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70" r:id="rId1"/>
    <p:sldMasterId id="2147483671" r:id="rId2"/>
    <p:sldMasterId id="2147483684" r:id="rId3"/>
  </p:sldMasterIdLst>
  <p:notesMasterIdLst>
    <p:notesMasterId r:id="rId15"/>
  </p:notesMasterIdLst>
  <p:handoutMasterIdLst>
    <p:handoutMasterId r:id="rId16"/>
  </p:handoutMasterIdLst>
  <p:sldIdLst>
    <p:sldId id="257" r:id="rId4"/>
    <p:sldId id="258"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620" y="52"/>
      </p:cViewPr>
      <p:guideLst>
        <p:guide orient="horz" pos="1620"/>
        <p:guide pos="2880"/>
      </p:guideLst>
    </p:cSldViewPr>
  </p:slideViewPr>
  <p:notesTextViewPr>
    <p:cViewPr>
      <p:scale>
        <a:sx n="1" d="1"/>
        <a:sy n="1" d="1"/>
      </p:scale>
      <p:origin x="0" y="0"/>
    </p:cViewPr>
  </p:notesTextViewPr>
  <p:notesViewPr>
    <p:cSldViewPr snapToGrid="0">
      <p:cViewPr varScale="1">
        <p:scale>
          <a:sx n="62" d="100"/>
          <a:sy n="62" d="100"/>
        </p:scale>
        <p:origin x="2299"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6080042-BCB9-460B-9D63-DCA8215B880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UY"/>
          </a:p>
        </p:txBody>
      </p:sp>
      <p:sp>
        <p:nvSpPr>
          <p:cNvPr id="3" name="Date Placeholder 2">
            <a:extLst>
              <a:ext uri="{FF2B5EF4-FFF2-40B4-BE49-F238E27FC236}">
                <a16:creationId xmlns:a16="http://schemas.microsoft.com/office/drawing/2014/main" xmlns="" id="{CFD2EED5-7344-4712-9997-AFF27F9C6A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DC6E3D-4ECB-408B-8876-9B175D16CAB6}" type="datetimeFigureOut">
              <a:rPr lang="es-UY" smtClean="0"/>
              <a:t>6/6/2020</a:t>
            </a:fld>
            <a:endParaRPr lang="es-UY"/>
          </a:p>
        </p:txBody>
      </p:sp>
      <p:sp>
        <p:nvSpPr>
          <p:cNvPr id="4" name="Footer Placeholder 3">
            <a:extLst>
              <a:ext uri="{FF2B5EF4-FFF2-40B4-BE49-F238E27FC236}">
                <a16:creationId xmlns:a16="http://schemas.microsoft.com/office/drawing/2014/main" xmlns="" id="{0A1DED9F-B0A1-4C8E-8F4A-15D7C4A9517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UY"/>
          </a:p>
        </p:txBody>
      </p:sp>
      <p:sp>
        <p:nvSpPr>
          <p:cNvPr id="5" name="Slide Number Placeholder 4">
            <a:extLst>
              <a:ext uri="{FF2B5EF4-FFF2-40B4-BE49-F238E27FC236}">
                <a16:creationId xmlns:a16="http://schemas.microsoft.com/office/drawing/2014/main" xmlns="" id="{99C48536-D779-4D58-AF0E-0F1EEB3E55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0BE644-5DA8-4D5F-A151-2DD8995D8D00}" type="slidenum">
              <a:rPr lang="es-UY" smtClean="0"/>
              <a:t>‹#›</a:t>
            </a:fld>
            <a:endParaRPr lang="es-UY"/>
          </a:p>
        </p:txBody>
      </p:sp>
    </p:spTree>
    <p:extLst>
      <p:ext uri="{BB962C8B-B14F-4D97-AF65-F5344CB8AC3E}">
        <p14:creationId xmlns:p14="http://schemas.microsoft.com/office/powerpoint/2010/main" val="132862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700134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450ee65e99_2_6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g450ee65e99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0593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You can safely remove this slide. This slide</a:t>
            </a:r>
            <a:r>
              <a:rPr lang="en-US" baseline="0" dirty="0"/>
              <a:t> design was provided by SlideModel.com – You can download more templates, shapes and elements for PowerPoint from </a:t>
            </a:r>
            <a:r>
              <a:rPr lang="en-US" dirty="0">
                <a:hlinkClick r:id="rId3"/>
              </a:rPr>
              <a:t>http://slidemodel.com/</a:t>
            </a:r>
            <a:endParaRPr lang="en-US" dirty="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CA2D21D1-52E2-420B-B491-CFF6D7BB79FB}" type="slidenum">
              <a:rPr lang="en-US" smtClean="0">
                <a:solidFill>
                  <a:prstClr val="black"/>
                </a:solidFill>
                <a:latin typeface="Calibri"/>
              </a:rPr>
              <a:pPr>
                <a:defRPr/>
              </a:pPr>
              <a:t>10</a:t>
            </a:fld>
            <a:endParaRPr lang="en-US">
              <a:solidFill>
                <a:prstClr val="black"/>
              </a:solidFill>
              <a:latin typeface="Calibri"/>
            </a:endParaRPr>
          </a:p>
        </p:txBody>
      </p:sp>
    </p:spTree>
    <p:extLst>
      <p:ext uri="{BB962C8B-B14F-4D97-AF65-F5344CB8AC3E}">
        <p14:creationId xmlns:p14="http://schemas.microsoft.com/office/powerpoint/2010/main" val="765365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You can safely remove this slide. This slide</a:t>
            </a:r>
            <a:r>
              <a:rPr lang="en-US" baseline="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C946254F-9338-4BA9-B7AC-A66622A3D013}"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3510399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50ee65e99_2_10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450ee65e99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3490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50ee65e99_2_17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g450ee65e99_2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2881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50ee65e99_2_17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g450ee65e99_2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811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50ee65e99_2_17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g450ee65e99_2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7887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50ee65e99_2_17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g450ee65e99_2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4140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50ee65e99_2_17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g450ee65e99_2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2108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50ee65e99_2_17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g450ee65e99_2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3162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50ee65e99_2_17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g450ee65e99_2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9308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rPr dirty="0"/>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FB235A-D711-4452-8145-D52EE31704EA}"/>
              </a:ext>
            </a:extLst>
          </p:cNvPr>
          <p:cNvSpPr>
            <a:spLocks noGrp="1"/>
          </p:cNvSpPr>
          <p:nvPr>
            <p:ph type="ctrTitle"/>
          </p:nvPr>
        </p:nvSpPr>
        <p:spPr>
          <a:xfrm>
            <a:off x="1143000" y="841772"/>
            <a:ext cx="6858000" cy="1790700"/>
          </a:xfrm>
        </p:spPr>
        <p:txBody>
          <a:bodyPr anchor="b"/>
          <a:lstStyle>
            <a:lvl1pPr algn="ctr">
              <a:defRPr sz="4499"/>
            </a:lvl1pPr>
          </a:lstStyle>
          <a:p>
            <a:r>
              <a:rPr lang="en-US"/>
              <a:t>Click to edit Master title style</a:t>
            </a:r>
          </a:p>
        </p:txBody>
      </p:sp>
      <p:sp>
        <p:nvSpPr>
          <p:cNvPr id="3" name="Subtitle 2">
            <a:extLst>
              <a:ext uri="{FF2B5EF4-FFF2-40B4-BE49-F238E27FC236}">
                <a16:creationId xmlns:a16="http://schemas.microsoft.com/office/drawing/2014/main" xmlns="" id="{FE47CE11-B5FD-403E-B42E-72E5F8F8A6C3}"/>
              </a:ext>
            </a:extLst>
          </p:cNvPr>
          <p:cNvSpPr>
            <a:spLocks noGrp="1"/>
          </p:cNvSpPr>
          <p:nvPr>
            <p:ph type="subTitle" idx="1"/>
          </p:nvPr>
        </p:nvSpPr>
        <p:spPr>
          <a:xfrm>
            <a:off x="1143000" y="2701528"/>
            <a:ext cx="6858000" cy="1241822"/>
          </a:xfrm>
        </p:spPr>
        <p:txBody>
          <a:bodyPr/>
          <a:lstStyle>
            <a:lvl1pPr marL="0" indent="0" algn="ctr">
              <a:buNone/>
              <a:defRPr sz="1799"/>
            </a:lvl1pPr>
            <a:lvl2pPr marL="342797" indent="0" algn="ctr">
              <a:buNone/>
              <a:defRPr sz="1499"/>
            </a:lvl2pPr>
            <a:lvl3pPr marL="685595" indent="0" algn="ctr">
              <a:buNone/>
              <a:defRPr sz="1349"/>
            </a:lvl3pPr>
            <a:lvl4pPr marL="1028392" indent="0" algn="ctr">
              <a:buNone/>
              <a:defRPr sz="1200"/>
            </a:lvl4pPr>
            <a:lvl5pPr marL="1371188" indent="0" algn="ctr">
              <a:buNone/>
              <a:defRPr sz="1200"/>
            </a:lvl5pPr>
            <a:lvl6pPr marL="1713986" indent="0" algn="ctr">
              <a:buNone/>
              <a:defRPr sz="1200"/>
            </a:lvl6pPr>
            <a:lvl7pPr marL="2056783" indent="0" algn="ctr">
              <a:buNone/>
              <a:defRPr sz="1200"/>
            </a:lvl7pPr>
            <a:lvl8pPr marL="2399580" indent="0" algn="ctr">
              <a:buNone/>
              <a:defRPr sz="1200"/>
            </a:lvl8pPr>
            <a:lvl9pPr marL="2742377"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xmlns="" id="{C8CFB004-AD29-4843-84CC-8B5A8FFFB1B0}"/>
              </a:ext>
            </a:extLst>
          </p:cNvPr>
          <p:cNvSpPr>
            <a:spLocks noGrp="1"/>
          </p:cNvSpPr>
          <p:nvPr>
            <p:ph type="dt" sz="half" idx="10"/>
          </p:nvPr>
        </p:nvSpPr>
        <p:spPr/>
        <p:txBody>
          <a:bodyPr/>
          <a:lstStyle/>
          <a:p>
            <a:fld id="{88BDA05C-B89C-476B-890F-5D0336A8F1D5}" type="datetimeFigureOut">
              <a:rPr lang="en-US" smtClean="0">
                <a:solidFill>
                  <a:prstClr val="black">
                    <a:tint val="75000"/>
                  </a:prstClr>
                </a:solidFill>
              </a:rPr>
              <a:pPr/>
              <a:t>6/6/2020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7ACB03A5-A337-44DC-A620-833C00945DEB}"/>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7DE1C3CA-2568-484C-BBEA-2B6F22B50C57}"/>
              </a:ext>
            </a:extLst>
          </p:cNvPr>
          <p:cNvSpPr>
            <a:spLocks noGrp="1"/>
          </p:cNvSpPr>
          <p:nvPr>
            <p:ph type="sldNum" sz="quarter" idx="12"/>
          </p:nvPr>
        </p:nvSpPr>
        <p:spPr/>
        <p:txBody>
          <a:bodyPr/>
          <a:lstStyle/>
          <a:p>
            <a:fld id="{EC0EF619-2A4B-4A9C-AC55-98D04655D0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67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07371E-D1FF-4F6B-B952-39E0956DEF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D77103B-986B-4367-8B37-DADFD4D35B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3D27F12-11EE-406F-B616-847615977BCD}"/>
              </a:ext>
            </a:extLst>
          </p:cNvPr>
          <p:cNvSpPr>
            <a:spLocks noGrp="1"/>
          </p:cNvSpPr>
          <p:nvPr>
            <p:ph type="dt" sz="half" idx="10"/>
          </p:nvPr>
        </p:nvSpPr>
        <p:spPr/>
        <p:txBody>
          <a:bodyPr/>
          <a:lstStyle/>
          <a:p>
            <a:fld id="{88BDA05C-B89C-476B-890F-5D0336A8F1D5}" type="datetimeFigureOut">
              <a:rPr lang="en-US" smtClean="0">
                <a:solidFill>
                  <a:prstClr val="black">
                    <a:tint val="75000"/>
                  </a:prstClr>
                </a:solidFill>
              </a:rPr>
              <a:pPr/>
              <a:t>6/6/2020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2ECDFB90-C44D-4C9E-B417-8AA919ED8AFF}"/>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2D6EFC14-499B-4552-9205-DBAA3E894346}"/>
              </a:ext>
            </a:extLst>
          </p:cNvPr>
          <p:cNvSpPr>
            <a:spLocks noGrp="1"/>
          </p:cNvSpPr>
          <p:nvPr>
            <p:ph type="sldNum" sz="quarter" idx="12"/>
          </p:nvPr>
        </p:nvSpPr>
        <p:spPr/>
        <p:txBody>
          <a:bodyPr/>
          <a:lstStyle/>
          <a:p>
            <a:fld id="{EC0EF619-2A4B-4A9C-AC55-98D04655D0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13130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A90718-DD8C-478E-8F56-2663E6AED722}"/>
              </a:ext>
            </a:extLst>
          </p:cNvPr>
          <p:cNvSpPr>
            <a:spLocks noGrp="1"/>
          </p:cNvSpPr>
          <p:nvPr>
            <p:ph type="title"/>
          </p:nvPr>
        </p:nvSpPr>
        <p:spPr>
          <a:xfrm>
            <a:off x="623887" y="1282305"/>
            <a:ext cx="7886700" cy="2139553"/>
          </a:xfrm>
        </p:spPr>
        <p:txBody>
          <a:bodyPr anchor="b"/>
          <a:lstStyle>
            <a:lvl1pPr>
              <a:defRPr sz="4499"/>
            </a:lvl1pPr>
          </a:lstStyle>
          <a:p>
            <a:r>
              <a:rPr lang="en-US"/>
              <a:t>Click to edit Master title style</a:t>
            </a:r>
          </a:p>
        </p:txBody>
      </p:sp>
      <p:sp>
        <p:nvSpPr>
          <p:cNvPr id="3" name="Text Placeholder 2">
            <a:extLst>
              <a:ext uri="{FF2B5EF4-FFF2-40B4-BE49-F238E27FC236}">
                <a16:creationId xmlns:a16="http://schemas.microsoft.com/office/drawing/2014/main" xmlns="" id="{A33F9837-95A4-4931-9AFA-8224A0D008AA}"/>
              </a:ext>
            </a:extLst>
          </p:cNvPr>
          <p:cNvSpPr>
            <a:spLocks noGrp="1"/>
          </p:cNvSpPr>
          <p:nvPr>
            <p:ph type="body" idx="1"/>
          </p:nvPr>
        </p:nvSpPr>
        <p:spPr>
          <a:xfrm>
            <a:off x="623887" y="3442099"/>
            <a:ext cx="7886700" cy="1125140"/>
          </a:xfrm>
        </p:spPr>
        <p:txBody>
          <a:bodyPr/>
          <a:lstStyle>
            <a:lvl1pPr marL="0" indent="0">
              <a:buNone/>
              <a:defRPr sz="1799">
                <a:solidFill>
                  <a:schemeClr val="tx1">
                    <a:tint val="75000"/>
                  </a:schemeClr>
                </a:solidFill>
              </a:defRPr>
            </a:lvl1pPr>
            <a:lvl2pPr marL="342797" indent="0">
              <a:buNone/>
              <a:defRPr sz="1499">
                <a:solidFill>
                  <a:schemeClr val="tx1">
                    <a:tint val="75000"/>
                  </a:schemeClr>
                </a:solidFill>
              </a:defRPr>
            </a:lvl2pPr>
            <a:lvl3pPr marL="685595" indent="0">
              <a:buNone/>
              <a:defRPr sz="1349">
                <a:solidFill>
                  <a:schemeClr val="tx1">
                    <a:tint val="75000"/>
                  </a:schemeClr>
                </a:solidFill>
              </a:defRPr>
            </a:lvl3pPr>
            <a:lvl4pPr marL="1028392" indent="0">
              <a:buNone/>
              <a:defRPr sz="1200">
                <a:solidFill>
                  <a:schemeClr val="tx1">
                    <a:tint val="75000"/>
                  </a:schemeClr>
                </a:solidFill>
              </a:defRPr>
            </a:lvl4pPr>
            <a:lvl5pPr marL="1371188" indent="0">
              <a:buNone/>
              <a:defRPr sz="1200">
                <a:solidFill>
                  <a:schemeClr val="tx1">
                    <a:tint val="75000"/>
                  </a:schemeClr>
                </a:solidFill>
              </a:defRPr>
            </a:lvl5pPr>
            <a:lvl6pPr marL="1713986" indent="0">
              <a:buNone/>
              <a:defRPr sz="1200">
                <a:solidFill>
                  <a:schemeClr val="tx1">
                    <a:tint val="75000"/>
                  </a:schemeClr>
                </a:solidFill>
              </a:defRPr>
            </a:lvl6pPr>
            <a:lvl7pPr marL="2056783" indent="0">
              <a:buNone/>
              <a:defRPr sz="1200">
                <a:solidFill>
                  <a:schemeClr val="tx1">
                    <a:tint val="75000"/>
                  </a:schemeClr>
                </a:solidFill>
              </a:defRPr>
            </a:lvl7pPr>
            <a:lvl8pPr marL="2399580" indent="0">
              <a:buNone/>
              <a:defRPr sz="1200">
                <a:solidFill>
                  <a:schemeClr val="tx1">
                    <a:tint val="75000"/>
                  </a:schemeClr>
                </a:solidFill>
              </a:defRPr>
            </a:lvl8pPr>
            <a:lvl9pPr marL="2742377"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E4E2F0F-E6BE-4E45-9501-FF856776E9B9}"/>
              </a:ext>
            </a:extLst>
          </p:cNvPr>
          <p:cNvSpPr>
            <a:spLocks noGrp="1"/>
          </p:cNvSpPr>
          <p:nvPr>
            <p:ph type="dt" sz="half" idx="10"/>
          </p:nvPr>
        </p:nvSpPr>
        <p:spPr/>
        <p:txBody>
          <a:bodyPr/>
          <a:lstStyle/>
          <a:p>
            <a:fld id="{88BDA05C-B89C-476B-890F-5D0336A8F1D5}" type="datetimeFigureOut">
              <a:rPr lang="en-US" smtClean="0">
                <a:solidFill>
                  <a:prstClr val="black">
                    <a:tint val="75000"/>
                  </a:prstClr>
                </a:solidFill>
              </a:rPr>
              <a:pPr/>
              <a:t>6/6/2020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CA4569A8-5FAA-46CC-B72F-4A568B4BFD0D}"/>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A098B773-B48A-4455-B8EA-0AB8B6410D77}"/>
              </a:ext>
            </a:extLst>
          </p:cNvPr>
          <p:cNvSpPr>
            <a:spLocks noGrp="1"/>
          </p:cNvSpPr>
          <p:nvPr>
            <p:ph type="sldNum" sz="quarter" idx="12"/>
          </p:nvPr>
        </p:nvSpPr>
        <p:spPr/>
        <p:txBody>
          <a:bodyPr/>
          <a:lstStyle/>
          <a:p>
            <a:fld id="{EC0EF619-2A4B-4A9C-AC55-98D04655D0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7032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7A2061-312D-4DF1-834B-B5F03F9B53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B1D893C-85BA-4325-8861-5C091FA56BDD}"/>
              </a:ext>
            </a:extLst>
          </p:cNvPr>
          <p:cNvSpPr>
            <a:spLocks noGrp="1"/>
          </p:cNvSpPr>
          <p:nvPr>
            <p:ph sz="half" idx="1"/>
          </p:nvPr>
        </p:nvSpPr>
        <p:spPr>
          <a:xfrm>
            <a:off x="628651"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2BF24C8-FAE6-41A8-82DC-70C059EEBD88}"/>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0CEDFD5-4E0B-4C2D-BC9E-B474059219AD}"/>
              </a:ext>
            </a:extLst>
          </p:cNvPr>
          <p:cNvSpPr>
            <a:spLocks noGrp="1"/>
          </p:cNvSpPr>
          <p:nvPr>
            <p:ph type="dt" sz="half" idx="10"/>
          </p:nvPr>
        </p:nvSpPr>
        <p:spPr/>
        <p:txBody>
          <a:bodyPr/>
          <a:lstStyle/>
          <a:p>
            <a:fld id="{88BDA05C-B89C-476B-890F-5D0336A8F1D5}" type="datetimeFigureOut">
              <a:rPr lang="en-US" smtClean="0">
                <a:solidFill>
                  <a:prstClr val="black">
                    <a:tint val="75000"/>
                  </a:prstClr>
                </a:solidFill>
              </a:rPr>
              <a:pPr/>
              <a:t>6/6/2020</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36FDC6DB-B254-494D-B562-C40B83E11F2C}"/>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66B8D559-C189-403E-8C7E-23657E305658}"/>
              </a:ext>
            </a:extLst>
          </p:cNvPr>
          <p:cNvSpPr>
            <a:spLocks noGrp="1"/>
          </p:cNvSpPr>
          <p:nvPr>
            <p:ph type="sldNum" sz="quarter" idx="12"/>
          </p:nvPr>
        </p:nvSpPr>
        <p:spPr/>
        <p:txBody>
          <a:bodyPr/>
          <a:lstStyle/>
          <a:p>
            <a:fld id="{EC0EF619-2A4B-4A9C-AC55-98D04655D0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91755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0E8F1E-1182-47ED-BE25-C9187D726B0B}"/>
              </a:ext>
            </a:extLst>
          </p:cNvPr>
          <p:cNvSpPr>
            <a:spLocks noGrp="1"/>
          </p:cNvSpPr>
          <p:nvPr>
            <p:ph type="title"/>
          </p:nvPr>
        </p:nvSpPr>
        <p:spPr>
          <a:xfrm>
            <a:off x="629841" y="273845"/>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B404927-EC7D-4F41-B534-2227F3F644E7}"/>
              </a:ext>
            </a:extLst>
          </p:cNvPr>
          <p:cNvSpPr>
            <a:spLocks noGrp="1"/>
          </p:cNvSpPr>
          <p:nvPr>
            <p:ph type="body" idx="1"/>
          </p:nvPr>
        </p:nvSpPr>
        <p:spPr>
          <a:xfrm>
            <a:off x="629842" y="1260872"/>
            <a:ext cx="3868340" cy="617934"/>
          </a:xfrm>
        </p:spPr>
        <p:txBody>
          <a:bodyPr anchor="b"/>
          <a:lstStyle>
            <a:lvl1pPr marL="0" indent="0">
              <a:buNone/>
              <a:defRPr sz="1799" b="1"/>
            </a:lvl1pPr>
            <a:lvl2pPr marL="342797" indent="0">
              <a:buNone/>
              <a:defRPr sz="1499" b="1"/>
            </a:lvl2pPr>
            <a:lvl3pPr marL="685595" indent="0">
              <a:buNone/>
              <a:defRPr sz="1349" b="1"/>
            </a:lvl3pPr>
            <a:lvl4pPr marL="1028392" indent="0">
              <a:buNone/>
              <a:defRPr sz="1200" b="1"/>
            </a:lvl4pPr>
            <a:lvl5pPr marL="1371188" indent="0">
              <a:buNone/>
              <a:defRPr sz="1200" b="1"/>
            </a:lvl5pPr>
            <a:lvl6pPr marL="1713986" indent="0">
              <a:buNone/>
              <a:defRPr sz="1200" b="1"/>
            </a:lvl6pPr>
            <a:lvl7pPr marL="2056783" indent="0">
              <a:buNone/>
              <a:defRPr sz="1200" b="1"/>
            </a:lvl7pPr>
            <a:lvl8pPr marL="2399580" indent="0">
              <a:buNone/>
              <a:defRPr sz="1200" b="1"/>
            </a:lvl8pPr>
            <a:lvl9pPr marL="2742377"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B50C13B-7152-4EEE-8151-1AC6044477B1}"/>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9778B89-1757-4B21-9D7F-F3FDE7BAD6D0}"/>
              </a:ext>
            </a:extLst>
          </p:cNvPr>
          <p:cNvSpPr>
            <a:spLocks noGrp="1"/>
          </p:cNvSpPr>
          <p:nvPr>
            <p:ph type="body" sz="quarter" idx="3"/>
          </p:nvPr>
        </p:nvSpPr>
        <p:spPr>
          <a:xfrm>
            <a:off x="4629150" y="1260872"/>
            <a:ext cx="3887391" cy="617934"/>
          </a:xfrm>
        </p:spPr>
        <p:txBody>
          <a:bodyPr anchor="b"/>
          <a:lstStyle>
            <a:lvl1pPr marL="0" indent="0">
              <a:buNone/>
              <a:defRPr sz="1799" b="1"/>
            </a:lvl1pPr>
            <a:lvl2pPr marL="342797" indent="0">
              <a:buNone/>
              <a:defRPr sz="1499" b="1"/>
            </a:lvl2pPr>
            <a:lvl3pPr marL="685595" indent="0">
              <a:buNone/>
              <a:defRPr sz="1349" b="1"/>
            </a:lvl3pPr>
            <a:lvl4pPr marL="1028392" indent="0">
              <a:buNone/>
              <a:defRPr sz="1200" b="1"/>
            </a:lvl4pPr>
            <a:lvl5pPr marL="1371188" indent="0">
              <a:buNone/>
              <a:defRPr sz="1200" b="1"/>
            </a:lvl5pPr>
            <a:lvl6pPr marL="1713986" indent="0">
              <a:buNone/>
              <a:defRPr sz="1200" b="1"/>
            </a:lvl6pPr>
            <a:lvl7pPr marL="2056783" indent="0">
              <a:buNone/>
              <a:defRPr sz="1200" b="1"/>
            </a:lvl7pPr>
            <a:lvl8pPr marL="2399580" indent="0">
              <a:buNone/>
              <a:defRPr sz="1200" b="1"/>
            </a:lvl8pPr>
            <a:lvl9pPr marL="2742377"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2796116-BA7B-4722-AD5B-D4B91AF1C9A4}"/>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C5EFC7A-E7D2-4D2C-A755-D1EA581CF2C6}"/>
              </a:ext>
            </a:extLst>
          </p:cNvPr>
          <p:cNvSpPr>
            <a:spLocks noGrp="1"/>
          </p:cNvSpPr>
          <p:nvPr>
            <p:ph type="dt" sz="half" idx="10"/>
          </p:nvPr>
        </p:nvSpPr>
        <p:spPr/>
        <p:txBody>
          <a:bodyPr/>
          <a:lstStyle/>
          <a:p>
            <a:fld id="{88BDA05C-B89C-476B-890F-5D0336A8F1D5}" type="datetimeFigureOut">
              <a:rPr lang="en-US" smtClean="0">
                <a:solidFill>
                  <a:prstClr val="black">
                    <a:tint val="75000"/>
                  </a:prstClr>
                </a:solidFill>
              </a:rPr>
              <a:pPr/>
              <a:t>6/6/2020</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xmlns="" id="{7B0000CB-538E-486A-BA1C-93A82E6FEE7B}"/>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xmlns="" id="{F6C00A63-3EED-42CA-96E9-9EA987E2402B}"/>
              </a:ext>
            </a:extLst>
          </p:cNvPr>
          <p:cNvSpPr>
            <a:spLocks noGrp="1"/>
          </p:cNvSpPr>
          <p:nvPr>
            <p:ph type="sldNum" sz="quarter" idx="12"/>
          </p:nvPr>
        </p:nvSpPr>
        <p:spPr/>
        <p:txBody>
          <a:bodyPr/>
          <a:lstStyle/>
          <a:p>
            <a:fld id="{EC0EF619-2A4B-4A9C-AC55-98D04655D0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8734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2F56E2-EB58-424F-AD33-AB68F36E9E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BB9930C8-1BC7-425D-8C27-45F183435FD0}"/>
              </a:ext>
            </a:extLst>
          </p:cNvPr>
          <p:cNvSpPr>
            <a:spLocks noGrp="1"/>
          </p:cNvSpPr>
          <p:nvPr>
            <p:ph type="dt" sz="half" idx="10"/>
          </p:nvPr>
        </p:nvSpPr>
        <p:spPr/>
        <p:txBody>
          <a:bodyPr/>
          <a:lstStyle/>
          <a:p>
            <a:fld id="{88BDA05C-B89C-476B-890F-5D0336A8F1D5}" type="datetimeFigureOut">
              <a:rPr lang="en-US" smtClean="0">
                <a:solidFill>
                  <a:prstClr val="black">
                    <a:tint val="75000"/>
                  </a:prstClr>
                </a:solidFill>
              </a:rPr>
              <a:pPr/>
              <a:t>6/6/2020</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xmlns="" id="{A8842D83-CEBF-45BF-855B-CB33C0F038CC}"/>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xmlns="" id="{1AB9AFA8-0BF6-4307-822B-30354560D76D}"/>
              </a:ext>
            </a:extLst>
          </p:cNvPr>
          <p:cNvSpPr>
            <a:spLocks noGrp="1"/>
          </p:cNvSpPr>
          <p:nvPr>
            <p:ph type="sldNum" sz="quarter" idx="12"/>
          </p:nvPr>
        </p:nvSpPr>
        <p:spPr/>
        <p:txBody>
          <a:bodyPr/>
          <a:lstStyle/>
          <a:p>
            <a:fld id="{EC0EF619-2A4B-4A9C-AC55-98D04655D0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10271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6AAF573-0419-4355-95A6-DA9C23D98442}"/>
              </a:ext>
            </a:extLst>
          </p:cNvPr>
          <p:cNvSpPr>
            <a:spLocks noGrp="1"/>
          </p:cNvSpPr>
          <p:nvPr>
            <p:ph type="dt" sz="half" idx="10"/>
          </p:nvPr>
        </p:nvSpPr>
        <p:spPr/>
        <p:txBody>
          <a:bodyPr/>
          <a:lstStyle/>
          <a:p>
            <a:fld id="{88BDA05C-B89C-476B-890F-5D0336A8F1D5}" type="datetimeFigureOut">
              <a:rPr lang="en-US" smtClean="0">
                <a:solidFill>
                  <a:prstClr val="black">
                    <a:tint val="75000"/>
                  </a:prstClr>
                </a:solidFill>
              </a:rPr>
              <a:pPr/>
              <a:t>6/6/2020</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xmlns="" id="{C26DC0F5-F92D-4417-808F-17E0679D63E2}"/>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xmlns="" id="{9491B65B-444F-44E7-A0A1-8E5ABE6EEB2C}"/>
              </a:ext>
            </a:extLst>
          </p:cNvPr>
          <p:cNvSpPr>
            <a:spLocks noGrp="1"/>
          </p:cNvSpPr>
          <p:nvPr>
            <p:ph type="sldNum" sz="quarter" idx="12"/>
          </p:nvPr>
        </p:nvSpPr>
        <p:spPr/>
        <p:txBody>
          <a:bodyPr/>
          <a:lstStyle/>
          <a:p>
            <a:fld id="{EC0EF619-2A4B-4A9C-AC55-98D04655D0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04575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F3A135-183A-4374-89F9-CDA3EC4E053D}"/>
              </a:ext>
            </a:extLst>
          </p:cNvPr>
          <p:cNvSpPr>
            <a:spLocks noGrp="1"/>
          </p:cNvSpPr>
          <p:nvPr>
            <p:ph type="title"/>
          </p:nvPr>
        </p:nvSpPr>
        <p:spPr>
          <a:xfrm>
            <a:off x="629842" y="342900"/>
            <a:ext cx="2949178" cy="1200150"/>
          </a:xfrm>
        </p:spPr>
        <p:txBody>
          <a:bodyPr anchor="b"/>
          <a:lstStyle>
            <a:lvl1pPr>
              <a:defRPr sz="2399"/>
            </a:lvl1pPr>
          </a:lstStyle>
          <a:p>
            <a:r>
              <a:rPr lang="en-US"/>
              <a:t>Click to edit Master title style</a:t>
            </a:r>
          </a:p>
        </p:txBody>
      </p:sp>
      <p:sp>
        <p:nvSpPr>
          <p:cNvPr id="3" name="Content Placeholder 2">
            <a:extLst>
              <a:ext uri="{FF2B5EF4-FFF2-40B4-BE49-F238E27FC236}">
                <a16:creationId xmlns:a16="http://schemas.microsoft.com/office/drawing/2014/main" xmlns="" id="{B0A7A63A-9C0E-4EE2-A749-1A394212E81E}"/>
              </a:ext>
            </a:extLst>
          </p:cNvPr>
          <p:cNvSpPr>
            <a:spLocks noGrp="1"/>
          </p:cNvSpPr>
          <p:nvPr>
            <p:ph idx="1"/>
          </p:nvPr>
        </p:nvSpPr>
        <p:spPr>
          <a:xfrm>
            <a:off x="3887391" y="740570"/>
            <a:ext cx="4629150" cy="3655219"/>
          </a:xfrm>
        </p:spPr>
        <p:txBody>
          <a:bodyPr/>
          <a:lstStyle>
            <a:lvl1pPr>
              <a:defRPr sz="2399"/>
            </a:lvl1pPr>
            <a:lvl2pPr>
              <a:defRPr sz="2099"/>
            </a:lvl2pPr>
            <a:lvl3pPr>
              <a:defRPr sz="1799"/>
            </a:lvl3pPr>
            <a:lvl4pPr>
              <a:defRPr sz="1499"/>
            </a:lvl4pPr>
            <a:lvl5pPr>
              <a:defRPr sz="1499"/>
            </a:lvl5pPr>
            <a:lvl6pPr>
              <a:defRPr sz="1499"/>
            </a:lvl6pPr>
            <a:lvl7pPr>
              <a:defRPr sz="1499"/>
            </a:lvl7pPr>
            <a:lvl8pPr>
              <a:defRPr sz="1499"/>
            </a:lvl8pPr>
            <a:lvl9pPr>
              <a:defRPr sz="14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656A3E9-B7C2-47B6-89E7-CEFEFB05ECC6}"/>
              </a:ext>
            </a:extLst>
          </p:cNvPr>
          <p:cNvSpPr>
            <a:spLocks noGrp="1"/>
          </p:cNvSpPr>
          <p:nvPr>
            <p:ph type="body" sz="half" idx="2"/>
          </p:nvPr>
        </p:nvSpPr>
        <p:spPr>
          <a:xfrm>
            <a:off x="629842" y="1543050"/>
            <a:ext cx="2949178" cy="2858691"/>
          </a:xfrm>
        </p:spPr>
        <p:txBody>
          <a:bodyPr/>
          <a:lstStyle>
            <a:lvl1pPr marL="0" indent="0">
              <a:buNone/>
              <a:defRPr sz="120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F1E9F330-AE59-45F8-8F32-1EC38EA72514}"/>
              </a:ext>
            </a:extLst>
          </p:cNvPr>
          <p:cNvSpPr>
            <a:spLocks noGrp="1"/>
          </p:cNvSpPr>
          <p:nvPr>
            <p:ph type="dt" sz="half" idx="10"/>
          </p:nvPr>
        </p:nvSpPr>
        <p:spPr/>
        <p:txBody>
          <a:bodyPr/>
          <a:lstStyle/>
          <a:p>
            <a:fld id="{88BDA05C-B89C-476B-890F-5D0336A8F1D5}" type="datetimeFigureOut">
              <a:rPr lang="en-US" smtClean="0">
                <a:solidFill>
                  <a:prstClr val="black">
                    <a:tint val="75000"/>
                  </a:prstClr>
                </a:solidFill>
              </a:rPr>
              <a:pPr/>
              <a:t>6/6/2020</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D4991B55-743F-4262-97EF-C6A82A4F7F92}"/>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10E04F39-1826-4660-9419-447B1EBC0E45}"/>
              </a:ext>
            </a:extLst>
          </p:cNvPr>
          <p:cNvSpPr>
            <a:spLocks noGrp="1"/>
          </p:cNvSpPr>
          <p:nvPr>
            <p:ph type="sldNum" sz="quarter" idx="12"/>
          </p:nvPr>
        </p:nvSpPr>
        <p:spPr/>
        <p:txBody>
          <a:bodyPr/>
          <a:lstStyle/>
          <a:p>
            <a:fld id="{EC0EF619-2A4B-4A9C-AC55-98D04655D0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18285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793F12-7379-4FA6-90AA-F2B4FED5D744}"/>
              </a:ext>
            </a:extLst>
          </p:cNvPr>
          <p:cNvSpPr>
            <a:spLocks noGrp="1"/>
          </p:cNvSpPr>
          <p:nvPr>
            <p:ph type="title"/>
          </p:nvPr>
        </p:nvSpPr>
        <p:spPr>
          <a:xfrm>
            <a:off x="629842" y="342900"/>
            <a:ext cx="2949178" cy="1200150"/>
          </a:xfrm>
        </p:spPr>
        <p:txBody>
          <a:bodyPr anchor="b"/>
          <a:lstStyle>
            <a:lvl1pPr>
              <a:defRPr sz="2399"/>
            </a:lvl1pPr>
          </a:lstStyle>
          <a:p>
            <a:r>
              <a:rPr lang="en-US"/>
              <a:t>Click to edit Master title style</a:t>
            </a:r>
          </a:p>
        </p:txBody>
      </p:sp>
      <p:sp>
        <p:nvSpPr>
          <p:cNvPr id="3" name="Picture Placeholder 2">
            <a:extLst>
              <a:ext uri="{FF2B5EF4-FFF2-40B4-BE49-F238E27FC236}">
                <a16:creationId xmlns:a16="http://schemas.microsoft.com/office/drawing/2014/main" xmlns="" id="{B09C1747-415C-4D3E-B08B-5D790B37302F}"/>
              </a:ext>
            </a:extLst>
          </p:cNvPr>
          <p:cNvSpPr>
            <a:spLocks noGrp="1"/>
          </p:cNvSpPr>
          <p:nvPr>
            <p:ph type="pic" idx="1"/>
          </p:nvPr>
        </p:nvSpPr>
        <p:spPr>
          <a:xfrm>
            <a:off x="3887391" y="740570"/>
            <a:ext cx="4629150" cy="3655219"/>
          </a:xfrm>
        </p:spPr>
        <p:txBody>
          <a:bodyPr/>
          <a:lstStyle>
            <a:lvl1pPr marL="0" indent="0">
              <a:buNone/>
              <a:defRPr sz="2399"/>
            </a:lvl1pPr>
            <a:lvl2pPr marL="342797" indent="0">
              <a:buNone/>
              <a:defRPr sz="2099"/>
            </a:lvl2pPr>
            <a:lvl3pPr marL="685595" indent="0">
              <a:buNone/>
              <a:defRPr sz="1799"/>
            </a:lvl3pPr>
            <a:lvl4pPr marL="1028392" indent="0">
              <a:buNone/>
              <a:defRPr sz="1499"/>
            </a:lvl4pPr>
            <a:lvl5pPr marL="1371188" indent="0">
              <a:buNone/>
              <a:defRPr sz="1499"/>
            </a:lvl5pPr>
            <a:lvl6pPr marL="1713986" indent="0">
              <a:buNone/>
              <a:defRPr sz="1499"/>
            </a:lvl6pPr>
            <a:lvl7pPr marL="2056783" indent="0">
              <a:buNone/>
              <a:defRPr sz="1499"/>
            </a:lvl7pPr>
            <a:lvl8pPr marL="2399580" indent="0">
              <a:buNone/>
              <a:defRPr sz="1499"/>
            </a:lvl8pPr>
            <a:lvl9pPr marL="2742377" indent="0">
              <a:buNone/>
              <a:defRPr sz="1499"/>
            </a:lvl9pPr>
          </a:lstStyle>
          <a:p>
            <a:endParaRPr lang="en-US"/>
          </a:p>
        </p:txBody>
      </p:sp>
      <p:sp>
        <p:nvSpPr>
          <p:cNvPr id="4" name="Text Placeholder 3">
            <a:extLst>
              <a:ext uri="{FF2B5EF4-FFF2-40B4-BE49-F238E27FC236}">
                <a16:creationId xmlns:a16="http://schemas.microsoft.com/office/drawing/2014/main" xmlns="" id="{60862720-9178-4C91-A8FB-58CD140709B9}"/>
              </a:ext>
            </a:extLst>
          </p:cNvPr>
          <p:cNvSpPr>
            <a:spLocks noGrp="1"/>
          </p:cNvSpPr>
          <p:nvPr>
            <p:ph type="body" sz="half" idx="2"/>
          </p:nvPr>
        </p:nvSpPr>
        <p:spPr>
          <a:xfrm>
            <a:off x="629842" y="1543050"/>
            <a:ext cx="2949178" cy="2858691"/>
          </a:xfrm>
        </p:spPr>
        <p:txBody>
          <a:bodyPr/>
          <a:lstStyle>
            <a:lvl1pPr marL="0" indent="0">
              <a:buNone/>
              <a:defRPr sz="120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1F8C6C4E-FFD8-4629-9AB8-1F9EB679175C}"/>
              </a:ext>
            </a:extLst>
          </p:cNvPr>
          <p:cNvSpPr>
            <a:spLocks noGrp="1"/>
          </p:cNvSpPr>
          <p:nvPr>
            <p:ph type="dt" sz="half" idx="10"/>
          </p:nvPr>
        </p:nvSpPr>
        <p:spPr/>
        <p:txBody>
          <a:bodyPr/>
          <a:lstStyle/>
          <a:p>
            <a:fld id="{88BDA05C-B89C-476B-890F-5D0336A8F1D5}" type="datetimeFigureOut">
              <a:rPr lang="en-US" smtClean="0">
                <a:solidFill>
                  <a:prstClr val="black">
                    <a:tint val="75000"/>
                  </a:prstClr>
                </a:solidFill>
              </a:rPr>
              <a:pPr/>
              <a:t>6/6/2020</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612906E6-CAA7-4966-B75C-43F2FBE0D3BE}"/>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E6B4C360-1130-4FDC-9C6E-1587C2F30FF2}"/>
              </a:ext>
            </a:extLst>
          </p:cNvPr>
          <p:cNvSpPr>
            <a:spLocks noGrp="1"/>
          </p:cNvSpPr>
          <p:nvPr>
            <p:ph type="sldNum" sz="quarter" idx="12"/>
          </p:nvPr>
        </p:nvSpPr>
        <p:spPr/>
        <p:txBody>
          <a:bodyPr/>
          <a:lstStyle/>
          <a:p>
            <a:fld id="{EC0EF619-2A4B-4A9C-AC55-98D04655D0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8771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57CB83-4518-4A4C-80C0-58AF6C70F6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481A6048-F117-449E-8109-594A194C1A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8231FB9-19EB-490F-9EE8-3E88BDA1C3C3}"/>
              </a:ext>
            </a:extLst>
          </p:cNvPr>
          <p:cNvSpPr>
            <a:spLocks noGrp="1"/>
          </p:cNvSpPr>
          <p:nvPr>
            <p:ph type="dt" sz="half" idx="10"/>
          </p:nvPr>
        </p:nvSpPr>
        <p:spPr/>
        <p:txBody>
          <a:bodyPr/>
          <a:lstStyle/>
          <a:p>
            <a:fld id="{88BDA05C-B89C-476B-890F-5D0336A8F1D5}" type="datetimeFigureOut">
              <a:rPr lang="en-US" smtClean="0">
                <a:solidFill>
                  <a:prstClr val="black">
                    <a:tint val="75000"/>
                  </a:prstClr>
                </a:solidFill>
              </a:rPr>
              <a:pPr/>
              <a:t>6/6/2020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9E2F5D8B-59CB-4755-A176-2EDA72C8EA28}"/>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8DDE9A0C-4A0B-4E72-BD09-44E03E21779C}"/>
              </a:ext>
            </a:extLst>
          </p:cNvPr>
          <p:cNvSpPr>
            <a:spLocks noGrp="1"/>
          </p:cNvSpPr>
          <p:nvPr>
            <p:ph type="sldNum" sz="quarter" idx="12"/>
          </p:nvPr>
        </p:nvSpPr>
        <p:spPr/>
        <p:txBody>
          <a:bodyPr/>
          <a:lstStyle/>
          <a:p>
            <a:fld id="{EC0EF619-2A4B-4A9C-AC55-98D04655D0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991215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4B65643-310D-4578-8909-B8836159A0CC}"/>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A442B40-5E62-40CD-BB22-595D67075871}"/>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375359A-7BC6-4DFE-AA57-0E8C5FEA9F8C}"/>
              </a:ext>
            </a:extLst>
          </p:cNvPr>
          <p:cNvSpPr>
            <a:spLocks noGrp="1"/>
          </p:cNvSpPr>
          <p:nvPr>
            <p:ph type="dt" sz="half" idx="10"/>
          </p:nvPr>
        </p:nvSpPr>
        <p:spPr/>
        <p:txBody>
          <a:bodyPr/>
          <a:lstStyle/>
          <a:p>
            <a:fld id="{88BDA05C-B89C-476B-890F-5D0336A8F1D5}" type="datetimeFigureOut">
              <a:rPr lang="en-US" smtClean="0">
                <a:solidFill>
                  <a:prstClr val="black">
                    <a:tint val="75000"/>
                  </a:prstClr>
                </a:solidFill>
              </a:rPr>
              <a:pPr/>
              <a:t>6/6/2020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3ABF3F3F-8224-4BEC-943F-741F35B38C45}"/>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8DE54FBA-6958-498F-AF82-AB9D7E85C888}"/>
              </a:ext>
            </a:extLst>
          </p:cNvPr>
          <p:cNvSpPr>
            <a:spLocks noGrp="1"/>
          </p:cNvSpPr>
          <p:nvPr>
            <p:ph type="sldNum" sz="quarter" idx="12"/>
          </p:nvPr>
        </p:nvSpPr>
        <p:spPr/>
        <p:txBody>
          <a:bodyPr/>
          <a:lstStyle/>
          <a:p>
            <a:fld id="{EC0EF619-2A4B-4A9C-AC55-98D04655D0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0934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14005" y="2152977"/>
            <a:ext cx="4449167" cy="533311"/>
          </a:xfrm>
        </p:spPr>
        <p:txBody>
          <a:bodyPr>
            <a:normAutofit/>
          </a:bodyPr>
          <a:lstStyle>
            <a:lvl1pPr algn="ctr">
              <a:defRPr sz="2025"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solidFill>
                  <a:prstClr val="black">
                    <a:tint val="75000"/>
                  </a:prstClr>
                </a:solidFill>
              </a:rPr>
              <a:pPr/>
              <a:t>6/6/2020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47058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2914650"/>
            <a:ext cx="9144000" cy="222885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defTabSz="914240">
              <a:buClrTx/>
              <a:buFontTx/>
              <a:buNone/>
            </a:pPr>
            <a:endParaRPr lang="en-US" sz="1800" kern="1200">
              <a:solidFill>
                <a:prstClr val="white"/>
              </a:solidFill>
            </a:endParaRPr>
          </a:p>
        </p:txBody>
      </p:sp>
      <p:sp>
        <p:nvSpPr>
          <p:cNvPr id="2" name="Title 1"/>
          <p:cNvSpPr>
            <a:spLocks noGrp="1"/>
          </p:cNvSpPr>
          <p:nvPr>
            <p:ph type="ctrTitle"/>
          </p:nvPr>
        </p:nvSpPr>
        <p:spPr>
          <a:xfrm>
            <a:off x="685800" y="2915338"/>
            <a:ext cx="7772400" cy="458115"/>
          </a:xfrm>
        </p:spPr>
        <p:txBody>
          <a:bodyPr/>
          <a:lstStyle>
            <a:lvl1pPr algn="ctr">
              <a:defRPr lang="en-US" sz="3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371600" y="3299265"/>
            <a:ext cx="6400800" cy="573330"/>
          </a:xfrm>
        </p:spPr>
        <p:txBody>
          <a:bodyPr>
            <a:normAutofit/>
          </a:bodyPr>
          <a:lstStyle>
            <a:lvl1pPr marL="0" indent="0" algn="ctr">
              <a:buNone/>
              <a:defRPr lang="en-US" sz="1800" kern="1200" smtClean="0">
                <a:solidFill>
                  <a:schemeClr val="tx1">
                    <a:lumMod val="65000"/>
                    <a:lumOff val="35000"/>
                  </a:schemeClr>
                </a:solidFill>
                <a:latin typeface="+mj-lt"/>
                <a:ea typeface="+mj-ea"/>
                <a:cs typeface="+mj-cs"/>
              </a:defRPr>
            </a:lvl1pPr>
            <a:lvl2pPr marL="457101" indent="0" algn="ctr">
              <a:buNone/>
              <a:defRPr>
                <a:solidFill>
                  <a:schemeClr val="tx1">
                    <a:tint val="75000"/>
                  </a:schemeClr>
                </a:solidFill>
              </a:defRPr>
            </a:lvl2pPr>
            <a:lvl3pPr marL="914202" indent="0" algn="ctr">
              <a:buNone/>
              <a:defRPr>
                <a:solidFill>
                  <a:schemeClr val="tx1">
                    <a:tint val="75000"/>
                  </a:schemeClr>
                </a:solidFill>
              </a:defRPr>
            </a:lvl3pPr>
            <a:lvl4pPr marL="1371303" indent="0" algn="ctr">
              <a:buNone/>
              <a:defRPr>
                <a:solidFill>
                  <a:schemeClr val="tx1">
                    <a:tint val="75000"/>
                  </a:schemeClr>
                </a:solidFill>
              </a:defRPr>
            </a:lvl4pPr>
            <a:lvl5pPr marL="1828404" indent="0" algn="ctr">
              <a:buNone/>
              <a:defRPr>
                <a:solidFill>
                  <a:schemeClr val="tx1">
                    <a:tint val="75000"/>
                  </a:schemeClr>
                </a:solidFill>
              </a:defRPr>
            </a:lvl5pPr>
            <a:lvl6pPr marL="2285505" indent="0" algn="ctr">
              <a:buNone/>
              <a:defRPr>
                <a:solidFill>
                  <a:schemeClr val="tx1">
                    <a:tint val="75000"/>
                  </a:schemeClr>
                </a:solidFill>
              </a:defRPr>
            </a:lvl6pPr>
            <a:lvl7pPr marL="2742606" indent="0" algn="ctr">
              <a:buNone/>
              <a:defRPr>
                <a:solidFill>
                  <a:schemeClr val="tx1">
                    <a:tint val="75000"/>
                  </a:schemeClr>
                </a:solidFill>
              </a:defRPr>
            </a:lvl7pPr>
            <a:lvl8pPr marL="3199706" indent="0" algn="ctr">
              <a:buNone/>
              <a:defRPr>
                <a:solidFill>
                  <a:schemeClr val="tx1">
                    <a:tint val="75000"/>
                  </a:schemeClr>
                </a:solidFill>
              </a:defRPr>
            </a:lvl8pPr>
            <a:lvl9pPr marL="365680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solidFill>
                  <a:srgbClr val="000000">
                    <a:tint val="75000"/>
                  </a:srgbClr>
                </a:solidFill>
              </a:rPr>
              <a:pPr/>
              <a:t>6/6/2020</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E5EDE275-BE14-4364-AEA2-5F5667C0FD49}"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7257039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20" indent="0" algn="ctr">
              <a:buNone/>
              <a:defRPr>
                <a:solidFill>
                  <a:schemeClr val="tx1">
                    <a:tint val="75000"/>
                  </a:schemeClr>
                </a:solidFill>
              </a:defRPr>
            </a:lvl2pPr>
            <a:lvl3pPr marL="914240" indent="0" algn="ctr">
              <a:buNone/>
              <a:defRPr>
                <a:solidFill>
                  <a:schemeClr val="tx1">
                    <a:tint val="75000"/>
                  </a:schemeClr>
                </a:solidFill>
              </a:defRPr>
            </a:lvl3pPr>
            <a:lvl4pPr marL="1371360" indent="0" algn="ctr">
              <a:buNone/>
              <a:defRPr>
                <a:solidFill>
                  <a:schemeClr val="tx1">
                    <a:tint val="75000"/>
                  </a:schemeClr>
                </a:solidFill>
              </a:defRPr>
            </a:lvl4pPr>
            <a:lvl5pPr marL="1828480" indent="0" algn="ctr">
              <a:buNone/>
              <a:defRPr>
                <a:solidFill>
                  <a:schemeClr val="tx1">
                    <a:tint val="75000"/>
                  </a:schemeClr>
                </a:solidFill>
              </a:defRPr>
            </a:lvl5pPr>
            <a:lvl6pPr marL="2285600" indent="0" algn="ctr">
              <a:buNone/>
              <a:defRPr>
                <a:solidFill>
                  <a:schemeClr val="tx1">
                    <a:tint val="75000"/>
                  </a:schemeClr>
                </a:solidFill>
              </a:defRPr>
            </a:lvl6pPr>
            <a:lvl7pPr marL="2742720" indent="0" algn="ctr">
              <a:buNone/>
              <a:defRPr>
                <a:solidFill>
                  <a:schemeClr val="tx1">
                    <a:tint val="75000"/>
                  </a:schemeClr>
                </a:solidFill>
              </a:defRPr>
            </a:lvl7pPr>
            <a:lvl8pPr marL="3199840" indent="0" algn="ctr">
              <a:buNone/>
              <a:defRPr>
                <a:solidFill>
                  <a:schemeClr val="tx1">
                    <a:tint val="75000"/>
                  </a:schemeClr>
                </a:solidFill>
              </a:defRPr>
            </a:lvl8pPr>
            <a:lvl9pPr marL="365696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solidFill>
                  <a:srgbClr val="000000">
                    <a:tint val="75000"/>
                  </a:srgbClr>
                </a:solidFill>
              </a:rPr>
              <a:pPr/>
              <a:t>6/6/2020</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32992308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solidFill>
                  <a:srgbClr val="000000">
                    <a:tint val="75000"/>
                  </a:srgbClr>
                </a:solidFill>
              </a:rPr>
              <a:pPr/>
              <a:t>6/6/2020</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3711142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975"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25">
                <a:solidFill>
                  <a:schemeClr val="tx1">
                    <a:tint val="75000"/>
                  </a:schemeClr>
                </a:solidFill>
              </a:defRPr>
            </a:lvl1pPr>
            <a:lvl2pPr marL="457120" indent="0">
              <a:buNone/>
              <a:defRPr sz="1800">
                <a:solidFill>
                  <a:schemeClr val="tx1">
                    <a:tint val="75000"/>
                  </a:schemeClr>
                </a:solidFill>
              </a:defRPr>
            </a:lvl2pPr>
            <a:lvl3pPr marL="914240" indent="0">
              <a:buNone/>
              <a:defRPr sz="1575">
                <a:solidFill>
                  <a:schemeClr val="tx1">
                    <a:tint val="75000"/>
                  </a:schemeClr>
                </a:solidFill>
              </a:defRPr>
            </a:lvl3pPr>
            <a:lvl4pPr marL="1371360" indent="0">
              <a:buNone/>
              <a:defRPr sz="1425">
                <a:solidFill>
                  <a:schemeClr val="tx1">
                    <a:tint val="75000"/>
                  </a:schemeClr>
                </a:solidFill>
              </a:defRPr>
            </a:lvl4pPr>
            <a:lvl5pPr marL="1828480" indent="0">
              <a:buNone/>
              <a:defRPr sz="1425">
                <a:solidFill>
                  <a:schemeClr val="tx1">
                    <a:tint val="75000"/>
                  </a:schemeClr>
                </a:solidFill>
              </a:defRPr>
            </a:lvl5pPr>
            <a:lvl6pPr marL="2285600" indent="0">
              <a:buNone/>
              <a:defRPr sz="1425">
                <a:solidFill>
                  <a:schemeClr val="tx1">
                    <a:tint val="75000"/>
                  </a:schemeClr>
                </a:solidFill>
              </a:defRPr>
            </a:lvl6pPr>
            <a:lvl7pPr marL="2742720" indent="0">
              <a:buNone/>
              <a:defRPr sz="1425">
                <a:solidFill>
                  <a:schemeClr val="tx1">
                    <a:tint val="75000"/>
                  </a:schemeClr>
                </a:solidFill>
              </a:defRPr>
            </a:lvl7pPr>
            <a:lvl8pPr marL="3199840" indent="0">
              <a:buNone/>
              <a:defRPr sz="1425">
                <a:solidFill>
                  <a:schemeClr val="tx1">
                    <a:tint val="75000"/>
                  </a:schemeClr>
                </a:solidFill>
              </a:defRPr>
            </a:lvl8pPr>
            <a:lvl9pPr marL="3656960" indent="0">
              <a:buNone/>
              <a:defRPr sz="142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solidFill>
                  <a:srgbClr val="000000">
                    <a:tint val="75000"/>
                  </a:srgbClr>
                </a:solidFill>
              </a:rPr>
              <a:pPr/>
              <a:t>6/6/2020</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6055620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775"/>
            </a:lvl1pPr>
            <a:lvl2pPr>
              <a:defRPr sz="2400"/>
            </a:lvl2pPr>
            <a:lvl3pPr>
              <a:defRPr sz="2025"/>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775"/>
            </a:lvl1pPr>
            <a:lvl2pPr>
              <a:defRPr sz="2400"/>
            </a:lvl2pPr>
            <a:lvl3pPr>
              <a:defRPr sz="2025"/>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solidFill>
                  <a:srgbClr val="000000">
                    <a:tint val="75000"/>
                  </a:srgbClr>
                </a:solidFill>
              </a:rPr>
              <a:pPr/>
              <a:t>6/6/2020</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96E69268-9C8B-4EBF-A9EE-DC5DC2D48DC3}"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8505777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20" indent="0">
              <a:buNone/>
              <a:defRPr sz="2025" b="1"/>
            </a:lvl2pPr>
            <a:lvl3pPr marL="914240" indent="0">
              <a:buNone/>
              <a:defRPr sz="1800" b="1"/>
            </a:lvl3pPr>
            <a:lvl4pPr marL="1371360" indent="0">
              <a:buNone/>
              <a:defRPr sz="1575" b="1"/>
            </a:lvl4pPr>
            <a:lvl5pPr marL="1828480" indent="0">
              <a:buNone/>
              <a:defRPr sz="1575" b="1"/>
            </a:lvl5pPr>
            <a:lvl6pPr marL="2285600" indent="0">
              <a:buNone/>
              <a:defRPr sz="1575" b="1"/>
            </a:lvl6pPr>
            <a:lvl7pPr marL="2742720" indent="0">
              <a:buNone/>
              <a:defRPr sz="1575" b="1"/>
            </a:lvl7pPr>
            <a:lvl8pPr marL="3199840" indent="0">
              <a:buNone/>
              <a:defRPr sz="1575" b="1"/>
            </a:lvl8pPr>
            <a:lvl9pPr marL="3656960" indent="0">
              <a:buNone/>
              <a:defRPr sz="1575"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25"/>
            </a:lvl2pPr>
            <a:lvl3pPr>
              <a:defRPr sz="1800"/>
            </a:lvl3pPr>
            <a:lvl4pPr>
              <a:defRPr sz="1575"/>
            </a:lvl4pPr>
            <a:lvl5pPr>
              <a:defRPr sz="1575"/>
            </a:lvl5pPr>
            <a:lvl6pPr>
              <a:defRPr sz="1575"/>
            </a:lvl6pPr>
            <a:lvl7pPr>
              <a:defRPr sz="1575"/>
            </a:lvl7pPr>
            <a:lvl8pPr>
              <a:defRPr sz="1575"/>
            </a:lvl8pPr>
            <a:lvl9pPr>
              <a:defRPr sz="15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2400" b="1"/>
            </a:lvl1pPr>
            <a:lvl2pPr marL="457120" indent="0">
              <a:buNone/>
              <a:defRPr sz="2025" b="1"/>
            </a:lvl2pPr>
            <a:lvl3pPr marL="914240" indent="0">
              <a:buNone/>
              <a:defRPr sz="1800" b="1"/>
            </a:lvl3pPr>
            <a:lvl4pPr marL="1371360" indent="0">
              <a:buNone/>
              <a:defRPr sz="1575" b="1"/>
            </a:lvl4pPr>
            <a:lvl5pPr marL="1828480" indent="0">
              <a:buNone/>
              <a:defRPr sz="1575" b="1"/>
            </a:lvl5pPr>
            <a:lvl6pPr marL="2285600" indent="0">
              <a:buNone/>
              <a:defRPr sz="1575" b="1"/>
            </a:lvl6pPr>
            <a:lvl7pPr marL="2742720" indent="0">
              <a:buNone/>
              <a:defRPr sz="1575" b="1"/>
            </a:lvl7pPr>
            <a:lvl8pPr marL="3199840" indent="0">
              <a:buNone/>
              <a:defRPr sz="1575" b="1"/>
            </a:lvl8pPr>
            <a:lvl9pPr marL="3656960" indent="0">
              <a:buNone/>
              <a:defRPr sz="1575" b="1"/>
            </a:lvl9pPr>
          </a:lstStyle>
          <a:p>
            <a:pPr lvl="0"/>
            <a:r>
              <a:rPr lang="en-US"/>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25"/>
            </a:lvl2pPr>
            <a:lvl3pPr>
              <a:defRPr sz="1800"/>
            </a:lvl3pPr>
            <a:lvl4pPr>
              <a:defRPr sz="1575"/>
            </a:lvl4pPr>
            <a:lvl5pPr>
              <a:defRPr sz="1575"/>
            </a:lvl5pPr>
            <a:lvl6pPr>
              <a:defRPr sz="1575"/>
            </a:lvl6pPr>
            <a:lvl7pPr>
              <a:defRPr sz="1575"/>
            </a:lvl7pPr>
            <a:lvl8pPr>
              <a:defRPr sz="1575"/>
            </a:lvl8pPr>
            <a:lvl9pPr>
              <a:defRPr sz="15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solidFill>
                  <a:srgbClr val="000000">
                    <a:tint val="75000"/>
                  </a:srgbClr>
                </a:solidFill>
              </a:rPr>
              <a:pPr/>
              <a:t>6/6/2020</a:t>
            </a:fld>
            <a:endParaRPr lang="en-US">
              <a:solidFill>
                <a:srgbClr val="000000">
                  <a:tint val="75000"/>
                </a:srgbClr>
              </a:solidFill>
            </a:endParaRPr>
          </a:p>
        </p:txBody>
      </p:sp>
      <p:sp>
        <p:nvSpPr>
          <p:cNvPr id="8" name="Footer Placeholder 7"/>
          <p:cNvSpPr>
            <a:spLocks noGrp="1"/>
          </p:cNvSpPr>
          <p:nvPr>
            <p:ph type="ftr" sz="quarter" idx="11"/>
          </p:nvPr>
        </p:nvSpPr>
        <p:spPr/>
        <p:txBody>
          <a:bodyPr/>
          <a:lstStyle/>
          <a:p>
            <a:endParaRPr lang="en-US">
              <a:solidFill>
                <a:srgbClr val="000000">
                  <a:tint val="75000"/>
                </a:srgbClr>
              </a:solidFill>
            </a:endParaRPr>
          </a:p>
        </p:txBody>
      </p:sp>
      <p:sp>
        <p:nvSpPr>
          <p:cNvPr id="9" name="Slide Number Placeholder 8"/>
          <p:cNvSpPr>
            <a:spLocks noGrp="1"/>
          </p:cNvSpPr>
          <p:nvPr>
            <p:ph type="sldNum" sz="quarter" idx="12"/>
          </p:nvPr>
        </p:nvSpPr>
        <p:spPr/>
        <p:txBody>
          <a:bodyPr/>
          <a:lstStyle/>
          <a:p>
            <a:fld id="{96E69268-9C8B-4EBF-A9EE-DC5DC2D48DC3}"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8226764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7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solidFill>
                  <a:srgbClr val="000000">
                    <a:tint val="75000"/>
                  </a:srgbClr>
                </a:solidFill>
              </a:rPr>
              <a:pPr/>
              <a:t>6/6/2020</a:t>
            </a:fld>
            <a:endParaRPr lang="en-US">
              <a:solidFill>
                <a:srgbClr val="000000">
                  <a:tint val="75000"/>
                </a:srgbClr>
              </a:solidFill>
            </a:endParaRPr>
          </a:p>
        </p:txBody>
      </p:sp>
      <p:sp>
        <p:nvSpPr>
          <p:cNvPr id="4" name="Footer Placeholder 3"/>
          <p:cNvSpPr>
            <a:spLocks noGrp="1"/>
          </p:cNvSpPr>
          <p:nvPr>
            <p:ph type="ftr" sz="quarter" idx="11"/>
          </p:nvPr>
        </p:nvSpPr>
        <p:spPr/>
        <p:txBody>
          <a:bodyPr/>
          <a:lstStyle/>
          <a:p>
            <a:endParaRPr lang="en-US">
              <a:solidFill>
                <a:srgbClr val="000000">
                  <a:tint val="75000"/>
                </a:srgbClr>
              </a:solidFill>
            </a:endParaRPr>
          </a:p>
        </p:txBody>
      </p:sp>
      <p:sp>
        <p:nvSpPr>
          <p:cNvPr id="5" name="Slide Number Placeholder 4"/>
          <p:cNvSpPr>
            <a:spLocks noGrp="1"/>
          </p:cNvSpPr>
          <p:nvPr>
            <p:ph type="sldNum" sz="quarter" idx="12"/>
          </p:nvPr>
        </p:nvSpPr>
        <p:spPr/>
        <p:txBody>
          <a:bodyPr/>
          <a:lstStyle/>
          <a:p>
            <a:fld id="{96E69268-9C8B-4EBF-A9EE-DC5DC2D48DC3}"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396861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7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solidFill>
                  <a:srgbClr val="000000">
                    <a:tint val="75000"/>
                  </a:srgbClr>
                </a:solidFill>
              </a:rPr>
              <a:pPr/>
              <a:t>6/6/2020</a:t>
            </a:fld>
            <a:endParaRPr lang="en-US">
              <a:solidFill>
                <a:srgbClr val="000000">
                  <a:tint val="75000"/>
                </a:srgbClr>
              </a:solidFill>
            </a:endParaRPr>
          </a:p>
        </p:txBody>
      </p:sp>
      <p:sp>
        <p:nvSpPr>
          <p:cNvPr id="4" name="Footer Placeholder 3"/>
          <p:cNvSpPr>
            <a:spLocks noGrp="1"/>
          </p:cNvSpPr>
          <p:nvPr>
            <p:ph type="ftr" sz="quarter" idx="11"/>
          </p:nvPr>
        </p:nvSpPr>
        <p:spPr/>
        <p:txBody>
          <a:bodyPr/>
          <a:lstStyle/>
          <a:p>
            <a:endParaRPr lang="en-US">
              <a:solidFill>
                <a:srgbClr val="000000">
                  <a:tint val="75000"/>
                </a:srgbClr>
              </a:solidFill>
            </a:endParaRPr>
          </a:p>
        </p:txBody>
      </p:sp>
      <p:sp>
        <p:nvSpPr>
          <p:cNvPr id="5" name="Slide Number Placeholder 4"/>
          <p:cNvSpPr>
            <a:spLocks noGrp="1"/>
          </p:cNvSpPr>
          <p:nvPr>
            <p:ph type="sldNum" sz="quarter" idx="12"/>
          </p:nvPr>
        </p:nvSpPr>
        <p:spPr/>
        <p:txBody>
          <a:bodyPr/>
          <a:lstStyle/>
          <a:p>
            <a:fld id="{96E69268-9C8B-4EBF-A9EE-DC5DC2D48DC3}"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3473577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solidFill>
                  <a:srgbClr val="000000">
                    <a:tint val="75000"/>
                  </a:srgbClr>
                </a:solidFill>
              </a:rPr>
              <a:pPr/>
              <a:t>6/6/2020</a:t>
            </a:fld>
            <a:endParaRPr lang="en-US">
              <a:solidFill>
                <a:srgbClr val="000000">
                  <a:tint val="75000"/>
                </a:srgbClr>
              </a:solidFill>
            </a:endParaRPr>
          </a:p>
        </p:txBody>
      </p:sp>
      <p:sp>
        <p:nvSpPr>
          <p:cNvPr id="3" name="Footer Placeholder 2"/>
          <p:cNvSpPr>
            <a:spLocks noGrp="1"/>
          </p:cNvSpPr>
          <p:nvPr>
            <p:ph type="ftr" sz="quarter" idx="11"/>
          </p:nvPr>
        </p:nvSpPr>
        <p:spPr/>
        <p:txBody>
          <a:bodyPr/>
          <a:lstStyle/>
          <a:p>
            <a:endParaRPr lang="en-US">
              <a:solidFill>
                <a:srgbClr val="000000">
                  <a:tint val="75000"/>
                </a:srgbClr>
              </a:solidFill>
            </a:endParaRPr>
          </a:p>
        </p:txBody>
      </p:sp>
      <p:sp>
        <p:nvSpPr>
          <p:cNvPr id="4" name="Slide Number Placeholder 3"/>
          <p:cNvSpPr>
            <a:spLocks noGrp="1"/>
          </p:cNvSpPr>
          <p:nvPr>
            <p:ph type="sldNum" sz="quarter" idx="12"/>
          </p:nvPr>
        </p:nvSpPr>
        <p:spPr/>
        <p:txBody>
          <a:bodyPr/>
          <a:lstStyle/>
          <a:p>
            <a:fld id="{96E69268-9C8B-4EBF-A9EE-DC5DC2D48DC3}"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6448135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25"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25"/>
            </a:lvl1pPr>
            <a:lvl2pPr>
              <a:defRPr sz="2775"/>
            </a:lvl2pPr>
            <a:lvl3pPr>
              <a:defRPr sz="2400"/>
            </a:lvl3pPr>
            <a:lvl4pPr>
              <a:defRPr sz="2025"/>
            </a:lvl4pPr>
            <a:lvl5pPr>
              <a:defRPr sz="2025"/>
            </a:lvl5pPr>
            <a:lvl6pPr>
              <a:defRPr sz="2025"/>
            </a:lvl6pPr>
            <a:lvl7pPr>
              <a:defRPr sz="2025"/>
            </a:lvl7pPr>
            <a:lvl8pPr>
              <a:defRPr sz="2025"/>
            </a:lvl8pPr>
            <a:lvl9pPr>
              <a:defRPr sz="20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25"/>
            </a:lvl1pPr>
            <a:lvl2pPr marL="457120" indent="0">
              <a:buNone/>
              <a:defRPr sz="1200"/>
            </a:lvl2pPr>
            <a:lvl3pPr marL="914240" indent="0">
              <a:buNone/>
              <a:defRPr sz="975"/>
            </a:lvl3pPr>
            <a:lvl4pPr marL="1371360" indent="0">
              <a:buNone/>
              <a:defRPr sz="900"/>
            </a:lvl4pPr>
            <a:lvl5pPr marL="1828480" indent="0">
              <a:buNone/>
              <a:defRPr sz="900"/>
            </a:lvl5pPr>
            <a:lvl6pPr marL="2285600" indent="0">
              <a:buNone/>
              <a:defRPr sz="900"/>
            </a:lvl6pPr>
            <a:lvl7pPr marL="2742720" indent="0">
              <a:buNone/>
              <a:defRPr sz="900"/>
            </a:lvl7pPr>
            <a:lvl8pPr marL="3199840" indent="0">
              <a:buNone/>
              <a:defRPr sz="900"/>
            </a:lvl8pPr>
            <a:lvl9pPr marL="365696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solidFill>
                  <a:srgbClr val="000000">
                    <a:tint val="75000"/>
                  </a:srgbClr>
                </a:solidFill>
              </a:rPr>
              <a:pPr/>
              <a:t>6/6/2020</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96E69268-9C8B-4EBF-A9EE-DC5DC2D48DC3}"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7247916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25"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25"/>
            </a:lvl1pPr>
            <a:lvl2pPr marL="457120" indent="0">
              <a:buNone/>
              <a:defRPr sz="2775"/>
            </a:lvl2pPr>
            <a:lvl3pPr marL="914240" indent="0">
              <a:buNone/>
              <a:defRPr sz="2400"/>
            </a:lvl3pPr>
            <a:lvl4pPr marL="1371360" indent="0">
              <a:buNone/>
              <a:defRPr sz="2025"/>
            </a:lvl4pPr>
            <a:lvl5pPr marL="1828480" indent="0">
              <a:buNone/>
              <a:defRPr sz="2025"/>
            </a:lvl5pPr>
            <a:lvl6pPr marL="2285600" indent="0">
              <a:buNone/>
              <a:defRPr sz="2025"/>
            </a:lvl6pPr>
            <a:lvl7pPr marL="2742720" indent="0">
              <a:buNone/>
              <a:defRPr sz="2025"/>
            </a:lvl7pPr>
            <a:lvl8pPr marL="3199840" indent="0">
              <a:buNone/>
              <a:defRPr sz="2025"/>
            </a:lvl8pPr>
            <a:lvl9pPr marL="3656960" indent="0">
              <a:buNone/>
              <a:defRPr sz="2025"/>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25"/>
            </a:lvl1pPr>
            <a:lvl2pPr marL="457120" indent="0">
              <a:buNone/>
              <a:defRPr sz="1200"/>
            </a:lvl2pPr>
            <a:lvl3pPr marL="914240" indent="0">
              <a:buNone/>
              <a:defRPr sz="975"/>
            </a:lvl3pPr>
            <a:lvl4pPr marL="1371360" indent="0">
              <a:buNone/>
              <a:defRPr sz="900"/>
            </a:lvl4pPr>
            <a:lvl5pPr marL="1828480" indent="0">
              <a:buNone/>
              <a:defRPr sz="900"/>
            </a:lvl5pPr>
            <a:lvl6pPr marL="2285600" indent="0">
              <a:buNone/>
              <a:defRPr sz="900"/>
            </a:lvl6pPr>
            <a:lvl7pPr marL="2742720" indent="0">
              <a:buNone/>
              <a:defRPr sz="900"/>
            </a:lvl7pPr>
            <a:lvl8pPr marL="3199840" indent="0">
              <a:buNone/>
              <a:defRPr sz="900"/>
            </a:lvl8pPr>
            <a:lvl9pPr marL="365696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solidFill>
                  <a:srgbClr val="000000">
                    <a:tint val="75000"/>
                  </a:srgbClr>
                </a:solidFill>
              </a:rPr>
              <a:pPr/>
              <a:t>6/6/2020</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96E69268-9C8B-4EBF-A9EE-DC5DC2D48DC3}"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807177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solidFill>
                  <a:srgbClr val="000000">
                    <a:tint val="75000"/>
                  </a:srgbClr>
                </a:solidFill>
              </a:rPr>
              <a:pPr/>
              <a:t>6/6/2020</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32527715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solidFill>
                  <a:srgbClr val="000000">
                    <a:tint val="75000"/>
                  </a:srgbClr>
                </a:solidFill>
              </a:rPr>
              <a:pPr/>
              <a:t>6/6/2020</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1227394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14004" y="2152975"/>
            <a:ext cx="4449167" cy="533311"/>
          </a:xfrm>
        </p:spPr>
        <p:txBody>
          <a:bodyPr>
            <a:normAutofit/>
          </a:bodyPr>
          <a:lstStyle>
            <a:lvl1pPr algn="ctr">
              <a:defRPr sz="27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solidFill>
                  <a:srgbClr val="000000">
                    <a:tint val="75000"/>
                  </a:srgbClr>
                </a:solidFill>
              </a:rPr>
              <a:pPr/>
              <a:t>6/6/2020</a:t>
            </a:fld>
            <a:endParaRPr lang="en-US">
              <a:solidFill>
                <a:srgbClr val="000000">
                  <a:tint val="75000"/>
                </a:srgbClr>
              </a:solidFill>
            </a:endParaRPr>
          </a:p>
        </p:txBody>
      </p:sp>
      <p:sp>
        <p:nvSpPr>
          <p:cNvPr id="4" name="Footer Placeholder 3"/>
          <p:cNvSpPr>
            <a:spLocks noGrp="1"/>
          </p:cNvSpPr>
          <p:nvPr>
            <p:ph type="ftr" sz="quarter" idx="11"/>
          </p:nvPr>
        </p:nvSpPr>
        <p:spPr/>
        <p:txBody>
          <a:bodyPr/>
          <a:lstStyle/>
          <a:p>
            <a:endParaRPr lang="en-US">
              <a:solidFill>
                <a:srgbClr val="000000">
                  <a:tint val="75000"/>
                </a:srgbClr>
              </a:solidFill>
            </a:endParaRPr>
          </a:p>
        </p:txBody>
      </p:sp>
      <p:sp>
        <p:nvSpPr>
          <p:cNvPr id="5" name="Slide Number Placeholder 4"/>
          <p:cNvSpPr>
            <a:spLocks noGrp="1"/>
          </p:cNvSpPr>
          <p:nvPr>
            <p:ph type="sldNum" sz="quarter" idx="12"/>
          </p:nvPr>
        </p:nvSpPr>
        <p:spPr/>
        <p:txBody>
          <a:bodyPr/>
          <a:lstStyle/>
          <a:p>
            <a:fld id="{96E69268-9C8B-4EBF-A9EE-DC5DC2D48DC3}"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416271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dirty="0"/>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BA68FAD-87D6-4AEC-99CB-326FC1FFAEBA}"/>
              </a:ext>
            </a:extLst>
          </p:cNvPr>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595BE90-D73E-42BB-85A7-2C5C1F05175B}"/>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A750725-B187-4876-94D1-B1FE0D7EB85B}"/>
              </a:ext>
            </a:extLst>
          </p:cNvPr>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595">
              <a:buClrTx/>
            </a:pPr>
            <a:fld id="{88BDA05C-B89C-476B-890F-5D0336A8F1D5}" type="datetimeFigureOut">
              <a:rPr lang="en-US" kern="1200" smtClean="0">
                <a:solidFill>
                  <a:prstClr val="black">
                    <a:tint val="75000"/>
                  </a:prstClr>
                </a:solidFill>
                <a:latin typeface="Calibri" panose="020F0502020204030204"/>
                <a:ea typeface="+mn-ea"/>
                <a:cs typeface="+mn-cs"/>
              </a:rPr>
              <a:pPr defTabSz="685595">
                <a:buClrTx/>
              </a:pPr>
              <a:t>6/6/2020</a:t>
            </a:fld>
            <a:endParaRPr lang="en-US" kern="1200">
              <a:solidFill>
                <a:prstClr val="black">
                  <a:tint val="75000"/>
                </a:prstClr>
              </a:solidFill>
              <a:latin typeface="Calibri" panose="020F0502020204030204"/>
              <a:ea typeface="+mn-ea"/>
              <a:cs typeface="+mn-cs"/>
            </a:endParaRPr>
          </a:p>
        </p:txBody>
      </p:sp>
      <p:sp>
        <p:nvSpPr>
          <p:cNvPr id="5" name="Footer Placeholder 4">
            <a:extLst>
              <a:ext uri="{FF2B5EF4-FFF2-40B4-BE49-F238E27FC236}">
                <a16:creationId xmlns:a16="http://schemas.microsoft.com/office/drawing/2014/main" xmlns="" id="{C5D25C4E-72E4-4039-9050-BA105EF91AA2}"/>
              </a:ext>
            </a:extLst>
          </p:cNvPr>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595">
              <a:buClrTx/>
            </a:pPr>
            <a:endParaRPr lang="en-US" kern="120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xmlns="" id="{C101E03B-43B8-4946-BB47-2113D0B71F2B}"/>
              </a:ext>
            </a:extLst>
          </p:cNvPr>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595">
              <a:buClrTx/>
            </a:pPr>
            <a:fld id="{EC0EF619-2A4B-4A9C-AC55-98D04655D0F3}" type="slidenum">
              <a:rPr lang="en-US" kern="1200" smtClean="0">
                <a:solidFill>
                  <a:prstClr val="black">
                    <a:tint val="75000"/>
                  </a:prstClr>
                </a:solidFill>
                <a:latin typeface="Calibri" panose="020F0502020204030204"/>
                <a:ea typeface="+mn-ea"/>
                <a:cs typeface="+mn-cs"/>
              </a:rPr>
              <a:pPr defTabSz="685595">
                <a:buClrTx/>
              </a:pPr>
              <a:t>‹#›</a:t>
            </a:fld>
            <a:endParaRPr lang="en-US"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45043881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l" defTabSz="685595" rtl="0" eaLnBrk="1" latinLnBrk="0" hangingPunct="1">
        <a:lnSpc>
          <a:spcPct val="90000"/>
        </a:lnSpc>
        <a:spcBef>
          <a:spcPct val="0"/>
        </a:spcBef>
        <a:buNone/>
        <a:defRPr sz="3299" kern="1200">
          <a:solidFill>
            <a:schemeClr val="tx1"/>
          </a:solidFill>
          <a:latin typeface="+mj-lt"/>
          <a:ea typeface="+mj-ea"/>
          <a:cs typeface="+mj-cs"/>
        </a:defRPr>
      </a:lvl1pPr>
    </p:titleStyle>
    <p:bodyStyle>
      <a:lvl1pPr marL="171398" indent="-171398" algn="l" defTabSz="685595" rtl="0" eaLnBrk="1" latinLnBrk="0" hangingPunct="1">
        <a:lnSpc>
          <a:spcPct val="90000"/>
        </a:lnSpc>
        <a:spcBef>
          <a:spcPts val="750"/>
        </a:spcBef>
        <a:buFont typeface="Arial" panose="020B0604020202020204" pitchFamily="34" charset="0"/>
        <a:buChar char="•"/>
        <a:defRPr sz="2099" kern="1200">
          <a:solidFill>
            <a:schemeClr val="tx1"/>
          </a:solidFill>
          <a:latin typeface="+mn-lt"/>
          <a:ea typeface="+mn-ea"/>
          <a:cs typeface="+mn-cs"/>
        </a:defRPr>
      </a:lvl1pPr>
      <a:lvl2pPr marL="514196" indent="-171398" algn="l" defTabSz="685595" rtl="0" eaLnBrk="1" latinLnBrk="0" hangingPunct="1">
        <a:lnSpc>
          <a:spcPct val="90000"/>
        </a:lnSpc>
        <a:spcBef>
          <a:spcPts val="375"/>
        </a:spcBef>
        <a:buFont typeface="Arial" panose="020B0604020202020204" pitchFamily="34" charset="0"/>
        <a:buChar char="•"/>
        <a:defRPr sz="1799" kern="1200">
          <a:solidFill>
            <a:schemeClr val="tx1"/>
          </a:solidFill>
          <a:latin typeface="+mn-lt"/>
          <a:ea typeface="+mn-ea"/>
          <a:cs typeface="+mn-cs"/>
        </a:defRPr>
      </a:lvl2pPr>
      <a:lvl3pPr marL="856993" indent="-171398" algn="l" defTabSz="685595" rtl="0" eaLnBrk="1" latinLnBrk="0" hangingPunct="1">
        <a:lnSpc>
          <a:spcPct val="90000"/>
        </a:lnSpc>
        <a:spcBef>
          <a:spcPts val="375"/>
        </a:spcBef>
        <a:buFont typeface="Arial" panose="020B0604020202020204" pitchFamily="34" charset="0"/>
        <a:buChar char="•"/>
        <a:defRPr sz="1499" kern="1200">
          <a:solidFill>
            <a:schemeClr val="tx1"/>
          </a:solidFill>
          <a:latin typeface="+mn-lt"/>
          <a:ea typeface="+mn-ea"/>
          <a:cs typeface="+mn-cs"/>
        </a:defRPr>
      </a:lvl3pPr>
      <a:lvl4pPr marL="1199790" indent="-171398" algn="l" defTabSz="685595"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4pPr>
      <a:lvl5pPr marL="1542587" indent="-171398" algn="l" defTabSz="685595"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5pPr>
      <a:lvl6pPr marL="1885385" indent="-171398" algn="l" defTabSz="685595"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81" indent="-171398" algn="l" defTabSz="685595"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0978" indent="-171398" algn="l" defTabSz="685595"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3776" indent="-171398" algn="l" defTabSz="685595"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en-US"/>
      </a:defPPr>
      <a:lvl1pPr marL="0" algn="l" defTabSz="685595" rtl="0" eaLnBrk="1" latinLnBrk="0" hangingPunct="1">
        <a:defRPr sz="1349" kern="1200">
          <a:solidFill>
            <a:schemeClr val="tx1"/>
          </a:solidFill>
          <a:latin typeface="+mn-lt"/>
          <a:ea typeface="+mn-ea"/>
          <a:cs typeface="+mn-cs"/>
        </a:defRPr>
      </a:lvl1pPr>
      <a:lvl2pPr marL="342797" algn="l" defTabSz="685595" rtl="0" eaLnBrk="1" latinLnBrk="0" hangingPunct="1">
        <a:defRPr sz="1349" kern="1200">
          <a:solidFill>
            <a:schemeClr val="tx1"/>
          </a:solidFill>
          <a:latin typeface="+mn-lt"/>
          <a:ea typeface="+mn-ea"/>
          <a:cs typeface="+mn-cs"/>
        </a:defRPr>
      </a:lvl2pPr>
      <a:lvl3pPr marL="685595" algn="l" defTabSz="685595" rtl="0" eaLnBrk="1" latinLnBrk="0" hangingPunct="1">
        <a:defRPr sz="1349" kern="1200">
          <a:solidFill>
            <a:schemeClr val="tx1"/>
          </a:solidFill>
          <a:latin typeface="+mn-lt"/>
          <a:ea typeface="+mn-ea"/>
          <a:cs typeface="+mn-cs"/>
        </a:defRPr>
      </a:lvl3pPr>
      <a:lvl4pPr marL="1028392" algn="l" defTabSz="685595" rtl="0" eaLnBrk="1" latinLnBrk="0" hangingPunct="1">
        <a:defRPr sz="1349" kern="1200">
          <a:solidFill>
            <a:schemeClr val="tx1"/>
          </a:solidFill>
          <a:latin typeface="+mn-lt"/>
          <a:ea typeface="+mn-ea"/>
          <a:cs typeface="+mn-cs"/>
        </a:defRPr>
      </a:lvl4pPr>
      <a:lvl5pPr marL="1371188" algn="l" defTabSz="685595" rtl="0" eaLnBrk="1" latinLnBrk="0" hangingPunct="1">
        <a:defRPr sz="1349" kern="1200">
          <a:solidFill>
            <a:schemeClr val="tx1"/>
          </a:solidFill>
          <a:latin typeface="+mn-lt"/>
          <a:ea typeface="+mn-ea"/>
          <a:cs typeface="+mn-cs"/>
        </a:defRPr>
      </a:lvl5pPr>
      <a:lvl6pPr marL="1713986" algn="l" defTabSz="685595" rtl="0" eaLnBrk="1" latinLnBrk="0" hangingPunct="1">
        <a:defRPr sz="1349" kern="1200">
          <a:solidFill>
            <a:schemeClr val="tx1"/>
          </a:solidFill>
          <a:latin typeface="+mn-lt"/>
          <a:ea typeface="+mn-ea"/>
          <a:cs typeface="+mn-cs"/>
        </a:defRPr>
      </a:lvl6pPr>
      <a:lvl7pPr marL="2056783" algn="l" defTabSz="685595" rtl="0" eaLnBrk="1" latinLnBrk="0" hangingPunct="1">
        <a:defRPr sz="1349" kern="1200">
          <a:solidFill>
            <a:schemeClr val="tx1"/>
          </a:solidFill>
          <a:latin typeface="+mn-lt"/>
          <a:ea typeface="+mn-ea"/>
          <a:cs typeface="+mn-cs"/>
        </a:defRPr>
      </a:lvl7pPr>
      <a:lvl8pPr marL="2399580" algn="l" defTabSz="685595" rtl="0" eaLnBrk="1" latinLnBrk="0" hangingPunct="1">
        <a:defRPr sz="1349" kern="1200">
          <a:solidFill>
            <a:schemeClr val="tx1"/>
          </a:solidFill>
          <a:latin typeface="+mn-lt"/>
          <a:ea typeface="+mn-ea"/>
          <a:cs typeface="+mn-cs"/>
        </a:defRPr>
      </a:lvl8pPr>
      <a:lvl9pPr marL="2742377" algn="l" defTabSz="685595" rtl="0" eaLnBrk="1" latinLnBrk="0" hangingPunct="1">
        <a:defRPr sz="134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53331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457200" y="853819"/>
            <a:ext cx="8229600" cy="3740804"/>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121899" tIns="60949" rIns="121899" bIns="60949" rtlCol="0" anchor="ctr"/>
          <a:lstStyle>
            <a:lvl1pPr algn="l">
              <a:defRPr sz="1200">
                <a:solidFill>
                  <a:schemeClr val="tx1">
                    <a:tint val="75000"/>
                  </a:schemeClr>
                </a:solidFill>
              </a:defRPr>
            </a:lvl1pPr>
          </a:lstStyle>
          <a:p>
            <a:pPr defTabSz="914240">
              <a:buClrTx/>
            </a:pPr>
            <a:fld id="{425404F2-BE9A-4460-8815-8F645183555F}" type="datetimeFigureOut">
              <a:rPr lang="en-US" kern="1200" smtClean="0">
                <a:solidFill>
                  <a:srgbClr val="000000">
                    <a:tint val="75000"/>
                  </a:srgbClr>
                </a:solidFill>
                <a:latin typeface="Calibri"/>
                <a:ea typeface="+mn-ea"/>
                <a:cs typeface="+mn-cs"/>
              </a:rPr>
              <a:pPr defTabSz="914240">
                <a:buClrTx/>
              </a:pPr>
              <a:t>6/6/2020</a:t>
            </a:fld>
            <a:endParaRPr lang="en-US" kern="1200">
              <a:solidFill>
                <a:srgbClr val="000000">
                  <a:tint val="75000"/>
                </a:srgbClr>
              </a:solidFill>
              <a:latin typeface="Calibri"/>
              <a:ea typeface="+mn-ea"/>
              <a:cs typeface="+mn-cs"/>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121899" tIns="60949" rIns="121899" bIns="60949" rtlCol="0" anchor="ctr"/>
          <a:lstStyle>
            <a:lvl1pPr algn="ctr">
              <a:defRPr sz="1200">
                <a:solidFill>
                  <a:schemeClr val="tx1">
                    <a:tint val="75000"/>
                  </a:schemeClr>
                </a:solidFill>
              </a:defRPr>
            </a:lvl1pPr>
          </a:lstStyle>
          <a:p>
            <a:pPr defTabSz="914240">
              <a:buClrTx/>
            </a:pPr>
            <a:endParaRPr lang="en-US" kern="1200">
              <a:solidFill>
                <a:srgbClr val="000000">
                  <a:tint val="75000"/>
                </a:srgbClr>
              </a:solidFill>
              <a:latin typeface="Calibri"/>
              <a:ea typeface="+mn-ea"/>
              <a:cs typeface="+mn-cs"/>
            </a:endParaRPr>
          </a:p>
        </p:txBody>
      </p:sp>
      <p:sp>
        <p:nvSpPr>
          <p:cNvPr id="6" name="Slide Number Placeholder 5"/>
          <p:cNvSpPr>
            <a:spLocks noGrp="1"/>
          </p:cNvSpPr>
          <p:nvPr>
            <p:ph type="sldNum" sz="quarter" idx="4"/>
          </p:nvPr>
        </p:nvSpPr>
        <p:spPr>
          <a:xfrm>
            <a:off x="6553201" y="4767264"/>
            <a:ext cx="2133600" cy="273844"/>
          </a:xfrm>
          <a:prstGeom prst="rect">
            <a:avLst/>
          </a:prstGeom>
        </p:spPr>
        <p:txBody>
          <a:bodyPr vert="horz" lIns="121899" tIns="60949" rIns="121899" bIns="60949" rtlCol="0" anchor="ctr"/>
          <a:lstStyle>
            <a:lvl1pPr algn="r">
              <a:defRPr sz="1200">
                <a:solidFill>
                  <a:schemeClr val="tx1">
                    <a:tint val="75000"/>
                  </a:schemeClr>
                </a:solidFill>
              </a:defRPr>
            </a:lvl1pPr>
          </a:lstStyle>
          <a:p>
            <a:pPr defTabSz="914240">
              <a:buClrTx/>
            </a:pPr>
            <a:fld id="{96E69268-9C8B-4EBF-A9EE-DC5DC2D48DC3}" type="slidenum">
              <a:rPr lang="en-US" kern="1200" smtClean="0">
                <a:solidFill>
                  <a:srgbClr val="000000">
                    <a:tint val="75000"/>
                  </a:srgbClr>
                </a:solidFill>
                <a:latin typeface="Calibri"/>
                <a:ea typeface="+mn-ea"/>
                <a:cs typeface="+mn-cs"/>
              </a:rPr>
              <a:pPr defTabSz="914240">
                <a:buClrTx/>
              </a:pPr>
              <a:t>‹#›</a:t>
            </a:fld>
            <a:endParaRPr lang="en-US" kern="1200">
              <a:solidFill>
                <a:srgbClr val="000000">
                  <a:tint val="75000"/>
                </a:srgbClr>
              </a:solidFill>
              <a:latin typeface="Calibri"/>
              <a:ea typeface="+mn-ea"/>
              <a:cs typeface="+mn-cs"/>
            </a:endParaRPr>
          </a:p>
        </p:txBody>
      </p:sp>
    </p:spTree>
    <p:extLst>
      <p:ext uri="{BB962C8B-B14F-4D97-AF65-F5344CB8AC3E}">
        <p14:creationId xmlns:p14="http://schemas.microsoft.com/office/powerpoint/2010/main" val="7765902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Lst>
  <p:txStyles>
    <p:titleStyle>
      <a:lvl1pPr algn="l" defTabSz="914240" rtl="0" eaLnBrk="1" latinLnBrk="0" hangingPunct="1">
        <a:spcBef>
          <a:spcPct val="0"/>
        </a:spcBef>
        <a:buNone/>
        <a:defRPr sz="2700" kern="1200">
          <a:solidFill>
            <a:schemeClr val="tx1"/>
          </a:solidFill>
          <a:latin typeface="+mj-lt"/>
          <a:ea typeface="+mj-ea"/>
          <a:cs typeface="+mj-cs"/>
        </a:defRPr>
      </a:lvl1pPr>
    </p:titleStyle>
    <p:bodyStyle>
      <a:lvl1pPr marL="342840" indent="-342840" algn="l" defTabSz="914240"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820" indent="-285700" algn="l" defTabSz="914240"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800" indent="-228560" algn="l" defTabSz="914240"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599920" indent="-228560" algn="l" defTabSz="914240"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040" indent="-228560" algn="l" defTabSz="914240"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160" indent="-228560" algn="l" defTabSz="914240" rtl="0" eaLnBrk="1" latinLnBrk="0" hangingPunct="1">
        <a:spcBef>
          <a:spcPct val="20000"/>
        </a:spcBef>
        <a:buFont typeface="Arial" pitchFamily="34" charset="0"/>
        <a:buChar char="•"/>
        <a:defRPr sz="2025" kern="1200">
          <a:solidFill>
            <a:schemeClr val="tx1"/>
          </a:solidFill>
          <a:latin typeface="+mn-lt"/>
          <a:ea typeface="+mn-ea"/>
          <a:cs typeface="+mn-cs"/>
        </a:defRPr>
      </a:lvl6pPr>
      <a:lvl7pPr marL="2971280" indent="-228560" algn="l" defTabSz="914240" rtl="0" eaLnBrk="1" latinLnBrk="0" hangingPunct="1">
        <a:spcBef>
          <a:spcPct val="20000"/>
        </a:spcBef>
        <a:buFont typeface="Arial" pitchFamily="34" charset="0"/>
        <a:buChar char="•"/>
        <a:defRPr sz="2025" kern="1200">
          <a:solidFill>
            <a:schemeClr val="tx1"/>
          </a:solidFill>
          <a:latin typeface="+mn-lt"/>
          <a:ea typeface="+mn-ea"/>
          <a:cs typeface="+mn-cs"/>
        </a:defRPr>
      </a:lvl7pPr>
      <a:lvl8pPr marL="3428400" indent="-228560" algn="l" defTabSz="914240" rtl="0" eaLnBrk="1" latinLnBrk="0" hangingPunct="1">
        <a:spcBef>
          <a:spcPct val="20000"/>
        </a:spcBef>
        <a:buFont typeface="Arial" pitchFamily="34" charset="0"/>
        <a:buChar char="•"/>
        <a:defRPr sz="2025" kern="1200">
          <a:solidFill>
            <a:schemeClr val="tx1"/>
          </a:solidFill>
          <a:latin typeface="+mn-lt"/>
          <a:ea typeface="+mn-ea"/>
          <a:cs typeface="+mn-cs"/>
        </a:defRPr>
      </a:lvl8pPr>
      <a:lvl9pPr marL="3885520" indent="-228560" algn="l" defTabSz="914240" rtl="0" eaLnBrk="1" latinLnBrk="0" hangingPunct="1">
        <a:spcBef>
          <a:spcPct val="20000"/>
        </a:spcBef>
        <a:buFont typeface="Arial" pitchFamily="34" charset="0"/>
        <a:buChar char="•"/>
        <a:defRPr sz="2025" kern="1200">
          <a:solidFill>
            <a:schemeClr val="tx1"/>
          </a:solidFill>
          <a:latin typeface="+mn-lt"/>
          <a:ea typeface="+mn-ea"/>
          <a:cs typeface="+mn-cs"/>
        </a:defRPr>
      </a:lvl9pPr>
    </p:bodyStyle>
    <p:otherStyle>
      <a:defPPr>
        <a:defRPr lang="en-US"/>
      </a:defPPr>
      <a:lvl1pPr marL="0" algn="l" defTabSz="914240" rtl="0" eaLnBrk="1" latinLnBrk="0" hangingPunct="1">
        <a:defRPr sz="1800" kern="1200">
          <a:solidFill>
            <a:schemeClr val="tx1"/>
          </a:solidFill>
          <a:latin typeface="+mn-lt"/>
          <a:ea typeface="+mn-ea"/>
          <a:cs typeface="+mn-cs"/>
        </a:defRPr>
      </a:lvl1pPr>
      <a:lvl2pPr marL="457120" algn="l" defTabSz="914240" rtl="0" eaLnBrk="1" latinLnBrk="0" hangingPunct="1">
        <a:defRPr sz="1800" kern="1200">
          <a:solidFill>
            <a:schemeClr val="tx1"/>
          </a:solidFill>
          <a:latin typeface="+mn-lt"/>
          <a:ea typeface="+mn-ea"/>
          <a:cs typeface="+mn-cs"/>
        </a:defRPr>
      </a:lvl2pPr>
      <a:lvl3pPr marL="914240" algn="l" defTabSz="914240" rtl="0" eaLnBrk="1" latinLnBrk="0" hangingPunct="1">
        <a:defRPr sz="1800" kern="1200">
          <a:solidFill>
            <a:schemeClr val="tx1"/>
          </a:solidFill>
          <a:latin typeface="+mn-lt"/>
          <a:ea typeface="+mn-ea"/>
          <a:cs typeface="+mn-cs"/>
        </a:defRPr>
      </a:lvl3pPr>
      <a:lvl4pPr marL="1371360" algn="l" defTabSz="914240" rtl="0" eaLnBrk="1" latinLnBrk="0" hangingPunct="1">
        <a:defRPr sz="1800" kern="1200">
          <a:solidFill>
            <a:schemeClr val="tx1"/>
          </a:solidFill>
          <a:latin typeface="+mn-lt"/>
          <a:ea typeface="+mn-ea"/>
          <a:cs typeface="+mn-cs"/>
        </a:defRPr>
      </a:lvl4pPr>
      <a:lvl5pPr marL="1828480" algn="l" defTabSz="914240" rtl="0" eaLnBrk="1" latinLnBrk="0" hangingPunct="1">
        <a:defRPr sz="1800" kern="1200">
          <a:solidFill>
            <a:schemeClr val="tx1"/>
          </a:solidFill>
          <a:latin typeface="+mn-lt"/>
          <a:ea typeface="+mn-ea"/>
          <a:cs typeface="+mn-cs"/>
        </a:defRPr>
      </a:lvl5pPr>
      <a:lvl6pPr marL="2285600" algn="l" defTabSz="914240" rtl="0" eaLnBrk="1" latinLnBrk="0" hangingPunct="1">
        <a:defRPr sz="1800" kern="1200">
          <a:solidFill>
            <a:schemeClr val="tx1"/>
          </a:solidFill>
          <a:latin typeface="+mn-lt"/>
          <a:ea typeface="+mn-ea"/>
          <a:cs typeface="+mn-cs"/>
        </a:defRPr>
      </a:lvl6pPr>
      <a:lvl7pPr marL="2742720" algn="l" defTabSz="914240" rtl="0" eaLnBrk="1" latinLnBrk="0" hangingPunct="1">
        <a:defRPr sz="1800" kern="1200">
          <a:solidFill>
            <a:schemeClr val="tx1"/>
          </a:solidFill>
          <a:latin typeface="+mn-lt"/>
          <a:ea typeface="+mn-ea"/>
          <a:cs typeface="+mn-cs"/>
        </a:defRPr>
      </a:lvl7pPr>
      <a:lvl8pPr marL="3199840" algn="l" defTabSz="914240" rtl="0" eaLnBrk="1" latinLnBrk="0" hangingPunct="1">
        <a:defRPr sz="1800" kern="1200">
          <a:solidFill>
            <a:schemeClr val="tx1"/>
          </a:solidFill>
          <a:latin typeface="+mn-lt"/>
          <a:ea typeface="+mn-ea"/>
          <a:cs typeface="+mn-cs"/>
        </a:defRPr>
      </a:lvl8pPr>
      <a:lvl9pPr marL="3656960" algn="l" defTabSz="91424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8.svg"/><Relationship Id="rId3" Type="http://schemas.openxmlformats.org/officeDocument/2006/relationships/hyperlink" Target="http://slidemodel.com/account/plans/?utm_source=free&amp;utm_medium=button&amp;utm_campaign=freetemplate" TargetMode="External"/><Relationship Id="rId7" Type="http://schemas.openxmlformats.org/officeDocument/2006/relationships/image" Target="../media/image2.svg"/><Relationship Id="rId12"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image" Target="../media/image1.png"/><Relationship Id="rId11" Type="http://schemas.openxmlformats.org/officeDocument/2006/relationships/image" Target="../media/image6.svg"/><Relationship Id="rId5" Type="http://schemas.openxmlformats.org/officeDocument/2006/relationships/image" Target="../media/image17.png"/><Relationship Id="rId15" Type="http://schemas.openxmlformats.org/officeDocument/2006/relationships/image" Target="../media/image10.svg"/><Relationship Id="rId10" Type="http://schemas.openxmlformats.org/officeDocument/2006/relationships/image" Target="../media/image3.png"/><Relationship Id="rId4" Type="http://schemas.openxmlformats.org/officeDocument/2006/relationships/image" Target="../media/image16.jpg"/><Relationship Id="rId9" Type="http://schemas.openxmlformats.org/officeDocument/2006/relationships/image" Target="../media/image4.svg"/><Relationship Id="rId1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image" Target="../media/image20.sv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4.svg"/><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1.png"/><Relationship Id="rId7" Type="http://schemas.openxmlformats.org/officeDocument/2006/relationships/image" Target="../media/image3.png"/><Relationship Id="rId12" Type="http://schemas.openxmlformats.org/officeDocument/2006/relationships/image" Target="../media/image29.sv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4.svg"/><Relationship Id="rId11" Type="http://schemas.openxmlformats.org/officeDocument/2006/relationships/image" Target="../media/image14.png"/><Relationship Id="rId5" Type="http://schemas.openxmlformats.org/officeDocument/2006/relationships/image" Target="../media/image12.png"/><Relationship Id="rId10" Type="http://schemas.openxmlformats.org/officeDocument/2006/relationships/image" Target="../media/image27.svg"/><Relationship Id="rId4" Type="http://schemas.openxmlformats.org/officeDocument/2006/relationships/image" Target="../media/image22.sv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9.sv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0.svg"/><Relationship Id="rId11" Type="http://schemas.openxmlformats.org/officeDocument/2006/relationships/image" Target="../media/image14.png"/><Relationship Id="rId5" Type="http://schemas.openxmlformats.org/officeDocument/2006/relationships/image" Target="../media/image2.png"/><Relationship Id="rId10" Type="http://schemas.openxmlformats.org/officeDocument/2006/relationships/image" Target="../media/image27.svg"/><Relationship Id="rId4" Type="http://schemas.openxmlformats.org/officeDocument/2006/relationships/image" Target="../media/image22.sv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1.png"/><Relationship Id="rId7" Type="http://schemas.openxmlformats.org/officeDocument/2006/relationships/image" Target="../media/image15.png"/><Relationship Id="rId12" Type="http://schemas.openxmlformats.org/officeDocument/2006/relationships/image" Target="../media/image29.sv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4.svg"/><Relationship Id="rId11" Type="http://schemas.openxmlformats.org/officeDocument/2006/relationships/image" Target="../media/image14.png"/><Relationship Id="rId5" Type="http://schemas.openxmlformats.org/officeDocument/2006/relationships/image" Target="../media/image12.png"/><Relationship Id="rId10" Type="http://schemas.openxmlformats.org/officeDocument/2006/relationships/image" Target="../media/image27.svg"/><Relationship Id="rId4" Type="http://schemas.openxmlformats.org/officeDocument/2006/relationships/image" Target="../media/image33.sv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9.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4.svg"/><Relationship Id="rId11" Type="http://schemas.openxmlformats.org/officeDocument/2006/relationships/image" Target="../media/image14.png"/><Relationship Id="rId5" Type="http://schemas.openxmlformats.org/officeDocument/2006/relationships/image" Target="../media/image12.png"/><Relationship Id="rId10" Type="http://schemas.openxmlformats.org/officeDocument/2006/relationships/image" Target="../media/image27.svg"/><Relationship Id="rId4" Type="http://schemas.openxmlformats.org/officeDocument/2006/relationships/image" Target="../media/image22.sv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4.svg"/><Relationship Id="rId5" Type="http://schemas.openxmlformats.org/officeDocument/2006/relationships/image" Target="../media/image12.png"/><Relationship Id="rId10" Type="http://schemas.openxmlformats.org/officeDocument/2006/relationships/image" Target="../media/image27.svg"/><Relationship Id="rId4" Type="http://schemas.openxmlformats.org/officeDocument/2006/relationships/image" Target="../media/image22.sv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9.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4.svg"/><Relationship Id="rId11" Type="http://schemas.openxmlformats.org/officeDocument/2006/relationships/image" Target="../media/image14.png"/><Relationship Id="rId5" Type="http://schemas.openxmlformats.org/officeDocument/2006/relationships/image" Target="../media/image12.png"/><Relationship Id="rId10" Type="http://schemas.openxmlformats.org/officeDocument/2006/relationships/image" Target="../media/image27.svg"/><Relationship Id="rId4" Type="http://schemas.openxmlformats.org/officeDocument/2006/relationships/image" Target="../media/image22.sv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9.sv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4.svg"/><Relationship Id="rId11" Type="http://schemas.openxmlformats.org/officeDocument/2006/relationships/image" Target="../media/image14.png"/><Relationship Id="rId5" Type="http://schemas.openxmlformats.org/officeDocument/2006/relationships/image" Target="../media/image12.png"/><Relationship Id="rId10" Type="http://schemas.openxmlformats.org/officeDocument/2006/relationships/image" Target="../media/image34.svg"/><Relationship Id="rId4" Type="http://schemas.openxmlformats.org/officeDocument/2006/relationships/image" Target="../media/image22.sv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6"/>
          <p:cNvSpPr txBox="1"/>
          <p:nvPr/>
        </p:nvSpPr>
        <p:spPr>
          <a:xfrm>
            <a:off x="656636" y="303602"/>
            <a:ext cx="4827667" cy="500079"/>
          </a:xfrm>
          <a:prstGeom prst="rect">
            <a:avLst/>
          </a:prstGeom>
          <a:noFill/>
          <a:ln>
            <a:noFill/>
          </a:ln>
        </p:spPr>
        <p:txBody>
          <a:bodyPr spcFirstLastPara="1" wrap="square" lIns="19050" tIns="19050" rIns="19050" bIns="19050" anchor="t" anchorCtr="0">
            <a:noAutofit/>
          </a:bodyPr>
          <a:lstStyle/>
          <a:p>
            <a:pPr marL="0" marR="0" lvl="0" indent="0" algn="l" rtl="0">
              <a:lnSpc>
                <a:spcPct val="100000"/>
              </a:lnSpc>
              <a:spcBef>
                <a:spcPts val="0"/>
              </a:spcBef>
              <a:spcAft>
                <a:spcPts val="0"/>
              </a:spcAft>
              <a:buClr>
                <a:srgbClr val="252D30"/>
              </a:buClr>
              <a:buSzPts val="3000"/>
              <a:buFont typeface="Arial"/>
              <a:buNone/>
            </a:pPr>
            <a:r>
              <a:rPr lang="en-GB" sz="3000" b="0" i="0" u="none" dirty="0">
                <a:solidFill>
                  <a:srgbClr val="252D30"/>
                </a:solidFill>
                <a:latin typeface="Calibri" panose="020F0502020204030204" pitchFamily="34" charset="0"/>
                <a:cs typeface="Calibri" panose="020F0502020204030204" pitchFamily="34" charset="0"/>
                <a:sym typeface="Arial"/>
              </a:rPr>
              <a:t>Marketing Mix 7Ps</a:t>
            </a:r>
            <a:endParaRPr sz="500" dirty="0">
              <a:latin typeface="Calibri" panose="020F0502020204030204" pitchFamily="34" charset="0"/>
              <a:cs typeface="Calibri" panose="020F0502020204030204" pitchFamily="34" charset="0"/>
            </a:endParaRPr>
          </a:p>
        </p:txBody>
      </p:sp>
      <p:sp>
        <p:nvSpPr>
          <p:cNvPr id="116" name="Google Shape;116;p26"/>
          <p:cNvSpPr/>
          <p:nvPr/>
        </p:nvSpPr>
        <p:spPr>
          <a:xfrm>
            <a:off x="3500365" y="1844979"/>
            <a:ext cx="2144100" cy="2142900"/>
          </a:xfrm>
          <a:prstGeom prst="ellipse">
            <a:avLst/>
          </a:prstGeom>
          <a:noFill/>
          <a:ln w="28575" cap="flat" cmpd="sng">
            <a:solidFill>
              <a:schemeClr val="lt2"/>
            </a:solidFill>
            <a:prstDash val="solid"/>
            <a:miter lim="262144"/>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117" name="Google Shape;117;p26"/>
          <p:cNvSpPr txBox="1"/>
          <p:nvPr/>
        </p:nvSpPr>
        <p:spPr>
          <a:xfrm>
            <a:off x="1326575" y="1738785"/>
            <a:ext cx="1873500" cy="700500"/>
          </a:xfrm>
          <a:prstGeom prst="rect">
            <a:avLst/>
          </a:prstGeom>
          <a:noFill/>
          <a:ln>
            <a:noFill/>
          </a:ln>
        </p:spPr>
        <p:txBody>
          <a:bodyPr spcFirstLastPara="1" wrap="square" lIns="34275" tIns="17150" rIns="34275" bIns="17150" anchor="t" anchorCtr="0">
            <a:noAutofit/>
          </a:bodyPr>
          <a:lstStyle/>
          <a:p>
            <a:pPr marL="0" marR="0" lvl="0" indent="0" algn="r" rtl="0">
              <a:lnSpc>
                <a:spcPct val="100000"/>
              </a:lnSpc>
              <a:spcBef>
                <a:spcPts val="0"/>
              </a:spcBef>
              <a:spcAft>
                <a:spcPts val="0"/>
              </a:spcAft>
              <a:buClr>
                <a:srgbClr val="929292"/>
              </a:buClr>
              <a:buSzPts val="1100"/>
              <a:buFont typeface="Arial"/>
              <a:buNone/>
            </a:pPr>
            <a:r>
              <a:rPr lang="en-US" sz="1100" b="0" i="0" u="none" dirty="0">
                <a:solidFill>
                  <a:srgbClr val="929292"/>
                </a:solidFill>
                <a:latin typeface="Calibri" panose="020F0502020204030204" pitchFamily="34" charset="0"/>
                <a:cs typeface="Calibri" panose="020F0502020204030204" pitchFamily="34" charset="0"/>
                <a:sym typeface="Arial"/>
              </a:rPr>
              <a:t>Insert your text Here. This is a sample text.</a:t>
            </a:r>
            <a:endParaRPr lang="en-US" sz="500" dirty="0">
              <a:latin typeface="Calibri" panose="020F0502020204030204" pitchFamily="34" charset="0"/>
              <a:cs typeface="Calibri" panose="020F0502020204030204" pitchFamily="34" charset="0"/>
            </a:endParaRPr>
          </a:p>
        </p:txBody>
      </p:sp>
      <p:sp>
        <p:nvSpPr>
          <p:cNvPr id="118" name="Google Shape;118;p26"/>
          <p:cNvSpPr txBox="1"/>
          <p:nvPr/>
        </p:nvSpPr>
        <p:spPr>
          <a:xfrm>
            <a:off x="2090769" y="1547755"/>
            <a:ext cx="1109400" cy="189000"/>
          </a:xfrm>
          <a:prstGeom prst="rect">
            <a:avLst/>
          </a:prstGeom>
          <a:noFill/>
          <a:ln>
            <a:noFill/>
          </a:ln>
        </p:spPr>
        <p:txBody>
          <a:bodyPr spcFirstLastPara="1" wrap="square" lIns="19050" tIns="19050" rIns="19050" bIns="1905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GB" sz="1200" b="0" i="0" u="none" dirty="0">
                <a:solidFill>
                  <a:schemeClr val="dk1"/>
                </a:solidFill>
                <a:latin typeface="Calibri" panose="020F0502020204030204" pitchFamily="34" charset="0"/>
                <a:cs typeface="Calibri" panose="020F0502020204030204" pitchFamily="34" charset="0"/>
                <a:sym typeface="Arial"/>
              </a:rPr>
              <a:t>Product</a:t>
            </a:r>
            <a:endParaRPr sz="500" dirty="0">
              <a:latin typeface="Calibri" panose="020F0502020204030204" pitchFamily="34" charset="0"/>
              <a:cs typeface="Calibri" panose="020F0502020204030204" pitchFamily="34" charset="0"/>
            </a:endParaRPr>
          </a:p>
        </p:txBody>
      </p:sp>
      <p:sp>
        <p:nvSpPr>
          <p:cNvPr id="119" name="Google Shape;119;p26"/>
          <p:cNvSpPr txBox="1"/>
          <p:nvPr/>
        </p:nvSpPr>
        <p:spPr>
          <a:xfrm>
            <a:off x="1326575" y="3842126"/>
            <a:ext cx="1873500" cy="700500"/>
          </a:xfrm>
          <a:prstGeom prst="rect">
            <a:avLst/>
          </a:prstGeom>
          <a:noFill/>
          <a:ln>
            <a:noFill/>
          </a:ln>
        </p:spPr>
        <p:txBody>
          <a:bodyPr spcFirstLastPara="1" wrap="square" lIns="34275" tIns="17150" rIns="34275" bIns="17150" anchor="t" anchorCtr="0">
            <a:noAutofit/>
          </a:bodyPr>
          <a:lstStyle/>
          <a:p>
            <a:pPr marL="0" marR="0" lvl="0" indent="0" algn="r" rtl="0">
              <a:lnSpc>
                <a:spcPct val="100000"/>
              </a:lnSpc>
              <a:spcBef>
                <a:spcPts val="0"/>
              </a:spcBef>
              <a:spcAft>
                <a:spcPts val="0"/>
              </a:spcAft>
              <a:buClr>
                <a:srgbClr val="929292"/>
              </a:buClr>
              <a:buSzPts val="1100"/>
              <a:buFont typeface="Arial"/>
              <a:buNone/>
            </a:pPr>
            <a:r>
              <a:rPr lang="en-US" sz="1100" b="0" i="0" u="none" dirty="0">
                <a:solidFill>
                  <a:srgbClr val="929292"/>
                </a:solidFill>
                <a:latin typeface="Calibri" panose="020F0502020204030204" pitchFamily="34" charset="0"/>
                <a:cs typeface="Calibri" panose="020F0502020204030204" pitchFamily="34" charset="0"/>
                <a:sym typeface="Arial"/>
              </a:rPr>
              <a:t>Insert your text Here. This is a sample text.</a:t>
            </a:r>
            <a:endParaRPr lang="en-US" sz="500" dirty="0">
              <a:latin typeface="Calibri" panose="020F0502020204030204" pitchFamily="34" charset="0"/>
              <a:cs typeface="Calibri" panose="020F0502020204030204" pitchFamily="34" charset="0"/>
            </a:endParaRPr>
          </a:p>
        </p:txBody>
      </p:sp>
      <p:sp>
        <p:nvSpPr>
          <p:cNvPr id="120" name="Google Shape;120;p26"/>
          <p:cNvSpPr txBox="1"/>
          <p:nvPr/>
        </p:nvSpPr>
        <p:spPr>
          <a:xfrm>
            <a:off x="2367835" y="3651105"/>
            <a:ext cx="832200" cy="189000"/>
          </a:xfrm>
          <a:prstGeom prst="rect">
            <a:avLst/>
          </a:prstGeom>
          <a:noFill/>
          <a:ln>
            <a:noFill/>
          </a:ln>
        </p:spPr>
        <p:txBody>
          <a:bodyPr spcFirstLastPara="1" wrap="square" lIns="19050" tIns="19050" rIns="19050" bIns="19050" anchor="t" anchorCtr="0">
            <a:noAutofit/>
          </a:bodyPr>
          <a:lstStyle/>
          <a:p>
            <a:pPr marL="0" marR="0" lvl="0" indent="0" algn="r" rtl="0">
              <a:lnSpc>
                <a:spcPct val="100000"/>
              </a:lnSpc>
              <a:spcBef>
                <a:spcPts val="0"/>
              </a:spcBef>
              <a:spcAft>
                <a:spcPts val="0"/>
              </a:spcAft>
              <a:buClr>
                <a:schemeClr val="dk1"/>
              </a:buClr>
              <a:buSzPts val="1200"/>
              <a:buFont typeface="Arial"/>
              <a:buNone/>
            </a:pPr>
            <a:r>
              <a:rPr lang="en-GB" sz="1200" b="0" i="0" u="none">
                <a:solidFill>
                  <a:schemeClr val="dk1"/>
                </a:solidFill>
                <a:latin typeface="Calibri" panose="020F0502020204030204" pitchFamily="34" charset="0"/>
                <a:cs typeface="Calibri" panose="020F0502020204030204" pitchFamily="34" charset="0"/>
                <a:sym typeface="Arial"/>
              </a:rPr>
              <a:t>Price</a:t>
            </a:r>
            <a:endParaRPr sz="500">
              <a:latin typeface="Calibri" panose="020F0502020204030204" pitchFamily="34" charset="0"/>
              <a:cs typeface="Calibri" panose="020F0502020204030204" pitchFamily="34" charset="0"/>
            </a:endParaRPr>
          </a:p>
        </p:txBody>
      </p:sp>
      <p:sp>
        <p:nvSpPr>
          <p:cNvPr id="121" name="Google Shape;121;p26"/>
          <p:cNvSpPr txBox="1"/>
          <p:nvPr/>
        </p:nvSpPr>
        <p:spPr>
          <a:xfrm>
            <a:off x="5944000" y="1738785"/>
            <a:ext cx="1873500" cy="700500"/>
          </a:xfrm>
          <a:prstGeom prst="rect">
            <a:avLst/>
          </a:prstGeom>
          <a:no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rgbClr val="929292"/>
              </a:buClr>
              <a:buSzPts val="1100"/>
              <a:buFont typeface="Arial"/>
              <a:buNone/>
            </a:pPr>
            <a:r>
              <a:rPr lang="en-US" sz="1100" b="0" i="0" u="none" dirty="0">
                <a:solidFill>
                  <a:srgbClr val="929292"/>
                </a:solidFill>
                <a:latin typeface="Calibri" panose="020F0502020204030204" pitchFamily="34" charset="0"/>
                <a:cs typeface="Calibri" panose="020F0502020204030204" pitchFamily="34" charset="0"/>
                <a:sym typeface="Arial"/>
              </a:rPr>
              <a:t>Insert your text Here. This is a sample text.</a:t>
            </a:r>
            <a:endParaRPr lang="en-US" sz="500" dirty="0">
              <a:latin typeface="Calibri" panose="020F0502020204030204" pitchFamily="34" charset="0"/>
              <a:cs typeface="Calibri" panose="020F0502020204030204" pitchFamily="34" charset="0"/>
            </a:endParaRPr>
          </a:p>
        </p:txBody>
      </p:sp>
      <p:sp>
        <p:nvSpPr>
          <p:cNvPr id="122" name="Google Shape;122;p26"/>
          <p:cNvSpPr txBox="1"/>
          <p:nvPr/>
        </p:nvSpPr>
        <p:spPr>
          <a:xfrm>
            <a:off x="5944004" y="1547755"/>
            <a:ext cx="832200" cy="189000"/>
          </a:xfrm>
          <a:prstGeom prst="rect">
            <a:avLst/>
          </a:prstGeom>
          <a:noFill/>
          <a:ln>
            <a:noFill/>
          </a:ln>
        </p:spPr>
        <p:txBody>
          <a:bodyPr spcFirstLastPara="1" wrap="square" lIns="19050" tIns="19050" rIns="19050" bIns="1905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GB" sz="1200" b="0" i="0" u="none">
                <a:solidFill>
                  <a:schemeClr val="dk1"/>
                </a:solidFill>
                <a:latin typeface="Calibri" panose="020F0502020204030204" pitchFamily="34" charset="0"/>
                <a:cs typeface="Calibri" panose="020F0502020204030204" pitchFamily="34" charset="0"/>
                <a:sym typeface="Arial"/>
              </a:rPr>
              <a:t>Place</a:t>
            </a:r>
            <a:endParaRPr sz="500">
              <a:latin typeface="Calibri" panose="020F0502020204030204" pitchFamily="34" charset="0"/>
              <a:cs typeface="Calibri" panose="020F0502020204030204" pitchFamily="34" charset="0"/>
            </a:endParaRPr>
          </a:p>
        </p:txBody>
      </p:sp>
      <p:sp>
        <p:nvSpPr>
          <p:cNvPr id="123" name="Google Shape;123;p26"/>
          <p:cNvSpPr txBox="1"/>
          <p:nvPr/>
        </p:nvSpPr>
        <p:spPr>
          <a:xfrm>
            <a:off x="5943000" y="3842125"/>
            <a:ext cx="1873500" cy="700500"/>
          </a:xfrm>
          <a:prstGeom prst="rect">
            <a:avLst/>
          </a:prstGeom>
          <a:no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rgbClr val="929292"/>
              </a:buClr>
              <a:buSzPts val="1100"/>
              <a:buFont typeface="Arial"/>
              <a:buNone/>
            </a:pPr>
            <a:r>
              <a:rPr lang="en-US" sz="1100" b="0" i="0" u="none" dirty="0">
                <a:solidFill>
                  <a:srgbClr val="929292"/>
                </a:solidFill>
                <a:latin typeface="Calibri" panose="020F0502020204030204" pitchFamily="34" charset="0"/>
                <a:cs typeface="Calibri" panose="020F0502020204030204" pitchFamily="34" charset="0"/>
                <a:sym typeface="Arial"/>
              </a:rPr>
              <a:t>Insert your text Here. This is a sample text.</a:t>
            </a:r>
            <a:endParaRPr lang="en-US" sz="500" dirty="0">
              <a:latin typeface="Calibri" panose="020F0502020204030204" pitchFamily="34" charset="0"/>
              <a:cs typeface="Calibri" panose="020F0502020204030204" pitchFamily="34" charset="0"/>
            </a:endParaRPr>
          </a:p>
        </p:txBody>
      </p:sp>
      <p:sp>
        <p:nvSpPr>
          <p:cNvPr id="124" name="Google Shape;124;p26"/>
          <p:cNvSpPr txBox="1"/>
          <p:nvPr/>
        </p:nvSpPr>
        <p:spPr>
          <a:xfrm>
            <a:off x="5943010" y="3651105"/>
            <a:ext cx="1185900" cy="189000"/>
          </a:xfrm>
          <a:prstGeom prst="rect">
            <a:avLst/>
          </a:prstGeom>
          <a:noFill/>
          <a:ln>
            <a:noFill/>
          </a:ln>
        </p:spPr>
        <p:txBody>
          <a:bodyPr spcFirstLastPara="1" wrap="square" lIns="19050" tIns="19050" rIns="19050" bIns="1905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GB" sz="1200" b="0" i="0" u="none">
                <a:solidFill>
                  <a:schemeClr val="dk1"/>
                </a:solidFill>
                <a:latin typeface="Calibri" panose="020F0502020204030204" pitchFamily="34" charset="0"/>
                <a:cs typeface="Calibri" panose="020F0502020204030204" pitchFamily="34" charset="0"/>
                <a:sym typeface="Arial"/>
              </a:rPr>
              <a:t>Promotion</a:t>
            </a:r>
            <a:endParaRPr sz="500">
              <a:latin typeface="Calibri" panose="020F0502020204030204" pitchFamily="34" charset="0"/>
              <a:cs typeface="Calibri" panose="020F0502020204030204" pitchFamily="34" charset="0"/>
            </a:endParaRPr>
          </a:p>
        </p:txBody>
      </p:sp>
      <p:sp>
        <p:nvSpPr>
          <p:cNvPr id="125" name="Google Shape;125;p26"/>
          <p:cNvSpPr/>
          <p:nvPr/>
        </p:nvSpPr>
        <p:spPr>
          <a:xfrm>
            <a:off x="4039357" y="2383628"/>
            <a:ext cx="1066500" cy="1066500"/>
          </a:xfrm>
          <a:prstGeom prst="ellipse">
            <a:avLst/>
          </a:prstGeom>
          <a:solidFill>
            <a:srgbClr val="1A77B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126" name="Google Shape;126;p26"/>
          <p:cNvSpPr txBox="1"/>
          <p:nvPr/>
        </p:nvSpPr>
        <p:spPr>
          <a:xfrm>
            <a:off x="4191026" y="2670128"/>
            <a:ext cx="763200" cy="493500"/>
          </a:xfrm>
          <a:prstGeom prst="rect">
            <a:avLst/>
          </a:prstGeom>
          <a:noFill/>
          <a:ln>
            <a:noFill/>
          </a:ln>
        </p:spPr>
        <p:txBody>
          <a:bodyPr spcFirstLastPara="1" wrap="square" lIns="34275" tIns="17150" rIns="34275" bIns="17150" anchor="t" anchorCtr="0">
            <a:noAutofit/>
          </a:bodyPr>
          <a:lstStyle/>
          <a:p>
            <a:pPr marL="0" marR="0" lvl="0" indent="0" algn="ctr" rtl="0">
              <a:lnSpc>
                <a:spcPct val="100000"/>
              </a:lnSpc>
              <a:spcBef>
                <a:spcPts val="0"/>
              </a:spcBef>
              <a:spcAft>
                <a:spcPts val="0"/>
              </a:spcAft>
              <a:buClr>
                <a:srgbClr val="FFFFFF"/>
              </a:buClr>
              <a:buSzPts val="2300"/>
              <a:buFont typeface="Impact"/>
              <a:buNone/>
            </a:pPr>
            <a:r>
              <a:rPr lang="en-US" sz="1600" dirty="0">
                <a:solidFill>
                  <a:schemeClr val="bg1"/>
                </a:solidFill>
                <a:latin typeface="Impact" panose="020B0806030902050204" pitchFamily="34" charset="0"/>
                <a:cs typeface="Calibri" panose="020F0502020204030204" pitchFamily="34" charset="0"/>
              </a:rPr>
              <a:t>MARKET</a:t>
            </a:r>
          </a:p>
          <a:p>
            <a:pPr marL="0" marR="0" lvl="0" indent="0" algn="ctr" rtl="0">
              <a:lnSpc>
                <a:spcPct val="100000"/>
              </a:lnSpc>
              <a:spcBef>
                <a:spcPts val="0"/>
              </a:spcBef>
              <a:spcAft>
                <a:spcPts val="0"/>
              </a:spcAft>
              <a:buClr>
                <a:srgbClr val="FFFFFF"/>
              </a:buClr>
              <a:buSzPts val="2300"/>
              <a:buFont typeface="Impact"/>
              <a:buNone/>
            </a:pPr>
            <a:r>
              <a:rPr lang="en-US" sz="1600" dirty="0">
                <a:solidFill>
                  <a:schemeClr val="bg1"/>
                </a:solidFill>
                <a:latin typeface="Impact" panose="020B0806030902050204" pitchFamily="34" charset="0"/>
                <a:cs typeface="Calibri" panose="020F0502020204030204" pitchFamily="34" charset="0"/>
              </a:rPr>
              <a:t>MIX</a:t>
            </a:r>
            <a:endParaRPr sz="1600" dirty="0">
              <a:solidFill>
                <a:schemeClr val="bg1"/>
              </a:solidFill>
              <a:latin typeface="Impact" panose="020B0806030902050204" pitchFamily="34" charset="0"/>
              <a:cs typeface="Calibri" panose="020F0502020204030204" pitchFamily="34" charset="0"/>
            </a:endParaRPr>
          </a:p>
        </p:txBody>
      </p:sp>
      <p:sp>
        <p:nvSpPr>
          <p:cNvPr id="127" name="Google Shape;127;p26"/>
          <p:cNvSpPr/>
          <p:nvPr/>
        </p:nvSpPr>
        <p:spPr>
          <a:xfrm>
            <a:off x="5085356" y="1845483"/>
            <a:ext cx="584400" cy="584100"/>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128" name="Google Shape;128;p26"/>
          <p:cNvSpPr/>
          <p:nvPr/>
        </p:nvSpPr>
        <p:spPr>
          <a:xfrm>
            <a:off x="3494820" y="1845483"/>
            <a:ext cx="584400" cy="584100"/>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129" name="Google Shape;129;p26"/>
          <p:cNvSpPr/>
          <p:nvPr/>
        </p:nvSpPr>
        <p:spPr>
          <a:xfrm>
            <a:off x="5086869" y="3435038"/>
            <a:ext cx="584400" cy="584100"/>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130" name="Google Shape;130;p26"/>
          <p:cNvSpPr/>
          <p:nvPr/>
        </p:nvSpPr>
        <p:spPr>
          <a:xfrm>
            <a:off x="3500365" y="3433526"/>
            <a:ext cx="584400" cy="584100"/>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131" name="Google Shape;131;p26"/>
          <p:cNvSpPr/>
          <p:nvPr/>
        </p:nvSpPr>
        <p:spPr>
          <a:xfrm rot="2700000">
            <a:off x="4943599" y="3315470"/>
            <a:ext cx="223587" cy="229527"/>
          </a:xfrm>
          <a:prstGeom prst="rightArrow">
            <a:avLst>
              <a:gd name="adj1" fmla="val 11063"/>
              <a:gd name="adj2" fmla="val 50000"/>
            </a:avLst>
          </a:prstGeom>
          <a:solidFill>
            <a:srgbClr val="D9D9D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132" name="Google Shape;132;p26"/>
          <p:cNvSpPr/>
          <p:nvPr/>
        </p:nvSpPr>
        <p:spPr>
          <a:xfrm rot="18900000">
            <a:off x="4930552" y="2311919"/>
            <a:ext cx="229951" cy="223799"/>
          </a:xfrm>
          <a:prstGeom prst="rightArrow">
            <a:avLst>
              <a:gd name="adj1" fmla="val 11082"/>
              <a:gd name="adj2" fmla="val 50000"/>
            </a:avLst>
          </a:prstGeom>
          <a:solidFill>
            <a:srgbClr val="D9D9D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133" name="Google Shape;133;p26"/>
          <p:cNvSpPr/>
          <p:nvPr/>
        </p:nvSpPr>
        <p:spPr>
          <a:xfrm rot="8100000">
            <a:off x="3993369" y="3318003"/>
            <a:ext cx="229951" cy="224436"/>
          </a:xfrm>
          <a:prstGeom prst="rightArrow">
            <a:avLst>
              <a:gd name="adj1" fmla="val 11058"/>
              <a:gd name="adj2" fmla="val 50000"/>
            </a:avLst>
          </a:prstGeom>
          <a:solidFill>
            <a:srgbClr val="D9D9D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134" name="Google Shape;134;p26"/>
          <p:cNvSpPr/>
          <p:nvPr/>
        </p:nvSpPr>
        <p:spPr>
          <a:xfrm rot="13500000">
            <a:off x="3976254" y="2308859"/>
            <a:ext cx="224436" cy="229951"/>
          </a:xfrm>
          <a:prstGeom prst="rightArrow">
            <a:avLst>
              <a:gd name="adj1" fmla="val 11063"/>
              <a:gd name="adj2" fmla="val 50000"/>
            </a:avLst>
          </a:prstGeom>
          <a:solidFill>
            <a:srgbClr val="D9D9D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139" name="Google Shape;139;p26"/>
          <p:cNvSpPr/>
          <p:nvPr/>
        </p:nvSpPr>
        <p:spPr>
          <a:xfrm>
            <a:off x="3175423" y="2624385"/>
            <a:ext cx="584400" cy="584100"/>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140" name="Google Shape;140;p26"/>
          <p:cNvSpPr/>
          <p:nvPr/>
        </p:nvSpPr>
        <p:spPr>
          <a:xfrm>
            <a:off x="5364898" y="2624385"/>
            <a:ext cx="584400" cy="584100"/>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141" name="Google Shape;141;p26"/>
          <p:cNvSpPr/>
          <p:nvPr/>
        </p:nvSpPr>
        <p:spPr>
          <a:xfrm>
            <a:off x="4285094" y="1469852"/>
            <a:ext cx="584400" cy="584100"/>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145" name="Google Shape;145;p26"/>
          <p:cNvSpPr txBox="1"/>
          <p:nvPr/>
        </p:nvSpPr>
        <p:spPr>
          <a:xfrm>
            <a:off x="1257000" y="2790455"/>
            <a:ext cx="1644600" cy="700500"/>
          </a:xfrm>
          <a:prstGeom prst="rect">
            <a:avLst/>
          </a:prstGeom>
          <a:noFill/>
          <a:ln>
            <a:noFill/>
          </a:ln>
        </p:spPr>
        <p:txBody>
          <a:bodyPr spcFirstLastPara="1" wrap="square" lIns="34275" tIns="17150" rIns="34275" bIns="17150" anchor="t" anchorCtr="0">
            <a:noAutofit/>
          </a:bodyPr>
          <a:lstStyle/>
          <a:p>
            <a:pPr marL="0" marR="0" lvl="0" indent="0" algn="r" rtl="0">
              <a:lnSpc>
                <a:spcPct val="100000"/>
              </a:lnSpc>
              <a:spcBef>
                <a:spcPts val="0"/>
              </a:spcBef>
              <a:spcAft>
                <a:spcPts val="0"/>
              </a:spcAft>
              <a:buClr>
                <a:srgbClr val="929292"/>
              </a:buClr>
              <a:buSzPts val="1100"/>
              <a:buFont typeface="Arial"/>
              <a:buNone/>
            </a:pPr>
            <a:r>
              <a:rPr lang="en-US" sz="1100" b="0" i="0" u="none" dirty="0">
                <a:solidFill>
                  <a:srgbClr val="929292"/>
                </a:solidFill>
                <a:latin typeface="Calibri" panose="020F0502020204030204" pitchFamily="34" charset="0"/>
                <a:cs typeface="Calibri" panose="020F0502020204030204" pitchFamily="34" charset="0"/>
                <a:sym typeface="Arial"/>
              </a:rPr>
              <a:t>Insert your text Here. This is a sample text.</a:t>
            </a:r>
            <a:endParaRPr lang="en-US" sz="500" dirty="0">
              <a:latin typeface="Calibri" panose="020F0502020204030204" pitchFamily="34" charset="0"/>
              <a:cs typeface="Calibri" panose="020F0502020204030204" pitchFamily="34" charset="0"/>
            </a:endParaRPr>
          </a:p>
        </p:txBody>
      </p:sp>
      <p:sp>
        <p:nvSpPr>
          <p:cNvPr id="146" name="Google Shape;146;p26"/>
          <p:cNvSpPr txBox="1"/>
          <p:nvPr/>
        </p:nvSpPr>
        <p:spPr>
          <a:xfrm>
            <a:off x="1906055" y="2599430"/>
            <a:ext cx="995700" cy="189000"/>
          </a:xfrm>
          <a:prstGeom prst="rect">
            <a:avLst/>
          </a:prstGeom>
          <a:noFill/>
          <a:ln>
            <a:noFill/>
          </a:ln>
        </p:spPr>
        <p:txBody>
          <a:bodyPr spcFirstLastPara="1" wrap="square" lIns="19050" tIns="19050" rIns="19050" bIns="19050" anchor="t" anchorCtr="0">
            <a:noAutofit/>
          </a:bodyPr>
          <a:lstStyle/>
          <a:p>
            <a:pPr marL="0" marR="0" lvl="0" indent="0" algn="r" rtl="0">
              <a:lnSpc>
                <a:spcPct val="100000"/>
              </a:lnSpc>
              <a:spcBef>
                <a:spcPts val="0"/>
              </a:spcBef>
              <a:spcAft>
                <a:spcPts val="0"/>
              </a:spcAft>
              <a:buClr>
                <a:srgbClr val="000000"/>
              </a:buClr>
              <a:buSzPts val="1200"/>
              <a:buFont typeface="Helvetica Neue"/>
              <a:buNone/>
            </a:pPr>
            <a:r>
              <a:rPr lang="en-GB" sz="1200" b="0" i="0" u="none">
                <a:solidFill>
                  <a:srgbClr val="000000"/>
                </a:solidFill>
                <a:latin typeface="Calibri" panose="020F0502020204030204" pitchFamily="34" charset="0"/>
                <a:ea typeface="Helvetica Neue"/>
                <a:cs typeface="Calibri" panose="020F0502020204030204" pitchFamily="34" charset="0"/>
                <a:sym typeface="Helvetica Neue"/>
              </a:rPr>
              <a:t>Process</a:t>
            </a:r>
            <a:endParaRPr sz="500">
              <a:latin typeface="Calibri" panose="020F0502020204030204" pitchFamily="34" charset="0"/>
              <a:cs typeface="Calibri" panose="020F0502020204030204" pitchFamily="34" charset="0"/>
            </a:endParaRPr>
          </a:p>
        </p:txBody>
      </p:sp>
      <p:sp>
        <p:nvSpPr>
          <p:cNvPr id="147" name="Google Shape;147;p26"/>
          <p:cNvSpPr txBox="1"/>
          <p:nvPr/>
        </p:nvSpPr>
        <p:spPr>
          <a:xfrm>
            <a:off x="6242375" y="2790455"/>
            <a:ext cx="1644600" cy="700500"/>
          </a:xfrm>
          <a:prstGeom prst="rect">
            <a:avLst/>
          </a:prstGeom>
          <a:no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rgbClr val="929292"/>
              </a:buClr>
              <a:buSzPts val="1100"/>
              <a:buFont typeface="Arial"/>
              <a:buNone/>
            </a:pPr>
            <a:r>
              <a:rPr lang="en-US" sz="1100" b="0" i="0" u="none" dirty="0">
                <a:solidFill>
                  <a:srgbClr val="929292"/>
                </a:solidFill>
                <a:latin typeface="Calibri" panose="020F0502020204030204" pitchFamily="34" charset="0"/>
                <a:cs typeface="Calibri" panose="020F0502020204030204" pitchFamily="34" charset="0"/>
                <a:sym typeface="Arial"/>
              </a:rPr>
              <a:t>Insert your text Here. This is a sample text.</a:t>
            </a:r>
            <a:endParaRPr lang="en-US" sz="500" dirty="0">
              <a:latin typeface="Calibri" panose="020F0502020204030204" pitchFamily="34" charset="0"/>
              <a:cs typeface="Calibri" panose="020F0502020204030204" pitchFamily="34" charset="0"/>
            </a:endParaRPr>
          </a:p>
        </p:txBody>
      </p:sp>
      <p:sp>
        <p:nvSpPr>
          <p:cNvPr id="148" name="Google Shape;148;p26"/>
          <p:cNvSpPr txBox="1"/>
          <p:nvPr/>
        </p:nvSpPr>
        <p:spPr>
          <a:xfrm>
            <a:off x="6242372" y="2599430"/>
            <a:ext cx="1482600" cy="189000"/>
          </a:xfrm>
          <a:prstGeom prst="rect">
            <a:avLst/>
          </a:prstGeom>
          <a:noFill/>
          <a:ln>
            <a:noFill/>
          </a:ln>
        </p:spPr>
        <p:txBody>
          <a:bodyPr spcFirstLastPara="1" wrap="square" lIns="19050" tIns="19050" rIns="19050" bIns="19050" anchor="t" anchorCtr="0">
            <a:noAutofit/>
          </a:bodyPr>
          <a:lstStyle/>
          <a:p>
            <a:pPr marL="0" marR="0" lvl="0" indent="0" algn="l" rtl="0">
              <a:lnSpc>
                <a:spcPct val="100000"/>
              </a:lnSpc>
              <a:spcBef>
                <a:spcPts val="0"/>
              </a:spcBef>
              <a:spcAft>
                <a:spcPts val="0"/>
              </a:spcAft>
              <a:buClr>
                <a:srgbClr val="000000"/>
              </a:buClr>
              <a:buSzPts val="1200"/>
              <a:buFont typeface="Helvetica Neue"/>
              <a:buNone/>
            </a:pPr>
            <a:r>
              <a:rPr lang="en-GB" sz="1200" b="0" i="0" u="none">
                <a:solidFill>
                  <a:srgbClr val="000000"/>
                </a:solidFill>
                <a:latin typeface="Calibri" panose="020F0502020204030204" pitchFamily="34" charset="0"/>
                <a:ea typeface="Helvetica Neue"/>
                <a:cs typeface="Calibri" panose="020F0502020204030204" pitchFamily="34" charset="0"/>
                <a:sym typeface="Helvetica Neue"/>
              </a:rPr>
              <a:t>Physical evidence</a:t>
            </a:r>
            <a:endParaRPr sz="500">
              <a:latin typeface="Calibri" panose="020F0502020204030204" pitchFamily="34" charset="0"/>
              <a:cs typeface="Calibri" panose="020F0502020204030204" pitchFamily="34" charset="0"/>
            </a:endParaRPr>
          </a:p>
        </p:txBody>
      </p:sp>
      <p:sp>
        <p:nvSpPr>
          <p:cNvPr id="149" name="Google Shape;149;p26"/>
          <p:cNvSpPr txBox="1"/>
          <p:nvPr/>
        </p:nvSpPr>
        <p:spPr>
          <a:xfrm>
            <a:off x="4340931" y="1026183"/>
            <a:ext cx="2712300" cy="700500"/>
          </a:xfrm>
          <a:prstGeom prst="rect">
            <a:avLst/>
          </a:prstGeom>
          <a:no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rgbClr val="929292"/>
              </a:buClr>
              <a:buSzPts val="1100"/>
              <a:buFont typeface="Arial"/>
              <a:buNone/>
            </a:pPr>
            <a:r>
              <a:rPr lang="en-GB" sz="1100" b="0" i="0" u="none" dirty="0">
                <a:solidFill>
                  <a:srgbClr val="929292"/>
                </a:solidFill>
                <a:latin typeface="Calibri" panose="020F0502020204030204" pitchFamily="34" charset="0"/>
                <a:cs typeface="Calibri" panose="020F0502020204030204" pitchFamily="34" charset="0"/>
                <a:sym typeface="Arial"/>
              </a:rPr>
              <a:t>Insert your text Here. This is a sample text.</a:t>
            </a:r>
            <a:endParaRPr sz="500" dirty="0">
              <a:latin typeface="Calibri" panose="020F0502020204030204" pitchFamily="34" charset="0"/>
              <a:cs typeface="Calibri" panose="020F0502020204030204" pitchFamily="34" charset="0"/>
            </a:endParaRPr>
          </a:p>
        </p:txBody>
      </p:sp>
      <p:sp>
        <p:nvSpPr>
          <p:cNvPr id="150" name="Google Shape;150;p26"/>
          <p:cNvSpPr txBox="1"/>
          <p:nvPr/>
        </p:nvSpPr>
        <p:spPr>
          <a:xfrm>
            <a:off x="4340925" y="835163"/>
            <a:ext cx="899400" cy="189000"/>
          </a:xfrm>
          <a:prstGeom prst="rect">
            <a:avLst/>
          </a:prstGeom>
          <a:noFill/>
          <a:ln>
            <a:noFill/>
          </a:ln>
        </p:spPr>
        <p:txBody>
          <a:bodyPr spcFirstLastPara="1" wrap="square" lIns="19050" tIns="19050" rIns="19050" bIns="19050" anchor="t" anchorCtr="0">
            <a:noAutofit/>
          </a:bodyPr>
          <a:lstStyle/>
          <a:p>
            <a:pPr marL="0" marR="0" lvl="0" indent="0" algn="l" rtl="0">
              <a:lnSpc>
                <a:spcPct val="100000"/>
              </a:lnSpc>
              <a:spcBef>
                <a:spcPts val="0"/>
              </a:spcBef>
              <a:spcAft>
                <a:spcPts val="0"/>
              </a:spcAft>
              <a:buClr>
                <a:srgbClr val="000000"/>
              </a:buClr>
              <a:buSzPts val="1200"/>
              <a:buFont typeface="Helvetica Neue"/>
              <a:buNone/>
            </a:pPr>
            <a:r>
              <a:rPr lang="en-GB" sz="1200" b="0" i="0" u="none" dirty="0">
                <a:solidFill>
                  <a:srgbClr val="000000"/>
                </a:solidFill>
                <a:latin typeface="Calibri" panose="020F0502020204030204" pitchFamily="34" charset="0"/>
                <a:ea typeface="Helvetica Neue"/>
                <a:cs typeface="Calibri" panose="020F0502020204030204" pitchFamily="34" charset="0"/>
                <a:sym typeface="Helvetica Neue"/>
              </a:rPr>
              <a:t>People</a:t>
            </a:r>
            <a:endParaRPr sz="500" dirty="0">
              <a:latin typeface="Calibri" panose="020F0502020204030204" pitchFamily="34" charset="0"/>
              <a:cs typeface="Calibri" panose="020F0502020204030204" pitchFamily="34" charset="0"/>
            </a:endParaRPr>
          </a:p>
        </p:txBody>
      </p:sp>
      <p:pic>
        <p:nvPicPr>
          <p:cNvPr id="3" name="Graphic 2" descr="Box">
            <a:extLst>
              <a:ext uri="{FF2B5EF4-FFF2-40B4-BE49-F238E27FC236}">
                <a16:creationId xmlns:a16="http://schemas.microsoft.com/office/drawing/2014/main" xmlns="" id="{6CF522AB-B345-44B6-AD8A-8352CECEAF8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3533565" y="1888287"/>
            <a:ext cx="469233" cy="469233"/>
          </a:xfrm>
          <a:prstGeom prst="rect">
            <a:avLst/>
          </a:prstGeom>
        </p:spPr>
      </p:pic>
      <p:pic>
        <p:nvPicPr>
          <p:cNvPr id="5" name="Graphic 4" descr="Circles with arrows">
            <a:extLst>
              <a:ext uri="{FF2B5EF4-FFF2-40B4-BE49-F238E27FC236}">
                <a16:creationId xmlns:a16="http://schemas.microsoft.com/office/drawing/2014/main" xmlns="" id="{E3C3939A-12F3-4484-B9D9-5EFA04F42348}"/>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3208000" y="2658273"/>
            <a:ext cx="516155" cy="516155"/>
          </a:xfrm>
          <a:prstGeom prst="rect">
            <a:avLst/>
          </a:prstGeom>
        </p:spPr>
      </p:pic>
      <p:pic>
        <p:nvPicPr>
          <p:cNvPr id="7" name="Graphic 6" descr="Tag">
            <a:extLst>
              <a:ext uri="{FF2B5EF4-FFF2-40B4-BE49-F238E27FC236}">
                <a16:creationId xmlns:a16="http://schemas.microsoft.com/office/drawing/2014/main" xmlns="" id="{13B58B07-615B-4BAB-BF42-67CB095D81C5}"/>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3540731" y="3472115"/>
            <a:ext cx="516156" cy="516156"/>
          </a:xfrm>
          <a:prstGeom prst="rect">
            <a:avLst/>
          </a:prstGeom>
        </p:spPr>
      </p:pic>
      <p:pic>
        <p:nvPicPr>
          <p:cNvPr id="9" name="Graphic 8" descr="Megaphone">
            <a:extLst>
              <a:ext uri="{FF2B5EF4-FFF2-40B4-BE49-F238E27FC236}">
                <a16:creationId xmlns:a16="http://schemas.microsoft.com/office/drawing/2014/main" xmlns="" id="{BB018A41-F1CB-4AF9-BA8B-9F398EE21AC7}"/>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5158412" y="3496247"/>
            <a:ext cx="426575" cy="426575"/>
          </a:xfrm>
          <a:prstGeom prst="rect">
            <a:avLst/>
          </a:prstGeom>
        </p:spPr>
      </p:pic>
      <p:pic>
        <p:nvPicPr>
          <p:cNvPr id="13" name="Graphic 12" descr="Kiosk">
            <a:extLst>
              <a:ext uri="{FF2B5EF4-FFF2-40B4-BE49-F238E27FC236}">
                <a16:creationId xmlns:a16="http://schemas.microsoft.com/office/drawing/2014/main" xmlns="" id="{661C3CB8-15CD-4498-A084-37258A652172}"/>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5180729" y="1931218"/>
            <a:ext cx="387795" cy="387795"/>
          </a:xfrm>
          <a:prstGeom prst="rect">
            <a:avLst/>
          </a:prstGeom>
        </p:spPr>
      </p:pic>
      <p:grpSp>
        <p:nvGrpSpPr>
          <p:cNvPr id="16" name="Graphic 14" descr="Group of men">
            <a:extLst>
              <a:ext uri="{FF2B5EF4-FFF2-40B4-BE49-F238E27FC236}">
                <a16:creationId xmlns:a16="http://schemas.microsoft.com/office/drawing/2014/main" xmlns="" id="{9D90C436-BEA8-407F-B121-D094D84D0356}"/>
              </a:ext>
            </a:extLst>
          </p:cNvPr>
          <p:cNvGrpSpPr/>
          <p:nvPr/>
        </p:nvGrpSpPr>
        <p:grpSpPr>
          <a:xfrm>
            <a:off x="4419585" y="1615095"/>
            <a:ext cx="315067" cy="284970"/>
            <a:chOff x="4921798" y="2253517"/>
            <a:chExt cx="315067" cy="284970"/>
          </a:xfrm>
          <a:solidFill>
            <a:schemeClr val="accent1"/>
          </a:solidFill>
        </p:grpSpPr>
        <p:sp>
          <p:nvSpPr>
            <p:cNvPr id="17" name="Freeform: Shape 16">
              <a:extLst>
                <a:ext uri="{FF2B5EF4-FFF2-40B4-BE49-F238E27FC236}">
                  <a16:creationId xmlns:a16="http://schemas.microsoft.com/office/drawing/2014/main" xmlns="" id="{A0610855-520F-4C3F-8143-B9704C3DEB34}"/>
                </a:ext>
              </a:extLst>
            </p:cNvPr>
            <p:cNvSpPr/>
            <p:nvPr/>
          </p:nvSpPr>
          <p:spPr>
            <a:xfrm>
              <a:off x="5145446" y="2253517"/>
              <a:ext cx="51412" cy="51412"/>
            </a:xfrm>
            <a:custGeom>
              <a:avLst/>
              <a:gdLst>
                <a:gd name="connsiteX0" fmla="*/ 51412 w 51412"/>
                <a:gd name="connsiteY0" fmla="*/ 25706 h 51412"/>
                <a:gd name="connsiteX1" fmla="*/ 25706 w 51412"/>
                <a:gd name="connsiteY1" fmla="*/ 51412 h 51412"/>
                <a:gd name="connsiteX2" fmla="*/ 0 w 51412"/>
                <a:gd name="connsiteY2" fmla="*/ 25706 h 51412"/>
                <a:gd name="connsiteX3" fmla="*/ 25706 w 51412"/>
                <a:gd name="connsiteY3" fmla="*/ 0 h 51412"/>
                <a:gd name="connsiteX4" fmla="*/ 51412 w 51412"/>
                <a:gd name="connsiteY4" fmla="*/ 25706 h 5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2" h="51412">
                  <a:moveTo>
                    <a:pt x="51412" y="25706"/>
                  </a:moveTo>
                  <a:cubicBezTo>
                    <a:pt x="51412" y="39903"/>
                    <a:pt x="39903" y="51412"/>
                    <a:pt x="25706" y="51412"/>
                  </a:cubicBezTo>
                  <a:cubicBezTo>
                    <a:pt x="11509" y="51412"/>
                    <a:pt x="0" y="39903"/>
                    <a:pt x="0" y="25706"/>
                  </a:cubicBezTo>
                  <a:cubicBezTo>
                    <a:pt x="0" y="11509"/>
                    <a:pt x="11509" y="0"/>
                    <a:pt x="25706" y="0"/>
                  </a:cubicBezTo>
                  <a:cubicBezTo>
                    <a:pt x="39903" y="0"/>
                    <a:pt x="51412" y="11509"/>
                    <a:pt x="51412" y="25706"/>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18" name="Freeform: Shape 17">
              <a:extLst>
                <a:ext uri="{FF2B5EF4-FFF2-40B4-BE49-F238E27FC236}">
                  <a16:creationId xmlns:a16="http://schemas.microsoft.com/office/drawing/2014/main" xmlns="" id="{A5F14E7D-57B9-4CA5-A42C-AB90A15E9695}"/>
                </a:ext>
              </a:extLst>
            </p:cNvPr>
            <p:cNvSpPr/>
            <p:nvPr/>
          </p:nvSpPr>
          <p:spPr>
            <a:xfrm>
              <a:off x="4961831" y="2253517"/>
              <a:ext cx="51412" cy="51412"/>
            </a:xfrm>
            <a:custGeom>
              <a:avLst/>
              <a:gdLst>
                <a:gd name="connsiteX0" fmla="*/ 51412 w 51412"/>
                <a:gd name="connsiteY0" fmla="*/ 25706 h 51412"/>
                <a:gd name="connsiteX1" fmla="*/ 25706 w 51412"/>
                <a:gd name="connsiteY1" fmla="*/ 51412 h 51412"/>
                <a:gd name="connsiteX2" fmla="*/ 0 w 51412"/>
                <a:gd name="connsiteY2" fmla="*/ 25706 h 51412"/>
                <a:gd name="connsiteX3" fmla="*/ 25706 w 51412"/>
                <a:gd name="connsiteY3" fmla="*/ 0 h 51412"/>
                <a:gd name="connsiteX4" fmla="*/ 51412 w 51412"/>
                <a:gd name="connsiteY4" fmla="*/ 25706 h 5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2" h="51412">
                  <a:moveTo>
                    <a:pt x="51412" y="25706"/>
                  </a:moveTo>
                  <a:cubicBezTo>
                    <a:pt x="51412" y="39903"/>
                    <a:pt x="39903" y="51412"/>
                    <a:pt x="25706" y="51412"/>
                  </a:cubicBezTo>
                  <a:cubicBezTo>
                    <a:pt x="11509" y="51412"/>
                    <a:pt x="0" y="39903"/>
                    <a:pt x="0" y="25706"/>
                  </a:cubicBezTo>
                  <a:cubicBezTo>
                    <a:pt x="0" y="11509"/>
                    <a:pt x="11509" y="0"/>
                    <a:pt x="25706" y="0"/>
                  </a:cubicBezTo>
                  <a:cubicBezTo>
                    <a:pt x="39903" y="0"/>
                    <a:pt x="51412" y="11509"/>
                    <a:pt x="51412" y="25706"/>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19" name="Freeform: Shape 18">
              <a:extLst>
                <a:ext uri="{FF2B5EF4-FFF2-40B4-BE49-F238E27FC236}">
                  <a16:creationId xmlns:a16="http://schemas.microsoft.com/office/drawing/2014/main" xmlns="" id="{F258DFDA-ED53-4253-A6BB-73859B485CBB}"/>
                </a:ext>
              </a:extLst>
            </p:cNvPr>
            <p:cNvSpPr/>
            <p:nvPr/>
          </p:nvSpPr>
          <p:spPr>
            <a:xfrm>
              <a:off x="5053639" y="2253517"/>
              <a:ext cx="51412" cy="51412"/>
            </a:xfrm>
            <a:custGeom>
              <a:avLst/>
              <a:gdLst>
                <a:gd name="connsiteX0" fmla="*/ 51412 w 51412"/>
                <a:gd name="connsiteY0" fmla="*/ 25706 h 51412"/>
                <a:gd name="connsiteX1" fmla="*/ 25706 w 51412"/>
                <a:gd name="connsiteY1" fmla="*/ 51412 h 51412"/>
                <a:gd name="connsiteX2" fmla="*/ 0 w 51412"/>
                <a:gd name="connsiteY2" fmla="*/ 25706 h 51412"/>
                <a:gd name="connsiteX3" fmla="*/ 25706 w 51412"/>
                <a:gd name="connsiteY3" fmla="*/ 0 h 51412"/>
                <a:gd name="connsiteX4" fmla="*/ 51412 w 51412"/>
                <a:gd name="connsiteY4" fmla="*/ 25706 h 5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2" h="51412">
                  <a:moveTo>
                    <a:pt x="51412" y="25706"/>
                  </a:moveTo>
                  <a:cubicBezTo>
                    <a:pt x="51412" y="39903"/>
                    <a:pt x="39903" y="51412"/>
                    <a:pt x="25706" y="51412"/>
                  </a:cubicBezTo>
                  <a:cubicBezTo>
                    <a:pt x="11509" y="51412"/>
                    <a:pt x="0" y="39903"/>
                    <a:pt x="0" y="25706"/>
                  </a:cubicBezTo>
                  <a:cubicBezTo>
                    <a:pt x="0" y="11509"/>
                    <a:pt x="11509" y="0"/>
                    <a:pt x="25706" y="0"/>
                  </a:cubicBezTo>
                  <a:cubicBezTo>
                    <a:pt x="39903" y="0"/>
                    <a:pt x="51412" y="11509"/>
                    <a:pt x="51412" y="25706"/>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20" name="Freeform: Shape 19">
              <a:extLst>
                <a:ext uri="{FF2B5EF4-FFF2-40B4-BE49-F238E27FC236}">
                  <a16:creationId xmlns:a16="http://schemas.microsoft.com/office/drawing/2014/main" xmlns="" id="{6A012785-1DC7-4ADB-968C-4FC6259E72CF}"/>
                </a:ext>
              </a:extLst>
            </p:cNvPr>
            <p:cNvSpPr/>
            <p:nvPr/>
          </p:nvSpPr>
          <p:spPr>
            <a:xfrm>
              <a:off x="5014340" y="2312641"/>
              <a:ext cx="130722" cy="225846"/>
            </a:xfrm>
            <a:custGeom>
              <a:avLst/>
              <a:gdLst>
                <a:gd name="connsiteX0" fmla="*/ 130372 w 130722"/>
                <a:gd name="connsiteY0" fmla="*/ 86299 h 225846"/>
                <a:gd name="connsiteX1" fmla="*/ 113847 w 130722"/>
                <a:gd name="connsiteY1" fmla="*/ 25339 h 225846"/>
                <a:gd name="connsiteX2" fmla="*/ 110542 w 130722"/>
                <a:gd name="connsiteY2" fmla="*/ 19463 h 225846"/>
                <a:gd name="connsiteX3" fmla="*/ 85203 w 130722"/>
                <a:gd name="connsiteY3" fmla="*/ 3305 h 225846"/>
                <a:gd name="connsiteX4" fmla="*/ 65372 w 130722"/>
                <a:gd name="connsiteY4" fmla="*/ 0 h 225846"/>
                <a:gd name="connsiteX5" fmla="*/ 45542 w 130722"/>
                <a:gd name="connsiteY5" fmla="*/ 3305 h 225846"/>
                <a:gd name="connsiteX6" fmla="*/ 20203 w 130722"/>
                <a:gd name="connsiteY6" fmla="*/ 19463 h 225846"/>
                <a:gd name="connsiteX7" fmla="*/ 16898 w 130722"/>
                <a:gd name="connsiteY7" fmla="*/ 25339 h 225846"/>
                <a:gd name="connsiteX8" fmla="*/ 372 w 130722"/>
                <a:gd name="connsiteY8" fmla="*/ 86299 h 225846"/>
                <a:gd name="connsiteX9" fmla="*/ 8084 w 130722"/>
                <a:gd name="connsiteY9" fmla="*/ 100254 h 225846"/>
                <a:gd name="connsiteX10" fmla="*/ 11022 w 130722"/>
                <a:gd name="connsiteY10" fmla="*/ 100621 h 225846"/>
                <a:gd name="connsiteX11" fmla="*/ 21672 w 130722"/>
                <a:gd name="connsiteY11" fmla="*/ 92542 h 225846"/>
                <a:gd name="connsiteX12" fmla="*/ 36361 w 130722"/>
                <a:gd name="connsiteY12" fmla="*/ 38926 h 225846"/>
                <a:gd name="connsiteX13" fmla="*/ 36361 w 130722"/>
                <a:gd name="connsiteY13" fmla="*/ 225847 h 225846"/>
                <a:gd name="connsiteX14" fmla="*/ 58395 w 130722"/>
                <a:gd name="connsiteY14" fmla="*/ 225847 h 225846"/>
                <a:gd name="connsiteX15" fmla="*/ 58395 w 130722"/>
                <a:gd name="connsiteY15" fmla="*/ 120819 h 225846"/>
                <a:gd name="connsiteX16" fmla="*/ 73084 w 130722"/>
                <a:gd name="connsiteY16" fmla="*/ 120819 h 225846"/>
                <a:gd name="connsiteX17" fmla="*/ 73084 w 130722"/>
                <a:gd name="connsiteY17" fmla="*/ 225479 h 225846"/>
                <a:gd name="connsiteX18" fmla="*/ 95118 w 130722"/>
                <a:gd name="connsiteY18" fmla="*/ 225479 h 225846"/>
                <a:gd name="connsiteX19" fmla="*/ 95118 w 130722"/>
                <a:gd name="connsiteY19" fmla="*/ 38926 h 225846"/>
                <a:gd name="connsiteX20" fmla="*/ 109807 w 130722"/>
                <a:gd name="connsiteY20" fmla="*/ 92542 h 225846"/>
                <a:gd name="connsiteX21" fmla="*/ 120457 w 130722"/>
                <a:gd name="connsiteY21" fmla="*/ 100621 h 225846"/>
                <a:gd name="connsiteX22" fmla="*/ 123395 w 130722"/>
                <a:gd name="connsiteY22" fmla="*/ 100254 h 225846"/>
                <a:gd name="connsiteX23" fmla="*/ 130372 w 130722"/>
                <a:gd name="connsiteY23" fmla="*/ 86299 h 2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0722" h="225846">
                  <a:moveTo>
                    <a:pt x="130372" y="86299"/>
                  </a:moveTo>
                  <a:lnTo>
                    <a:pt x="113847" y="25339"/>
                  </a:lnTo>
                  <a:cubicBezTo>
                    <a:pt x="113112" y="23136"/>
                    <a:pt x="112010" y="20932"/>
                    <a:pt x="110542" y="19463"/>
                  </a:cubicBezTo>
                  <a:cubicBezTo>
                    <a:pt x="103564" y="12119"/>
                    <a:pt x="94751" y="6610"/>
                    <a:pt x="85203" y="3305"/>
                  </a:cubicBezTo>
                  <a:cubicBezTo>
                    <a:pt x="78960" y="1102"/>
                    <a:pt x="72350" y="0"/>
                    <a:pt x="65372" y="0"/>
                  </a:cubicBezTo>
                  <a:cubicBezTo>
                    <a:pt x="58395" y="0"/>
                    <a:pt x="51785" y="1102"/>
                    <a:pt x="45542" y="3305"/>
                  </a:cubicBezTo>
                  <a:cubicBezTo>
                    <a:pt x="35627" y="6610"/>
                    <a:pt x="27180" y="12119"/>
                    <a:pt x="20203" y="19463"/>
                  </a:cubicBezTo>
                  <a:cubicBezTo>
                    <a:pt x="18734" y="21299"/>
                    <a:pt x="17632" y="23136"/>
                    <a:pt x="16898" y="25339"/>
                  </a:cubicBezTo>
                  <a:lnTo>
                    <a:pt x="372" y="86299"/>
                  </a:lnTo>
                  <a:cubicBezTo>
                    <a:pt x="-1096" y="92175"/>
                    <a:pt x="1841" y="98785"/>
                    <a:pt x="8084" y="100254"/>
                  </a:cubicBezTo>
                  <a:cubicBezTo>
                    <a:pt x="9186" y="100621"/>
                    <a:pt x="9920" y="100621"/>
                    <a:pt x="11022" y="100621"/>
                  </a:cubicBezTo>
                  <a:cubicBezTo>
                    <a:pt x="15796" y="100621"/>
                    <a:pt x="20203" y="97316"/>
                    <a:pt x="21672" y="92542"/>
                  </a:cubicBezTo>
                  <a:lnTo>
                    <a:pt x="36361" y="38926"/>
                  </a:lnTo>
                  <a:lnTo>
                    <a:pt x="36361" y="225847"/>
                  </a:lnTo>
                  <a:lnTo>
                    <a:pt x="58395" y="225847"/>
                  </a:lnTo>
                  <a:lnTo>
                    <a:pt x="58395" y="120819"/>
                  </a:lnTo>
                  <a:lnTo>
                    <a:pt x="73084" y="120819"/>
                  </a:lnTo>
                  <a:lnTo>
                    <a:pt x="73084" y="225479"/>
                  </a:lnTo>
                  <a:lnTo>
                    <a:pt x="95118" y="225479"/>
                  </a:lnTo>
                  <a:lnTo>
                    <a:pt x="95118" y="38926"/>
                  </a:lnTo>
                  <a:lnTo>
                    <a:pt x="109807" y="92542"/>
                  </a:lnTo>
                  <a:cubicBezTo>
                    <a:pt x="111276" y="97316"/>
                    <a:pt x="115683" y="100621"/>
                    <a:pt x="120457" y="100621"/>
                  </a:cubicBezTo>
                  <a:cubicBezTo>
                    <a:pt x="121558" y="100621"/>
                    <a:pt x="122293" y="100621"/>
                    <a:pt x="123395" y="100254"/>
                  </a:cubicBezTo>
                  <a:cubicBezTo>
                    <a:pt x="128536" y="98785"/>
                    <a:pt x="131841" y="92175"/>
                    <a:pt x="130372" y="86299"/>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21" name="Freeform: Shape 20">
              <a:extLst>
                <a:ext uri="{FF2B5EF4-FFF2-40B4-BE49-F238E27FC236}">
                  <a16:creationId xmlns:a16="http://schemas.microsoft.com/office/drawing/2014/main" xmlns="" id="{1B8FEE27-5C35-486B-B46F-44B07C0E40D0}"/>
                </a:ext>
              </a:extLst>
            </p:cNvPr>
            <p:cNvSpPr/>
            <p:nvPr/>
          </p:nvSpPr>
          <p:spPr>
            <a:xfrm>
              <a:off x="4921798" y="2312274"/>
              <a:ext cx="106134" cy="226213"/>
            </a:xfrm>
            <a:custGeom>
              <a:avLst/>
              <a:gdLst>
                <a:gd name="connsiteX0" fmla="*/ 85203 w 106134"/>
                <a:gd name="connsiteY0" fmla="*/ 84830 h 226213"/>
                <a:gd name="connsiteX1" fmla="*/ 101728 w 106134"/>
                <a:gd name="connsiteY1" fmla="*/ 23870 h 226213"/>
                <a:gd name="connsiteX2" fmla="*/ 106135 w 106134"/>
                <a:gd name="connsiteY2" fmla="*/ 15056 h 226213"/>
                <a:gd name="connsiteX3" fmla="*/ 85203 w 106134"/>
                <a:gd name="connsiteY3" fmla="*/ 3305 h 226213"/>
                <a:gd name="connsiteX4" fmla="*/ 65372 w 106134"/>
                <a:gd name="connsiteY4" fmla="*/ 0 h 226213"/>
                <a:gd name="connsiteX5" fmla="*/ 45542 w 106134"/>
                <a:gd name="connsiteY5" fmla="*/ 3305 h 226213"/>
                <a:gd name="connsiteX6" fmla="*/ 20203 w 106134"/>
                <a:gd name="connsiteY6" fmla="*/ 19463 h 226213"/>
                <a:gd name="connsiteX7" fmla="*/ 16898 w 106134"/>
                <a:gd name="connsiteY7" fmla="*/ 25339 h 226213"/>
                <a:gd name="connsiteX8" fmla="*/ 372 w 106134"/>
                <a:gd name="connsiteY8" fmla="*/ 86666 h 226213"/>
                <a:gd name="connsiteX9" fmla="*/ 8084 w 106134"/>
                <a:gd name="connsiteY9" fmla="*/ 100621 h 226213"/>
                <a:gd name="connsiteX10" fmla="*/ 11022 w 106134"/>
                <a:gd name="connsiteY10" fmla="*/ 100988 h 226213"/>
                <a:gd name="connsiteX11" fmla="*/ 21672 w 106134"/>
                <a:gd name="connsiteY11" fmla="*/ 92909 h 226213"/>
                <a:gd name="connsiteX12" fmla="*/ 36361 w 106134"/>
                <a:gd name="connsiteY12" fmla="*/ 39294 h 226213"/>
                <a:gd name="connsiteX13" fmla="*/ 36361 w 106134"/>
                <a:gd name="connsiteY13" fmla="*/ 226214 h 226213"/>
                <a:gd name="connsiteX14" fmla="*/ 58395 w 106134"/>
                <a:gd name="connsiteY14" fmla="*/ 226214 h 226213"/>
                <a:gd name="connsiteX15" fmla="*/ 58395 w 106134"/>
                <a:gd name="connsiteY15" fmla="*/ 121186 h 226213"/>
                <a:gd name="connsiteX16" fmla="*/ 73084 w 106134"/>
                <a:gd name="connsiteY16" fmla="*/ 121186 h 226213"/>
                <a:gd name="connsiteX17" fmla="*/ 73084 w 106134"/>
                <a:gd name="connsiteY17" fmla="*/ 225847 h 226213"/>
                <a:gd name="connsiteX18" fmla="*/ 95118 w 106134"/>
                <a:gd name="connsiteY18" fmla="*/ 225847 h 226213"/>
                <a:gd name="connsiteX19" fmla="*/ 95118 w 106134"/>
                <a:gd name="connsiteY19" fmla="*/ 106864 h 226213"/>
                <a:gd name="connsiteX20" fmla="*/ 85203 w 106134"/>
                <a:gd name="connsiteY20" fmla="*/ 84830 h 22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6134" h="226213">
                  <a:moveTo>
                    <a:pt x="85203" y="84830"/>
                  </a:moveTo>
                  <a:lnTo>
                    <a:pt x="101728" y="23870"/>
                  </a:lnTo>
                  <a:cubicBezTo>
                    <a:pt x="102462" y="20565"/>
                    <a:pt x="104299" y="17627"/>
                    <a:pt x="106135" y="15056"/>
                  </a:cubicBezTo>
                  <a:cubicBezTo>
                    <a:pt x="100259" y="9915"/>
                    <a:pt x="92915" y="5876"/>
                    <a:pt x="85203" y="3305"/>
                  </a:cubicBezTo>
                  <a:cubicBezTo>
                    <a:pt x="78960" y="1102"/>
                    <a:pt x="72350" y="0"/>
                    <a:pt x="65372" y="0"/>
                  </a:cubicBezTo>
                  <a:cubicBezTo>
                    <a:pt x="58395" y="0"/>
                    <a:pt x="51785" y="1102"/>
                    <a:pt x="45542" y="3305"/>
                  </a:cubicBezTo>
                  <a:cubicBezTo>
                    <a:pt x="35627" y="6610"/>
                    <a:pt x="27180" y="12119"/>
                    <a:pt x="20203" y="19463"/>
                  </a:cubicBezTo>
                  <a:cubicBezTo>
                    <a:pt x="18734" y="21299"/>
                    <a:pt x="17632" y="23136"/>
                    <a:pt x="16898" y="25339"/>
                  </a:cubicBezTo>
                  <a:lnTo>
                    <a:pt x="372" y="86666"/>
                  </a:lnTo>
                  <a:cubicBezTo>
                    <a:pt x="-1096" y="92542"/>
                    <a:pt x="1841" y="99152"/>
                    <a:pt x="8084" y="100621"/>
                  </a:cubicBezTo>
                  <a:cubicBezTo>
                    <a:pt x="9186" y="100988"/>
                    <a:pt x="9920" y="100988"/>
                    <a:pt x="11022" y="100988"/>
                  </a:cubicBezTo>
                  <a:cubicBezTo>
                    <a:pt x="15796" y="100988"/>
                    <a:pt x="20203" y="97683"/>
                    <a:pt x="21672" y="92909"/>
                  </a:cubicBezTo>
                  <a:lnTo>
                    <a:pt x="36361" y="39294"/>
                  </a:lnTo>
                  <a:lnTo>
                    <a:pt x="36361" y="226214"/>
                  </a:lnTo>
                  <a:lnTo>
                    <a:pt x="58395" y="226214"/>
                  </a:lnTo>
                  <a:lnTo>
                    <a:pt x="58395" y="121186"/>
                  </a:lnTo>
                  <a:lnTo>
                    <a:pt x="73084" y="121186"/>
                  </a:lnTo>
                  <a:lnTo>
                    <a:pt x="73084" y="225847"/>
                  </a:lnTo>
                  <a:lnTo>
                    <a:pt x="95118" y="225847"/>
                  </a:lnTo>
                  <a:lnTo>
                    <a:pt x="95118" y="106864"/>
                  </a:lnTo>
                  <a:cubicBezTo>
                    <a:pt x="87406" y="103192"/>
                    <a:pt x="82999" y="94011"/>
                    <a:pt x="85203" y="84830"/>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22" name="Freeform: Shape 21">
              <a:extLst>
                <a:ext uri="{FF2B5EF4-FFF2-40B4-BE49-F238E27FC236}">
                  <a16:creationId xmlns:a16="http://schemas.microsoft.com/office/drawing/2014/main" xmlns="" id="{38DF46A9-DA03-487A-BB75-3C7F80C4712C}"/>
                </a:ext>
              </a:extLst>
            </p:cNvPr>
            <p:cNvSpPr/>
            <p:nvPr/>
          </p:nvSpPr>
          <p:spPr>
            <a:xfrm>
              <a:off x="5130390" y="2312641"/>
              <a:ext cx="106475" cy="225846"/>
            </a:xfrm>
            <a:custGeom>
              <a:avLst/>
              <a:gdLst>
                <a:gd name="connsiteX0" fmla="*/ 106130 w 106475"/>
                <a:gd name="connsiteY0" fmla="*/ 86299 h 225846"/>
                <a:gd name="connsiteX1" fmla="*/ 89237 w 106475"/>
                <a:gd name="connsiteY1" fmla="*/ 25339 h 225846"/>
                <a:gd name="connsiteX2" fmla="*/ 85932 w 106475"/>
                <a:gd name="connsiteY2" fmla="*/ 19463 h 225846"/>
                <a:gd name="connsiteX3" fmla="*/ 60593 w 106475"/>
                <a:gd name="connsiteY3" fmla="*/ 3305 h 225846"/>
                <a:gd name="connsiteX4" fmla="*/ 40763 w 106475"/>
                <a:gd name="connsiteY4" fmla="*/ 0 h 225846"/>
                <a:gd name="connsiteX5" fmla="*/ 20932 w 106475"/>
                <a:gd name="connsiteY5" fmla="*/ 3305 h 225846"/>
                <a:gd name="connsiteX6" fmla="*/ 0 w 106475"/>
                <a:gd name="connsiteY6" fmla="*/ 15056 h 225846"/>
                <a:gd name="connsiteX7" fmla="*/ 4407 w 106475"/>
                <a:gd name="connsiteY7" fmla="*/ 23503 h 225846"/>
                <a:gd name="connsiteX8" fmla="*/ 20932 w 106475"/>
                <a:gd name="connsiteY8" fmla="*/ 84463 h 225846"/>
                <a:gd name="connsiteX9" fmla="*/ 11017 w 106475"/>
                <a:gd name="connsiteY9" fmla="*/ 106497 h 225846"/>
                <a:gd name="connsiteX10" fmla="*/ 11017 w 106475"/>
                <a:gd name="connsiteY10" fmla="*/ 225847 h 225846"/>
                <a:gd name="connsiteX11" fmla="*/ 33051 w 106475"/>
                <a:gd name="connsiteY11" fmla="*/ 225847 h 225846"/>
                <a:gd name="connsiteX12" fmla="*/ 33051 w 106475"/>
                <a:gd name="connsiteY12" fmla="*/ 120819 h 225846"/>
                <a:gd name="connsiteX13" fmla="*/ 47740 w 106475"/>
                <a:gd name="connsiteY13" fmla="*/ 120819 h 225846"/>
                <a:gd name="connsiteX14" fmla="*/ 47740 w 106475"/>
                <a:gd name="connsiteY14" fmla="*/ 225479 h 225846"/>
                <a:gd name="connsiteX15" fmla="*/ 69774 w 106475"/>
                <a:gd name="connsiteY15" fmla="*/ 225479 h 225846"/>
                <a:gd name="connsiteX16" fmla="*/ 69774 w 106475"/>
                <a:gd name="connsiteY16" fmla="*/ 38926 h 225846"/>
                <a:gd name="connsiteX17" fmla="*/ 84463 w 106475"/>
                <a:gd name="connsiteY17" fmla="*/ 92542 h 225846"/>
                <a:gd name="connsiteX18" fmla="*/ 95113 w 106475"/>
                <a:gd name="connsiteY18" fmla="*/ 100621 h 225846"/>
                <a:gd name="connsiteX19" fmla="*/ 98050 w 106475"/>
                <a:gd name="connsiteY19" fmla="*/ 100254 h 225846"/>
                <a:gd name="connsiteX20" fmla="*/ 106130 w 106475"/>
                <a:gd name="connsiteY20" fmla="*/ 86299 h 2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6475" h="225846">
                  <a:moveTo>
                    <a:pt x="106130" y="86299"/>
                  </a:moveTo>
                  <a:lnTo>
                    <a:pt x="89237" y="25339"/>
                  </a:lnTo>
                  <a:cubicBezTo>
                    <a:pt x="88502" y="23136"/>
                    <a:pt x="87401" y="20932"/>
                    <a:pt x="85932" y="19463"/>
                  </a:cubicBezTo>
                  <a:cubicBezTo>
                    <a:pt x="78954" y="12119"/>
                    <a:pt x="70141" y="6610"/>
                    <a:pt x="60593" y="3305"/>
                  </a:cubicBezTo>
                  <a:cubicBezTo>
                    <a:pt x="54350" y="1102"/>
                    <a:pt x="47740" y="0"/>
                    <a:pt x="40763" y="0"/>
                  </a:cubicBezTo>
                  <a:cubicBezTo>
                    <a:pt x="33785" y="0"/>
                    <a:pt x="27175" y="1102"/>
                    <a:pt x="20932" y="3305"/>
                  </a:cubicBezTo>
                  <a:cubicBezTo>
                    <a:pt x="13220" y="5876"/>
                    <a:pt x="6243" y="9915"/>
                    <a:pt x="0" y="15056"/>
                  </a:cubicBezTo>
                  <a:cubicBezTo>
                    <a:pt x="2203" y="17627"/>
                    <a:pt x="3672" y="20565"/>
                    <a:pt x="4407" y="23503"/>
                  </a:cubicBezTo>
                  <a:lnTo>
                    <a:pt x="20932" y="84463"/>
                  </a:lnTo>
                  <a:cubicBezTo>
                    <a:pt x="23503" y="93644"/>
                    <a:pt x="18729" y="102824"/>
                    <a:pt x="11017" y="106497"/>
                  </a:cubicBezTo>
                  <a:lnTo>
                    <a:pt x="11017" y="225847"/>
                  </a:lnTo>
                  <a:lnTo>
                    <a:pt x="33051" y="225847"/>
                  </a:lnTo>
                  <a:lnTo>
                    <a:pt x="33051" y="120819"/>
                  </a:lnTo>
                  <a:lnTo>
                    <a:pt x="47740" y="120819"/>
                  </a:lnTo>
                  <a:lnTo>
                    <a:pt x="47740" y="225479"/>
                  </a:lnTo>
                  <a:lnTo>
                    <a:pt x="69774" y="225479"/>
                  </a:lnTo>
                  <a:lnTo>
                    <a:pt x="69774" y="38926"/>
                  </a:lnTo>
                  <a:lnTo>
                    <a:pt x="84463" y="92542"/>
                  </a:lnTo>
                  <a:cubicBezTo>
                    <a:pt x="85932" y="97316"/>
                    <a:pt x="90339" y="100621"/>
                    <a:pt x="95113" y="100621"/>
                  </a:cubicBezTo>
                  <a:cubicBezTo>
                    <a:pt x="96214" y="100621"/>
                    <a:pt x="96949" y="100621"/>
                    <a:pt x="98050" y="100254"/>
                  </a:cubicBezTo>
                  <a:cubicBezTo>
                    <a:pt x="104293" y="98785"/>
                    <a:pt x="107598" y="92175"/>
                    <a:pt x="106130" y="86299"/>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grpSp>
      <p:sp>
        <p:nvSpPr>
          <p:cNvPr id="23" name="Graphic 10" descr="Shopping bag">
            <a:extLst>
              <a:ext uri="{FF2B5EF4-FFF2-40B4-BE49-F238E27FC236}">
                <a16:creationId xmlns:a16="http://schemas.microsoft.com/office/drawing/2014/main" xmlns="" id="{6B34947D-DC00-4C73-8F24-40959EBC5A8D}"/>
              </a:ext>
            </a:extLst>
          </p:cNvPr>
          <p:cNvSpPr/>
          <p:nvPr/>
        </p:nvSpPr>
        <p:spPr>
          <a:xfrm>
            <a:off x="5528795" y="2726105"/>
            <a:ext cx="258193" cy="355478"/>
          </a:xfrm>
          <a:custGeom>
            <a:avLst/>
            <a:gdLst>
              <a:gd name="connsiteX0" fmla="*/ 210880 w 258193"/>
              <a:gd name="connsiteY0" fmla="*/ 319931 h 355478"/>
              <a:gd name="connsiteX1" fmla="*/ 221786 w 258193"/>
              <a:gd name="connsiteY1" fmla="*/ 147847 h 355478"/>
              <a:gd name="connsiteX2" fmla="*/ 233097 w 258193"/>
              <a:gd name="connsiteY2" fmla="*/ 297713 h 355478"/>
              <a:gd name="connsiteX3" fmla="*/ 210880 w 258193"/>
              <a:gd name="connsiteY3" fmla="*/ 319931 h 355478"/>
              <a:gd name="connsiteX4" fmla="*/ 185834 w 258193"/>
              <a:gd name="connsiteY4" fmla="*/ 331242 h 355478"/>
              <a:gd name="connsiteX5" fmla="*/ 24253 w 258193"/>
              <a:gd name="connsiteY5" fmla="*/ 331242 h 355478"/>
              <a:gd name="connsiteX6" fmla="*/ 38392 w 258193"/>
              <a:gd name="connsiteY6" fmla="*/ 105028 h 355478"/>
              <a:gd name="connsiteX7" fmla="*/ 56166 w 258193"/>
              <a:gd name="connsiteY7" fmla="*/ 105028 h 355478"/>
              <a:gd name="connsiteX8" fmla="*/ 56166 w 258193"/>
              <a:gd name="connsiteY8" fmla="*/ 137344 h 355478"/>
              <a:gd name="connsiteX9" fmla="*/ 64245 w 258193"/>
              <a:gd name="connsiteY9" fmla="*/ 145423 h 355478"/>
              <a:gd name="connsiteX10" fmla="*/ 72324 w 258193"/>
              <a:gd name="connsiteY10" fmla="*/ 137344 h 355478"/>
              <a:gd name="connsiteX11" fmla="*/ 72324 w 258193"/>
              <a:gd name="connsiteY11" fmla="*/ 105028 h 355478"/>
              <a:gd name="connsiteX12" fmla="*/ 153114 w 258193"/>
              <a:gd name="connsiteY12" fmla="*/ 105028 h 355478"/>
              <a:gd name="connsiteX13" fmla="*/ 153114 w 258193"/>
              <a:gd name="connsiteY13" fmla="*/ 137344 h 355478"/>
              <a:gd name="connsiteX14" fmla="*/ 161193 w 258193"/>
              <a:gd name="connsiteY14" fmla="*/ 145423 h 355478"/>
              <a:gd name="connsiteX15" fmla="*/ 169272 w 258193"/>
              <a:gd name="connsiteY15" fmla="*/ 137344 h 355478"/>
              <a:gd name="connsiteX16" fmla="*/ 169272 w 258193"/>
              <a:gd name="connsiteY16" fmla="*/ 105028 h 355478"/>
              <a:gd name="connsiteX17" fmla="*/ 199973 w 258193"/>
              <a:gd name="connsiteY17" fmla="*/ 105028 h 355478"/>
              <a:gd name="connsiteX18" fmla="*/ 185834 w 258193"/>
              <a:gd name="connsiteY18" fmla="*/ 331242 h 355478"/>
              <a:gd name="connsiteX19" fmla="*/ 72324 w 258193"/>
              <a:gd name="connsiteY19" fmla="*/ 64633 h 355478"/>
              <a:gd name="connsiteX20" fmla="*/ 101812 w 258193"/>
              <a:gd name="connsiteY20" fmla="*/ 25853 h 355478"/>
              <a:gd name="connsiteX21" fmla="*/ 92521 w 258193"/>
              <a:gd name="connsiteY21" fmla="*/ 56553 h 355478"/>
              <a:gd name="connsiteX22" fmla="*/ 92521 w 258193"/>
              <a:gd name="connsiteY22" fmla="*/ 80791 h 355478"/>
              <a:gd name="connsiteX23" fmla="*/ 72324 w 258193"/>
              <a:gd name="connsiteY23" fmla="*/ 80791 h 355478"/>
              <a:gd name="connsiteX24" fmla="*/ 72324 w 258193"/>
              <a:gd name="connsiteY24" fmla="*/ 64633 h 355478"/>
              <a:gd name="connsiteX25" fmla="*/ 123222 w 258193"/>
              <a:gd name="connsiteY25" fmla="*/ 25449 h 355478"/>
              <a:gd name="connsiteX26" fmla="*/ 153114 w 258193"/>
              <a:gd name="connsiteY26" fmla="*/ 64633 h 355478"/>
              <a:gd name="connsiteX27" fmla="*/ 153114 w 258193"/>
              <a:gd name="connsiteY27" fmla="*/ 80791 h 355478"/>
              <a:gd name="connsiteX28" fmla="*/ 108679 w 258193"/>
              <a:gd name="connsiteY28" fmla="*/ 80791 h 355478"/>
              <a:gd name="connsiteX29" fmla="*/ 108679 w 258193"/>
              <a:gd name="connsiteY29" fmla="*/ 56553 h 355478"/>
              <a:gd name="connsiteX30" fmla="*/ 123222 w 258193"/>
              <a:gd name="connsiteY30" fmla="*/ 25449 h 355478"/>
              <a:gd name="connsiteX31" fmla="*/ 149075 w 258193"/>
              <a:gd name="connsiteY31" fmla="*/ 16158 h 355478"/>
              <a:gd name="connsiteX32" fmla="*/ 189470 w 258193"/>
              <a:gd name="connsiteY32" fmla="*/ 56553 h 355478"/>
              <a:gd name="connsiteX33" fmla="*/ 189470 w 258193"/>
              <a:gd name="connsiteY33" fmla="*/ 80791 h 355478"/>
              <a:gd name="connsiteX34" fmla="*/ 169272 w 258193"/>
              <a:gd name="connsiteY34" fmla="*/ 80791 h 355478"/>
              <a:gd name="connsiteX35" fmla="*/ 169272 w 258193"/>
              <a:gd name="connsiteY35" fmla="*/ 64633 h 355478"/>
              <a:gd name="connsiteX36" fmla="*/ 142612 w 258193"/>
              <a:gd name="connsiteY36" fmla="*/ 16562 h 355478"/>
              <a:gd name="connsiteX37" fmla="*/ 149075 w 258193"/>
              <a:gd name="connsiteY37" fmla="*/ 16158 h 355478"/>
              <a:gd name="connsiteX38" fmla="*/ 241984 w 258193"/>
              <a:gd name="connsiteY38" fmla="*/ 96141 h 355478"/>
              <a:gd name="connsiteX39" fmla="*/ 225826 w 258193"/>
              <a:gd name="connsiteY39" fmla="*/ 80791 h 355478"/>
              <a:gd name="connsiteX40" fmla="*/ 208456 w 258193"/>
              <a:gd name="connsiteY40" fmla="*/ 80791 h 355478"/>
              <a:gd name="connsiteX41" fmla="*/ 224614 w 258193"/>
              <a:gd name="connsiteY41" fmla="*/ 94525 h 355478"/>
              <a:gd name="connsiteX42" fmla="*/ 208456 w 258193"/>
              <a:gd name="connsiteY42" fmla="*/ 80791 h 355478"/>
              <a:gd name="connsiteX43" fmla="*/ 205628 w 258193"/>
              <a:gd name="connsiteY43" fmla="*/ 80791 h 355478"/>
              <a:gd name="connsiteX44" fmla="*/ 205628 w 258193"/>
              <a:gd name="connsiteY44" fmla="*/ 56553 h 355478"/>
              <a:gd name="connsiteX45" fmla="*/ 149075 w 258193"/>
              <a:gd name="connsiteY45" fmla="*/ 0 h 355478"/>
              <a:gd name="connsiteX46" fmla="*/ 119586 w 258193"/>
              <a:gd name="connsiteY46" fmla="*/ 8483 h 355478"/>
              <a:gd name="connsiteX47" fmla="*/ 112719 w 258193"/>
              <a:gd name="connsiteY47" fmla="*/ 8079 h 355478"/>
              <a:gd name="connsiteX48" fmla="*/ 56166 w 258193"/>
              <a:gd name="connsiteY48" fmla="*/ 64633 h 355478"/>
              <a:gd name="connsiteX49" fmla="*/ 56166 w 258193"/>
              <a:gd name="connsiteY49" fmla="*/ 80791 h 355478"/>
              <a:gd name="connsiteX50" fmla="*/ 31120 w 258193"/>
              <a:gd name="connsiteY50" fmla="*/ 80791 h 355478"/>
              <a:gd name="connsiteX51" fmla="*/ 14962 w 258193"/>
              <a:gd name="connsiteY51" fmla="*/ 96141 h 355478"/>
              <a:gd name="connsiteX52" fmla="*/ 16 w 258193"/>
              <a:gd name="connsiteY52" fmla="*/ 338513 h 355478"/>
              <a:gd name="connsiteX53" fmla="*/ 16174 w 258193"/>
              <a:gd name="connsiteY53" fmla="*/ 355479 h 355478"/>
              <a:gd name="connsiteX54" fmla="*/ 193914 w 258193"/>
              <a:gd name="connsiteY54" fmla="*/ 355479 h 355478"/>
              <a:gd name="connsiteX55" fmla="*/ 203204 w 258193"/>
              <a:gd name="connsiteY55" fmla="*/ 355479 h 355478"/>
              <a:gd name="connsiteX56" fmla="*/ 214919 w 258193"/>
              <a:gd name="connsiteY56" fmla="*/ 350227 h 355478"/>
              <a:gd name="connsiteX57" fmla="*/ 253295 w 258193"/>
              <a:gd name="connsiteY57" fmla="*/ 312256 h 355478"/>
              <a:gd name="connsiteX58" fmla="*/ 258142 w 258193"/>
              <a:gd name="connsiteY58" fmla="*/ 299733 h 355478"/>
              <a:gd name="connsiteX59" fmla="*/ 241984 w 258193"/>
              <a:gd name="connsiteY59" fmla="*/ 96141 h 355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58193" h="355478">
                <a:moveTo>
                  <a:pt x="210880" y="319931"/>
                </a:moveTo>
                <a:lnTo>
                  <a:pt x="221786" y="147847"/>
                </a:lnTo>
                <a:lnTo>
                  <a:pt x="233097" y="297713"/>
                </a:lnTo>
                <a:lnTo>
                  <a:pt x="210880" y="319931"/>
                </a:lnTo>
                <a:close/>
                <a:moveTo>
                  <a:pt x="185834" y="331242"/>
                </a:moveTo>
                <a:lnTo>
                  <a:pt x="24253" y="331242"/>
                </a:lnTo>
                <a:lnTo>
                  <a:pt x="38392" y="105028"/>
                </a:lnTo>
                <a:lnTo>
                  <a:pt x="56166" y="105028"/>
                </a:lnTo>
                <a:lnTo>
                  <a:pt x="56166" y="137344"/>
                </a:lnTo>
                <a:cubicBezTo>
                  <a:pt x="56166" y="141788"/>
                  <a:pt x="59801" y="145423"/>
                  <a:pt x="64245" y="145423"/>
                </a:cubicBezTo>
                <a:cubicBezTo>
                  <a:pt x="68688" y="145423"/>
                  <a:pt x="72324" y="141788"/>
                  <a:pt x="72324" y="137344"/>
                </a:cubicBezTo>
                <a:lnTo>
                  <a:pt x="72324" y="105028"/>
                </a:lnTo>
                <a:lnTo>
                  <a:pt x="153114" y="105028"/>
                </a:lnTo>
                <a:lnTo>
                  <a:pt x="153114" y="137344"/>
                </a:lnTo>
                <a:cubicBezTo>
                  <a:pt x="153114" y="141788"/>
                  <a:pt x="156750" y="145423"/>
                  <a:pt x="161193" y="145423"/>
                </a:cubicBezTo>
                <a:cubicBezTo>
                  <a:pt x="165637" y="145423"/>
                  <a:pt x="169272" y="141788"/>
                  <a:pt x="169272" y="137344"/>
                </a:cubicBezTo>
                <a:lnTo>
                  <a:pt x="169272" y="105028"/>
                </a:lnTo>
                <a:lnTo>
                  <a:pt x="199973" y="105028"/>
                </a:lnTo>
                <a:lnTo>
                  <a:pt x="185834" y="331242"/>
                </a:lnTo>
                <a:close/>
                <a:moveTo>
                  <a:pt x="72324" y="64633"/>
                </a:moveTo>
                <a:cubicBezTo>
                  <a:pt x="72324" y="46051"/>
                  <a:pt x="84846" y="30700"/>
                  <a:pt x="101812" y="25853"/>
                </a:cubicBezTo>
                <a:cubicBezTo>
                  <a:pt x="95753" y="34740"/>
                  <a:pt x="92521" y="45243"/>
                  <a:pt x="92521" y="56553"/>
                </a:cubicBezTo>
                <a:lnTo>
                  <a:pt x="92521" y="80791"/>
                </a:lnTo>
                <a:lnTo>
                  <a:pt x="72324" y="80791"/>
                </a:lnTo>
                <a:lnTo>
                  <a:pt x="72324" y="64633"/>
                </a:lnTo>
                <a:close/>
                <a:moveTo>
                  <a:pt x="123222" y="25449"/>
                </a:moveTo>
                <a:cubicBezTo>
                  <a:pt x="140592" y="29893"/>
                  <a:pt x="153114" y="45647"/>
                  <a:pt x="153114" y="64633"/>
                </a:cubicBezTo>
                <a:lnTo>
                  <a:pt x="153114" y="80791"/>
                </a:lnTo>
                <a:lnTo>
                  <a:pt x="108679" y="80791"/>
                </a:lnTo>
                <a:lnTo>
                  <a:pt x="108679" y="56553"/>
                </a:lnTo>
                <a:cubicBezTo>
                  <a:pt x="108679" y="44031"/>
                  <a:pt x="114335" y="33124"/>
                  <a:pt x="123222" y="25449"/>
                </a:cubicBezTo>
                <a:close/>
                <a:moveTo>
                  <a:pt x="149075" y="16158"/>
                </a:moveTo>
                <a:cubicBezTo>
                  <a:pt x="171292" y="16158"/>
                  <a:pt x="189470" y="34336"/>
                  <a:pt x="189470" y="56553"/>
                </a:cubicBezTo>
                <a:lnTo>
                  <a:pt x="189470" y="80791"/>
                </a:lnTo>
                <a:lnTo>
                  <a:pt x="169272" y="80791"/>
                </a:lnTo>
                <a:lnTo>
                  <a:pt x="169272" y="64633"/>
                </a:lnTo>
                <a:cubicBezTo>
                  <a:pt x="169272" y="44435"/>
                  <a:pt x="158770" y="26661"/>
                  <a:pt x="142612" y="16562"/>
                </a:cubicBezTo>
                <a:cubicBezTo>
                  <a:pt x="144631" y="16562"/>
                  <a:pt x="147055" y="16158"/>
                  <a:pt x="149075" y="16158"/>
                </a:cubicBezTo>
                <a:close/>
                <a:moveTo>
                  <a:pt x="241984" y="96141"/>
                </a:moveTo>
                <a:cubicBezTo>
                  <a:pt x="241580" y="87658"/>
                  <a:pt x="234309" y="80791"/>
                  <a:pt x="225826" y="80791"/>
                </a:cubicBezTo>
                <a:lnTo>
                  <a:pt x="208456" y="80791"/>
                </a:lnTo>
                <a:cubicBezTo>
                  <a:pt x="216535" y="80791"/>
                  <a:pt x="223402" y="86850"/>
                  <a:pt x="224614" y="94525"/>
                </a:cubicBezTo>
                <a:cubicBezTo>
                  <a:pt x="223402" y="86850"/>
                  <a:pt x="216939" y="80791"/>
                  <a:pt x="208456" y="80791"/>
                </a:cubicBezTo>
                <a:lnTo>
                  <a:pt x="205628" y="80791"/>
                </a:lnTo>
                <a:lnTo>
                  <a:pt x="205628" y="56553"/>
                </a:lnTo>
                <a:cubicBezTo>
                  <a:pt x="205628" y="25449"/>
                  <a:pt x="180179" y="0"/>
                  <a:pt x="149075" y="0"/>
                </a:cubicBezTo>
                <a:cubicBezTo>
                  <a:pt x="138168" y="0"/>
                  <a:pt x="128069" y="3232"/>
                  <a:pt x="119586" y="8483"/>
                </a:cubicBezTo>
                <a:cubicBezTo>
                  <a:pt x="117162" y="8079"/>
                  <a:pt x="115143" y="8079"/>
                  <a:pt x="112719" y="8079"/>
                </a:cubicBezTo>
                <a:cubicBezTo>
                  <a:pt x="81615" y="8079"/>
                  <a:pt x="56166" y="33528"/>
                  <a:pt x="56166" y="64633"/>
                </a:cubicBezTo>
                <a:lnTo>
                  <a:pt x="56166" y="80791"/>
                </a:lnTo>
                <a:lnTo>
                  <a:pt x="31120" y="80791"/>
                </a:lnTo>
                <a:cubicBezTo>
                  <a:pt x="22637" y="80791"/>
                  <a:pt x="15366" y="87254"/>
                  <a:pt x="14962" y="96141"/>
                </a:cubicBezTo>
                <a:lnTo>
                  <a:pt x="16" y="338513"/>
                </a:lnTo>
                <a:cubicBezTo>
                  <a:pt x="-388" y="347804"/>
                  <a:pt x="6883" y="355479"/>
                  <a:pt x="16174" y="355479"/>
                </a:cubicBezTo>
                <a:lnTo>
                  <a:pt x="193914" y="355479"/>
                </a:lnTo>
                <a:lnTo>
                  <a:pt x="203204" y="355479"/>
                </a:lnTo>
                <a:cubicBezTo>
                  <a:pt x="207648" y="355479"/>
                  <a:pt x="212091" y="353459"/>
                  <a:pt x="214919" y="350227"/>
                </a:cubicBezTo>
                <a:lnTo>
                  <a:pt x="253295" y="312256"/>
                </a:lnTo>
                <a:cubicBezTo>
                  <a:pt x="256526" y="309024"/>
                  <a:pt x="258546" y="304177"/>
                  <a:pt x="258142" y="299733"/>
                </a:cubicBezTo>
                <a:lnTo>
                  <a:pt x="241984" y="96141"/>
                </a:lnTo>
                <a:close/>
              </a:path>
            </a:pathLst>
          </a:custGeom>
          <a:solidFill>
            <a:schemeClr val="accent1"/>
          </a:solidFill>
          <a:ln w="3969"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332" y="-4150"/>
            <a:ext cx="9124967" cy="514296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4567">
              <a:buClrTx/>
              <a:defRPr/>
            </a:pPr>
            <a:endParaRPr lang="es-UY" sz="1794" kern="1200" dirty="0">
              <a:solidFill>
                <a:prstClr val="white"/>
              </a:solidFill>
            </a:endParaRPr>
          </a:p>
        </p:txBody>
      </p:sp>
      <p:sp>
        <p:nvSpPr>
          <p:cNvPr id="14" name="Rounded Rectangle 13">
            <a:hlinkClick r:id="rId3"/>
          </p:cNvPr>
          <p:cNvSpPr/>
          <p:nvPr/>
        </p:nvSpPr>
        <p:spPr>
          <a:xfrm>
            <a:off x="5598564" y="3486385"/>
            <a:ext cx="2125433" cy="456247"/>
          </a:xfrm>
          <a:prstGeom prst="round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4567">
              <a:buClrTx/>
              <a:defRPr/>
            </a:pPr>
            <a:r>
              <a:rPr lang="en-US" sz="1794" b="1" kern="1200" dirty="0">
                <a:solidFill>
                  <a:prstClr val="white"/>
                </a:solidFill>
              </a:rPr>
              <a:t>SUBSCRIBE NOW</a:t>
            </a:r>
            <a:endParaRPr lang="es-UY" sz="1794" b="1" kern="1200" dirty="0">
              <a:solidFill>
                <a:prstClr val="white"/>
              </a:solidFill>
            </a:endParaRPr>
          </a:p>
        </p:txBody>
      </p:sp>
      <p:sp>
        <p:nvSpPr>
          <p:cNvPr id="17" name="Freeform 19"/>
          <p:cNvSpPr>
            <a:spLocks noChangeAspect="1" noEditPoints="1"/>
          </p:cNvSpPr>
          <p:nvPr/>
        </p:nvSpPr>
        <p:spPr bwMode="auto">
          <a:xfrm rot="7401880">
            <a:off x="7853350" y="3025306"/>
            <a:ext cx="1380626" cy="556055"/>
          </a:xfrm>
          <a:custGeom>
            <a:avLst/>
            <a:gdLst>
              <a:gd name="T0" fmla="*/ 715 w 868"/>
              <a:gd name="T1" fmla="*/ 128 h 351"/>
              <a:gd name="T2" fmla="*/ 363 w 868"/>
              <a:gd name="T3" fmla="*/ 50 h 351"/>
              <a:gd name="T4" fmla="*/ 226 w 868"/>
              <a:gd name="T5" fmla="*/ 94 h 351"/>
              <a:gd name="T6" fmla="*/ 155 w 868"/>
              <a:gd name="T7" fmla="*/ 112 h 351"/>
              <a:gd name="T8" fmla="*/ 111 w 868"/>
              <a:gd name="T9" fmla="*/ 138 h 351"/>
              <a:gd name="T10" fmla="*/ 85 w 868"/>
              <a:gd name="T11" fmla="*/ 163 h 351"/>
              <a:gd name="T12" fmla="*/ 104 w 868"/>
              <a:gd name="T13" fmla="*/ 185 h 351"/>
              <a:gd name="T14" fmla="*/ 69 w 868"/>
              <a:gd name="T15" fmla="*/ 174 h 351"/>
              <a:gd name="T16" fmla="*/ 92 w 868"/>
              <a:gd name="T17" fmla="*/ 203 h 351"/>
              <a:gd name="T18" fmla="*/ 66 w 868"/>
              <a:gd name="T19" fmla="*/ 192 h 351"/>
              <a:gd name="T20" fmla="*/ 75 w 868"/>
              <a:gd name="T21" fmla="*/ 207 h 351"/>
              <a:gd name="T22" fmla="*/ 72 w 868"/>
              <a:gd name="T23" fmla="*/ 224 h 351"/>
              <a:gd name="T24" fmla="*/ 64 w 868"/>
              <a:gd name="T25" fmla="*/ 228 h 351"/>
              <a:gd name="T26" fmla="*/ 29 w 868"/>
              <a:gd name="T27" fmla="*/ 217 h 351"/>
              <a:gd name="T28" fmla="*/ 31 w 868"/>
              <a:gd name="T29" fmla="*/ 228 h 351"/>
              <a:gd name="T30" fmla="*/ 53 w 868"/>
              <a:gd name="T31" fmla="*/ 253 h 351"/>
              <a:gd name="T32" fmla="*/ 36 w 868"/>
              <a:gd name="T33" fmla="*/ 257 h 351"/>
              <a:gd name="T34" fmla="*/ 774 w 868"/>
              <a:gd name="T35" fmla="*/ 258 h 351"/>
              <a:gd name="T36" fmla="*/ 640 w 868"/>
              <a:gd name="T37" fmla="*/ 136 h 351"/>
              <a:gd name="T38" fmla="*/ 376 w 868"/>
              <a:gd name="T39" fmla="*/ 47 h 351"/>
              <a:gd name="T40" fmla="*/ 235 w 868"/>
              <a:gd name="T41" fmla="*/ 76 h 351"/>
              <a:gd name="T42" fmla="*/ 221 w 868"/>
              <a:gd name="T43" fmla="*/ 70 h 351"/>
              <a:gd name="T44" fmla="*/ 180 w 868"/>
              <a:gd name="T45" fmla="*/ 89 h 351"/>
              <a:gd name="T46" fmla="*/ 168 w 868"/>
              <a:gd name="T47" fmla="*/ 110 h 351"/>
              <a:gd name="T48" fmla="*/ 140 w 868"/>
              <a:gd name="T49" fmla="*/ 145 h 351"/>
              <a:gd name="T50" fmla="*/ 81 w 868"/>
              <a:gd name="T51" fmla="*/ 192 h 351"/>
              <a:gd name="T52" fmla="*/ 126 w 868"/>
              <a:gd name="T53" fmla="*/ 134 h 351"/>
              <a:gd name="T54" fmla="*/ 253 w 868"/>
              <a:gd name="T55" fmla="*/ 36 h 351"/>
              <a:gd name="T56" fmla="*/ 399 w 868"/>
              <a:gd name="T57" fmla="*/ 2 h 351"/>
              <a:gd name="T58" fmla="*/ 510 w 868"/>
              <a:gd name="T59" fmla="*/ 14 h 351"/>
              <a:gd name="T60" fmla="*/ 732 w 868"/>
              <a:gd name="T61" fmla="*/ 145 h 351"/>
              <a:gd name="T62" fmla="*/ 794 w 868"/>
              <a:gd name="T63" fmla="*/ 260 h 351"/>
              <a:gd name="T64" fmla="*/ 787 w 868"/>
              <a:gd name="T65" fmla="*/ 222 h 351"/>
              <a:gd name="T66" fmla="*/ 721 w 868"/>
              <a:gd name="T67" fmla="*/ 150 h 351"/>
              <a:gd name="T68" fmla="*/ 533 w 868"/>
              <a:gd name="T69" fmla="*/ 22 h 351"/>
              <a:gd name="T70" fmla="*/ 380 w 868"/>
              <a:gd name="T71" fmla="*/ 47 h 351"/>
              <a:gd name="T72" fmla="*/ 307 w 868"/>
              <a:gd name="T73" fmla="*/ 53 h 351"/>
              <a:gd name="T74" fmla="*/ 281 w 868"/>
              <a:gd name="T75" fmla="*/ 47 h 351"/>
              <a:gd name="T76" fmla="*/ 242 w 868"/>
              <a:gd name="T77" fmla="*/ 43 h 351"/>
              <a:gd name="T78" fmla="*/ 222 w 868"/>
              <a:gd name="T79" fmla="*/ 51 h 351"/>
              <a:gd name="T80" fmla="*/ 197 w 868"/>
              <a:gd name="T81" fmla="*/ 73 h 351"/>
              <a:gd name="T82" fmla="*/ 164 w 868"/>
              <a:gd name="T83" fmla="*/ 99 h 351"/>
              <a:gd name="T84" fmla="*/ 142 w 868"/>
              <a:gd name="T85" fmla="*/ 117 h 351"/>
              <a:gd name="T86" fmla="*/ 141 w 868"/>
              <a:gd name="T87" fmla="*/ 138 h 351"/>
              <a:gd name="T88" fmla="*/ 124 w 868"/>
              <a:gd name="T89" fmla="*/ 129 h 351"/>
              <a:gd name="T90" fmla="*/ 113 w 868"/>
              <a:gd name="T91" fmla="*/ 142 h 351"/>
              <a:gd name="T92" fmla="*/ 337 w 868"/>
              <a:gd name="T93" fmla="*/ 9 h 351"/>
              <a:gd name="T94" fmla="*/ 168 w 868"/>
              <a:gd name="T95" fmla="*/ 125 h 351"/>
              <a:gd name="T96" fmla="*/ 197 w 868"/>
              <a:gd name="T97" fmla="*/ 105 h 351"/>
              <a:gd name="T98" fmla="*/ 131 w 868"/>
              <a:gd name="T99" fmla="*/ 159 h 351"/>
              <a:gd name="T100" fmla="*/ 88 w 868"/>
              <a:gd name="T101" fmla="*/ 171 h 351"/>
              <a:gd name="T102" fmla="*/ 85 w 868"/>
              <a:gd name="T103" fmla="*/ 191 h 351"/>
              <a:gd name="T104" fmla="*/ 79 w 868"/>
              <a:gd name="T105" fmla="*/ 215 h 351"/>
              <a:gd name="T106" fmla="*/ 48 w 868"/>
              <a:gd name="T107" fmla="*/ 193 h 351"/>
              <a:gd name="T108" fmla="*/ 64 w 868"/>
              <a:gd name="T109" fmla="*/ 238 h 351"/>
              <a:gd name="T110" fmla="*/ 17 w 868"/>
              <a:gd name="T111" fmla="*/ 235 h 351"/>
              <a:gd name="T112" fmla="*/ 87 w 868"/>
              <a:gd name="T113" fmla="*/ 158 h 351"/>
              <a:gd name="T114" fmla="*/ 865 w 868"/>
              <a:gd name="T115" fmla="*/ 172 h 351"/>
              <a:gd name="T116" fmla="*/ 859 w 868"/>
              <a:gd name="T117" fmla="*/ 117 h 351"/>
              <a:gd name="T118" fmla="*/ 782 w 868"/>
              <a:gd name="T119" fmla="*/ 277 h 351"/>
              <a:gd name="T120" fmla="*/ 841 w 868"/>
              <a:gd name="T121" fmla="*/ 164 h 351"/>
              <a:gd name="T122" fmla="*/ 861 w 868"/>
              <a:gd name="T123" fmla="*/ 201 h 351"/>
              <a:gd name="T124" fmla="*/ 666 w 868"/>
              <a:gd name="T125" fmla="*/ 29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8" h="351">
                <a:moveTo>
                  <a:pt x="813" y="278"/>
                </a:moveTo>
                <a:cubicBezTo>
                  <a:pt x="812" y="276"/>
                  <a:pt x="811" y="275"/>
                  <a:pt x="812" y="275"/>
                </a:cubicBezTo>
                <a:cubicBezTo>
                  <a:pt x="813" y="277"/>
                  <a:pt x="813" y="278"/>
                  <a:pt x="813" y="278"/>
                </a:cubicBezTo>
                <a:close/>
                <a:moveTo>
                  <a:pt x="812" y="266"/>
                </a:moveTo>
                <a:cubicBezTo>
                  <a:pt x="813" y="269"/>
                  <a:pt x="814" y="269"/>
                  <a:pt x="814" y="271"/>
                </a:cubicBezTo>
                <a:cubicBezTo>
                  <a:pt x="813" y="267"/>
                  <a:pt x="813" y="271"/>
                  <a:pt x="813" y="270"/>
                </a:cubicBezTo>
                <a:cubicBezTo>
                  <a:pt x="815" y="276"/>
                  <a:pt x="814" y="270"/>
                  <a:pt x="815" y="272"/>
                </a:cubicBezTo>
                <a:cubicBezTo>
                  <a:pt x="814" y="268"/>
                  <a:pt x="813" y="267"/>
                  <a:pt x="812" y="266"/>
                </a:cubicBezTo>
                <a:close/>
                <a:moveTo>
                  <a:pt x="781" y="282"/>
                </a:moveTo>
                <a:cubicBezTo>
                  <a:pt x="782" y="285"/>
                  <a:pt x="783" y="285"/>
                  <a:pt x="784" y="284"/>
                </a:cubicBezTo>
                <a:cubicBezTo>
                  <a:pt x="782" y="282"/>
                  <a:pt x="782" y="282"/>
                  <a:pt x="781" y="282"/>
                </a:cubicBezTo>
                <a:close/>
                <a:moveTo>
                  <a:pt x="798" y="267"/>
                </a:moveTo>
                <a:cubicBezTo>
                  <a:pt x="798" y="268"/>
                  <a:pt x="801" y="272"/>
                  <a:pt x="801" y="272"/>
                </a:cubicBezTo>
                <a:cubicBezTo>
                  <a:pt x="801" y="269"/>
                  <a:pt x="799" y="267"/>
                  <a:pt x="798" y="267"/>
                </a:cubicBezTo>
                <a:close/>
                <a:moveTo>
                  <a:pt x="791" y="270"/>
                </a:moveTo>
                <a:cubicBezTo>
                  <a:pt x="791" y="272"/>
                  <a:pt x="793" y="275"/>
                  <a:pt x="793" y="276"/>
                </a:cubicBezTo>
                <a:cubicBezTo>
                  <a:pt x="793" y="274"/>
                  <a:pt x="791" y="271"/>
                  <a:pt x="791" y="270"/>
                </a:cubicBezTo>
                <a:close/>
                <a:moveTo>
                  <a:pt x="789" y="269"/>
                </a:moveTo>
                <a:cubicBezTo>
                  <a:pt x="788" y="269"/>
                  <a:pt x="791" y="272"/>
                  <a:pt x="790" y="273"/>
                </a:cubicBezTo>
                <a:cubicBezTo>
                  <a:pt x="789" y="270"/>
                  <a:pt x="788" y="270"/>
                  <a:pt x="787" y="270"/>
                </a:cubicBezTo>
                <a:cubicBezTo>
                  <a:pt x="789" y="273"/>
                  <a:pt x="790" y="274"/>
                  <a:pt x="791" y="276"/>
                </a:cubicBezTo>
                <a:cubicBezTo>
                  <a:pt x="792" y="276"/>
                  <a:pt x="792" y="274"/>
                  <a:pt x="793" y="276"/>
                </a:cubicBezTo>
                <a:cubicBezTo>
                  <a:pt x="792" y="273"/>
                  <a:pt x="791" y="272"/>
                  <a:pt x="789" y="269"/>
                </a:cubicBezTo>
                <a:close/>
                <a:moveTo>
                  <a:pt x="801" y="266"/>
                </a:moveTo>
                <a:cubicBezTo>
                  <a:pt x="800" y="266"/>
                  <a:pt x="800" y="268"/>
                  <a:pt x="801" y="271"/>
                </a:cubicBezTo>
                <a:cubicBezTo>
                  <a:pt x="802" y="271"/>
                  <a:pt x="801" y="267"/>
                  <a:pt x="801" y="266"/>
                </a:cubicBezTo>
                <a:close/>
                <a:moveTo>
                  <a:pt x="799" y="270"/>
                </a:moveTo>
                <a:cubicBezTo>
                  <a:pt x="799" y="270"/>
                  <a:pt x="798" y="270"/>
                  <a:pt x="798" y="269"/>
                </a:cubicBezTo>
                <a:cubicBezTo>
                  <a:pt x="797" y="269"/>
                  <a:pt x="797" y="270"/>
                  <a:pt x="798" y="272"/>
                </a:cubicBezTo>
                <a:cubicBezTo>
                  <a:pt x="798" y="271"/>
                  <a:pt x="800" y="273"/>
                  <a:pt x="799" y="270"/>
                </a:cubicBezTo>
                <a:close/>
                <a:moveTo>
                  <a:pt x="770" y="269"/>
                </a:moveTo>
                <a:cubicBezTo>
                  <a:pt x="771" y="271"/>
                  <a:pt x="772" y="272"/>
                  <a:pt x="773" y="272"/>
                </a:cubicBezTo>
                <a:cubicBezTo>
                  <a:pt x="772" y="270"/>
                  <a:pt x="771" y="269"/>
                  <a:pt x="770" y="269"/>
                </a:cubicBezTo>
                <a:close/>
                <a:moveTo>
                  <a:pt x="807" y="248"/>
                </a:moveTo>
                <a:cubicBezTo>
                  <a:pt x="808" y="250"/>
                  <a:pt x="810" y="253"/>
                  <a:pt x="810" y="252"/>
                </a:cubicBezTo>
                <a:cubicBezTo>
                  <a:pt x="809" y="249"/>
                  <a:pt x="808" y="247"/>
                  <a:pt x="807" y="248"/>
                </a:cubicBezTo>
                <a:close/>
                <a:moveTo>
                  <a:pt x="802" y="246"/>
                </a:moveTo>
                <a:cubicBezTo>
                  <a:pt x="803" y="247"/>
                  <a:pt x="803" y="248"/>
                  <a:pt x="804" y="251"/>
                </a:cubicBezTo>
                <a:cubicBezTo>
                  <a:pt x="805" y="251"/>
                  <a:pt x="803" y="245"/>
                  <a:pt x="802" y="246"/>
                </a:cubicBezTo>
                <a:close/>
                <a:moveTo>
                  <a:pt x="805" y="245"/>
                </a:moveTo>
                <a:cubicBezTo>
                  <a:pt x="803" y="240"/>
                  <a:pt x="804" y="239"/>
                  <a:pt x="802" y="235"/>
                </a:cubicBezTo>
                <a:cubicBezTo>
                  <a:pt x="800" y="234"/>
                  <a:pt x="796" y="236"/>
                  <a:pt x="801" y="245"/>
                </a:cubicBezTo>
                <a:cubicBezTo>
                  <a:pt x="801" y="242"/>
                  <a:pt x="806" y="248"/>
                  <a:pt x="805" y="245"/>
                </a:cubicBezTo>
                <a:close/>
                <a:moveTo>
                  <a:pt x="759" y="246"/>
                </a:moveTo>
                <a:cubicBezTo>
                  <a:pt x="759" y="247"/>
                  <a:pt x="758" y="246"/>
                  <a:pt x="758" y="246"/>
                </a:cubicBezTo>
                <a:cubicBezTo>
                  <a:pt x="759" y="248"/>
                  <a:pt x="760" y="248"/>
                  <a:pt x="759" y="248"/>
                </a:cubicBezTo>
                <a:cubicBezTo>
                  <a:pt x="760" y="250"/>
                  <a:pt x="760" y="250"/>
                  <a:pt x="761" y="250"/>
                </a:cubicBezTo>
                <a:cubicBezTo>
                  <a:pt x="759" y="248"/>
                  <a:pt x="760" y="248"/>
                  <a:pt x="759" y="246"/>
                </a:cubicBezTo>
                <a:close/>
                <a:moveTo>
                  <a:pt x="766" y="178"/>
                </a:moveTo>
                <a:cubicBezTo>
                  <a:pt x="766" y="178"/>
                  <a:pt x="766" y="178"/>
                  <a:pt x="767" y="180"/>
                </a:cubicBezTo>
                <a:cubicBezTo>
                  <a:pt x="767" y="180"/>
                  <a:pt x="768" y="181"/>
                  <a:pt x="768" y="181"/>
                </a:cubicBezTo>
                <a:cubicBezTo>
                  <a:pt x="767" y="179"/>
                  <a:pt x="768" y="180"/>
                  <a:pt x="766" y="178"/>
                </a:cubicBezTo>
                <a:close/>
                <a:moveTo>
                  <a:pt x="756" y="167"/>
                </a:moveTo>
                <a:cubicBezTo>
                  <a:pt x="757" y="168"/>
                  <a:pt x="758" y="169"/>
                  <a:pt x="757" y="169"/>
                </a:cubicBezTo>
                <a:cubicBezTo>
                  <a:pt x="762" y="175"/>
                  <a:pt x="758" y="167"/>
                  <a:pt x="756" y="167"/>
                </a:cubicBezTo>
                <a:close/>
                <a:moveTo>
                  <a:pt x="713" y="128"/>
                </a:moveTo>
                <a:cubicBezTo>
                  <a:pt x="713" y="127"/>
                  <a:pt x="714" y="127"/>
                  <a:pt x="715" y="128"/>
                </a:cubicBezTo>
                <a:cubicBezTo>
                  <a:pt x="712" y="125"/>
                  <a:pt x="710" y="125"/>
                  <a:pt x="713" y="128"/>
                </a:cubicBezTo>
                <a:close/>
                <a:moveTo>
                  <a:pt x="640" y="70"/>
                </a:moveTo>
                <a:cubicBezTo>
                  <a:pt x="634" y="64"/>
                  <a:pt x="636" y="68"/>
                  <a:pt x="640" y="70"/>
                </a:cubicBezTo>
                <a:close/>
                <a:moveTo>
                  <a:pt x="545" y="23"/>
                </a:moveTo>
                <a:cubicBezTo>
                  <a:pt x="544" y="24"/>
                  <a:pt x="548" y="25"/>
                  <a:pt x="549" y="24"/>
                </a:cubicBezTo>
                <a:cubicBezTo>
                  <a:pt x="546" y="24"/>
                  <a:pt x="547" y="24"/>
                  <a:pt x="545" y="23"/>
                </a:cubicBezTo>
                <a:close/>
                <a:moveTo>
                  <a:pt x="539" y="20"/>
                </a:moveTo>
                <a:cubicBezTo>
                  <a:pt x="539" y="20"/>
                  <a:pt x="538" y="20"/>
                  <a:pt x="538" y="20"/>
                </a:cubicBezTo>
                <a:cubicBezTo>
                  <a:pt x="540" y="21"/>
                  <a:pt x="543" y="22"/>
                  <a:pt x="543" y="21"/>
                </a:cubicBezTo>
                <a:cubicBezTo>
                  <a:pt x="540" y="20"/>
                  <a:pt x="540" y="21"/>
                  <a:pt x="539" y="20"/>
                </a:cubicBezTo>
                <a:close/>
                <a:moveTo>
                  <a:pt x="530" y="17"/>
                </a:moveTo>
                <a:cubicBezTo>
                  <a:pt x="529" y="18"/>
                  <a:pt x="534" y="19"/>
                  <a:pt x="534" y="18"/>
                </a:cubicBezTo>
                <a:lnTo>
                  <a:pt x="530" y="17"/>
                </a:lnTo>
                <a:close/>
                <a:moveTo>
                  <a:pt x="524" y="16"/>
                </a:moveTo>
                <a:cubicBezTo>
                  <a:pt x="524" y="16"/>
                  <a:pt x="522" y="16"/>
                  <a:pt x="522" y="17"/>
                </a:cubicBezTo>
                <a:cubicBezTo>
                  <a:pt x="524" y="17"/>
                  <a:pt x="527" y="18"/>
                  <a:pt x="529" y="18"/>
                </a:cubicBezTo>
                <a:cubicBezTo>
                  <a:pt x="528" y="17"/>
                  <a:pt x="526" y="17"/>
                  <a:pt x="524" y="16"/>
                </a:cubicBezTo>
                <a:close/>
                <a:moveTo>
                  <a:pt x="498" y="10"/>
                </a:moveTo>
                <a:cubicBezTo>
                  <a:pt x="501" y="10"/>
                  <a:pt x="502" y="10"/>
                  <a:pt x="503" y="10"/>
                </a:cubicBezTo>
                <a:cubicBezTo>
                  <a:pt x="502" y="10"/>
                  <a:pt x="498" y="9"/>
                  <a:pt x="498" y="10"/>
                </a:cubicBezTo>
                <a:close/>
                <a:moveTo>
                  <a:pt x="467" y="7"/>
                </a:moveTo>
                <a:cubicBezTo>
                  <a:pt x="468" y="7"/>
                  <a:pt x="473" y="8"/>
                  <a:pt x="473" y="7"/>
                </a:cubicBezTo>
                <a:cubicBezTo>
                  <a:pt x="470" y="7"/>
                  <a:pt x="467" y="6"/>
                  <a:pt x="467" y="7"/>
                </a:cubicBezTo>
                <a:close/>
                <a:moveTo>
                  <a:pt x="443" y="52"/>
                </a:moveTo>
                <a:cubicBezTo>
                  <a:pt x="443" y="52"/>
                  <a:pt x="443" y="52"/>
                  <a:pt x="443" y="53"/>
                </a:cubicBezTo>
                <a:cubicBezTo>
                  <a:pt x="445" y="53"/>
                  <a:pt x="444" y="54"/>
                  <a:pt x="447" y="54"/>
                </a:cubicBezTo>
                <a:cubicBezTo>
                  <a:pt x="446" y="53"/>
                  <a:pt x="446" y="53"/>
                  <a:pt x="448" y="53"/>
                </a:cubicBezTo>
                <a:cubicBezTo>
                  <a:pt x="447" y="52"/>
                  <a:pt x="446" y="52"/>
                  <a:pt x="443" y="52"/>
                </a:cubicBezTo>
                <a:close/>
                <a:moveTo>
                  <a:pt x="435" y="51"/>
                </a:moveTo>
                <a:cubicBezTo>
                  <a:pt x="435" y="52"/>
                  <a:pt x="430" y="51"/>
                  <a:pt x="431" y="51"/>
                </a:cubicBezTo>
                <a:cubicBezTo>
                  <a:pt x="432" y="51"/>
                  <a:pt x="436" y="52"/>
                  <a:pt x="437" y="52"/>
                </a:cubicBezTo>
                <a:cubicBezTo>
                  <a:pt x="435" y="52"/>
                  <a:pt x="437" y="51"/>
                  <a:pt x="435" y="51"/>
                </a:cubicBezTo>
                <a:close/>
                <a:moveTo>
                  <a:pt x="402" y="50"/>
                </a:moveTo>
                <a:cubicBezTo>
                  <a:pt x="404" y="50"/>
                  <a:pt x="406" y="50"/>
                  <a:pt x="406" y="49"/>
                </a:cubicBezTo>
                <a:cubicBezTo>
                  <a:pt x="404" y="49"/>
                  <a:pt x="402" y="49"/>
                  <a:pt x="402" y="50"/>
                </a:cubicBezTo>
                <a:close/>
                <a:moveTo>
                  <a:pt x="391" y="1"/>
                </a:moveTo>
                <a:cubicBezTo>
                  <a:pt x="391" y="2"/>
                  <a:pt x="395" y="2"/>
                  <a:pt x="397" y="2"/>
                </a:cubicBezTo>
                <a:cubicBezTo>
                  <a:pt x="397" y="2"/>
                  <a:pt x="395" y="2"/>
                  <a:pt x="395" y="3"/>
                </a:cubicBezTo>
                <a:cubicBezTo>
                  <a:pt x="396" y="3"/>
                  <a:pt x="397" y="3"/>
                  <a:pt x="398" y="3"/>
                </a:cubicBezTo>
                <a:cubicBezTo>
                  <a:pt x="397" y="2"/>
                  <a:pt x="401" y="4"/>
                  <a:pt x="402" y="3"/>
                </a:cubicBezTo>
                <a:cubicBezTo>
                  <a:pt x="400" y="2"/>
                  <a:pt x="396" y="3"/>
                  <a:pt x="399" y="2"/>
                </a:cubicBezTo>
                <a:cubicBezTo>
                  <a:pt x="393" y="2"/>
                  <a:pt x="395" y="1"/>
                  <a:pt x="391" y="1"/>
                </a:cubicBezTo>
                <a:close/>
                <a:moveTo>
                  <a:pt x="394" y="3"/>
                </a:moveTo>
                <a:cubicBezTo>
                  <a:pt x="391" y="3"/>
                  <a:pt x="389" y="3"/>
                  <a:pt x="388" y="3"/>
                </a:cubicBezTo>
                <a:cubicBezTo>
                  <a:pt x="391" y="3"/>
                  <a:pt x="394" y="4"/>
                  <a:pt x="395" y="3"/>
                </a:cubicBezTo>
                <a:cubicBezTo>
                  <a:pt x="394" y="3"/>
                  <a:pt x="394" y="3"/>
                  <a:pt x="394" y="3"/>
                </a:cubicBezTo>
                <a:close/>
                <a:moveTo>
                  <a:pt x="384" y="2"/>
                </a:moveTo>
                <a:cubicBezTo>
                  <a:pt x="386" y="2"/>
                  <a:pt x="388" y="2"/>
                  <a:pt x="389" y="2"/>
                </a:cubicBezTo>
                <a:cubicBezTo>
                  <a:pt x="387" y="2"/>
                  <a:pt x="384" y="2"/>
                  <a:pt x="384" y="2"/>
                </a:cubicBezTo>
                <a:close/>
                <a:moveTo>
                  <a:pt x="371" y="5"/>
                </a:moveTo>
                <a:cubicBezTo>
                  <a:pt x="370" y="6"/>
                  <a:pt x="367" y="6"/>
                  <a:pt x="365" y="6"/>
                </a:cubicBezTo>
                <a:cubicBezTo>
                  <a:pt x="367" y="7"/>
                  <a:pt x="377" y="6"/>
                  <a:pt x="377" y="5"/>
                </a:cubicBezTo>
                <a:cubicBezTo>
                  <a:pt x="374" y="5"/>
                  <a:pt x="374" y="5"/>
                  <a:pt x="371" y="5"/>
                </a:cubicBezTo>
                <a:close/>
                <a:moveTo>
                  <a:pt x="364" y="51"/>
                </a:moveTo>
                <a:cubicBezTo>
                  <a:pt x="364" y="52"/>
                  <a:pt x="367" y="51"/>
                  <a:pt x="370" y="51"/>
                </a:cubicBezTo>
                <a:cubicBezTo>
                  <a:pt x="370" y="51"/>
                  <a:pt x="366" y="51"/>
                  <a:pt x="364" y="51"/>
                </a:cubicBezTo>
                <a:close/>
                <a:moveTo>
                  <a:pt x="363" y="50"/>
                </a:moveTo>
                <a:cubicBezTo>
                  <a:pt x="365" y="49"/>
                  <a:pt x="366" y="49"/>
                  <a:pt x="367" y="49"/>
                </a:cubicBezTo>
                <a:cubicBezTo>
                  <a:pt x="365" y="48"/>
                  <a:pt x="363" y="49"/>
                  <a:pt x="363" y="50"/>
                </a:cubicBezTo>
                <a:close/>
                <a:moveTo>
                  <a:pt x="326" y="13"/>
                </a:moveTo>
                <a:cubicBezTo>
                  <a:pt x="327" y="12"/>
                  <a:pt x="332" y="11"/>
                  <a:pt x="333" y="11"/>
                </a:cubicBezTo>
                <a:cubicBezTo>
                  <a:pt x="329" y="11"/>
                  <a:pt x="328" y="12"/>
                  <a:pt x="326" y="13"/>
                </a:cubicBezTo>
                <a:close/>
                <a:moveTo>
                  <a:pt x="321" y="10"/>
                </a:moveTo>
                <a:cubicBezTo>
                  <a:pt x="322" y="11"/>
                  <a:pt x="325" y="10"/>
                  <a:pt x="329" y="9"/>
                </a:cubicBezTo>
                <a:cubicBezTo>
                  <a:pt x="329" y="9"/>
                  <a:pt x="329" y="9"/>
                  <a:pt x="328" y="9"/>
                </a:cubicBezTo>
                <a:cubicBezTo>
                  <a:pt x="326" y="10"/>
                  <a:pt x="323" y="10"/>
                  <a:pt x="321" y="10"/>
                </a:cubicBezTo>
                <a:close/>
                <a:moveTo>
                  <a:pt x="322" y="58"/>
                </a:moveTo>
                <a:cubicBezTo>
                  <a:pt x="323" y="58"/>
                  <a:pt x="326" y="58"/>
                  <a:pt x="328" y="58"/>
                </a:cubicBezTo>
                <a:cubicBezTo>
                  <a:pt x="327" y="57"/>
                  <a:pt x="325" y="57"/>
                  <a:pt x="322" y="58"/>
                </a:cubicBezTo>
                <a:close/>
                <a:moveTo>
                  <a:pt x="313" y="59"/>
                </a:moveTo>
                <a:cubicBezTo>
                  <a:pt x="314" y="60"/>
                  <a:pt x="309" y="60"/>
                  <a:pt x="309" y="61"/>
                </a:cubicBezTo>
                <a:cubicBezTo>
                  <a:pt x="311" y="61"/>
                  <a:pt x="312" y="61"/>
                  <a:pt x="316" y="60"/>
                </a:cubicBezTo>
                <a:cubicBezTo>
                  <a:pt x="315" y="60"/>
                  <a:pt x="316" y="59"/>
                  <a:pt x="313" y="59"/>
                </a:cubicBezTo>
                <a:close/>
                <a:moveTo>
                  <a:pt x="286" y="24"/>
                </a:moveTo>
                <a:cubicBezTo>
                  <a:pt x="286" y="24"/>
                  <a:pt x="280" y="25"/>
                  <a:pt x="280" y="26"/>
                </a:cubicBezTo>
                <a:cubicBezTo>
                  <a:pt x="281" y="26"/>
                  <a:pt x="280" y="26"/>
                  <a:pt x="281" y="26"/>
                </a:cubicBezTo>
                <a:cubicBezTo>
                  <a:pt x="282" y="26"/>
                  <a:pt x="284" y="25"/>
                  <a:pt x="285" y="24"/>
                </a:cubicBezTo>
                <a:cubicBezTo>
                  <a:pt x="285" y="25"/>
                  <a:pt x="286" y="25"/>
                  <a:pt x="287" y="25"/>
                </a:cubicBezTo>
                <a:cubicBezTo>
                  <a:pt x="290" y="24"/>
                  <a:pt x="290" y="24"/>
                  <a:pt x="294" y="23"/>
                </a:cubicBezTo>
                <a:cubicBezTo>
                  <a:pt x="293" y="22"/>
                  <a:pt x="293" y="22"/>
                  <a:pt x="293" y="22"/>
                </a:cubicBezTo>
                <a:cubicBezTo>
                  <a:pt x="290" y="23"/>
                  <a:pt x="288" y="23"/>
                  <a:pt x="286" y="24"/>
                </a:cubicBezTo>
                <a:close/>
                <a:moveTo>
                  <a:pt x="287" y="68"/>
                </a:moveTo>
                <a:cubicBezTo>
                  <a:pt x="289" y="67"/>
                  <a:pt x="289" y="67"/>
                  <a:pt x="289" y="66"/>
                </a:cubicBezTo>
                <a:cubicBezTo>
                  <a:pt x="287" y="67"/>
                  <a:pt x="287" y="67"/>
                  <a:pt x="287" y="68"/>
                </a:cubicBezTo>
                <a:close/>
                <a:moveTo>
                  <a:pt x="237" y="80"/>
                </a:moveTo>
                <a:cubicBezTo>
                  <a:pt x="236" y="81"/>
                  <a:pt x="235" y="83"/>
                  <a:pt x="230" y="86"/>
                </a:cubicBezTo>
                <a:cubicBezTo>
                  <a:pt x="227" y="86"/>
                  <a:pt x="224" y="88"/>
                  <a:pt x="221" y="89"/>
                </a:cubicBezTo>
                <a:cubicBezTo>
                  <a:pt x="221" y="89"/>
                  <a:pt x="221" y="90"/>
                  <a:pt x="220" y="91"/>
                </a:cubicBezTo>
                <a:cubicBezTo>
                  <a:pt x="219" y="91"/>
                  <a:pt x="215" y="92"/>
                  <a:pt x="215" y="93"/>
                </a:cubicBezTo>
                <a:cubicBezTo>
                  <a:pt x="217" y="93"/>
                  <a:pt x="218" y="93"/>
                  <a:pt x="220" y="92"/>
                </a:cubicBezTo>
                <a:cubicBezTo>
                  <a:pt x="222" y="91"/>
                  <a:pt x="219" y="91"/>
                  <a:pt x="221" y="90"/>
                </a:cubicBezTo>
                <a:cubicBezTo>
                  <a:pt x="227" y="88"/>
                  <a:pt x="233" y="84"/>
                  <a:pt x="238" y="81"/>
                </a:cubicBezTo>
                <a:cubicBezTo>
                  <a:pt x="237" y="81"/>
                  <a:pt x="237" y="81"/>
                  <a:pt x="236" y="81"/>
                </a:cubicBezTo>
                <a:cubicBezTo>
                  <a:pt x="239" y="80"/>
                  <a:pt x="241" y="79"/>
                  <a:pt x="242" y="78"/>
                </a:cubicBezTo>
                <a:cubicBezTo>
                  <a:pt x="239" y="79"/>
                  <a:pt x="238" y="79"/>
                  <a:pt x="237" y="80"/>
                </a:cubicBezTo>
                <a:close/>
                <a:moveTo>
                  <a:pt x="228" y="79"/>
                </a:moveTo>
                <a:cubicBezTo>
                  <a:pt x="228" y="80"/>
                  <a:pt x="230" y="79"/>
                  <a:pt x="228" y="80"/>
                </a:cubicBezTo>
                <a:cubicBezTo>
                  <a:pt x="228" y="80"/>
                  <a:pt x="224" y="82"/>
                  <a:pt x="224" y="81"/>
                </a:cubicBezTo>
                <a:cubicBezTo>
                  <a:pt x="219" y="84"/>
                  <a:pt x="214" y="86"/>
                  <a:pt x="212" y="89"/>
                </a:cubicBezTo>
                <a:cubicBezTo>
                  <a:pt x="217" y="86"/>
                  <a:pt x="220" y="83"/>
                  <a:pt x="224" y="82"/>
                </a:cubicBezTo>
                <a:cubicBezTo>
                  <a:pt x="224" y="82"/>
                  <a:pt x="222" y="83"/>
                  <a:pt x="223" y="83"/>
                </a:cubicBezTo>
                <a:cubicBezTo>
                  <a:pt x="226" y="82"/>
                  <a:pt x="228" y="80"/>
                  <a:pt x="232" y="79"/>
                </a:cubicBezTo>
                <a:cubicBezTo>
                  <a:pt x="231" y="78"/>
                  <a:pt x="231" y="78"/>
                  <a:pt x="228" y="79"/>
                </a:cubicBezTo>
                <a:close/>
                <a:moveTo>
                  <a:pt x="209" y="55"/>
                </a:moveTo>
                <a:cubicBezTo>
                  <a:pt x="212" y="54"/>
                  <a:pt x="215" y="52"/>
                  <a:pt x="216" y="50"/>
                </a:cubicBezTo>
                <a:cubicBezTo>
                  <a:pt x="212" y="52"/>
                  <a:pt x="211" y="53"/>
                  <a:pt x="209" y="55"/>
                </a:cubicBezTo>
                <a:close/>
                <a:moveTo>
                  <a:pt x="220" y="66"/>
                </a:moveTo>
                <a:cubicBezTo>
                  <a:pt x="223" y="64"/>
                  <a:pt x="220" y="67"/>
                  <a:pt x="223" y="65"/>
                </a:cubicBezTo>
                <a:cubicBezTo>
                  <a:pt x="224" y="64"/>
                  <a:pt x="223" y="65"/>
                  <a:pt x="223" y="64"/>
                </a:cubicBezTo>
                <a:cubicBezTo>
                  <a:pt x="222" y="65"/>
                  <a:pt x="220" y="65"/>
                  <a:pt x="220" y="66"/>
                </a:cubicBezTo>
                <a:close/>
                <a:moveTo>
                  <a:pt x="217" y="67"/>
                </a:moveTo>
                <a:cubicBezTo>
                  <a:pt x="214" y="69"/>
                  <a:pt x="216" y="70"/>
                  <a:pt x="219" y="67"/>
                </a:cubicBezTo>
                <a:cubicBezTo>
                  <a:pt x="214" y="69"/>
                  <a:pt x="222" y="65"/>
                  <a:pt x="217" y="67"/>
                </a:cubicBezTo>
                <a:close/>
                <a:moveTo>
                  <a:pt x="226" y="94"/>
                </a:moveTo>
                <a:cubicBezTo>
                  <a:pt x="225" y="94"/>
                  <a:pt x="224" y="95"/>
                  <a:pt x="224" y="96"/>
                </a:cubicBezTo>
                <a:cubicBezTo>
                  <a:pt x="226" y="94"/>
                  <a:pt x="226" y="95"/>
                  <a:pt x="228" y="94"/>
                </a:cubicBezTo>
                <a:cubicBezTo>
                  <a:pt x="228" y="93"/>
                  <a:pt x="227" y="94"/>
                  <a:pt x="226" y="94"/>
                </a:cubicBezTo>
                <a:close/>
                <a:moveTo>
                  <a:pt x="216" y="80"/>
                </a:moveTo>
                <a:cubicBezTo>
                  <a:pt x="215" y="80"/>
                  <a:pt x="213" y="82"/>
                  <a:pt x="211" y="82"/>
                </a:cubicBezTo>
                <a:cubicBezTo>
                  <a:pt x="211" y="83"/>
                  <a:pt x="214" y="82"/>
                  <a:pt x="216" y="80"/>
                </a:cubicBezTo>
                <a:close/>
                <a:moveTo>
                  <a:pt x="206" y="79"/>
                </a:moveTo>
                <a:cubicBezTo>
                  <a:pt x="206" y="79"/>
                  <a:pt x="208" y="78"/>
                  <a:pt x="207" y="79"/>
                </a:cubicBezTo>
                <a:cubicBezTo>
                  <a:pt x="209" y="77"/>
                  <a:pt x="210" y="78"/>
                  <a:pt x="212" y="75"/>
                </a:cubicBezTo>
                <a:cubicBezTo>
                  <a:pt x="210" y="76"/>
                  <a:pt x="208" y="77"/>
                  <a:pt x="206" y="79"/>
                </a:cubicBezTo>
                <a:close/>
                <a:moveTo>
                  <a:pt x="192" y="65"/>
                </a:moveTo>
                <a:cubicBezTo>
                  <a:pt x="191" y="66"/>
                  <a:pt x="190" y="67"/>
                  <a:pt x="190" y="67"/>
                </a:cubicBezTo>
                <a:cubicBezTo>
                  <a:pt x="193" y="65"/>
                  <a:pt x="197" y="64"/>
                  <a:pt x="198" y="63"/>
                </a:cubicBezTo>
                <a:cubicBezTo>
                  <a:pt x="194" y="64"/>
                  <a:pt x="195" y="64"/>
                  <a:pt x="192" y="65"/>
                </a:cubicBezTo>
                <a:close/>
                <a:moveTo>
                  <a:pt x="208" y="90"/>
                </a:moveTo>
                <a:cubicBezTo>
                  <a:pt x="207" y="91"/>
                  <a:pt x="206" y="91"/>
                  <a:pt x="206" y="92"/>
                </a:cubicBezTo>
                <a:cubicBezTo>
                  <a:pt x="207" y="91"/>
                  <a:pt x="206" y="93"/>
                  <a:pt x="209" y="91"/>
                </a:cubicBezTo>
                <a:cubicBezTo>
                  <a:pt x="210" y="90"/>
                  <a:pt x="208" y="91"/>
                  <a:pt x="208" y="90"/>
                </a:cubicBezTo>
                <a:close/>
                <a:moveTo>
                  <a:pt x="207" y="101"/>
                </a:moveTo>
                <a:cubicBezTo>
                  <a:pt x="208" y="101"/>
                  <a:pt x="212" y="98"/>
                  <a:pt x="214" y="97"/>
                </a:cubicBezTo>
                <a:cubicBezTo>
                  <a:pt x="211" y="99"/>
                  <a:pt x="207" y="101"/>
                  <a:pt x="207" y="101"/>
                </a:cubicBezTo>
                <a:close/>
                <a:moveTo>
                  <a:pt x="190" y="86"/>
                </a:moveTo>
                <a:cubicBezTo>
                  <a:pt x="191" y="85"/>
                  <a:pt x="196" y="82"/>
                  <a:pt x="196" y="82"/>
                </a:cubicBezTo>
                <a:cubicBezTo>
                  <a:pt x="194" y="83"/>
                  <a:pt x="192" y="85"/>
                  <a:pt x="190" y="86"/>
                </a:cubicBezTo>
                <a:close/>
                <a:moveTo>
                  <a:pt x="198" y="111"/>
                </a:moveTo>
                <a:cubicBezTo>
                  <a:pt x="199" y="112"/>
                  <a:pt x="204" y="109"/>
                  <a:pt x="205" y="107"/>
                </a:cubicBezTo>
                <a:cubicBezTo>
                  <a:pt x="203" y="109"/>
                  <a:pt x="201" y="110"/>
                  <a:pt x="198" y="111"/>
                </a:cubicBezTo>
                <a:close/>
                <a:moveTo>
                  <a:pt x="185" y="86"/>
                </a:moveTo>
                <a:cubicBezTo>
                  <a:pt x="185" y="86"/>
                  <a:pt x="189" y="84"/>
                  <a:pt x="188" y="84"/>
                </a:cubicBezTo>
                <a:cubicBezTo>
                  <a:pt x="184" y="85"/>
                  <a:pt x="184" y="87"/>
                  <a:pt x="183" y="89"/>
                </a:cubicBezTo>
                <a:cubicBezTo>
                  <a:pt x="184" y="88"/>
                  <a:pt x="184" y="88"/>
                  <a:pt x="184" y="88"/>
                </a:cubicBezTo>
                <a:cubicBezTo>
                  <a:pt x="187" y="87"/>
                  <a:pt x="190" y="84"/>
                  <a:pt x="188" y="84"/>
                </a:cubicBezTo>
                <a:cubicBezTo>
                  <a:pt x="188" y="84"/>
                  <a:pt x="186" y="86"/>
                  <a:pt x="185" y="86"/>
                </a:cubicBezTo>
                <a:close/>
                <a:moveTo>
                  <a:pt x="175" y="77"/>
                </a:moveTo>
                <a:cubicBezTo>
                  <a:pt x="177" y="75"/>
                  <a:pt x="182" y="73"/>
                  <a:pt x="180" y="73"/>
                </a:cubicBezTo>
                <a:cubicBezTo>
                  <a:pt x="179" y="75"/>
                  <a:pt x="174" y="76"/>
                  <a:pt x="175" y="77"/>
                </a:cubicBezTo>
                <a:close/>
                <a:moveTo>
                  <a:pt x="186" y="115"/>
                </a:moveTo>
                <a:cubicBezTo>
                  <a:pt x="187" y="115"/>
                  <a:pt x="191" y="112"/>
                  <a:pt x="191" y="111"/>
                </a:cubicBezTo>
                <a:cubicBezTo>
                  <a:pt x="190" y="112"/>
                  <a:pt x="187" y="113"/>
                  <a:pt x="186" y="115"/>
                </a:cubicBezTo>
                <a:close/>
                <a:moveTo>
                  <a:pt x="177" y="93"/>
                </a:moveTo>
                <a:cubicBezTo>
                  <a:pt x="170" y="97"/>
                  <a:pt x="177" y="95"/>
                  <a:pt x="177" y="93"/>
                </a:cubicBezTo>
                <a:close/>
                <a:moveTo>
                  <a:pt x="183" y="114"/>
                </a:moveTo>
                <a:cubicBezTo>
                  <a:pt x="185" y="113"/>
                  <a:pt x="188" y="111"/>
                  <a:pt x="188" y="110"/>
                </a:cubicBezTo>
                <a:cubicBezTo>
                  <a:pt x="185" y="112"/>
                  <a:pt x="184" y="113"/>
                  <a:pt x="183" y="114"/>
                </a:cubicBezTo>
                <a:close/>
                <a:moveTo>
                  <a:pt x="158" y="89"/>
                </a:moveTo>
                <a:cubicBezTo>
                  <a:pt x="160" y="88"/>
                  <a:pt x="165" y="84"/>
                  <a:pt x="163" y="85"/>
                </a:cubicBezTo>
                <a:cubicBezTo>
                  <a:pt x="163" y="85"/>
                  <a:pt x="157" y="89"/>
                  <a:pt x="158" y="89"/>
                </a:cubicBezTo>
                <a:close/>
                <a:moveTo>
                  <a:pt x="166" y="104"/>
                </a:moveTo>
                <a:cubicBezTo>
                  <a:pt x="168" y="103"/>
                  <a:pt x="170" y="102"/>
                  <a:pt x="171" y="101"/>
                </a:cubicBezTo>
                <a:cubicBezTo>
                  <a:pt x="169" y="103"/>
                  <a:pt x="166" y="103"/>
                  <a:pt x="166" y="104"/>
                </a:cubicBezTo>
                <a:close/>
                <a:moveTo>
                  <a:pt x="172" y="122"/>
                </a:moveTo>
                <a:cubicBezTo>
                  <a:pt x="172" y="122"/>
                  <a:pt x="176" y="120"/>
                  <a:pt x="176" y="120"/>
                </a:cubicBezTo>
                <a:cubicBezTo>
                  <a:pt x="175" y="120"/>
                  <a:pt x="175" y="120"/>
                  <a:pt x="172" y="122"/>
                </a:cubicBezTo>
                <a:close/>
                <a:moveTo>
                  <a:pt x="142" y="97"/>
                </a:moveTo>
                <a:cubicBezTo>
                  <a:pt x="145" y="95"/>
                  <a:pt x="147" y="93"/>
                  <a:pt x="148" y="92"/>
                </a:cubicBezTo>
                <a:cubicBezTo>
                  <a:pt x="146" y="93"/>
                  <a:pt x="142" y="96"/>
                  <a:pt x="142" y="97"/>
                </a:cubicBezTo>
                <a:close/>
                <a:moveTo>
                  <a:pt x="155" y="112"/>
                </a:moveTo>
                <a:cubicBezTo>
                  <a:pt x="155" y="112"/>
                  <a:pt x="156" y="111"/>
                  <a:pt x="156" y="111"/>
                </a:cubicBezTo>
                <a:cubicBezTo>
                  <a:pt x="155" y="112"/>
                  <a:pt x="156" y="112"/>
                  <a:pt x="157" y="111"/>
                </a:cubicBezTo>
                <a:cubicBezTo>
                  <a:pt x="157" y="111"/>
                  <a:pt x="158" y="110"/>
                  <a:pt x="158" y="109"/>
                </a:cubicBezTo>
                <a:cubicBezTo>
                  <a:pt x="157" y="110"/>
                  <a:pt x="155" y="111"/>
                  <a:pt x="155" y="112"/>
                </a:cubicBezTo>
                <a:close/>
                <a:moveTo>
                  <a:pt x="164" y="129"/>
                </a:moveTo>
                <a:cubicBezTo>
                  <a:pt x="165" y="128"/>
                  <a:pt x="170" y="125"/>
                  <a:pt x="169" y="124"/>
                </a:cubicBezTo>
                <a:cubicBezTo>
                  <a:pt x="167" y="126"/>
                  <a:pt x="165" y="127"/>
                  <a:pt x="164" y="129"/>
                </a:cubicBezTo>
                <a:close/>
                <a:moveTo>
                  <a:pt x="153" y="112"/>
                </a:moveTo>
                <a:cubicBezTo>
                  <a:pt x="155" y="111"/>
                  <a:pt x="158" y="109"/>
                  <a:pt x="157" y="109"/>
                </a:cubicBezTo>
                <a:cubicBezTo>
                  <a:pt x="154" y="110"/>
                  <a:pt x="154" y="111"/>
                  <a:pt x="153" y="112"/>
                </a:cubicBezTo>
                <a:close/>
                <a:moveTo>
                  <a:pt x="164" y="125"/>
                </a:moveTo>
                <a:cubicBezTo>
                  <a:pt x="165" y="124"/>
                  <a:pt x="167" y="122"/>
                  <a:pt x="167" y="122"/>
                </a:cubicBezTo>
                <a:cubicBezTo>
                  <a:pt x="166" y="122"/>
                  <a:pt x="162" y="125"/>
                  <a:pt x="164" y="125"/>
                </a:cubicBezTo>
                <a:close/>
                <a:moveTo>
                  <a:pt x="162" y="131"/>
                </a:moveTo>
                <a:cubicBezTo>
                  <a:pt x="162" y="131"/>
                  <a:pt x="161" y="132"/>
                  <a:pt x="161" y="133"/>
                </a:cubicBezTo>
                <a:cubicBezTo>
                  <a:pt x="164" y="130"/>
                  <a:pt x="164" y="130"/>
                  <a:pt x="164" y="130"/>
                </a:cubicBezTo>
                <a:cubicBezTo>
                  <a:pt x="162" y="131"/>
                  <a:pt x="170" y="126"/>
                  <a:pt x="167" y="127"/>
                </a:cubicBezTo>
                <a:cubicBezTo>
                  <a:pt x="165" y="129"/>
                  <a:pt x="163" y="130"/>
                  <a:pt x="162" y="131"/>
                </a:cubicBezTo>
                <a:close/>
                <a:moveTo>
                  <a:pt x="153" y="115"/>
                </a:moveTo>
                <a:cubicBezTo>
                  <a:pt x="153" y="115"/>
                  <a:pt x="154" y="114"/>
                  <a:pt x="153" y="114"/>
                </a:cubicBezTo>
                <a:cubicBezTo>
                  <a:pt x="149" y="118"/>
                  <a:pt x="155" y="114"/>
                  <a:pt x="153" y="116"/>
                </a:cubicBezTo>
                <a:cubicBezTo>
                  <a:pt x="155" y="115"/>
                  <a:pt x="155" y="115"/>
                  <a:pt x="155" y="115"/>
                </a:cubicBezTo>
                <a:cubicBezTo>
                  <a:pt x="155" y="115"/>
                  <a:pt x="155" y="114"/>
                  <a:pt x="155" y="114"/>
                </a:cubicBezTo>
                <a:cubicBezTo>
                  <a:pt x="154" y="115"/>
                  <a:pt x="153" y="115"/>
                  <a:pt x="153" y="115"/>
                </a:cubicBezTo>
                <a:close/>
                <a:moveTo>
                  <a:pt x="132" y="105"/>
                </a:moveTo>
                <a:cubicBezTo>
                  <a:pt x="135" y="103"/>
                  <a:pt x="140" y="99"/>
                  <a:pt x="140" y="98"/>
                </a:cubicBezTo>
                <a:cubicBezTo>
                  <a:pt x="136" y="101"/>
                  <a:pt x="133" y="104"/>
                  <a:pt x="132" y="105"/>
                </a:cubicBezTo>
                <a:close/>
                <a:moveTo>
                  <a:pt x="158" y="134"/>
                </a:moveTo>
                <a:cubicBezTo>
                  <a:pt x="159" y="132"/>
                  <a:pt x="163" y="130"/>
                  <a:pt x="163" y="130"/>
                </a:cubicBezTo>
                <a:cubicBezTo>
                  <a:pt x="161" y="131"/>
                  <a:pt x="157" y="133"/>
                  <a:pt x="158" y="134"/>
                </a:cubicBezTo>
                <a:close/>
                <a:moveTo>
                  <a:pt x="149" y="141"/>
                </a:moveTo>
                <a:cubicBezTo>
                  <a:pt x="151" y="141"/>
                  <a:pt x="153" y="139"/>
                  <a:pt x="153" y="138"/>
                </a:cubicBezTo>
                <a:cubicBezTo>
                  <a:pt x="154" y="138"/>
                  <a:pt x="157" y="136"/>
                  <a:pt x="158" y="135"/>
                </a:cubicBezTo>
                <a:cubicBezTo>
                  <a:pt x="155" y="136"/>
                  <a:pt x="151" y="139"/>
                  <a:pt x="149" y="141"/>
                </a:cubicBezTo>
                <a:close/>
                <a:moveTo>
                  <a:pt x="132" y="110"/>
                </a:moveTo>
                <a:cubicBezTo>
                  <a:pt x="132" y="108"/>
                  <a:pt x="128" y="112"/>
                  <a:pt x="127" y="113"/>
                </a:cubicBezTo>
                <a:cubicBezTo>
                  <a:pt x="126" y="114"/>
                  <a:pt x="128" y="114"/>
                  <a:pt x="129" y="112"/>
                </a:cubicBezTo>
                <a:cubicBezTo>
                  <a:pt x="129" y="111"/>
                  <a:pt x="131" y="110"/>
                  <a:pt x="131" y="110"/>
                </a:cubicBezTo>
                <a:cubicBezTo>
                  <a:pt x="131" y="110"/>
                  <a:pt x="131" y="110"/>
                  <a:pt x="132" y="110"/>
                </a:cubicBezTo>
                <a:close/>
                <a:moveTo>
                  <a:pt x="137" y="153"/>
                </a:moveTo>
                <a:cubicBezTo>
                  <a:pt x="139" y="150"/>
                  <a:pt x="143" y="148"/>
                  <a:pt x="143" y="147"/>
                </a:cubicBezTo>
                <a:cubicBezTo>
                  <a:pt x="140" y="149"/>
                  <a:pt x="138" y="151"/>
                  <a:pt x="137" y="153"/>
                </a:cubicBezTo>
                <a:close/>
                <a:moveTo>
                  <a:pt x="105" y="131"/>
                </a:moveTo>
                <a:cubicBezTo>
                  <a:pt x="110" y="128"/>
                  <a:pt x="114" y="123"/>
                  <a:pt x="118" y="120"/>
                </a:cubicBezTo>
                <a:cubicBezTo>
                  <a:pt x="117" y="119"/>
                  <a:pt x="117" y="119"/>
                  <a:pt x="117" y="119"/>
                </a:cubicBezTo>
                <a:cubicBezTo>
                  <a:pt x="113" y="123"/>
                  <a:pt x="107" y="128"/>
                  <a:pt x="105" y="131"/>
                </a:cubicBezTo>
                <a:close/>
                <a:moveTo>
                  <a:pt x="144" y="153"/>
                </a:moveTo>
                <a:cubicBezTo>
                  <a:pt x="144" y="154"/>
                  <a:pt x="143" y="155"/>
                  <a:pt x="143" y="155"/>
                </a:cubicBezTo>
                <a:cubicBezTo>
                  <a:pt x="146" y="153"/>
                  <a:pt x="146" y="153"/>
                  <a:pt x="146" y="153"/>
                </a:cubicBezTo>
                <a:cubicBezTo>
                  <a:pt x="145" y="153"/>
                  <a:pt x="146" y="152"/>
                  <a:pt x="144" y="153"/>
                </a:cubicBezTo>
                <a:close/>
                <a:moveTo>
                  <a:pt x="124" y="137"/>
                </a:moveTo>
                <a:cubicBezTo>
                  <a:pt x="125" y="137"/>
                  <a:pt x="126" y="136"/>
                  <a:pt x="126" y="136"/>
                </a:cubicBezTo>
                <a:cubicBezTo>
                  <a:pt x="125" y="136"/>
                  <a:pt x="123" y="138"/>
                  <a:pt x="122" y="139"/>
                </a:cubicBezTo>
                <a:cubicBezTo>
                  <a:pt x="121" y="140"/>
                  <a:pt x="121" y="140"/>
                  <a:pt x="122" y="140"/>
                </a:cubicBezTo>
                <a:cubicBezTo>
                  <a:pt x="124" y="138"/>
                  <a:pt x="123" y="138"/>
                  <a:pt x="124" y="137"/>
                </a:cubicBezTo>
                <a:close/>
                <a:moveTo>
                  <a:pt x="112" y="136"/>
                </a:moveTo>
                <a:cubicBezTo>
                  <a:pt x="109" y="139"/>
                  <a:pt x="114" y="135"/>
                  <a:pt x="111" y="138"/>
                </a:cubicBezTo>
                <a:cubicBezTo>
                  <a:pt x="113" y="136"/>
                  <a:pt x="113" y="136"/>
                  <a:pt x="115" y="135"/>
                </a:cubicBezTo>
                <a:cubicBezTo>
                  <a:pt x="115" y="135"/>
                  <a:pt x="116" y="134"/>
                  <a:pt x="115" y="134"/>
                </a:cubicBezTo>
                <a:cubicBezTo>
                  <a:pt x="113" y="136"/>
                  <a:pt x="114" y="134"/>
                  <a:pt x="112" y="136"/>
                </a:cubicBezTo>
                <a:close/>
                <a:moveTo>
                  <a:pt x="125" y="156"/>
                </a:moveTo>
                <a:cubicBezTo>
                  <a:pt x="126" y="156"/>
                  <a:pt x="128" y="154"/>
                  <a:pt x="129" y="152"/>
                </a:cubicBezTo>
                <a:cubicBezTo>
                  <a:pt x="128" y="153"/>
                  <a:pt x="126" y="154"/>
                  <a:pt x="125" y="156"/>
                </a:cubicBezTo>
                <a:close/>
                <a:moveTo>
                  <a:pt x="113" y="150"/>
                </a:moveTo>
                <a:cubicBezTo>
                  <a:pt x="117" y="147"/>
                  <a:pt x="116" y="148"/>
                  <a:pt x="120" y="145"/>
                </a:cubicBezTo>
                <a:cubicBezTo>
                  <a:pt x="118" y="145"/>
                  <a:pt x="121" y="143"/>
                  <a:pt x="120" y="143"/>
                </a:cubicBezTo>
                <a:cubicBezTo>
                  <a:pt x="119" y="145"/>
                  <a:pt x="113" y="149"/>
                  <a:pt x="113" y="150"/>
                </a:cubicBezTo>
                <a:close/>
                <a:moveTo>
                  <a:pt x="112" y="138"/>
                </a:moveTo>
                <a:cubicBezTo>
                  <a:pt x="110" y="140"/>
                  <a:pt x="110" y="138"/>
                  <a:pt x="108" y="140"/>
                </a:cubicBezTo>
                <a:cubicBezTo>
                  <a:pt x="107" y="142"/>
                  <a:pt x="109" y="140"/>
                  <a:pt x="110" y="141"/>
                </a:cubicBezTo>
                <a:cubicBezTo>
                  <a:pt x="111" y="140"/>
                  <a:pt x="114" y="137"/>
                  <a:pt x="112" y="138"/>
                </a:cubicBezTo>
                <a:close/>
                <a:moveTo>
                  <a:pt x="96" y="141"/>
                </a:moveTo>
                <a:cubicBezTo>
                  <a:pt x="99" y="138"/>
                  <a:pt x="99" y="138"/>
                  <a:pt x="99" y="138"/>
                </a:cubicBezTo>
                <a:cubicBezTo>
                  <a:pt x="98" y="137"/>
                  <a:pt x="98" y="137"/>
                  <a:pt x="98" y="137"/>
                </a:cubicBezTo>
                <a:cubicBezTo>
                  <a:pt x="96" y="139"/>
                  <a:pt x="97" y="139"/>
                  <a:pt x="96" y="141"/>
                </a:cubicBezTo>
                <a:close/>
                <a:moveTo>
                  <a:pt x="119" y="170"/>
                </a:moveTo>
                <a:cubicBezTo>
                  <a:pt x="119" y="171"/>
                  <a:pt x="120" y="168"/>
                  <a:pt x="120" y="169"/>
                </a:cubicBezTo>
                <a:cubicBezTo>
                  <a:pt x="121" y="168"/>
                  <a:pt x="125" y="165"/>
                  <a:pt x="123" y="166"/>
                </a:cubicBezTo>
                <a:cubicBezTo>
                  <a:pt x="121" y="168"/>
                  <a:pt x="121" y="168"/>
                  <a:pt x="119" y="170"/>
                </a:cubicBezTo>
                <a:close/>
                <a:moveTo>
                  <a:pt x="111" y="161"/>
                </a:moveTo>
                <a:cubicBezTo>
                  <a:pt x="113" y="159"/>
                  <a:pt x="114" y="159"/>
                  <a:pt x="115" y="158"/>
                </a:cubicBezTo>
                <a:cubicBezTo>
                  <a:pt x="114" y="158"/>
                  <a:pt x="115" y="157"/>
                  <a:pt x="114" y="157"/>
                </a:cubicBezTo>
                <a:cubicBezTo>
                  <a:pt x="113" y="159"/>
                  <a:pt x="111" y="160"/>
                  <a:pt x="111" y="161"/>
                </a:cubicBezTo>
                <a:close/>
                <a:moveTo>
                  <a:pt x="85" y="151"/>
                </a:moveTo>
                <a:cubicBezTo>
                  <a:pt x="83" y="153"/>
                  <a:pt x="82" y="154"/>
                  <a:pt x="81" y="155"/>
                </a:cubicBezTo>
                <a:cubicBezTo>
                  <a:pt x="81" y="156"/>
                  <a:pt x="81" y="156"/>
                  <a:pt x="81" y="156"/>
                </a:cubicBezTo>
                <a:cubicBezTo>
                  <a:pt x="81" y="156"/>
                  <a:pt x="81" y="156"/>
                  <a:pt x="81" y="156"/>
                </a:cubicBezTo>
                <a:cubicBezTo>
                  <a:pt x="82" y="156"/>
                  <a:pt x="82" y="156"/>
                  <a:pt x="82" y="156"/>
                </a:cubicBezTo>
                <a:cubicBezTo>
                  <a:pt x="83" y="155"/>
                  <a:pt x="83" y="155"/>
                  <a:pt x="83" y="155"/>
                </a:cubicBezTo>
                <a:cubicBezTo>
                  <a:pt x="84" y="154"/>
                  <a:pt x="85" y="152"/>
                  <a:pt x="86" y="151"/>
                </a:cubicBezTo>
                <a:cubicBezTo>
                  <a:pt x="89" y="149"/>
                  <a:pt x="91" y="146"/>
                  <a:pt x="93" y="143"/>
                </a:cubicBezTo>
                <a:cubicBezTo>
                  <a:pt x="90" y="146"/>
                  <a:pt x="87" y="149"/>
                  <a:pt x="85" y="151"/>
                </a:cubicBezTo>
                <a:close/>
                <a:moveTo>
                  <a:pt x="88" y="156"/>
                </a:moveTo>
                <a:cubicBezTo>
                  <a:pt x="90" y="154"/>
                  <a:pt x="91" y="154"/>
                  <a:pt x="93" y="152"/>
                </a:cubicBezTo>
                <a:cubicBezTo>
                  <a:pt x="93" y="151"/>
                  <a:pt x="93" y="150"/>
                  <a:pt x="94" y="149"/>
                </a:cubicBezTo>
                <a:cubicBezTo>
                  <a:pt x="91" y="152"/>
                  <a:pt x="87" y="156"/>
                  <a:pt x="88" y="156"/>
                </a:cubicBezTo>
                <a:close/>
                <a:moveTo>
                  <a:pt x="86" y="154"/>
                </a:moveTo>
                <a:cubicBezTo>
                  <a:pt x="88" y="153"/>
                  <a:pt x="87" y="154"/>
                  <a:pt x="89" y="152"/>
                </a:cubicBezTo>
                <a:cubicBezTo>
                  <a:pt x="89" y="152"/>
                  <a:pt x="89" y="152"/>
                  <a:pt x="90" y="151"/>
                </a:cubicBezTo>
                <a:cubicBezTo>
                  <a:pt x="89" y="151"/>
                  <a:pt x="89" y="151"/>
                  <a:pt x="90" y="151"/>
                </a:cubicBezTo>
                <a:cubicBezTo>
                  <a:pt x="90" y="150"/>
                  <a:pt x="90" y="150"/>
                  <a:pt x="90" y="150"/>
                </a:cubicBezTo>
                <a:cubicBezTo>
                  <a:pt x="89" y="152"/>
                  <a:pt x="86" y="154"/>
                  <a:pt x="86" y="154"/>
                </a:cubicBezTo>
                <a:close/>
                <a:moveTo>
                  <a:pt x="96" y="160"/>
                </a:moveTo>
                <a:cubicBezTo>
                  <a:pt x="96" y="161"/>
                  <a:pt x="94" y="163"/>
                  <a:pt x="94" y="164"/>
                </a:cubicBezTo>
                <a:cubicBezTo>
                  <a:pt x="96" y="162"/>
                  <a:pt x="96" y="161"/>
                  <a:pt x="98" y="160"/>
                </a:cubicBezTo>
                <a:cubicBezTo>
                  <a:pt x="97" y="159"/>
                  <a:pt x="97" y="160"/>
                  <a:pt x="96" y="160"/>
                </a:cubicBezTo>
                <a:close/>
                <a:moveTo>
                  <a:pt x="95" y="158"/>
                </a:moveTo>
                <a:cubicBezTo>
                  <a:pt x="95" y="158"/>
                  <a:pt x="95" y="158"/>
                  <a:pt x="95" y="158"/>
                </a:cubicBezTo>
                <a:cubicBezTo>
                  <a:pt x="93" y="159"/>
                  <a:pt x="94" y="159"/>
                  <a:pt x="92" y="160"/>
                </a:cubicBezTo>
                <a:cubicBezTo>
                  <a:pt x="93" y="161"/>
                  <a:pt x="93" y="161"/>
                  <a:pt x="93" y="161"/>
                </a:cubicBezTo>
                <a:cubicBezTo>
                  <a:pt x="94" y="159"/>
                  <a:pt x="94" y="160"/>
                  <a:pt x="95" y="158"/>
                </a:cubicBezTo>
                <a:close/>
                <a:moveTo>
                  <a:pt x="85" y="163"/>
                </a:moveTo>
                <a:cubicBezTo>
                  <a:pt x="86" y="162"/>
                  <a:pt x="86" y="162"/>
                  <a:pt x="86" y="162"/>
                </a:cubicBezTo>
                <a:cubicBezTo>
                  <a:pt x="86" y="162"/>
                  <a:pt x="85" y="162"/>
                  <a:pt x="85" y="163"/>
                </a:cubicBezTo>
                <a:close/>
                <a:moveTo>
                  <a:pt x="91" y="167"/>
                </a:moveTo>
                <a:cubicBezTo>
                  <a:pt x="91" y="167"/>
                  <a:pt x="91" y="167"/>
                  <a:pt x="91" y="168"/>
                </a:cubicBezTo>
                <a:cubicBezTo>
                  <a:pt x="92" y="168"/>
                  <a:pt x="92" y="168"/>
                  <a:pt x="92" y="167"/>
                </a:cubicBezTo>
                <a:cubicBezTo>
                  <a:pt x="92" y="167"/>
                  <a:pt x="92" y="167"/>
                  <a:pt x="92" y="167"/>
                </a:cubicBezTo>
                <a:cubicBezTo>
                  <a:pt x="92" y="167"/>
                  <a:pt x="91" y="166"/>
                  <a:pt x="91" y="167"/>
                </a:cubicBezTo>
                <a:close/>
                <a:moveTo>
                  <a:pt x="101" y="179"/>
                </a:moveTo>
                <a:cubicBezTo>
                  <a:pt x="101" y="179"/>
                  <a:pt x="101" y="179"/>
                  <a:pt x="102" y="180"/>
                </a:cubicBezTo>
                <a:cubicBezTo>
                  <a:pt x="102" y="179"/>
                  <a:pt x="102" y="178"/>
                  <a:pt x="103" y="178"/>
                </a:cubicBezTo>
                <a:cubicBezTo>
                  <a:pt x="103" y="178"/>
                  <a:pt x="103" y="178"/>
                  <a:pt x="103" y="177"/>
                </a:cubicBezTo>
                <a:cubicBezTo>
                  <a:pt x="102" y="178"/>
                  <a:pt x="102" y="178"/>
                  <a:pt x="101" y="179"/>
                </a:cubicBezTo>
                <a:close/>
                <a:moveTo>
                  <a:pt x="111" y="187"/>
                </a:moveTo>
                <a:cubicBezTo>
                  <a:pt x="111" y="188"/>
                  <a:pt x="112" y="187"/>
                  <a:pt x="112" y="187"/>
                </a:cubicBezTo>
                <a:cubicBezTo>
                  <a:pt x="111" y="187"/>
                  <a:pt x="112" y="187"/>
                  <a:pt x="112" y="186"/>
                </a:cubicBezTo>
                <a:cubicBezTo>
                  <a:pt x="111" y="186"/>
                  <a:pt x="112" y="187"/>
                  <a:pt x="111" y="187"/>
                </a:cubicBezTo>
                <a:close/>
                <a:moveTo>
                  <a:pt x="100" y="178"/>
                </a:moveTo>
                <a:cubicBezTo>
                  <a:pt x="100" y="179"/>
                  <a:pt x="101" y="179"/>
                  <a:pt x="101" y="178"/>
                </a:cubicBezTo>
                <a:cubicBezTo>
                  <a:pt x="101" y="178"/>
                  <a:pt x="101" y="178"/>
                  <a:pt x="101" y="178"/>
                </a:cubicBezTo>
                <a:cubicBezTo>
                  <a:pt x="101" y="178"/>
                  <a:pt x="101" y="178"/>
                  <a:pt x="101" y="178"/>
                </a:cubicBezTo>
                <a:cubicBezTo>
                  <a:pt x="101" y="178"/>
                  <a:pt x="100" y="178"/>
                  <a:pt x="100" y="178"/>
                </a:cubicBezTo>
                <a:close/>
                <a:moveTo>
                  <a:pt x="101" y="180"/>
                </a:moveTo>
                <a:cubicBezTo>
                  <a:pt x="101" y="179"/>
                  <a:pt x="101" y="181"/>
                  <a:pt x="102" y="180"/>
                </a:cubicBezTo>
                <a:cubicBezTo>
                  <a:pt x="102" y="180"/>
                  <a:pt x="101" y="179"/>
                  <a:pt x="101" y="179"/>
                </a:cubicBezTo>
                <a:cubicBezTo>
                  <a:pt x="101" y="179"/>
                  <a:pt x="100" y="180"/>
                  <a:pt x="101" y="180"/>
                </a:cubicBezTo>
                <a:close/>
                <a:moveTo>
                  <a:pt x="76" y="157"/>
                </a:moveTo>
                <a:cubicBezTo>
                  <a:pt x="76" y="157"/>
                  <a:pt x="77" y="156"/>
                  <a:pt x="76" y="156"/>
                </a:cubicBezTo>
                <a:cubicBezTo>
                  <a:pt x="76" y="156"/>
                  <a:pt x="76" y="157"/>
                  <a:pt x="76" y="157"/>
                </a:cubicBezTo>
                <a:close/>
                <a:moveTo>
                  <a:pt x="99" y="179"/>
                </a:moveTo>
                <a:cubicBezTo>
                  <a:pt x="99" y="178"/>
                  <a:pt x="100" y="180"/>
                  <a:pt x="100" y="179"/>
                </a:cubicBezTo>
                <a:cubicBezTo>
                  <a:pt x="99" y="179"/>
                  <a:pt x="100" y="179"/>
                  <a:pt x="100" y="178"/>
                </a:cubicBezTo>
                <a:cubicBezTo>
                  <a:pt x="100" y="178"/>
                  <a:pt x="99" y="179"/>
                  <a:pt x="99" y="179"/>
                </a:cubicBezTo>
                <a:close/>
                <a:moveTo>
                  <a:pt x="104" y="186"/>
                </a:moveTo>
                <a:cubicBezTo>
                  <a:pt x="105" y="185"/>
                  <a:pt x="105" y="185"/>
                  <a:pt x="105" y="185"/>
                </a:cubicBezTo>
                <a:cubicBezTo>
                  <a:pt x="105" y="184"/>
                  <a:pt x="104" y="185"/>
                  <a:pt x="104" y="186"/>
                </a:cubicBezTo>
                <a:close/>
                <a:moveTo>
                  <a:pt x="100" y="181"/>
                </a:moveTo>
                <a:cubicBezTo>
                  <a:pt x="100" y="181"/>
                  <a:pt x="100" y="181"/>
                  <a:pt x="100" y="181"/>
                </a:cubicBezTo>
                <a:cubicBezTo>
                  <a:pt x="100" y="181"/>
                  <a:pt x="100" y="181"/>
                  <a:pt x="100" y="181"/>
                </a:cubicBezTo>
                <a:cubicBezTo>
                  <a:pt x="100" y="181"/>
                  <a:pt x="101" y="181"/>
                  <a:pt x="101" y="181"/>
                </a:cubicBezTo>
                <a:cubicBezTo>
                  <a:pt x="100" y="181"/>
                  <a:pt x="100" y="180"/>
                  <a:pt x="100" y="181"/>
                </a:cubicBezTo>
                <a:close/>
                <a:moveTo>
                  <a:pt x="108" y="192"/>
                </a:moveTo>
                <a:cubicBezTo>
                  <a:pt x="108" y="191"/>
                  <a:pt x="109" y="190"/>
                  <a:pt x="109" y="190"/>
                </a:cubicBezTo>
                <a:cubicBezTo>
                  <a:pt x="108" y="191"/>
                  <a:pt x="107" y="191"/>
                  <a:pt x="108" y="192"/>
                </a:cubicBezTo>
                <a:close/>
                <a:moveTo>
                  <a:pt x="76" y="161"/>
                </a:moveTo>
                <a:cubicBezTo>
                  <a:pt x="76" y="161"/>
                  <a:pt x="77" y="162"/>
                  <a:pt x="77" y="161"/>
                </a:cubicBezTo>
                <a:cubicBezTo>
                  <a:pt x="77" y="161"/>
                  <a:pt x="77" y="161"/>
                  <a:pt x="77" y="161"/>
                </a:cubicBezTo>
                <a:cubicBezTo>
                  <a:pt x="77" y="161"/>
                  <a:pt x="78" y="161"/>
                  <a:pt x="77" y="161"/>
                </a:cubicBezTo>
                <a:cubicBezTo>
                  <a:pt x="77" y="161"/>
                  <a:pt x="77" y="161"/>
                  <a:pt x="76" y="161"/>
                </a:cubicBezTo>
                <a:close/>
                <a:moveTo>
                  <a:pt x="99" y="182"/>
                </a:moveTo>
                <a:cubicBezTo>
                  <a:pt x="99" y="182"/>
                  <a:pt x="99" y="182"/>
                  <a:pt x="99" y="182"/>
                </a:cubicBezTo>
                <a:cubicBezTo>
                  <a:pt x="100" y="182"/>
                  <a:pt x="100" y="182"/>
                  <a:pt x="100" y="181"/>
                </a:cubicBezTo>
                <a:cubicBezTo>
                  <a:pt x="99" y="181"/>
                  <a:pt x="99" y="182"/>
                  <a:pt x="99" y="182"/>
                </a:cubicBezTo>
                <a:close/>
                <a:moveTo>
                  <a:pt x="102" y="184"/>
                </a:moveTo>
                <a:cubicBezTo>
                  <a:pt x="102" y="184"/>
                  <a:pt x="102" y="185"/>
                  <a:pt x="102" y="185"/>
                </a:cubicBezTo>
                <a:cubicBezTo>
                  <a:pt x="102" y="185"/>
                  <a:pt x="102" y="185"/>
                  <a:pt x="102" y="185"/>
                </a:cubicBezTo>
                <a:cubicBezTo>
                  <a:pt x="102" y="185"/>
                  <a:pt x="103" y="185"/>
                  <a:pt x="103" y="184"/>
                </a:cubicBezTo>
                <a:cubicBezTo>
                  <a:pt x="103" y="185"/>
                  <a:pt x="102" y="184"/>
                  <a:pt x="102" y="184"/>
                </a:cubicBezTo>
                <a:close/>
                <a:moveTo>
                  <a:pt x="103" y="187"/>
                </a:moveTo>
                <a:cubicBezTo>
                  <a:pt x="104" y="186"/>
                  <a:pt x="104" y="186"/>
                  <a:pt x="104" y="185"/>
                </a:cubicBezTo>
                <a:cubicBezTo>
                  <a:pt x="104" y="186"/>
                  <a:pt x="103" y="186"/>
                  <a:pt x="103" y="187"/>
                </a:cubicBezTo>
                <a:close/>
                <a:moveTo>
                  <a:pt x="99" y="185"/>
                </a:moveTo>
                <a:cubicBezTo>
                  <a:pt x="99" y="185"/>
                  <a:pt x="100" y="185"/>
                  <a:pt x="100" y="185"/>
                </a:cubicBezTo>
                <a:cubicBezTo>
                  <a:pt x="100" y="185"/>
                  <a:pt x="101" y="185"/>
                  <a:pt x="101" y="186"/>
                </a:cubicBezTo>
                <a:cubicBezTo>
                  <a:pt x="102" y="186"/>
                  <a:pt x="100" y="184"/>
                  <a:pt x="102" y="184"/>
                </a:cubicBezTo>
                <a:cubicBezTo>
                  <a:pt x="101" y="184"/>
                  <a:pt x="101" y="184"/>
                  <a:pt x="101" y="183"/>
                </a:cubicBezTo>
                <a:cubicBezTo>
                  <a:pt x="100" y="184"/>
                  <a:pt x="99" y="184"/>
                  <a:pt x="99" y="185"/>
                </a:cubicBezTo>
                <a:close/>
                <a:moveTo>
                  <a:pt x="84" y="169"/>
                </a:moveTo>
                <a:cubicBezTo>
                  <a:pt x="84" y="169"/>
                  <a:pt x="85" y="169"/>
                  <a:pt x="85" y="168"/>
                </a:cubicBezTo>
                <a:cubicBezTo>
                  <a:pt x="85" y="169"/>
                  <a:pt x="84" y="169"/>
                  <a:pt x="84" y="169"/>
                </a:cubicBezTo>
                <a:close/>
                <a:moveTo>
                  <a:pt x="97" y="181"/>
                </a:moveTo>
                <a:cubicBezTo>
                  <a:pt x="98" y="181"/>
                  <a:pt x="97" y="182"/>
                  <a:pt x="98" y="182"/>
                </a:cubicBezTo>
                <a:cubicBezTo>
                  <a:pt x="98" y="181"/>
                  <a:pt x="98" y="181"/>
                  <a:pt x="98" y="181"/>
                </a:cubicBezTo>
                <a:cubicBezTo>
                  <a:pt x="98" y="181"/>
                  <a:pt x="98" y="181"/>
                  <a:pt x="97" y="181"/>
                </a:cubicBezTo>
                <a:close/>
                <a:moveTo>
                  <a:pt x="105" y="194"/>
                </a:moveTo>
                <a:cubicBezTo>
                  <a:pt x="106" y="194"/>
                  <a:pt x="106" y="192"/>
                  <a:pt x="107" y="192"/>
                </a:cubicBezTo>
                <a:cubicBezTo>
                  <a:pt x="107" y="192"/>
                  <a:pt x="107" y="192"/>
                  <a:pt x="107" y="192"/>
                </a:cubicBezTo>
                <a:cubicBezTo>
                  <a:pt x="106" y="192"/>
                  <a:pt x="105" y="193"/>
                  <a:pt x="105" y="194"/>
                </a:cubicBezTo>
                <a:close/>
                <a:moveTo>
                  <a:pt x="91" y="184"/>
                </a:moveTo>
                <a:cubicBezTo>
                  <a:pt x="92" y="184"/>
                  <a:pt x="91" y="185"/>
                  <a:pt x="91" y="185"/>
                </a:cubicBezTo>
                <a:cubicBezTo>
                  <a:pt x="92" y="185"/>
                  <a:pt x="92" y="184"/>
                  <a:pt x="93" y="184"/>
                </a:cubicBezTo>
                <a:cubicBezTo>
                  <a:pt x="92" y="184"/>
                  <a:pt x="92" y="184"/>
                  <a:pt x="92" y="183"/>
                </a:cubicBezTo>
                <a:cubicBezTo>
                  <a:pt x="92" y="184"/>
                  <a:pt x="92" y="184"/>
                  <a:pt x="91" y="184"/>
                </a:cubicBezTo>
                <a:close/>
                <a:moveTo>
                  <a:pt x="72" y="169"/>
                </a:moveTo>
                <a:cubicBezTo>
                  <a:pt x="73" y="170"/>
                  <a:pt x="73" y="170"/>
                  <a:pt x="73" y="170"/>
                </a:cubicBezTo>
                <a:cubicBezTo>
                  <a:pt x="73" y="169"/>
                  <a:pt x="75" y="168"/>
                  <a:pt x="74" y="167"/>
                </a:cubicBezTo>
                <a:cubicBezTo>
                  <a:pt x="73" y="168"/>
                  <a:pt x="73" y="169"/>
                  <a:pt x="72" y="169"/>
                </a:cubicBezTo>
                <a:close/>
                <a:moveTo>
                  <a:pt x="74" y="170"/>
                </a:moveTo>
                <a:cubicBezTo>
                  <a:pt x="75" y="170"/>
                  <a:pt x="76" y="169"/>
                  <a:pt x="76" y="168"/>
                </a:cubicBezTo>
                <a:cubicBezTo>
                  <a:pt x="75" y="169"/>
                  <a:pt x="74" y="170"/>
                  <a:pt x="74" y="170"/>
                </a:cubicBezTo>
                <a:close/>
                <a:moveTo>
                  <a:pt x="88" y="184"/>
                </a:moveTo>
                <a:cubicBezTo>
                  <a:pt x="89" y="185"/>
                  <a:pt x="89" y="185"/>
                  <a:pt x="89" y="185"/>
                </a:cubicBezTo>
                <a:cubicBezTo>
                  <a:pt x="90" y="184"/>
                  <a:pt x="90" y="184"/>
                  <a:pt x="90" y="183"/>
                </a:cubicBezTo>
                <a:cubicBezTo>
                  <a:pt x="90" y="183"/>
                  <a:pt x="89" y="184"/>
                  <a:pt x="88" y="184"/>
                </a:cubicBezTo>
                <a:close/>
                <a:moveTo>
                  <a:pt x="71" y="168"/>
                </a:moveTo>
                <a:cubicBezTo>
                  <a:pt x="71" y="168"/>
                  <a:pt x="71" y="167"/>
                  <a:pt x="71" y="167"/>
                </a:cubicBezTo>
                <a:cubicBezTo>
                  <a:pt x="71" y="167"/>
                  <a:pt x="71" y="168"/>
                  <a:pt x="71" y="168"/>
                </a:cubicBezTo>
                <a:close/>
                <a:moveTo>
                  <a:pt x="89" y="187"/>
                </a:moveTo>
                <a:cubicBezTo>
                  <a:pt x="90" y="188"/>
                  <a:pt x="90" y="187"/>
                  <a:pt x="90" y="187"/>
                </a:cubicBezTo>
                <a:cubicBezTo>
                  <a:pt x="91" y="187"/>
                  <a:pt x="91" y="186"/>
                  <a:pt x="91" y="186"/>
                </a:cubicBezTo>
                <a:cubicBezTo>
                  <a:pt x="90" y="186"/>
                  <a:pt x="90" y="187"/>
                  <a:pt x="89" y="186"/>
                </a:cubicBezTo>
                <a:cubicBezTo>
                  <a:pt x="89" y="186"/>
                  <a:pt x="90" y="187"/>
                  <a:pt x="89" y="187"/>
                </a:cubicBezTo>
                <a:close/>
                <a:moveTo>
                  <a:pt x="84" y="182"/>
                </a:moveTo>
                <a:cubicBezTo>
                  <a:pt x="84" y="182"/>
                  <a:pt x="85" y="180"/>
                  <a:pt x="84" y="180"/>
                </a:cubicBezTo>
                <a:cubicBezTo>
                  <a:pt x="84" y="181"/>
                  <a:pt x="83" y="181"/>
                  <a:pt x="84" y="182"/>
                </a:cubicBezTo>
                <a:close/>
                <a:moveTo>
                  <a:pt x="72" y="173"/>
                </a:moveTo>
                <a:cubicBezTo>
                  <a:pt x="72" y="173"/>
                  <a:pt x="73" y="173"/>
                  <a:pt x="73" y="173"/>
                </a:cubicBezTo>
                <a:cubicBezTo>
                  <a:pt x="73" y="173"/>
                  <a:pt x="73" y="173"/>
                  <a:pt x="73" y="172"/>
                </a:cubicBezTo>
                <a:cubicBezTo>
                  <a:pt x="72" y="172"/>
                  <a:pt x="75" y="172"/>
                  <a:pt x="74" y="171"/>
                </a:cubicBezTo>
                <a:cubicBezTo>
                  <a:pt x="73" y="171"/>
                  <a:pt x="73" y="172"/>
                  <a:pt x="72" y="173"/>
                </a:cubicBezTo>
                <a:close/>
                <a:moveTo>
                  <a:pt x="97" y="197"/>
                </a:moveTo>
                <a:cubicBezTo>
                  <a:pt x="98" y="196"/>
                  <a:pt x="99" y="195"/>
                  <a:pt x="99" y="194"/>
                </a:cubicBezTo>
                <a:cubicBezTo>
                  <a:pt x="99" y="195"/>
                  <a:pt x="97" y="195"/>
                  <a:pt x="97" y="197"/>
                </a:cubicBezTo>
                <a:close/>
                <a:moveTo>
                  <a:pt x="69" y="174"/>
                </a:moveTo>
                <a:cubicBezTo>
                  <a:pt x="70" y="173"/>
                  <a:pt x="71" y="172"/>
                  <a:pt x="72" y="171"/>
                </a:cubicBezTo>
                <a:cubicBezTo>
                  <a:pt x="72" y="170"/>
                  <a:pt x="72" y="170"/>
                  <a:pt x="72" y="170"/>
                </a:cubicBezTo>
                <a:cubicBezTo>
                  <a:pt x="71" y="172"/>
                  <a:pt x="69" y="172"/>
                  <a:pt x="69" y="174"/>
                </a:cubicBezTo>
                <a:close/>
                <a:moveTo>
                  <a:pt x="91" y="189"/>
                </a:moveTo>
                <a:cubicBezTo>
                  <a:pt x="91" y="189"/>
                  <a:pt x="92" y="189"/>
                  <a:pt x="91" y="188"/>
                </a:cubicBezTo>
                <a:cubicBezTo>
                  <a:pt x="91" y="189"/>
                  <a:pt x="90" y="189"/>
                  <a:pt x="91" y="189"/>
                </a:cubicBezTo>
                <a:close/>
                <a:moveTo>
                  <a:pt x="69" y="171"/>
                </a:moveTo>
                <a:cubicBezTo>
                  <a:pt x="69" y="170"/>
                  <a:pt x="70" y="169"/>
                  <a:pt x="70" y="169"/>
                </a:cubicBezTo>
                <a:cubicBezTo>
                  <a:pt x="69" y="169"/>
                  <a:pt x="68" y="170"/>
                  <a:pt x="69" y="171"/>
                </a:cubicBezTo>
                <a:close/>
                <a:moveTo>
                  <a:pt x="67" y="172"/>
                </a:moveTo>
                <a:cubicBezTo>
                  <a:pt x="68" y="173"/>
                  <a:pt x="68" y="172"/>
                  <a:pt x="68" y="171"/>
                </a:cubicBezTo>
                <a:lnTo>
                  <a:pt x="67" y="172"/>
                </a:lnTo>
                <a:close/>
                <a:moveTo>
                  <a:pt x="96" y="198"/>
                </a:moveTo>
                <a:cubicBezTo>
                  <a:pt x="97" y="198"/>
                  <a:pt x="97" y="197"/>
                  <a:pt x="97" y="197"/>
                </a:cubicBezTo>
                <a:cubicBezTo>
                  <a:pt x="96" y="197"/>
                  <a:pt x="96" y="198"/>
                  <a:pt x="96" y="198"/>
                </a:cubicBezTo>
                <a:close/>
                <a:moveTo>
                  <a:pt x="75" y="181"/>
                </a:moveTo>
                <a:cubicBezTo>
                  <a:pt x="76" y="181"/>
                  <a:pt x="77" y="180"/>
                  <a:pt x="76" y="180"/>
                </a:cubicBezTo>
                <a:cubicBezTo>
                  <a:pt x="76" y="180"/>
                  <a:pt x="75" y="181"/>
                  <a:pt x="75" y="181"/>
                </a:cubicBezTo>
                <a:close/>
                <a:moveTo>
                  <a:pt x="90" y="195"/>
                </a:moveTo>
                <a:cubicBezTo>
                  <a:pt x="91" y="196"/>
                  <a:pt x="91" y="194"/>
                  <a:pt x="92" y="194"/>
                </a:cubicBezTo>
                <a:cubicBezTo>
                  <a:pt x="92" y="194"/>
                  <a:pt x="92" y="194"/>
                  <a:pt x="91" y="193"/>
                </a:cubicBezTo>
                <a:cubicBezTo>
                  <a:pt x="91" y="194"/>
                  <a:pt x="91" y="195"/>
                  <a:pt x="90" y="195"/>
                </a:cubicBezTo>
                <a:close/>
                <a:moveTo>
                  <a:pt x="65" y="173"/>
                </a:moveTo>
                <a:cubicBezTo>
                  <a:pt x="66" y="173"/>
                  <a:pt x="66" y="172"/>
                  <a:pt x="66" y="172"/>
                </a:cubicBezTo>
                <a:cubicBezTo>
                  <a:pt x="66" y="172"/>
                  <a:pt x="65" y="173"/>
                  <a:pt x="65" y="173"/>
                </a:cubicBezTo>
                <a:close/>
                <a:moveTo>
                  <a:pt x="67" y="176"/>
                </a:moveTo>
                <a:cubicBezTo>
                  <a:pt x="68" y="177"/>
                  <a:pt x="69" y="175"/>
                  <a:pt x="68" y="175"/>
                </a:cubicBezTo>
                <a:cubicBezTo>
                  <a:pt x="68" y="176"/>
                  <a:pt x="67" y="176"/>
                  <a:pt x="67" y="176"/>
                </a:cubicBezTo>
                <a:close/>
                <a:moveTo>
                  <a:pt x="70" y="178"/>
                </a:moveTo>
                <a:cubicBezTo>
                  <a:pt x="70" y="179"/>
                  <a:pt x="70" y="178"/>
                  <a:pt x="70" y="177"/>
                </a:cubicBezTo>
                <a:cubicBezTo>
                  <a:pt x="70" y="177"/>
                  <a:pt x="70" y="178"/>
                  <a:pt x="70" y="178"/>
                </a:cubicBezTo>
                <a:close/>
                <a:moveTo>
                  <a:pt x="88" y="196"/>
                </a:moveTo>
                <a:cubicBezTo>
                  <a:pt x="89" y="196"/>
                  <a:pt x="90" y="195"/>
                  <a:pt x="89" y="194"/>
                </a:cubicBezTo>
                <a:cubicBezTo>
                  <a:pt x="89" y="196"/>
                  <a:pt x="87" y="195"/>
                  <a:pt x="88" y="196"/>
                </a:cubicBezTo>
                <a:close/>
                <a:moveTo>
                  <a:pt x="63" y="174"/>
                </a:moveTo>
                <a:cubicBezTo>
                  <a:pt x="63" y="174"/>
                  <a:pt x="63" y="174"/>
                  <a:pt x="63" y="174"/>
                </a:cubicBezTo>
                <a:cubicBezTo>
                  <a:pt x="64" y="174"/>
                  <a:pt x="64" y="173"/>
                  <a:pt x="64" y="172"/>
                </a:cubicBezTo>
                <a:cubicBezTo>
                  <a:pt x="64" y="172"/>
                  <a:pt x="64" y="173"/>
                  <a:pt x="63" y="174"/>
                </a:cubicBezTo>
                <a:close/>
                <a:moveTo>
                  <a:pt x="87" y="195"/>
                </a:moveTo>
                <a:cubicBezTo>
                  <a:pt x="87" y="194"/>
                  <a:pt x="87" y="194"/>
                  <a:pt x="88" y="194"/>
                </a:cubicBezTo>
                <a:cubicBezTo>
                  <a:pt x="87" y="193"/>
                  <a:pt x="87" y="193"/>
                  <a:pt x="87" y="193"/>
                </a:cubicBezTo>
                <a:cubicBezTo>
                  <a:pt x="87" y="194"/>
                  <a:pt x="86" y="194"/>
                  <a:pt x="87" y="195"/>
                </a:cubicBezTo>
                <a:close/>
                <a:moveTo>
                  <a:pt x="89" y="196"/>
                </a:moveTo>
                <a:cubicBezTo>
                  <a:pt x="89" y="196"/>
                  <a:pt x="90" y="197"/>
                  <a:pt x="90" y="197"/>
                </a:cubicBezTo>
                <a:cubicBezTo>
                  <a:pt x="90" y="196"/>
                  <a:pt x="90" y="196"/>
                  <a:pt x="89" y="196"/>
                </a:cubicBezTo>
                <a:close/>
                <a:moveTo>
                  <a:pt x="70" y="180"/>
                </a:moveTo>
                <a:cubicBezTo>
                  <a:pt x="70" y="180"/>
                  <a:pt x="70" y="180"/>
                  <a:pt x="70" y="179"/>
                </a:cubicBezTo>
                <a:cubicBezTo>
                  <a:pt x="70" y="179"/>
                  <a:pt x="69" y="179"/>
                  <a:pt x="69" y="180"/>
                </a:cubicBezTo>
                <a:cubicBezTo>
                  <a:pt x="69" y="180"/>
                  <a:pt x="69" y="180"/>
                  <a:pt x="70" y="180"/>
                </a:cubicBezTo>
                <a:close/>
                <a:moveTo>
                  <a:pt x="63" y="175"/>
                </a:moveTo>
                <a:cubicBezTo>
                  <a:pt x="62" y="175"/>
                  <a:pt x="61" y="176"/>
                  <a:pt x="61" y="177"/>
                </a:cubicBezTo>
                <a:cubicBezTo>
                  <a:pt x="62" y="177"/>
                  <a:pt x="63" y="175"/>
                  <a:pt x="63" y="174"/>
                </a:cubicBezTo>
                <a:cubicBezTo>
                  <a:pt x="63" y="174"/>
                  <a:pt x="63" y="175"/>
                  <a:pt x="63" y="175"/>
                </a:cubicBezTo>
                <a:close/>
                <a:moveTo>
                  <a:pt x="88" y="201"/>
                </a:moveTo>
                <a:cubicBezTo>
                  <a:pt x="88" y="202"/>
                  <a:pt x="88" y="202"/>
                  <a:pt x="89" y="202"/>
                </a:cubicBezTo>
                <a:cubicBezTo>
                  <a:pt x="89" y="201"/>
                  <a:pt x="89" y="201"/>
                  <a:pt x="90" y="200"/>
                </a:cubicBezTo>
                <a:cubicBezTo>
                  <a:pt x="90" y="200"/>
                  <a:pt x="90" y="200"/>
                  <a:pt x="90" y="199"/>
                </a:cubicBezTo>
                <a:cubicBezTo>
                  <a:pt x="90" y="199"/>
                  <a:pt x="90" y="199"/>
                  <a:pt x="90" y="199"/>
                </a:cubicBezTo>
                <a:cubicBezTo>
                  <a:pt x="89" y="200"/>
                  <a:pt x="89" y="201"/>
                  <a:pt x="88" y="201"/>
                </a:cubicBezTo>
                <a:close/>
                <a:moveTo>
                  <a:pt x="92" y="203"/>
                </a:moveTo>
                <a:cubicBezTo>
                  <a:pt x="92" y="203"/>
                  <a:pt x="93" y="202"/>
                  <a:pt x="93" y="202"/>
                </a:cubicBezTo>
                <a:cubicBezTo>
                  <a:pt x="92" y="202"/>
                  <a:pt x="92" y="202"/>
                  <a:pt x="92" y="203"/>
                </a:cubicBezTo>
                <a:close/>
                <a:moveTo>
                  <a:pt x="62" y="177"/>
                </a:moveTo>
                <a:cubicBezTo>
                  <a:pt x="62" y="177"/>
                  <a:pt x="63" y="177"/>
                  <a:pt x="63" y="176"/>
                </a:cubicBezTo>
                <a:cubicBezTo>
                  <a:pt x="62" y="176"/>
                  <a:pt x="62" y="177"/>
                  <a:pt x="62" y="177"/>
                </a:cubicBezTo>
                <a:close/>
                <a:moveTo>
                  <a:pt x="62" y="177"/>
                </a:moveTo>
                <a:cubicBezTo>
                  <a:pt x="62" y="178"/>
                  <a:pt x="63" y="178"/>
                  <a:pt x="63" y="178"/>
                </a:cubicBezTo>
                <a:cubicBezTo>
                  <a:pt x="63" y="177"/>
                  <a:pt x="63" y="177"/>
                  <a:pt x="62" y="177"/>
                </a:cubicBezTo>
                <a:close/>
                <a:moveTo>
                  <a:pt x="90" y="205"/>
                </a:moveTo>
                <a:cubicBezTo>
                  <a:pt x="90" y="205"/>
                  <a:pt x="92" y="204"/>
                  <a:pt x="91" y="203"/>
                </a:cubicBezTo>
                <a:cubicBezTo>
                  <a:pt x="91" y="203"/>
                  <a:pt x="90" y="204"/>
                  <a:pt x="90" y="205"/>
                </a:cubicBezTo>
                <a:close/>
                <a:moveTo>
                  <a:pt x="89" y="203"/>
                </a:moveTo>
                <a:cubicBezTo>
                  <a:pt x="90" y="204"/>
                  <a:pt x="91" y="202"/>
                  <a:pt x="90" y="202"/>
                </a:cubicBezTo>
                <a:cubicBezTo>
                  <a:pt x="90" y="203"/>
                  <a:pt x="90" y="203"/>
                  <a:pt x="89" y="203"/>
                </a:cubicBezTo>
                <a:close/>
                <a:moveTo>
                  <a:pt x="78" y="193"/>
                </a:moveTo>
                <a:cubicBezTo>
                  <a:pt x="76" y="194"/>
                  <a:pt x="79" y="195"/>
                  <a:pt x="78" y="196"/>
                </a:cubicBezTo>
                <a:cubicBezTo>
                  <a:pt x="79" y="196"/>
                  <a:pt x="80" y="194"/>
                  <a:pt x="80" y="194"/>
                </a:cubicBezTo>
                <a:cubicBezTo>
                  <a:pt x="79" y="195"/>
                  <a:pt x="78" y="194"/>
                  <a:pt x="78" y="193"/>
                </a:cubicBezTo>
                <a:close/>
                <a:moveTo>
                  <a:pt x="70" y="188"/>
                </a:moveTo>
                <a:cubicBezTo>
                  <a:pt x="69" y="188"/>
                  <a:pt x="70" y="188"/>
                  <a:pt x="69" y="188"/>
                </a:cubicBezTo>
                <a:cubicBezTo>
                  <a:pt x="69" y="189"/>
                  <a:pt x="67" y="189"/>
                  <a:pt x="68" y="190"/>
                </a:cubicBezTo>
                <a:cubicBezTo>
                  <a:pt x="68" y="189"/>
                  <a:pt x="70" y="190"/>
                  <a:pt x="70" y="188"/>
                </a:cubicBezTo>
                <a:cubicBezTo>
                  <a:pt x="70" y="188"/>
                  <a:pt x="70" y="188"/>
                  <a:pt x="70" y="188"/>
                </a:cubicBezTo>
                <a:close/>
                <a:moveTo>
                  <a:pt x="66" y="185"/>
                </a:moveTo>
                <a:cubicBezTo>
                  <a:pt x="65" y="185"/>
                  <a:pt x="65" y="185"/>
                  <a:pt x="66" y="186"/>
                </a:cubicBezTo>
                <a:cubicBezTo>
                  <a:pt x="66" y="185"/>
                  <a:pt x="66" y="184"/>
                  <a:pt x="66" y="185"/>
                </a:cubicBezTo>
                <a:close/>
                <a:moveTo>
                  <a:pt x="79" y="199"/>
                </a:moveTo>
                <a:cubicBezTo>
                  <a:pt x="80" y="199"/>
                  <a:pt x="81" y="198"/>
                  <a:pt x="81" y="198"/>
                </a:cubicBezTo>
                <a:cubicBezTo>
                  <a:pt x="80" y="198"/>
                  <a:pt x="79" y="199"/>
                  <a:pt x="79" y="199"/>
                </a:cubicBezTo>
                <a:close/>
                <a:moveTo>
                  <a:pt x="84" y="202"/>
                </a:moveTo>
                <a:cubicBezTo>
                  <a:pt x="85" y="202"/>
                  <a:pt x="85" y="201"/>
                  <a:pt x="85" y="201"/>
                </a:cubicBezTo>
                <a:cubicBezTo>
                  <a:pt x="84" y="201"/>
                  <a:pt x="84" y="202"/>
                  <a:pt x="84" y="202"/>
                </a:cubicBezTo>
                <a:close/>
                <a:moveTo>
                  <a:pt x="58" y="182"/>
                </a:moveTo>
                <a:cubicBezTo>
                  <a:pt x="58" y="183"/>
                  <a:pt x="60" y="181"/>
                  <a:pt x="59" y="181"/>
                </a:cubicBezTo>
                <a:cubicBezTo>
                  <a:pt x="59" y="181"/>
                  <a:pt x="57" y="182"/>
                  <a:pt x="58" y="182"/>
                </a:cubicBezTo>
                <a:close/>
                <a:moveTo>
                  <a:pt x="76" y="197"/>
                </a:moveTo>
                <a:cubicBezTo>
                  <a:pt x="77" y="198"/>
                  <a:pt x="78" y="196"/>
                  <a:pt x="77" y="197"/>
                </a:cubicBezTo>
                <a:cubicBezTo>
                  <a:pt x="77" y="197"/>
                  <a:pt x="76" y="197"/>
                  <a:pt x="76" y="197"/>
                </a:cubicBezTo>
                <a:close/>
                <a:moveTo>
                  <a:pt x="68" y="191"/>
                </a:moveTo>
                <a:cubicBezTo>
                  <a:pt x="68" y="191"/>
                  <a:pt x="68" y="191"/>
                  <a:pt x="69" y="191"/>
                </a:cubicBezTo>
                <a:cubicBezTo>
                  <a:pt x="68" y="191"/>
                  <a:pt x="69" y="190"/>
                  <a:pt x="69" y="190"/>
                </a:cubicBezTo>
                <a:cubicBezTo>
                  <a:pt x="68" y="190"/>
                  <a:pt x="68" y="191"/>
                  <a:pt x="68" y="191"/>
                </a:cubicBezTo>
                <a:close/>
                <a:moveTo>
                  <a:pt x="69" y="194"/>
                </a:moveTo>
                <a:cubicBezTo>
                  <a:pt x="70" y="195"/>
                  <a:pt x="70" y="194"/>
                  <a:pt x="71" y="194"/>
                </a:cubicBezTo>
                <a:cubicBezTo>
                  <a:pt x="70" y="193"/>
                  <a:pt x="71" y="193"/>
                  <a:pt x="70" y="193"/>
                </a:cubicBezTo>
                <a:cubicBezTo>
                  <a:pt x="70" y="193"/>
                  <a:pt x="70" y="194"/>
                  <a:pt x="69" y="194"/>
                </a:cubicBezTo>
                <a:close/>
                <a:moveTo>
                  <a:pt x="64" y="195"/>
                </a:moveTo>
                <a:cubicBezTo>
                  <a:pt x="64" y="194"/>
                  <a:pt x="64" y="195"/>
                  <a:pt x="64" y="194"/>
                </a:cubicBezTo>
                <a:cubicBezTo>
                  <a:pt x="65" y="193"/>
                  <a:pt x="65" y="191"/>
                  <a:pt x="67" y="190"/>
                </a:cubicBezTo>
                <a:cubicBezTo>
                  <a:pt x="67" y="191"/>
                  <a:pt x="67" y="192"/>
                  <a:pt x="68" y="191"/>
                </a:cubicBezTo>
                <a:cubicBezTo>
                  <a:pt x="67" y="193"/>
                  <a:pt x="66" y="194"/>
                  <a:pt x="65" y="195"/>
                </a:cubicBezTo>
                <a:cubicBezTo>
                  <a:pt x="65" y="194"/>
                  <a:pt x="66" y="194"/>
                  <a:pt x="66" y="193"/>
                </a:cubicBezTo>
                <a:cubicBezTo>
                  <a:pt x="65" y="192"/>
                  <a:pt x="65" y="195"/>
                  <a:pt x="64" y="195"/>
                </a:cubicBezTo>
                <a:cubicBezTo>
                  <a:pt x="64" y="195"/>
                  <a:pt x="64" y="195"/>
                  <a:pt x="64" y="195"/>
                </a:cubicBezTo>
                <a:close/>
                <a:moveTo>
                  <a:pt x="66" y="192"/>
                </a:moveTo>
                <a:cubicBezTo>
                  <a:pt x="66" y="192"/>
                  <a:pt x="68" y="192"/>
                  <a:pt x="67" y="191"/>
                </a:cubicBezTo>
                <a:cubicBezTo>
                  <a:pt x="67" y="192"/>
                  <a:pt x="66" y="192"/>
                  <a:pt x="66" y="192"/>
                </a:cubicBezTo>
                <a:close/>
                <a:moveTo>
                  <a:pt x="68" y="196"/>
                </a:moveTo>
                <a:cubicBezTo>
                  <a:pt x="69" y="196"/>
                  <a:pt x="69" y="195"/>
                  <a:pt x="69" y="195"/>
                </a:cubicBezTo>
                <a:cubicBezTo>
                  <a:pt x="69" y="195"/>
                  <a:pt x="68" y="196"/>
                  <a:pt x="68" y="196"/>
                </a:cubicBezTo>
                <a:close/>
                <a:moveTo>
                  <a:pt x="81" y="205"/>
                </a:moveTo>
                <a:cubicBezTo>
                  <a:pt x="81" y="206"/>
                  <a:pt x="80" y="206"/>
                  <a:pt x="80" y="207"/>
                </a:cubicBezTo>
                <a:cubicBezTo>
                  <a:pt x="81" y="207"/>
                  <a:pt x="81" y="206"/>
                  <a:pt x="81" y="205"/>
                </a:cubicBezTo>
                <a:close/>
                <a:moveTo>
                  <a:pt x="85" y="210"/>
                </a:moveTo>
                <a:cubicBezTo>
                  <a:pt x="85" y="211"/>
                  <a:pt x="84" y="211"/>
                  <a:pt x="84" y="213"/>
                </a:cubicBezTo>
                <a:cubicBezTo>
                  <a:pt x="84" y="212"/>
                  <a:pt x="87" y="210"/>
                  <a:pt x="86" y="210"/>
                </a:cubicBezTo>
                <a:cubicBezTo>
                  <a:pt x="86" y="210"/>
                  <a:pt x="85" y="210"/>
                  <a:pt x="85" y="210"/>
                </a:cubicBezTo>
                <a:close/>
                <a:moveTo>
                  <a:pt x="81" y="210"/>
                </a:moveTo>
                <a:cubicBezTo>
                  <a:pt x="82" y="210"/>
                  <a:pt x="83" y="209"/>
                  <a:pt x="83" y="207"/>
                </a:cubicBezTo>
                <a:cubicBezTo>
                  <a:pt x="82" y="208"/>
                  <a:pt x="81" y="209"/>
                  <a:pt x="81" y="210"/>
                </a:cubicBezTo>
                <a:close/>
                <a:moveTo>
                  <a:pt x="67" y="196"/>
                </a:moveTo>
                <a:cubicBezTo>
                  <a:pt x="67" y="195"/>
                  <a:pt x="67" y="195"/>
                  <a:pt x="67" y="195"/>
                </a:cubicBezTo>
                <a:cubicBezTo>
                  <a:pt x="66" y="194"/>
                  <a:pt x="67" y="195"/>
                  <a:pt x="67" y="196"/>
                </a:cubicBezTo>
                <a:close/>
                <a:moveTo>
                  <a:pt x="54" y="186"/>
                </a:moveTo>
                <a:cubicBezTo>
                  <a:pt x="55" y="186"/>
                  <a:pt x="55" y="186"/>
                  <a:pt x="55" y="186"/>
                </a:cubicBezTo>
                <a:cubicBezTo>
                  <a:pt x="55" y="186"/>
                  <a:pt x="55" y="187"/>
                  <a:pt x="55" y="187"/>
                </a:cubicBezTo>
                <a:cubicBezTo>
                  <a:pt x="56" y="186"/>
                  <a:pt x="55" y="186"/>
                  <a:pt x="55" y="186"/>
                </a:cubicBezTo>
                <a:cubicBezTo>
                  <a:pt x="55" y="185"/>
                  <a:pt x="55" y="186"/>
                  <a:pt x="54" y="186"/>
                </a:cubicBezTo>
                <a:cubicBezTo>
                  <a:pt x="54" y="186"/>
                  <a:pt x="54" y="186"/>
                  <a:pt x="54" y="186"/>
                </a:cubicBezTo>
                <a:close/>
                <a:moveTo>
                  <a:pt x="63" y="194"/>
                </a:moveTo>
                <a:cubicBezTo>
                  <a:pt x="63" y="194"/>
                  <a:pt x="64" y="194"/>
                  <a:pt x="64" y="193"/>
                </a:cubicBezTo>
                <a:cubicBezTo>
                  <a:pt x="63" y="193"/>
                  <a:pt x="62" y="194"/>
                  <a:pt x="63" y="194"/>
                </a:cubicBezTo>
                <a:close/>
                <a:moveTo>
                  <a:pt x="68" y="198"/>
                </a:moveTo>
                <a:cubicBezTo>
                  <a:pt x="68" y="197"/>
                  <a:pt x="68" y="197"/>
                  <a:pt x="68" y="197"/>
                </a:cubicBezTo>
                <a:cubicBezTo>
                  <a:pt x="68" y="197"/>
                  <a:pt x="67" y="198"/>
                  <a:pt x="68" y="198"/>
                </a:cubicBezTo>
                <a:close/>
                <a:moveTo>
                  <a:pt x="68" y="200"/>
                </a:moveTo>
                <a:cubicBezTo>
                  <a:pt x="69" y="201"/>
                  <a:pt x="69" y="200"/>
                  <a:pt x="70" y="200"/>
                </a:cubicBezTo>
                <a:cubicBezTo>
                  <a:pt x="70" y="200"/>
                  <a:pt x="70" y="199"/>
                  <a:pt x="70" y="199"/>
                </a:cubicBezTo>
                <a:cubicBezTo>
                  <a:pt x="70" y="199"/>
                  <a:pt x="70" y="199"/>
                  <a:pt x="70" y="198"/>
                </a:cubicBezTo>
                <a:cubicBezTo>
                  <a:pt x="69" y="199"/>
                  <a:pt x="69" y="200"/>
                  <a:pt x="68" y="200"/>
                </a:cubicBezTo>
                <a:close/>
                <a:moveTo>
                  <a:pt x="53" y="186"/>
                </a:moveTo>
                <a:cubicBezTo>
                  <a:pt x="53" y="185"/>
                  <a:pt x="54" y="185"/>
                  <a:pt x="53" y="184"/>
                </a:cubicBezTo>
                <a:cubicBezTo>
                  <a:pt x="53" y="184"/>
                  <a:pt x="53" y="185"/>
                  <a:pt x="53" y="186"/>
                </a:cubicBezTo>
                <a:close/>
                <a:moveTo>
                  <a:pt x="66" y="197"/>
                </a:moveTo>
                <a:cubicBezTo>
                  <a:pt x="67" y="196"/>
                  <a:pt x="66" y="197"/>
                  <a:pt x="66" y="196"/>
                </a:cubicBezTo>
                <a:cubicBezTo>
                  <a:pt x="66" y="196"/>
                  <a:pt x="66" y="197"/>
                  <a:pt x="66" y="197"/>
                </a:cubicBezTo>
                <a:close/>
                <a:moveTo>
                  <a:pt x="71" y="202"/>
                </a:moveTo>
                <a:cubicBezTo>
                  <a:pt x="71" y="202"/>
                  <a:pt x="72" y="202"/>
                  <a:pt x="72" y="201"/>
                </a:cubicBezTo>
                <a:cubicBezTo>
                  <a:pt x="71" y="201"/>
                  <a:pt x="70" y="202"/>
                  <a:pt x="71" y="202"/>
                </a:cubicBezTo>
                <a:close/>
                <a:moveTo>
                  <a:pt x="60" y="193"/>
                </a:moveTo>
                <a:cubicBezTo>
                  <a:pt x="61" y="193"/>
                  <a:pt x="61" y="193"/>
                  <a:pt x="61" y="194"/>
                </a:cubicBezTo>
                <a:cubicBezTo>
                  <a:pt x="61" y="193"/>
                  <a:pt x="61" y="194"/>
                  <a:pt x="61" y="194"/>
                </a:cubicBezTo>
                <a:cubicBezTo>
                  <a:pt x="61" y="194"/>
                  <a:pt x="62" y="193"/>
                  <a:pt x="61" y="193"/>
                </a:cubicBezTo>
                <a:cubicBezTo>
                  <a:pt x="61" y="193"/>
                  <a:pt x="61" y="193"/>
                  <a:pt x="60" y="193"/>
                </a:cubicBezTo>
                <a:close/>
                <a:moveTo>
                  <a:pt x="54" y="191"/>
                </a:moveTo>
                <a:cubicBezTo>
                  <a:pt x="55" y="191"/>
                  <a:pt x="56" y="190"/>
                  <a:pt x="56" y="189"/>
                </a:cubicBezTo>
                <a:cubicBezTo>
                  <a:pt x="55" y="189"/>
                  <a:pt x="54" y="190"/>
                  <a:pt x="54" y="191"/>
                </a:cubicBezTo>
                <a:close/>
                <a:moveTo>
                  <a:pt x="76" y="210"/>
                </a:moveTo>
                <a:cubicBezTo>
                  <a:pt x="77" y="209"/>
                  <a:pt x="78" y="209"/>
                  <a:pt x="78" y="208"/>
                </a:cubicBezTo>
                <a:cubicBezTo>
                  <a:pt x="78" y="208"/>
                  <a:pt x="76" y="210"/>
                  <a:pt x="76" y="210"/>
                </a:cubicBezTo>
                <a:close/>
                <a:moveTo>
                  <a:pt x="75" y="208"/>
                </a:moveTo>
                <a:cubicBezTo>
                  <a:pt x="75" y="208"/>
                  <a:pt x="75" y="208"/>
                  <a:pt x="75" y="208"/>
                </a:cubicBezTo>
                <a:cubicBezTo>
                  <a:pt x="75" y="208"/>
                  <a:pt x="75" y="207"/>
                  <a:pt x="75" y="207"/>
                </a:cubicBezTo>
                <a:cubicBezTo>
                  <a:pt x="75" y="207"/>
                  <a:pt x="75" y="207"/>
                  <a:pt x="75" y="207"/>
                </a:cubicBezTo>
                <a:cubicBezTo>
                  <a:pt x="74" y="207"/>
                  <a:pt x="75" y="207"/>
                  <a:pt x="74" y="208"/>
                </a:cubicBezTo>
                <a:lnTo>
                  <a:pt x="75" y="208"/>
                </a:lnTo>
                <a:close/>
                <a:moveTo>
                  <a:pt x="74" y="206"/>
                </a:moveTo>
                <a:cubicBezTo>
                  <a:pt x="73" y="207"/>
                  <a:pt x="73" y="205"/>
                  <a:pt x="73" y="206"/>
                </a:cubicBezTo>
                <a:cubicBezTo>
                  <a:pt x="73" y="206"/>
                  <a:pt x="72" y="207"/>
                  <a:pt x="73" y="207"/>
                </a:cubicBezTo>
                <a:cubicBezTo>
                  <a:pt x="73" y="207"/>
                  <a:pt x="73" y="207"/>
                  <a:pt x="73" y="207"/>
                </a:cubicBezTo>
                <a:cubicBezTo>
                  <a:pt x="73" y="207"/>
                  <a:pt x="73" y="207"/>
                  <a:pt x="73" y="207"/>
                </a:cubicBezTo>
                <a:cubicBezTo>
                  <a:pt x="74" y="207"/>
                  <a:pt x="74" y="206"/>
                  <a:pt x="74" y="206"/>
                </a:cubicBezTo>
                <a:close/>
                <a:moveTo>
                  <a:pt x="50" y="189"/>
                </a:moveTo>
                <a:cubicBezTo>
                  <a:pt x="51" y="190"/>
                  <a:pt x="52" y="189"/>
                  <a:pt x="51" y="188"/>
                </a:cubicBezTo>
                <a:cubicBezTo>
                  <a:pt x="51" y="189"/>
                  <a:pt x="51" y="189"/>
                  <a:pt x="50" y="189"/>
                </a:cubicBezTo>
                <a:close/>
                <a:moveTo>
                  <a:pt x="53" y="192"/>
                </a:moveTo>
                <a:cubicBezTo>
                  <a:pt x="54" y="193"/>
                  <a:pt x="54" y="192"/>
                  <a:pt x="54" y="192"/>
                </a:cubicBezTo>
                <a:cubicBezTo>
                  <a:pt x="54" y="192"/>
                  <a:pt x="54" y="191"/>
                  <a:pt x="54" y="191"/>
                </a:cubicBezTo>
                <a:lnTo>
                  <a:pt x="53" y="192"/>
                </a:lnTo>
                <a:close/>
                <a:moveTo>
                  <a:pt x="73" y="209"/>
                </a:moveTo>
                <a:cubicBezTo>
                  <a:pt x="73" y="209"/>
                  <a:pt x="73" y="210"/>
                  <a:pt x="73" y="209"/>
                </a:cubicBezTo>
                <a:cubicBezTo>
                  <a:pt x="73" y="209"/>
                  <a:pt x="74" y="210"/>
                  <a:pt x="74" y="209"/>
                </a:cubicBezTo>
                <a:cubicBezTo>
                  <a:pt x="74" y="209"/>
                  <a:pt x="74" y="208"/>
                  <a:pt x="74" y="208"/>
                </a:cubicBezTo>
                <a:cubicBezTo>
                  <a:pt x="73" y="209"/>
                  <a:pt x="73" y="208"/>
                  <a:pt x="73" y="208"/>
                </a:cubicBezTo>
                <a:cubicBezTo>
                  <a:pt x="73" y="208"/>
                  <a:pt x="73" y="209"/>
                  <a:pt x="73" y="209"/>
                </a:cubicBezTo>
                <a:cubicBezTo>
                  <a:pt x="73" y="209"/>
                  <a:pt x="73" y="209"/>
                  <a:pt x="73" y="209"/>
                </a:cubicBezTo>
                <a:close/>
                <a:moveTo>
                  <a:pt x="49" y="190"/>
                </a:moveTo>
                <a:cubicBezTo>
                  <a:pt x="49" y="190"/>
                  <a:pt x="50" y="189"/>
                  <a:pt x="50" y="189"/>
                </a:cubicBezTo>
                <a:cubicBezTo>
                  <a:pt x="50" y="189"/>
                  <a:pt x="49" y="190"/>
                  <a:pt x="49" y="190"/>
                </a:cubicBezTo>
                <a:close/>
                <a:moveTo>
                  <a:pt x="52" y="194"/>
                </a:moveTo>
                <a:cubicBezTo>
                  <a:pt x="53" y="194"/>
                  <a:pt x="54" y="193"/>
                  <a:pt x="53" y="192"/>
                </a:cubicBezTo>
                <a:cubicBezTo>
                  <a:pt x="53" y="193"/>
                  <a:pt x="52" y="193"/>
                  <a:pt x="52" y="194"/>
                </a:cubicBezTo>
                <a:close/>
                <a:moveTo>
                  <a:pt x="66" y="205"/>
                </a:moveTo>
                <a:cubicBezTo>
                  <a:pt x="66" y="205"/>
                  <a:pt x="67" y="204"/>
                  <a:pt x="67" y="204"/>
                </a:cubicBezTo>
                <a:cubicBezTo>
                  <a:pt x="67" y="204"/>
                  <a:pt x="67" y="204"/>
                  <a:pt x="67" y="204"/>
                </a:cubicBezTo>
                <a:cubicBezTo>
                  <a:pt x="67" y="204"/>
                  <a:pt x="66" y="205"/>
                  <a:pt x="66" y="205"/>
                </a:cubicBezTo>
                <a:close/>
                <a:moveTo>
                  <a:pt x="58" y="198"/>
                </a:moveTo>
                <a:cubicBezTo>
                  <a:pt x="57" y="198"/>
                  <a:pt x="57" y="197"/>
                  <a:pt x="57" y="197"/>
                </a:cubicBezTo>
                <a:cubicBezTo>
                  <a:pt x="56" y="197"/>
                  <a:pt x="57" y="198"/>
                  <a:pt x="58" y="198"/>
                </a:cubicBezTo>
                <a:close/>
                <a:moveTo>
                  <a:pt x="50" y="197"/>
                </a:moveTo>
                <a:cubicBezTo>
                  <a:pt x="51" y="196"/>
                  <a:pt x="51" y="195"/>
                  <a:pt x="52" y="195"/>
                </a:cubicBezTo>
                <a:cubicBezTo>
                  <a:pt x="52" y="194"/>
                  <a:pt x="52" y="194"/>
                  <a:pt x="52" y="194"/>
                </a:cubicBezTo>
                <a:cubicBezTo>
                  <a:pt x="51" y="195"/>
                  <a:pt x="50" y="196"/>
                  <a:pt x="50" y="197"/>
                </a:cubicBezTo>
                <a:close/>
                <a:moveTo>
                  <a:pt x="79" y="218"/>
                </a:moveTo>
                <a:cubicBezTo>
                  <a:pt x="80" y="219"/>
                  <a:pt x="80" y="218"/>
                  <a:pt x="80" y="218"/>
                </a:cubicBezTo>
                <a:cubicBezTo>
                  <a:pt x="80" y="218"/>
                  <a:pt x="80" y="218"/>
                  <a:pt x="79" y="218"/>
                </a:cubicBezTo>
                <a:close/>
                <a:moveTo>
                  <a:pt x="45" y="192"/>
                </a:moveTo>
                <a:cubicBezTo>
                  <a:pt x="45" y="192"/>
                  <a:pt x="47" y="192"/>
                  <a:pt x="46" y="191"/>
                </a:cubicBezTo>
                <a:cubicBezTo>
                  <a:pt x="46" y="192"/>
                  <a:pt x="45" y="191"/>
                  <a:pt x="45" y="192"/>
                </a:cubicBezTo>
                <a:close/>
                <a:moveTo>
                  <a:pt x="42" y="196"/>
                </a:moveTo>
                <a:cubicBezTo>
                  <a:pt x="44" y="196"/>
                  <a:pt x="43" y="194"/>
                  <a:pt x="45" y="193"/>
                </a:cubicBezTo>
                <a:cubicBezTo>
                  <a:pt x="44" y="193"/>
                  <a:pt x="44" y="193"/>
                  <a:pt x="44" y="193"/>
                </a:cubicBezTo>
                <a:cubicBezTo>
                  <a:pt x="44" y="194"/>
                  <a:pt x="42" y="194"/>
                  <a:pt x="42" y="196"/>
                </a:cubicBezTo>
                <a:close/>
                <a:moveTo>
                  <a:pt x="49" y="199"/>
                </a:moveTo>
                <a:cubicBezTo>
                  <a:pt x="49" y="198"/>
                  <a:pt x="50" y="198"/>
                  <a:pt x="49" y="197"/>
                </a:cubicBezTo>
                <a:cubicBezTo>
                  <a:pt x="49" y="198"/>
                  <a:pt x="48" y="198"/>
                  <a:pt x="49" y="199"/>
                </a:cubicBezTo>
                <a:close/>
                <a:moveTo>
                  <a:pt x="67" y="214"/>
                </a:moveTo>
                <a:cubicBezTo>
                  <a:pt x="67" y="214"/>
                  <a:pt x="66" y="215"/>
                  <a:pt x="67" y="215"/>
                </a:cubicBezTo>
                <a:cubicBezTo>
                  <a:pt x="66" y="214"/>
                  <a:pt x="68" y="214"/>
                  <a:pt x="68" y="214"/>
                </a:cubicBezTo>
                <a:cubicBezTo>
                  <a:pt x="67" y="214"/>
                  <a:pt x="67" y="214"/>
                  <a:pt x="67" y="214"/>
                </a:cubicBezTo>
                <a:close/>
                <a:moveTo>
                  <a:pt x="72" y="224"/>
                </a:moveTo>
                <a:cubicBezTo>
                  <a:pt x="72" y="224"/>
                  <a:pt x="74" y="222"/>
                  <a:pt x="74" y="221"/>
                </a:cubicBezTo>
                <a:cubicBezTo>
                  <a:pt x="74" y="222"/>
                  <a:pt x="72" y="224"/>
                  <a:pt x="72" y="224"/>
                </a:cubicBezTo>
                <a:close/>
                <a:moveTo>
                  <a:pt x="59" y="212"/>
                </a:moveTo>
                <a:cubicBezTo>
                  <a:pt x="59" y="211"/>
                  <a:pt x="61" y="211"/>
                  <a:pt x="61" y="211"/>
                </a:cubicBezTo>
                <a:cubicBezTo>
                  <a:pt x="60" y="211"/>
                  <a:pt x="59" y="211"/>
                  <a:pt x="59" y="212"/>
                </a:cubicBezTo>
                <a:close/>
                <a:moveTo>
                  <a:pt x="71" y="219"/>
                </a:moveTo>
                <a:cubicBezTo>
                  <a:pt x="71" y="219"/>
                  <a:pt x="70" y="219"/>
                  <a:pt x="70" y="218"/>
                </a:cubicBezTo>
                <a:cubicBezTo>
                  <a:pt x="70" y="219"/>
                  <a:pt x="70" y="219"/>
                  <a:pt x="71" y="219"/>
                </a:cubicBezTo>
                <a:close/>
                <a:moveTo>
                  <a:pt x="41" y="197"/>
                </a:moveTo>
                <a:cubicBezTo>
                  <a:pt x="42" y="198"/>
                  <a:pt x="42" y="197"/>
                  <a:pt x="42" y="196"/>
                </a:cubicBezTo>
                <a:cubicBezTo>
                  <a:pt x="42" y="196"/>
                  <a:pt x="42" y="196"/>
                  <a:pt x="41" y="197"/>
                </a:cubicBezTo>
                <a:close/>
                <a:moveTo>
                  <a:pt x="57" y="214"/>
                </a:moveTo>
                <a:cubicBezTo>
                  <a:pt x="57" y="214"/>
                  <a:pt x="57" y="214"/>
                  <a:pt x="57" y="215"/>
                </a:cubicBezTo>
                <a:cubicBezTo>
                  <a:pt x="58" y="214"/>
                  <a:pt x="58" y="214"/>
                  <a:pt x="58" y="213"/>
                </a:cubicBezTo>
                <a:cubicBezTo>
                  <a:pt x="58" y="214"/>
                  <a:pt x="58" y="214"/>
                  <a:pt x="57" y="214"/>
                </a:cubicBezTo>
                <a:close/>
                <a:moveTo>
                  <a:pt x="62" y="219"/>
                </a:moveTo>
                <a:cubicBezTo>
                  <a:pt x="62" y="218"/>
                  <a:pt x="62" y="218"/>
                  <a:pt x="62" y="218"/>
                </a:cubicBezTo>
                <a:cubicBezTo>
                  <a:pt x="61" y="218"/>
                  <a:pt x="61" y="218"/>
                  <a:pt x="62" y="219"/>
                </a:cubicBezTo>
                <a:close/>
                <a:moveTo>
                  <a:pt x="62" y="219"/>
                </a:moveTo>
                <a:cubicBezTo>
                  <a:pt x="62" y="220"/>
                  <a:pt x="63" y="220"/>
                  <a:pt x="63" y="220"/>
                </a:cubicBezTo>
                <a:cubicBezTo>
                  <a:pt x="63" y="220"/>
                  <a:pt x="62" y="219"/>
                  <a:pt x="62" y="219"/>
                </a:cubicBezTo>
                <a:close/>
                <a:moveTo>
                  <a:pt x="43" y="206"/>
                </a:moveTo>
                <a:cubicBezTo>
                  <a:pt x="43" y="205"/>
                  <a:pt x="44" y="204"/>
                  <a:pt x="43" y="204"/>
                </a:cubicBezTo>
                <a:cubicBezTo>
                  <a:pt x="42" y="205"/>
                  <a:pt x="42" y="205"/>
                  <a:pt x="43" y="206"/>
                </a:cubicBezTo>
                <a:close/>
                <a:moveTo>
                  <a:pt x="59" y="218"/>
                </a:moveTo>
                <a:cubicBezTo>
                  <a:pt x="60" y="219"/>
                  <a:pt x="60" y="218"/>
                  <a:pt x="60" y="217"/>
                </a:cubicBezTo>
                <a:cubicBezTo>
                  <a:pt x="60" y="217"/>
                  <a:pt x="59" y="218"/>
                  <a:pt x="59" y="218"/>
                </a:cubicBezTo>
                <a:close/>
                <a:moveTo>
                  <a:pt x="57" y="218"/>
                </a:moveTo>
                <a:cubicBezTo>
                  <a:pt x="57" y="217"/>
                  <a:pt x="58" y="217"/>
                  <a:pt x="58" y="216"/>
                </a:cubicBezTo>
                <a:cubicBezTo>
                  <a:pt x="58" y="216"/>
                  <a:pt x="57" y="217"/>
                  <a:pt x="57" y="218"/>
                </a:cubicBezTo>
                <a:close/>
                <a:moveTo>
                  <a:pt x="64" y="226"/>
                </a:moveTo>
                <a:cubicBezTo>
                  <a:pt x="65" y="225"/>
                  <a:pt x="66" y="225"/>
                  <a:pt x="66" y="224"/>
                </a:cubicBezTo>
                <a:cubicBezTo>
                  <a:pt x="66" y="224"/>
                  <a:pt x="66" y="224"/>
                  <a:pt x="66" y="223"/>
                </a:cubicBezTo>
                <a:cubicBezTo>
                  <a:pt x="65" y="224"/>
                  <a:pt x="64" y="225"/>
                  <a:pt x="64" y="226"/>
                </a:cubicBezTo>
                <a:close/>
                <a:moveTo>
                  <a:pt x="49" y="214"/>
                </a:moveTo>
                <a:cubicBezTo>
                  <a:pt x="50" y="214"/>
                  <a:pt x="51" y="213"/>
                  <a:pt x="51" y="212"/>
                </a:cubicBezTo>
                <a:cubicBezTo>
                  <a:pt x="50" y="213"/>
                  <a:pt x="49" y="213"/>
                  <a:pt x="49" y="214"/>
                </a:cubicBezTo>
                <a:close/>
                <a:moveTo>
                  <a:pt x="57" y="221"/>
                </a:moveTo>
                <a:cubicBezTo>
                  <a:pt x="58" y="220"/>
                  <a:pt x="59" y="220"/>
                  <a:pt x="59" y="219"/>
                </a:cubicBezTo>
                <a:cubicBezTo>
                  <a:pt x="58" y="219"/>
                  <a:pt x="56" y="220"/>
                  <a:pt x="57" y="221"/>
                </a:cubicBezTo>
                <a:close/>
                <a:moveTo>
                  <a:pt x="41" y="208"/>
                </a:moveTo>
                <a:cubicBezTo>
                  <a:pt x="41" y="208"/>
                  <a:pt x="41" y="207"/>
                  <a:pt x="41" y="207"/>
                </a:cubicBezTo>
                <a:cubicBezTo>
                  <a:pt x="41" y="207"/>
                  <a:pt x="40" y="208"/>
                  <a:pt x="41" y="208"/>
                </a:cubicBezTo>
                <a:close/>
                <a:moveTo>
                  <a:pt x="62" y="226"/>
                </a:moveTo>
                <a:cubicBezTo>
                  <a:pt x="62" y="225"/>
                  <a:pt x="63" y="225"/>
                  <a:pt x="62" y="224"/>
                </a:cubicBezTo>
                <a:cubicBezTo>
                  <a:pt x="62" y="225"/>
                  <a:pt x="61" y="225"/>
                  <a:pt x="62" y="226"/>
                </a:cubicBezTo>
                <a:close/>
                <a:moveTo>
                  <a:pt x="53" y="219"/>
                </a:moveTo>
                <a:cubicBezTo>
                  <a:pt x="54" y="219"/>
                  <a:pt x="54" y="220"/>
                  <a:pt x="55" y="219"/>
                </a:cubicBezTo>
                <a:cubicBezTo>
                  <a:pt x="54" y="219"/>
                  <a:pt x="54" y="218"/>
                  <a:pt x="53" y="219"/>
                </a:cubicBezTo>
                <a:close/>
                <a:moveTo>
                  <a:pt x="68" y="232"/>
                </a:moveTo>
                <a:cubicBezTo>
                  <a:pt x="69" y="233"/>
                  <a:pt x="70" y="231"/>
                  <a:pt x="69" y="231"/>
                </a:cubicBezTo>
                <a:cubicBezTo>
                  <a:pt x="69" y="231"/>
                  <a:pt x="69" y="232"/>
                  <a:pt x="68" y="232"/>
                </a:cubicBezTo>
                <a:close/>
                <a:moveTo>
                  <a:pt x="55" y="224"/>
                </a:moveTo>
                <a:cubicBezTo>
                  <a:pt x="56" y="223"/>
                  <a:pt x="57" y="222"/>
                  <a:pt x="57" y="221"/>
                </a:cubicBezTo>
                <a:cubicBezTo>
                  <a:pt x="56" y="222"/>
                  <a:pt x="56" y="223"/>
                  <a:pt x="55" y="224"/>
                </a:cubicBezTo>
                <a:close/>
                <a:moveTo>
                  <a:pt x="62" y="228"/>
                </a:moveTo>
                <a:cubicBezTo>
                  <a:pt x="63" y="228"/>
                  <a:pt x="63" y="228"/>
                  <a:pt x="64" y="228"/>
                </a:cubicBezTo>
                <a:cubicBezTo>
                  <a:pt x="63" y="227"/>
                  <a:pt x="64" y="227"/>
                  <a:pt x="63" y="226"/>
                </a:cubicBezTo>
                <a:cubicBezTo>
                  <a:pt x="63" y="227"/>
                  <a:pt x="62" y="228"/>
                  <a:pt x="62" y="228"/>
                </a:cubicBezTo>
                <a:close/>
                <a:moveTo>
                  <a:pt x="53" y="220"/>
                </a:moveTo>
                <a:cubicBezTo>
                  <a:pt x="53" y="220"/>
                  <a:pt x="54" y="219"/>
                  <a:pt x="53" y="219"/>
                </a:cubicBezTo>
                <a:cubicBezTo>
                  <a:pt x="52" y="221"/>
                  <a:pt x="51" y="222"/>
                  <a:pt x="53" y="220"/>
                </a:cubicBezTo>
                <a:close/>
                <a:moveTo>
                  <a:pt x="47" y="216"/>
                </a:moveTo>
                <a:cubicBezTo>
                  <a:pt x="47" y="217"/>
                  <a:pt x="46" y="217"/>
                  <a:pt x="47" y="218"/>
                </a:cubicBezTo>
                <a:cubicBezTo>
                  <a:pt x="47" y="217"/>
                  <a:pt x="47" y="217"/>
                  <a:pt x="48" y="217"/>
                </a:cubicBezTo>
                <a:cubicBezTo>
                  <a:pt x="48" y="216"/>
                  <a:pt x="48" y="216"/>
                  <a:pt x="47" y="216"/>
                </a:cubicBezTo>
                <a:close/>
                <a:moveTo>
                  <a:pt x="59" y="227"/>
                </a:moveTo>
                <a:cubicBezTo>
                  <a:pt x="59" y="227"/>
                  <a:pt x="59" y="227"/>
                  <a:pt x="59" y="228"/>
                </a:cubicBezTo>
                <a:cubicBezTo>
                  <a:pt x="59" y="227"/>
                  <a:pt x="60" y="227"/>
                  <a:pt x="60" y="226"/>
                </a:cubicBezTo>
                <a:cubicBezTo>
                  <a:pt x="60" y="227"/>
                  <a:pt x="59" y="226"/>
                  <a:pt x="59" y="227"/>
                </a:cubicBezTo>
                <a:close/>
                <a:moveTo>
                  <a:pt x="57" y="227"/>
                </a:moveTo>
                <a:cubicBezTo>
                  <a:pt x="57" y="227"/>
                  <a:pt x="59" y="226"/>
                  <a:pt x="58" y="226"/>
                </a:cubicBezTo>
                <a:cubicBezTo>
                  <a:pt x="58" y="226"/>
                  <a:pt x="57" y="226"/>
                  <a:pt x="57" y="227"/>
                </a:cubicBezTo>
                <a:close/>
                <a:moveTo>
                  <a:pt x="51" y="223"/>
                </a:moveTo>
                <a:cubicBezTo>
                  <a:pt x="51" y="222"/>
                  <a:pt x="52" y="222"/>
                  <a:pt x="52" y="221"/>
                </a:cubicBezTo>
                <a:cubicBezTo>
                  <a:pt x="51" y="222"/>
                  <a:pt x="51" y="222"/>
                  <a:pt x="51" y="223"/>
                </a:cubicBezTo>
                <a:close/>
                <a:moveTo>
                  <a:pt x="33" y="211"/>
                </a:moveTo>
                <a:cubicBezTo>
                  <a:pt x="34" y="212"/>
                  <a:pt x="35" y="210"/>
                  <a:pt x="35" y="209"/>
                </a:cubicBezTo>
                <a:cubicBezTo>
                  <a:pt x="34" y="210"/>
                  <a:pt x="34" y="211"/>
                  <a:pt x="33" y="211"/>
                </a:cubicBezTo>
                <a:close/>
                <a:moveTo>
                  <a:pt x="40" y="214"/>
                </a:moveTo>
                <a:cubicBezTo>
                  <a:pt x="40" y="214"/>
                  <a:pt x="41" y="214"/>
                  <a:pt x="40" y="213"/>
                </a:cubicBezTo>
                <a:cubicBezTo>
                  <a:pt x="40" y="213"/>
                  <a:pt x="39" y="214"/>
                  <a:pt x="40" y="214"/>
                </a:cubicBezTo>
                <a:close/>
                <a:moveTo>
                  <a:pt x="35" y="215"/>
                </a:moveTo>
                <a:cubicBezTo>
                  <a:pt x="36" y="215"/>
                  <a:pt x="37" y="214"/>
                  <a:pt x="37" y="213"/>
                </a:cubicBezTo>
                <a:cubicBezTo>
                  <a:pt x="36" y="214"/>
                  <a:pt x="35" y="215"/>
                  <a:pt x="35" y="215"/>
                </a:cubicBezTo>
                <a:close/>
                <a:moveTo>
                  <a:pt x="48" y="223"/>
                </a:moveTo>
                <a:cubicBezTo>
                  <a:pt x="49" y="223"/>
                  <a:pt x="49" y="222"/>
                  <a:pt x="48" y="222"/>
                </a:cubicBezTo>
                <a:cubicBezTo>
                  <a:pt x="48" y="222"/>
                  <a:pt x="48" y="223"/>
                  <a:pt x="48" y="223"/>
                </a:cubicBezTo>
                <a:close/>
                <a:moveTo>
                  <a:pt x="38" y="217"/>
                </a:moveTo>
                <a:cubicBezTo>
                  <a:pt x="38" y="217"/>
                  <a:pt x="39" y="216"/>
                  <a:pt x="39" y="215"/>
                </a:cubicBezTo>
                <a:lnTo>
                  <a:pt x="38" y="217"/>
                </a:lnTo>
                <a:close/>
                <a:moveTo>
                  <a:pt x="43" y="223"/>
                </a:moveTo>
                <a:cubicBezTo>
                  <a:pt x="43" y="223"/>
                  <a:pt x="45" y="222"/>
                  <a:pt x="44" y="221"/>
                </a:cubicBezTo>
                <a:cubicBezTo>
                  <a:pt x="44" y="222"/>
                  <a:pt x="42" y="223"/>
                  <a:pt x="43" y="223"/>
                </a:cubicBezTo>
                <a:close/>
                <a:moveTo>
                  <a:pt x="62" y="237"/>
                </a:moveTo>
                <a:cubicBezTo>
                  <a:pt x="62" y="237"/>
                  <a:pt x="63" y="236"/>
                  <a:pt x="62" y="235"/>
                </a:cubicBezTo>
                <a:cubicBezTo>
                  <a:pt x="62" y="236"/>
                  <a:pt x="61" y="237"/>
                  <a:pt x="62" y="237"/>
                </a:cubicBezTo>
                <a:close/>
                <a:moveTo>
                  <a:pt x="30" y="213"/>
                </a:moveTo>
                <a:cubicBezTo>
                  <a:pt x="30" y="212"/>
                  <a:pt x="31" y="212"/>
                  <a:pt x="30" y="211"/>
                </a:cubicBezTo>
                <a:cubicBezTo>
                  <a:pt x="30" y="212"/>
                  <a:pt x="29" y="212"/>
                  <a:pt x="30" y="213"/>
                </a:cubicBezTo>
                <a:close/>
                <a:moveTo>
                  <a:pt x="49" y="228"/>
                </a:moveTo>
                <a:cubicBezTo>
                  <a:pt x="50" y="229"/>
                  <a:pt x="50" y="227"/>
                  <a:pt x="50" y="228"/>
                </a:cubicBezTo>
                <a:cubicBezTo>
                  <a:pt x="51" y="227"/>
                  <a:pt x="51" y="227"/>
                  <a:pt x="51" y="227"/>
                </a:cubicBezTo>
                <a:cubicBezTo>
                  <a:pt x="51" y="227"/>
                  <a:pt x="51" y="227"/>
                  <a:pt x="51" y="227"/>
                </a:cubicBezTo>
                <a:cubicBezTo>
                  <a:pt x="50" y="228"/>
                  <a:pt x="49" y="227"/>
                  <a:pt x="49" y="228"/>
                </a:cubicBezTo>
                <a:close/>
                <a:moveTo>
                  <a:pt x="44" y="225"/>
                </a:moveTo>
                <a:cubicBezTo>
                  <a:pt x="44" y="224"/>
                  <a:pt x="45" y="224"/>
                  <a:pt x="44" y="223"/>
                </a:cubicBezTo>
                <a:cubicBezTo>
                  <a:pt x="44" y="224"/>
                  <a:pt x="44" y="224"/>
                  <a:pt x="44" y="225"/>
                </a:cubicBezTo>
                <a:close/>
                <a:moveTo>
                  <a:pt x="64" y="238"/>
                </a:moveTo>
                <a:cubicBezTo>
                  <a:pt x="63" y="238"/>
                  <a:pt x="63" y="239"/>
                  <a:pt x="63" y="239"/>
                </a:cubicBezTo>
                <a:cubicBezTo>
                  <a:pt x="64" y="239"/>
                  <a:pt x="64" y="239"/>
                  <a:pt x="64" y="238"/>
                </a:cubicBezTo>
                <a:close/>
                <a:moveTo>
                  <a:pt x="29" y="217"/>
                </a:moveTo>
                <a:cubicBezTo>
                  <a:pt x="30" y="217"/>
                  <a:pt x="30" y="216"/>
                  <a:pt x="30" y="215"/>
                </a:cubicBezTo>
                <a:cubicBezTo>
                  <a:pt x="30" y="216"/>
                  <a:pt x="29" y="216"/>
                  <a:pt x="29" y="217"/>
                </a:cubicBezTo>
                <a:close/>
                <a:moveTo>
                  <a:pt x="55" y="237"/>
                </a:moveTo>
                <a:cubicBezTo>
                  <a:pt x="55" y="236"/>
                  <a:pt x="56" y="236"/>
                  <a:pt x="56" y="235"/>
                </a:cubicBezTo>
                <a:cubicBezTo>
                  <a:pt x="55" y="235"/>
                  <a:pt x="55" y="236"/>
                  <a:pt x="55" y="237"/>
                </a:cubicBezTo>
                <a:close/>
                <a:moveTo>
                  <a:pt x="47" y="231"/>
                </a:moveTo>
                <a:cubicBezTo>
                  <a:pt x="47" y="232"/>
                  <a:pt x="48" y="230"/>
                  <a:pt x="48" y="230"/>
                </a:cubicBezTo>
                <a:cubicBezTo>
                  <a:pt x="47" y="230"/>
                  <a:pt x="47" y="230"/>
                  <a:pt x="47" y="231"/>
                </a:cubicBezTo>
                <a:close/>
                <a:moveTo>
                  <a:pt x="61" y="240"/>
                </a:moveTo>
                <a:cubicBezTo>
                  <a:pt x="62" y="240"/>
                  <a:pt x="61" y="240"/>
                  <a:pt x="61" y="239"/>
                </a:cubicBezTo>
                <a:cubicBezTo>
                  <a:pt x="61" y="240"/>
                  <a:pt x="61" y="240"/>
                  <a:pt x="61" y="240"/>
                </a:cubicBezTo>
                <a:close/>
                <a:moveTo>
                  <a:pt x="34" y="223"/>
                </a:moveTo>
                <a:cubicBezTo>
                  <a:pt x="34" y="222"/>
                  <a:pt x="35" y="222"/>
                  <a:pt x="35" y="221"/>
                </a:cubicBezTo>
                <a:cubicBezTo>
                  <a:pt x="34" y="221"/>
                  <a:pt x="33" y="222"/>
                  <a:pt x="34" y="223"/>
                </a:cubicBezTo>
                <a:close/>
                <a:moveTo>
                  <a:pt x="26" y="217"/>
                </a:moveTo>
                <a:cubicBezTo>
                  <a:pt x="26" y="217"/>
                  <a:pt x="27" y="217"/>
                  <a:pt x="26" y="216"/>
                </a:cubicBezTo>
                <a:cubicBezTo>
                  <a:pt x="26" y="217"/>
                  <a:pt x="26" y="217"/>
                  <a:pt x="26" y="217"/>
                </a:cubicBezTo>
                <a:close/>
                <a:moveTo>
                  <a:pt x="32" y="222"/>
                </a:moveTo>
                <a:cubicBezTo>
                  <a:pt x="33" y="222"/>
                  <a:pt x="33" y="222"/>
                  <a:pt x="33" y="221"/>
                </a:cubicBezTo>
                <a:cubicBezTo>
                  <a:pt x="32" y="221"/>
                  <a:pt x="32" y="222"/>
                  <a:pt x="32" y="222"/>
                </a:cubicBezTo>
                <a:close/>
                <a:moveTo>
                  <a:pt x="27" y="218"/>
                </a:moveTo>
                <a:cubicBezTo>
                  <a:pt x="27" y="219"/>
                  <a:pt x="26" y="220"/>
                  <a:pt x="27" y="221"/>
                </a:cubicBezTo>
                <a:cubicBezTo>
                  <a:pt x="27" y="220"/>
                  <a:pt x="27" y="220"/>
                  <a:pt x="28" y="219"/>
                </a:cubicBezTo>
                <a:cubicBezTo>
                  <a:pt x="28" y="219"/>
                  <a:pt x="28" y="218"/>
                  <a:pt x="27" y="218"/>
                </a:cubicBezTo>
                <a:close/>
                <a:moveTo>
                  <a:pt x="32" y="225"/>
                </a:moveTo>
                <a:cubicBezTo>
                  <a:pt x="33" y="224"/>
                  <a:pt x="33" y="224"/>
                  <a:pt x="34" y="223"/>
                </a:cubicBezTo>
                <a:cubicBezTo>
                  <a:pt x="33" y="223"/>
                  <a:pt x="33" y="223"/>
                  <a:pt x="33" y="223"/>
                </a:cubicBezTo>
                <a:cubicBezTo>
                  <a:pt x="32" y="223"/>
                  <a:pt x="32" y="224"/>
                  <a:pt x="32" y="225"/>
                </a:cubicBezTo>
                <a:close/>
                <a:moveTo>
                  <a:pt x="23" y="221"/>
                </a:moveTo>
                <a:cubicBezTo>
                  <a:pt x="24" y="220"/>
                  <a:pt x="25" y="219"/>
                  <a:pt x="26" y="217"/>
                </a:cubicBezTo>
                <a:cubicBezTo>
                  <a:pt x="25" y="219"/>
                  <a:pt x="24" y="220"/>
                  <a:pt x="23" y="221"/>
                </a:cubicBezTo>
                <a:close/>
                <a:moveTo>
                  <a:pt x="57" y="242"/>
                </a:moveTo>
                <a:cubicBezTo>
                  <a:pt x="58" y="243"/>
                  <a:pt x="58" y="243"/>
                  <a:pt x="58" y="243"/>
                </a:cubicBezTo>
                <a:cubicBezTo>
                  <a:pt x="59" y="243"/>
                  <a:pt x="58" y="242"/>
                  <a:pt x="58" y="241"/>
                </a:cubicBezTo>
                <a:lnTo>
                  <a:pt x="57" y="242"/>
                </a:lnTo>
                <a:close/>
                <a:moveTo>
                  <a:pt x="25" y="220"/>
                </a:moveTo>
                <a:cubicBezTo>
                  <a:pt x="26" y="220"/>
                  <a:pt x="26" y="219"/>
                  <a:pt x="26" y="218"/>
                </a:cubicBezTo>
                <a:cubicBezTo>
                  <a:pt x="26" y="218"/>
                  <a:pt x="25" y="219"/>
                  <a:pt x="25" y="220"/>
                </a:cubicBezTo>
                <a:close/>
                <a:moveTo>
                  <a:pt x="44" y="234"/>
                </a:moveTo>
                <a:cubicBezTo>
                  <a:pt x="44" y="234"/>
                  <a:pt x="45" y="233"/>
                  <a:pt x="45" y="233"/>
                </a:cubicBezTo>
                <a:cubicBezTo>
                  <a:pt x="44" y="233"/>
                  <a:pt x="43" y="233"/>
                  <a:pt x="44" y="234"/>
                </a:cubicBezTo>
                <a:close/>
                <a:moveTo>
                  <a:pt x="49" y="243"/>
                </a:moveTo>
                <a:cubicBezTo>
                  <a:pt x="50" y="242"/>
                  <a:pt x="52" y="240"/>
                  <a:pt x="52" y="239"/>
                </a:cubicBezTo>
                <a:cubicBezTo>
                  <a:pt x="51" y="241"/>
                  <a:pt x="49" y="241"/>
                  <a:pt x="49" y="243"/>
                </a:cubicBezTo>
                <a:close/>
                <a:moveTo>
                  <a:pt x="31" y="225"/>
                </a:moveTo>
                <a:cubicBezTo>
                  <a:pt x="32" y="225"/>
                  <a:pt x="31" y="226"/>
                  <a:pt x="31" y="226"/>
                </a:cubicBezTo>
                <a:cubicBezTo>
                  <a:pt x="32" y="226"/>
                  <a:pt x="32" y="226"/>
                  <a:pt x="32" y="225"/>
                </a:cubicBezTo>
                <a:cubicBezTo>
                  <a:pt x="32" y="225"/>
                  <a:pt x="32" y="225"/>
                  <a:pt x="31" y="225"/>
                </a:cubicBezTo>
                <a:close/>
                <a:moveTo>
                  <a:pt x="42" y="242"/>
                </a:moveTo>
                <a:cubicBezTo>
                  <a:pt x="43" y="241"/>
                  <a:pt x="45" y="239"/>
                  <a:pt x="46" y="236"/>
                </a:cubicBezTo>
                <a:cubicBezTo>
                  <a:pt x="46" y="237"/>
                  <a:pt x="46" y="238"/>
                  <a:pt x="47" y="237"/>
                </a:cubicBezTo>
                <a:cubicBezTo>
                  <a:pt x="47" y="236"/>
                  <a:pt x="46" y="236"/>
                  <a:pt x="46" y="235"/>
                </a:cubicBezTo>
                <a:cubicBezTo>
                  <a:pt x="45" y="238"/>
                  <a:pt x="42" y="240"/>
                  <a:pt x="42" y="242"/>
                </a:cubicBezTo>
                <a:close/>
                <a:moveTo>
                  <a:pt x="23" y="220"/>
                </a:moveTo>
                <a:cubicBezTo>
                  <a:pt x="23" y="220"/>
                  <a:pt x="22" y="220"/>
                  <a:pt x="23" y="219"/>
                </a:cubicBezTo>
                <a:cubicBezTo>
                  <a:pt x="22" y="219"/>
                  <a:pt x="22" y="219"/>
                  <a:pt x="22" y="219"/>
                </a:cubicBezTo>
                <a:cubicBezTo>
                  <a:pt x="22" y="219"/>
                  <a:pt x="22" y="221"/>
                  <a:pt x="23" y="220"/>
                </a:cubicBezTo>
                <a:close/>
                <a:moveTo>
                  <a:pt x="30" y="227"/>
                </a:moveTo>
                <a:cubicBezTo>
                  <a:pt x="30" y="227"/>
                  <a:pt x="30" y="227"/>
                  <a:pt x="31" y="228"/>
                </a:cubicBezTo>
                <a:cubicBezTo>
                  <a:pt x="31" y="227"/>
                  <a:pt x="31" y="227"/>
                  <a:pt x="31" y="227"/>
                </a:cubicBezTo>
                <a:cubicBezTo>
                  <a:pt x="31" y="226"/>
                  <a:pt x="32" y="227"/>
                  <a:pt x="31" y="226"/>
                </a:cubicBezTo>
                <a:cubicBezTo>
                  <a:pt x="31" y="226"/>
                  <a:pt x="31" y="226"/>
                  <a:pt x="30" y="227"/>
                </a:cubicBezTo>
                <a:close/>
                <a:moveTo>
                  <a:pt x="31" y="230"/>
                </a:moveTo>
                <a:cubicBezTo>
                  <a:pt x="32" y="229"/>
                  <a:pt x="33" y="228"/>
                  <a:pt x="33" y="228"/>
                </a:cubicBezTo>
                <a:cubicBezTo>
                  <a:pt x="32" y="228"/>
                  <a:pt x="31" y="229"/>
                  <a:pt x="31" y="230"/>
                </a:cubicBezTo>
                <a:close/>
                <a:moveTo>
                  <a:pt x="57" y="246"/>
                </a:moveTo>
                <a:cubicBezTo>
                  <a:pt x="57" y="246"/>
                  <a:pt x="57" y="246"/>
                  <a:pt x="58" y="246"/>
                </a:cubicBezTo>
                <a:cubicBezTo>
                  <a:pt x="57" y="246"/>
                  <a:pt x="57" y="246"/>
                  <a:pt x="57" y="246"/>
                </a:cubicBezTo>
                <a:close/>
                <a:moveTo>
                  <a:pt x="21" y="224"/>
                </a:moveTo>
                <a:cubicBezTo>
                  <a:pt x="22" y="224"/>
                  <a:pt x="22" y="223"/>
                  <a:pt x="22" y="223"/>
                </a:cubicBezTo>
                <a:cubicBezTo>
                  <a:pt x="22" y="223"/>
                  <a:pt x="21" y="224"/>
                  <a:pt x="21" y="224"/>
                </a:cubicBezTo>
                <a:close/>
                <a:moveTo>
                  <a:pt x="52" y="249"/>
                </a:moveTo>
                <a:cubicBezTo>
                  <a:pt x="52" y="249"/>
                  <a:pt x="52" y="249"/>
                  <a:pt x="51" y="249"/>
                </a:cubicBezTo>
                <a:cubicBezTo>
                  <a:pt x="52" y="250"/>
                  <a:pt x="52" y="249"/>
                  <a:pt x="52" y="250"/>
                </a:cubicBezTo>
                <a:cubicBezTo>
                  <a:pt x="53" y="248"/>
                  <a:pt x="53" y="248"/>
                  <a:pt x="54" y="247"/>
                </a:cubicBezTo>
                <a:cubicBezTo>
                  <a:pt x="53" y="247"/>
                  <a:pt x="52" y="248"/>
                  <a:pt x="52" y="249"/>
                </a:cubicBezTo>
                <a:close/>
                <a:moveTo>
                  <a:pt x="29" y="230"/>
                </a:moveTo>
                <a:cubicBezTo>
                  <a:pt x="29" y="230"/>
                  <a:pt x="29" y="230"/>
                  <a:pt x="29" y="230"/>
                </a:cubicBezTo>
                <a:cubicBezTo>
                  <a:pt x="29" y="229"/>
                  <a:pt x="28" y="230"/>
                  <a:pt x="29" y="230"/>
                </a:cubicBezTo>
                <a:close/>
                <a:moveTo>
                  <a:pt x="54" y="249"/>
                </a:moveTo>
                <a:cubicBezTo>
                  <a:pt x="55" y="250"/>
                  <a:pt x="54" y="251"/>
                  <a:pt x="55" y="250"/>
                </a:cubicBezTo>
                <a:cubicBezTo>
                  <a:pt x="56" y="251"/>
                  <a:pt x="55" y="250"/>
                  <a:pt x="55" y="251"/>
                </a:cubicBezTo>
                <a:cubicBezTo>
                  <a:pt x="56" y="251"/>
                  <a:pt x="56" y="250"/>
                  <a:pt x="56" y="250"/>
                </a:cubicBezTo>
                <a:cubicBezTo>
                  <a:pt x="55" y="249"/>
                  <a:pt x="55" y="249"/>
                  <a:pt x="54" y="249"/>
                </a:cubicBezTo>
                <a:close/>
                <a:moveTo>
                  <a:pt x="47" y="245"/>
                </a:moveTo>
                <a:cubicBezTo>
                  <a:pt x="47" y="246"/>
                  <a:pt x="46" y="246"/>
                  <a:pt x="47" y="246"/>
                </a:cubicBezTo>
                <a:cubicBezTo>
                  <a:pt x="48" y="245"/>
                  <a:pt x="48" y="245"/>
                  <a:pt x="48" y="245"/>
                </a:cubicBezTo>
                <a:cubicBezTo>
                  <a:pt x="48" y="245"/>
                  <a:pt x="47" y="245"/>
                  <a:pt x="47" y="245"/>
                </a:cubicBezTo>
                <a:close/>
                <a:moveTo>
                  <a:pt x="28" y="231"/>
                </a:moveTo>
                <a:cubicBezTo>
                  <a:pt x="28" y="232"/>
                  <a:pt x="27" y="232"/>
                  <a:pt x="27" y="233"/>
                </a:cubicBezTo>
                <a:cubicBezTo>
                  <a:pt x="28" y="232"/>
                  <a:pt x="28" y="231"/>
                  <a:pt x="28" y="231"/>
                </a:cubicBezTo>
                <a:cubicBezTo>
                  <a:pt x="28" y="231"/>
                  <a:pt x="28" y="230"/>
                  <a:pt x="28" y="231"/>
                </a:cubicBezTo>
                <a:close/>
                <a:moveTo>
                  <a:pt x="28" y="235"/>
                </a:moveTo>
                <a:cubicBezTo>
                  <a:pt x="29" y="234"/>
                  <a:pt x="30" y="233"/>
                  <a:pt x="29" y="232"/>
                </a:cubicBezTo>
                <a:cubicBezTo>
                  <a:pt x="29" y="233"/>
                  <a:pt x="29" y="234"/>
                  <a:pt x="28" y="235"/>
                </a:cubicBezTo>
                <a:close/>
                <a:moveTo>
                  <a:pt x="48" y="247"/>
                </a:moveTo>
                <a:cubicBezTo>
                  <a:pt x="48" y="248"/>
                  <a:pt x="49" y="248"/>
                  <a:pt x="49" y="248"/>
                </a:cubicBezTo>
                <a:cubicBezTo>
                  <a:pt x="49" y="248"/>
                  <a:pt x="49" y="248"/>
                  <a:pt x="49" y="248"/>
                </a:cubicBezTo>
                <a:cubicBezTo>
                  <a:pt x="49" y="248"/>
                  <a:pt x="49" y="247"/>
                  <a:pt x="48" y="247"/>
                </a:cubicBezTo>
                <a:close/>
                <a:moveTo>
                  <a:pt x="17" y="226"/>
                </a:moveTo>
                <a:cubicBezTo>
                  <a:pt x="17" y="226"/>
                  <a:pt x="17" y="227"/>
                  <a:pt x="17" y="227"/>
                </a:cubicBezTo>
                <a:cubicBezTo>
                  <a:pt x="17" y="226"/>
                  <a:pt x="18" y="227"/>
                  <a:pt x="18" y="227"/>
                </a:cubicBezTo>
                <a:cubicBezTo>
                  <a:pt x="18" y="226"/>
                  <a:pt x="17" y="226"/>
                  <a:pt x="17" y="225"/>
                </a:cubicBezTo>
                <a:lnTo>
                  <a:pt x="17" y="226"/>
                </a:lnTo>
                <a:close/>
                <a:moveTo>
                  <a:pt x="41" y="244"/>
                </a:moveTo>
                <a:cubicBezTo>
                  <a:pt x="41" y="244"/>
                  <a:pt x="42" y="243"/>
                  <a:pt x="41" y="243"/>
                </a:cubicBezTo>
                <a:cubicBezTo>
                  <a:pt x="40" y="245"/>
                  <a:pt x="39" y="245"/>
                  <a:pt x="41" y="244"/>
                </a:cubicBezTo>
                <a:close/>
                <a:moveTo>
                  <a:pt x="50" y="252"/>
                </a:moveTo>
                <a:cubicBezTo>
                  <a:pt x="50" y="251"/>
                  <a:pt x="51" y="252"/>
                  <a:pt x="51" y="252"/>
                </a:cubicBezTo>
                <a:cubicBezTo>
                  <a:pt x="50" y="252"/>
                  <a:pt x="51" y="251"/>
                  <a:pt x="51" y="250"/>
                </a:cubicBezTo>
                <a:cubicBezTo>
                  <a:pt x="51" y="252"/>
                  <a:pt x="49" y="251"/>
                  <a:pt x="50" y="252"/>
                </a:cubicBezTo>
                <a:close/>
                <a:moveTo>
                  <a:pt x="42" y="245"/>
                </a:moveTo>
                <a:cubicBezTo>
                  <a:pt x="42" y="246"/>
                  <a:pt x="42" y="246"/>
                  <a:pt x="43" y="246"/>
                </a:cubicBezTo>
                <a:cubicBezTo>
                  <a:pt x="43" y="245"/>
                  <a:pt x="42" y="245"/>
                  <a:pt x="42" y="245"/>
                </a:cubicBezTo>
                <a:close/>
                <a:moveTo>
                  <a:pt x="53" y="255"/>
                </a:moveTo>
                <a:cubicBezTo>
                  <a:pt x="53" y="254"/>
                  <a:pt x="54" y="254"/>
                  <a:pt x="53" y="253"/>
                </a:cubicBezTo>
                <a:cubicBezTo>
                  <a:pt x="53" y="254"/>
                  <a:pt x="52" y="254"/>
                  <a:pt x="53" y="255"/>
                </a:cubicBezTo>
                <a:close/>
                <a:moveTo>
                  <a:pt x="40" y="247"/>
                </a:moveTo>
                <a:cubicBezTo>
                  <a:pt x="41" y="247"/>
                  <a:pt x="42" y="246"/>
                  <a:pt x="41" y="246"/>
                </a:cubicBezTo>
                <a:lnTo>
                  <a:pt x="40" y="247"/>
                </a:lnTo>
                <a:close/>
                <a:moveTo>
                  <a:pt x="43" y="248"/>
                </a:moveTo>
                <a:cubicBezTo>
                  <a:pt x="44" y="249"/>
                  <a:pt x="44" y="249"/>
                  <a:pt x="44" y="249"/>
                </a:cubicBezTo>
                <a:cubicBezTo>
                  <a:pt x="44" y="248"/>
                  <a:pt x="43" y="248"/>
                  <a:pt x="43" y="248"/>
                </a:cubicBezTo>
                <a:close/>
                <a:moveTo>
                  <a:pt x="15" y="234"/>
                </a:moveTo>
                <a:cubicBezTo>
                  <a:pt x="15" y="233"/>
                  <a:pt x="15" y="233"/>
                  <a:pt x="15" y="232"/>
                </a:cubicBezTo>
                <a:cubicBezTo>
                  <a:pt x="15" y="233"/>
                  <a:pt x="15" y="233"/>
                  <a:pt x="15" y="233"/>
                </a:cubicBezTo>
                <a:cubicBezTo>
                  <a:pt x="16" y="234"/>
                  <a:pt x="16" y="234"/>
                  <a:pt x="16" y="234"/>
                </a:cubicBezTo>
                <a:cubicBezTo>
                  <a:pt x="17" y="232"/>
                  <a:pt x="17" y="233"/>
                  <a:pt x="18" y="231"/>
                </a:cubicBezTo>
                <a:cubicBezTo>
                  <a:pt x="18" y="231"/>
                  <a:pt x="17" y="231"/>
                  <a:pt x="17" y="230"/>
                </a:cubicBezTo>
                <a:cubicBezTo>
                  <a:pt x="17" y="230"/>
                  <a:pt x="17" y="231"/>
                  <a:pt x="17" y="230"/>
                </a:cubicBezTo>
                <a:cubicBezTo>
                  <a:pt x="17" y="232"/>
                  <a:pt x="16" y="232"/>
                  <a:pt x="15" y="234"/>
                </a:cubicBezTo>
                <a:close/>
                <a:moveTo>
                  <a:pt x="51" y="255"/>
                </a:moveTo>
                <a:cubicBezTo>
                  <a:pt x="51" y="256"/>
                  <a:pt x="50" y="257"/>
                  <a:pt x="51" y="257"/>
                </a:cubicBezTo>
                <a:cubicBezTo>
                  <a:pt x="51" y="256"/>
                  <a:pt x="52" y="256"/>
                  <a:pt x="52" y="255"/>
                </a:cubicBezTo>
                <a:cubicBezTo>
                  <a:pt x="51" y="255"/>
                  <a:pt x="51" y="255"/>
                  <a:pt x="51" y="255"/>
                </a:cubicBezTo>
                <a:close/>
                <a:moveTo>
                  <a:pt x="20" y="235"/>
                </a:moveTo>
                <a:cubicBezTo>
                  <a:pt x="19" y="235"/>
                  <a:pt x="19" y="236"/>
                  <a:pt x="19" y="236"/>
                </a:cubicBezTo>
                <a:cubicBezTo>
                  <a:pt x="20" y="236"/>
                  <a:pt x="20" y="236"/>
                  <a:pt x="20" y="236"/>
                </a:cubicBezTo>
                <a:cubicBezTo>
                  <a:pt x="20" y="236"/>
                  <a:pt x="21" y="235"/>
                  <a:pt x="21" y="235"/>
                </a:cubicBezTo>
                <a:cubicBezTo>
                  <a:pt x="20" y="235"/>
                  <a:pt x="20" y="236"/>
                  <a:pt x="20" y="235"/>
                </a:cubicBezTo>
                <a:close/>
                <a:moveTo>
                  <a:pt x="21" y="238"/>
                </a:moveTo>
                <a:cubicBezTo>
                  <a:pt x="21" y="237"/>
                  <a:pt x="22" y="237"/>
                  <a:pt x="22" y="236"/>
                </a:cubicBezTo>
                <a:cubicBezTo>
                  <a:pt x="21" y="236"/>
                  <a:pt x="21" y="237"/>
                  <a:pt x="21" y="238"/>
                </a:cubicBezTo>
                <a:close/>
                <a:moveTo>
                  <a:pt x="17" y="236"/>
                </a:moveTo>
                <a:cubicBezTo>
                  <a:pt x="18" y="236"/>
                  <a:pt x="18" y="235"/>
                  <a:pt x="18" y="235"/>
                </a:cubicBezTo>
                <a:cubicBezTo>
                  <a:pt x="18" y="235"/>
                  <a:pt x="17" y="236"/>
                  <a:pt x="17" y="236"/>
                </a:cubicBezTo>
                <a:close/>
                <a:moveTo>
                  <a:pt x="23" y="243"/>
                </a:moveTo>
                <a:cubicBezTo>
                  <a:pt x="24" y="243"/>
                  <a:pt x="25" y="241"/>
                  <a:pt x="26" y="240"/>
                </a:cubicBezTo>
                <a:cubicBezTo>
                  <a:pt x="25" y="240"/>
                  <a:pt x="25" y="240"/>
                  <a:pt x="25" y="240"/>
                </a:cubicBezTo>
                <a:cubicBezTo>
                  <a:pt x="24" y="241"/>
                  <a:pt x="24" y="242"/>
                  <a:pt x="23" y="243"/>
                </a:cubicBezTo>
                <a:close/>
                <a:moveTo>
                  <a:pt x="17" y="238"/>
                </a:moveTo>
                <a:cubicBezTo>
                  <a:pt x="17" y="237"/>
                  <a:pt x="18" y="237"/>
                  <a:pt x="18" y="236"/>
                </a:cubicBezTo>
                <a:cubicBezTo>
                  <a:pt x="17" y="236"/>
                  <a:pt x="16" y="237"/>
                  <a:pt x="17" y="238"/>
                </a:cubicBezTo>
                <a:close/>
                <a:moveTo>
                  <a:pt x="35" y="251"/>
                </a:moveTo>
                <a:cubicBezTo>
                  <a:pt x="35" y="252"/>
                  <a:pt x="36" y="250"/>
                  <a:pt x="36" y="250"/>
                </a:cubicBezTo>
                <a:lnTo>
                  <a:pt x="35" y="251"/>
                </a:lnTo>
                <a:close/>
                <a:moveTo>
                  <a:pt x="38" y="255"/>
                </a:moveTo>
                <a:cubicBezTo>
                  <a:pt x="39" y="254"/>
                  <a:pt x="39" y="254"/>
                  <a:pt x="39" y="254"/>
                </a:cubicBezTo>
                <a:cubicBezTo>
                  <a:pt x="39" y="254"/>
                  <a:pt x="38" y="254"/>
                  <a:pt x="38" y="255"/>
                </a:cubicBezTo>
                <a:close/>
                <a:moveTo>
                  <a:pt x="12" y="236"/>
                </a:moveTo>
                <a:cubicBezTo>
                  <a:pt x="12" y="236"/>
                  <a:pt x="12" y="237"/>
                  <a:pt x="12" y="237"/>
                </a:cubicBezTo>
                <a:cubicBezTo>
                  <a:pt x="13" y="236"/>
                  <a:pt x="13" y="236"/>
                  <a:pt x="13" y="236"/>
                </a:cubicBezTo>
                <a:cubicBezTo>
                  <a:pt x="13" y="236"/>
                  <a:pt x="12" y="236"/>
                  <a:pt x="12" y="236"/>
                </a:cubicBezTo>
                <a:close/>
                <a:moveTo>
                  <a:pt x="38" y="253"/>
                </a:moveTo>
                <a:cubicBezTo>
                  <a:pt x="36" y="252"/>
                  <a:pt x="36" y="252"/>
                  <a:pt x="36" y="252"/>
                </a:cubicBezTo>
                <a:cubicBezTo>
                  <a:pt x="36" y="253"/>
                  <a:pt x="37" y="254"/>
                  <a:pt x="38" y="253"/>
                </a:cubicBezTo>
                <a:close/>
                <a:moveTo>
                  <a:pt x="12" y="239"/>
                </a:moveTo>
                <a:cubicBezTo>
                  <a:pt x="13" y="238"/>
                  <a:pt x="13" y="238"/>
                  <a:pt x="13" y="238"/>
                </a:cubicBezTo>
                <a:cubicBezTo>
                  <a:pt x="13" y="238"/>
                  <a:pt x="13" y="239"/>
                  <a:pt x="13" y="238"/>
                </a:cubicBezTo>
                <a:cubicBezTo>
                  <a:pt x="12" y="238"/>
                  <a:pt x="14" y="237"/>
                  <a:pt x="13" y="237"/>
                </a:cubicBezTo>
                <a:cubicBezTo>
                  <a:pt x="12" y="237"/>
                  <a:pt x="12" y="238"/>
                  <a:pt x="12" y="239"/>
                </a:cubicBezTo>
                <a:close/>
                <a:moveTo>
                  <a:pt x="35" y="256"/>
                </a:moveTo>
                <a:cubicBezTo>
                  <a:pt x="35" y="256"/>
                  <a:pt x="36" y="257"/>
                  <a:pt x="36" y="257"/>
                </a:cubicBezTo>
                <a:cubicBezTo>
                  <a:pt x="36" y="256"/>
                  <a:pt x="35" y="256"/>
                  <a:pt x="35" y="256"/>
                </a:cubicBezTo>
                <a:close/>
                <a:moveTo>
                  <a:pt x="27" y="255"/>
                </a:moveTo>
                <a:cubicBezTo>
                  <a:pt x="27" y="255"/>
                  <a:pt x="28" y="254"/>
                  <a:pt x="28" y="254"/>
                </a:cubicBezTo>
                <a:cubicBezTo>
                  <a:pt x="27" y="254"/>
                  <a:pt x="27" y="254"/>
                  <a:pt x="27" y="255"/>
                </a:cubicBezTo>
                <a:close/>
                <a:moveTo>
                  <a:pt x="8" y="244"/>
                </a:moveTo>
                <a:cubicBezTo>
                  <a:pt x="7" y="244"/>
                  <a:pt x="7" y="244"/>
                  <a:pt x="7" y="244"/>
                </a:cubicBezTo>
                <a:cubicBezTo>
                  <a:pt x="8" y="245"/>
                  <a:pt x="8" y="243"/>
                  <a:pt x="7" y="243"/>
                </a:cubicBezTo>
                <a:cubicBezTo>
                  <a:pt x="7" y="243"/>
                  <a:pt x="7" y="243"/>
                  <a:pt x="8" y="244"/>
                </a:cubicBezTo>
                <a:close/>
                <a:moveTo>
                  <a:pt x="6" y="247"/>
                </a:moveTo>
                <a:cubicBezTo>
                  <a:pt x="7" y="248"/>
                  <a:pt x="9" y="244"/>
                  <a:pt x="8" y="244"/>
                </a:cubicBezTo>
                <a:cubicBezTo>
                  <a:pt x="7" y="245"/>
                  <a:pt x="7" y="246"/>
                  <a:pt x="6" y="247"/>
                </a:cubicBezTo>
                <a:close/>
                <a:moveTo>
                  <a:pt x="11" y="248"/>
                </a:moveTo>
                <a:cubicBezTo>
                  <a:pt x="12" y="248"/>
                  <a:pt x="12" y="247"/>
                  <a:pt x="11" y="247"/>
                </a:cubicBezTo>
                <a:cubicBezTo>
                  <a:pt x="11" y="247"/>
                  <a:pt x="11" y="248"/>
                  <a:pt x="11" y="248"/>
                </a:cubicBezTo>
                <a:close/>
                <a:moveTo>
                  <a:pt x="32" y="264"/>
                </a:moveTo>
                <a:cubicBezTo>
                  <a:pt x="33" y="264"/>
                  <a:pt x="33" y="264"/>
                  <a:pt x="33" y="263"/>
                </a:cubicBezTo>
                <a:cubicBezTo>
                  <a:pt x="32" y="263"/>
                  <a:pt x="32" y="263"/>
                  <a:pt x="32" y="264"/>
                </a:cubicBezTo>
                <a:close/>
                <a:moveTo>
                  <a:pt x="10" y="250"/>
                </a:moveTo>
                <a:cubicBezTo>
                  <a:pt x="10" y="250"/>
                  <a:pt x="11" y="249"/>
                  <a:pt x="11" y="249"/>
                </a:cubicBezTo>
                <a:cubicBezTo>
                  <a:pt x="10" y="248"/>
                  <a:pt x="10" y="248"/>
                  <a:pt x="10" y="248"/>
                </a:cubicBezTo>
                <a:cubicBezTo>
                  <a:pt x="10" y="249"/>
                  <a:pt x="9" y="249"/>
                  <a:pt x="10" y="250"/>
                </a:cubicBezTo>
                <a:close/>
                <a:moveTo>
                  <a:pt x="7" y="252"/>
                </a:moveTo>
                <a:cubicBezTo>
                  <a:pt x="7" y="251"/>
                  <a:pt x="9" y="249"/>
                  <a:pt x="8" y="248"/>
                </a:cubicBezTo>
                <a:cubicBezTo>
                  <a:pt x="8" y="249"/>
                  <a:pt x="6" y="251"/>
                  <a:pt x="7" y="252"/>
                </a:cubicBezTo>
                <a:close/>
                <a:moveTo>
                  <a:pt x="3" y="247"/>
                </a:moveTo>
                <a:cubicBezTo>
                  <a:pt x="3" y="246"/>
                  <a:pt x="4" y="246"/>
                  <a:pt x="4" y="246"/>
                </a:cubicBezTo>
                <a:cubicBezTo>
                  <a:pt x="3" y="246"/>
                  <a:pt x="2" y="246"/>
                  <a:pt x="3" y="247"/>
                </a:cubicBezTo>
                <a:close/>
                <a:moveTo>
                  <a:pt x="0" y="255"/>
                </a:moveTo>
                <a:cubicBezTo>
                  <a:pt x="1" y="253"/>
                  <a:pt x="3" y="253"/>
                  <a:pt x="2" y="251"/>
                </a:cubicBezTo>
                <a:cubicBezTo>
                  <a:pt x="2" y="253"/>
                  <a:pt x="0" y="254"/>
                  <a:pt x="0" y="255"/>
                </a:cubicBezTo>
                <a:close/>
                <a:moveTo>
                  <a:pt x="30" y="271"/>
                </a:moveTo>
                <a:cubicBezTo>
                  <a:pt x="30" y="271"/>
                  <a:pt x="31" y="271"/>
                  <a:pt x="31" y="271"/>
                </a:cubicBezTo>
                <a:cubicBezTo>
                  <a:pt x="31" y="271"/>
                  <a:pt x="30" y="270"/>
                  <a:pt x="30" y="271"/>
                </a:cubicBezTo>
                <a:close/>
                <a:moveTo>
                  <a:pt x="34" y="274"/>
                </a:moveTo>
                <a:cubicBezTo>
                  <a:pt x="35" y="275"/>
                  <a:pt x="34" y="275"/>
                  <a:pt x="35" y="275"/>
                </a:cubicBezTo>
                <a:cubicBezTo>
                  <a:pt x="36" y="275"/>
                  <a:pt x="35" y="275"/>
                  <a:pt x="35" y="274"/>
                </a:cubicBezTo>
                <a:cubicBezTo>
                  <a:pt x="35" y="274"/>
                  <a:pt x="35" y="274"/>
                  <a:pt x="34" y="274"/>
                </a:cubicBezTo>
                <a:close/>
                <a:moveTo>
                  <a:pt x="3" y="254"/>
                </a:moveTo>
                <a:cubicBezTo>
                  <a:pt x="2" y="254"/>
                  <a:pt x="2" y="254"/>
                  <a:pt x="2" y="253"/>
                </a:cubicBezTo>
                <a:cubicBezTo>
                  <a:pt x="2" y="254"/>
                  <a:pt x="2" y="254"/>
                  <a:pt x="2" y="254"/>
                </a:cubicBezTo>
                <a:cubicBezTo>
                  <a:pt x="2" y="254"/>
                  <a:pt x="4" y="254"/>
                  <a:pt x="3" y="253"/>
                </a:cubicBezTo>
                <a:lnTo>
                  <a:pt x="3" y="254"/>
                </a:lnTo>
                <a:close/>
                <a:moveTo>
                  <a:pt x="27" y="271"/>
                </a:moveTo>
                <a:cubicBezTo>
                  <a:pt x="27" y="271"/>
                  <a:pt x="27" y="272"/>
                  <a:pt x="28" y="271"/>
                </a:cubicBezTo>
                <a:cubicBezTo>
                  <a:pt x="28" y="271"/>
                  <a:pt x="27" y="270"/>
                  <a:pt x="27" y="271"/>
                </a:cubicBezTo>
                <a:close/>
                <a:moveTo>
                  <a:pt x="31" y="278"/>
                </a:moveTo>
                <a:cubicBezTo>
                  <a:pt x="31" y="277"/>
                  <a:pt x="30" y="277"/>
                  <a:pt x="30" y="276"/>
                </a:cubicBezTo>
                <a:cubicBezTo>
                  <a:pt x="30" y="277"/>
                  <a:pt x="31" y="277"/>
                  <a:pt x="31" y="278"/>
                </a:cubicBezTo>
                <a:close/>
                <a:moveTo>
                  <a:pt x="31" y="281"/>
                </a:moveTo>
                <a:cubicBezTo>
                  <a:pt x="32" y="281"/>
                  <a:pt x="32" y="281"/>
                  <a:pt x="32" y="281"/>
                </a:cubicBezTo>
                <a:cubicBezTo>
                  <a:pt x="32" y="280"/>
                  <a:pt x="32" y="280"/>
                  <a:pt x="33" y="280"/>
                </a:cubicBezTo>
                <a:cubicBezTo>
                  <a:pt x="33" y="280"/>
                  <a:pt x="33" y="279"/>
                  <a:pt x="33" y="279"/>
                </a:cubicBezTo>
                <a:cubicBezTo>
                  <a:pt x="32" y="280"/>
                  <a:pt x="32" y="281"/>
                  <a:pt x="31" y="281"/>
                </a:cubicBezTo>
                <a:close/>
                <a:moveTo>
                  <a:pt x="782" y="255"/>
                </a:moveTo>
                <a:cubicBezTo>
                  <a:pt x="781" y="255"/>
                  <a:pt x="779" y="253"/>
                  <a:pt x="779" y="256"/>
                </a:cubicBezTo>
                <a:cubicBezTo>
                  <a:pt x="781" y="259"/>
                  <a:pt x="782" y="261"/>
                  <a:pt x="783" y="263"/>
                </a:cubicBezTo>
                <a:cubicBezTo>
                  <a:pt x="781" y="263"/>
                  <a:pt x="777" y="259"/>
                  <a:pt x="774" y="258"/>
                </a:cubicBezTo>
                <a:cubicBezTo>
                  <a:pt x="775" y="259"/>
                  <a:pt x="777" y="263"/>
                  <a:pt x="778" y="264"/>
                </a:cubicBezTo>
                <a:cubicBezTo>
                  <a:pt x="779" y="267"/>
                  <a:pt x="779" y="268"/>
                  <a:pt x="780" y="271"/>
                </a:cubicBezTo>
                <a:cubicBezTo>
                  <a:pt x="779" y="271"/>
                  <a:pt x="779" y="271"/>
                  <a:pt x="779" y="272"/>
                </a:cubicBezTo>
                <a:cubicBezTo>
                  <a:pt x="776" y="269"/>
                  <a:pt x="775" y="267"/>
                  <a:pt x="772" y="264"/>
                </a:cubicBezTo>
                <a:cubicBezTo>
                  <a:pt x="771" y="262"/>
                  <a:pt x="772" y="262"/>
                  <a:pt x="771" y="260"/>
                </a:cubicBezTo>
                <a:cubicBezTo>
                  <a:pt x="770" y="259"/>
                  <a:pt x="767" y="254"/>
                  <a:pt x="766" y="252"/>
                </a:cubicBezTo>
                <a:cubicBezTo>
                  <a:pt x="766" y="254"/>
                  <a:pt x="763" y="249"/>
                  <a:pt x="762" y="246"/>
                </a:cubicBezTo>
                <a:cubicBezTo>
                  <a:pt x="763" y="250"/>
                  <a:pt x="761" y="249"/>
                  <a:pt x="764" y="255"/>
                </a:cubicBezTo>
                <a:cubicBezTo>
                  <a:pt x="763" y="252"/>
                  <a:pt x="764" y="254"/>
                  <a:pt x="765" y="256"/>
                </a:cubicBezTo>
                <a:cubicBezTo>
                  <a:pt x="765" y="257"/>
                  <a:pt x="765" y="255"/>
                  <a:pt x="765" y="255"/>
                </a:cubicBezTo>
                <a:cubicBezTo>
                  <a:pt x="766" y="256"/>
                  <a:pt x="766" y="257"/>
                  <a:pt x="766" y="258"/>
                </a:cubicBezTo>
                <a:cubicBezTo>
                  <a:pt x="767" y="259"/>
                  <a:pt x="768" y="260"/>
                  <a:pt x="770" y="260"/>
                </a:cubicBezTo>
                <a:cubicBezTo>
                  <a:pt x="770" y="262"/>
                  <a:pt x="771" y="264"/>
                  <a:pt x="772" y="267"/>
                </a:cubicBezTo>
                <a:cubicBezTo>
                  <a:pt x="771" y="267"/>
                  <a:pt x="768" y="261"/>
                  <a:pt x="769" y="264"/>
                </a:cubicBezTo>
                <a:cubicBezTo>
                  <a:pt x="768" y="262"/>
                  <a:pt x="766" y="259"/>
                  <a:pt x="766" y="260"/>
                </a:cubicBezTo>
                <a:cubicBezTo>
                  <a:pt x="766" y="259"/>
                  <a:pt x="764" y="256"/>
                  <a:pt x="764" y="255"/>
                </a:cubicBezTo>
                <a:cubicBezTo>
                  <a:pt x="763" y="254"/>
                  <a:pt x="762" y="254"/>
                  <a:pt x="761" y="253"/>
                </a:cubicBezTo>
                <a:cubicBezTo>
                  <a:pt x="761" y="252"/>
                  <a:pt x="762" y="253"/>
                  <a:pt x="762" y="252"/>
                </a:cubicBezTo>
                <a:cubicBezTo>
                  <a:pt x="762" y="251"/>
                  <a:pt x="761" y="249"/>
                  <a:pt x="761" y="249"/>
                </a:cubicBezTo>
                <a:cubicBezTo>
                  <a:pt x="757" y="243"/>
                  <a:pt x="757" y="246"/>
                  <a:pt x="752" y="241"/>
                </a:cubicBezTo>
                <a:cubicBezTo>
                  <a:pt x="752" y="241"/>
                  <a:pt x="755" y="244"/>
                  <a:pt x="755" y="245"/>
                </a:cubicBezTo>
                <a:cubicBezTo>
                  <a:pt x="755" y="246"/>
                  <a:pt x="755" y="245"/>
                  <a:pt x="755" y="244"/>
                </a:cubicBezTo>
                <a:cubicBezTo>
                  <a:pt x="755" y="244"/>
                  <a:pt x="755" y="246"/>
                  <a:pt x="756" y="246"/>
                </a:cubicBezTo>
                <a:cubicBezTo>
                  <a:pt x="757" y="248"/>
                  <a:pt x="756" y="247"/>
                  <a:pt x="757" y="249"/>
                </a:cubicBezTo>
                <a:cubicBezTo>
                  <a:pt x="755" y="246"/>
                  <a:pt x="755" y="248"/>
                  <a:pt x="753" y="248"/>
                </a:cubicBezTo>
                <a:cubicBezTo>
                  <a:pt x="752" y="245"/>
                  <a:pt x="751" y="244"/>
                  <a:pt x="750" y="245"/>
                </a:cubicBezTo>
                <a:cubicBezTo>
                  <a:pt x="748" y="242"/>
                  <a:pt x="747" y="243"/>
                  <a:pt x="745" y="239"/>
                </a:cubicBezTo>
                <a:cubicBezTo>
                  <a:pt x="744" y="239"/>
                  <a:pt x="744" y="239"/>
                  <a:pt x="744" y="239"/>
                </a:cubicBezTo>
                <a:cubicBezTo>
                  <a:pt x="743" y="237"/>
                  <a:pt x="741" y="236"/>
                  <a:pt x="739" y="233"/>
                </a:cubicBezTo>
                <a:cubicBezTo>
                  <a:pt x="739" y="232"/>
                  <a:pt x="739" y="231"/>
                  <a:pt x="740" y="231"/>
                </a:cubicBezTo>
                <a:cubicBezTo>
                  <a:pt x="741" y="233"/>
                  <a:pt x="741" y="234"/>
                  <a:pt x="742" y="234"/>
                </a:cubicBezTo>
                <a:cubicBezTo>
                  <a:pt x="742" y="234"/>
                  <a:pt x="741" y="231"/>
                  <a:pt x="743" y="234"/>
                </a:cubicBezTo>
                <a:cubicBezTo>
                  <a:pt x="743" y="233"/>
                  <a:pt x="742" y="232"/>
                  <a:pt x="741" y="231"/>
                </a:cubicBezTo>
                <a:cubicBezTo>
                  <a:pt x="740" y="230"/>
                  <a:pt x="741" y="231"/>
                  <a:pt x="740" y="231"/>
                </a:cubicBezTo>
                <a:cubicBezTo>
                  <a:pt x="739" y="227"/>
                  <a:pt x="737" y="229"/>
                  <a:pt x="736" y="226"/>
                </a:cubicBezTo>
                <a:cubicBezTo>
                  <a:pt x="736" y="227"/>
                  <a:pt x="735" y="226"/>
                  <a:pt x="733" y="224"/>
                </a:cubicBezTo>
                <a:cubicBezTo>
                  <a:pt x="734" y="226"/>
                  <a:pt x="737" y="229"/>
                  <a:pt x="738" y="231"/>
                </a:cubicBezTo>
                <a:cubicBezTo>
                  <a:pt x="735" y="229"/>
                  <a:pt x="728" y="217"/>
                  <a:pt x="726" y="218"/>
                </a:cubicBezTo>
                <a:cubicBezTo>
                  <a:pt x="724" y="215"/>
                  <a:pt x="723" y="213"/>
                  <a:pt x="721" y="210"/>
                </a:cubicBezTo>
                <a:cubicBezTo>
                  <a:pt x="715" y="205"/>
                  <a:pt x="707" y="195"/>
                  <a:pt x="698" y="186"/>
                </a:cubicBezTo>
                <a:cubicBezTo>
                  <a:pt x="698" y="186"/>
                  <a:pt x="701" y="188"/>
                  <a:pt x="700" y="188"/>
                </a:cubicBezTo>
                <a:cubicBezTo>
                  <a:pt x="696" y="184"/>
                  <a:pt x="693" y="182"/>
                  <a:pt x="688" y="177"/>
                </a:cubicBezTo>
                <a:cubicBezTo>
                  <a:pt x="689" y="178"/>
                  <a:pt x="690" y="178"/>
                  <a:pt x="690" y="177"/>
                </a:cubicBezTo>
                <a:cubicBezTo>
                  <a:pt x="689" y="176"/>
                  <a:pt x="689" y="176"/>
                  <a:pt x="689" y="176"/>
                </a:cubicBezTo>
                <a:cubicBezTo>
                  <a:pt x="687" y="174"/>
                  <a:pt x="689" y="177"/>
                  <a:pt x="688" y="177"/>
                </a:cubicBezTo>
                <a:cubicBezTo>
                  <a:pt x="686" y="175"/>
                  <a:pt x="687" y="175"/>
                  <a:pt x="686" y="174"/>
                </a:cubicBezTo>
                <a:cubicBezTo>
                  <a:pt x="684" y="172"/>
                  <a:pt x="686" y="174"/>
                  <a:pt x="684" y="173"/>
                </a:cubicBezTo>
                <a:cubicBezTo>
                  <a:pt x="683" y="172"/>
                  <a:pt x="682" y="169"/>
                  <a:pt x="681" y="170"/>
                </a:cubicBezTo>
                <a:cubicBezTo>
                  <a:pt x="680" y="169"/>
                  <a:pt x="681" y="169"/>
                  <a:pt x="681" y="169"/>
                </a:cubicBezTo>
                <a:cubicBezTo>
                  <a:pt x="680" y="168"/>
                  <a:pt x="679" y="168"/>
                  <a:pt x="678" y="168"/>
                </a:cubicBezTo>
                <a:cubicBezTo>
                  <a:pt x="676" y="165"/>
                  <a:pt x="672" y="163"/>
                  <a:pt x="672" y="161"/>
                </a:cubicBezTo>
                <a:cubicBezTo>
                  <a:pt x="670" y="160"/>
                  <a:pt x="662" y="154"/>
                  <a:pt x="657" y="149"/>
                </a:cubicBezTo>
                <a:cubicBezTo>
                  <a:pt x="660" y="152"/>
                  <a:pt x="654" y="146"/>
                  <a:pt x="654" y="146"/>
                </a:cubicBezTo>
                <a:cubicBezTo>
                  <a:pt x="653" y="145"/>
                  <a:pt x="653" y="145"/>
                  <a:pt x="652" y="145"/>
                </a:cubicBezTo>
                <a:cubicBezTo>
                  <a:pt x="648" y="142"/>
                  <a:pt x="644" y="139"/>
                  <a:pt x="645" y="138"/>
                </a:cubicBezTo>
                <a:cubicBezTo>
                  <a:pt x="641" y="135"/>
                  <a:pt x="641" y="135"/>
                  <a:pt x="641" y="135"/>
                </a:cubicBezTo>
                <a:cubicBezTo>
                  <a:pt x="642" y="137"/>
                  <a:pt x="641" y="136"/>
                  <a:pt x="640" y="136"/>
                </a:cubicBezTo>
                <a:cubicBezTo>
                  <a:pt x="637" y="133"/>
                  <a:pt x="636" y="133"/>
                  <a:pt x="633" y="130"/>
                </a:cubicBezTo>
                <a:cubicBezTo>
                  <a:pt x="633" y="130"/>
                  <a:pt x="632" y="129"/>
                  <a:pt x="633" y="129"/>
                </a:cubicBezTo>
                <a:cubicBezTo>
                  <a:pt x="629" y="126"/>
                  <a:pt x="631" y="129"/>
                  <a:pt x="629" y="128"/>
                </a:cubicBezTo>
                <a:cubicBezTo>
                  <a:pt x="628" y="126"/>
                  <a:pt x="625" y="124"/>
                  <a:pt x="622" y="123"/>
                </a:cubicBezTo>
                <a:cubicBezTo>
                  <a:pt x="626" y="124"/>
                  <a:pt x="620" y="120"/>
                  <a:pt x="618" y="120"/>
                </a:cubicBezTo>
                <a:cubicBezTo>
                  <a:pt x="618" y="120"/>
                  <a:pt x="620" y="122"/>
                  <a:pt x="621" y="122"/>
                </a:cubicBezTo>
                <a:cubicBezTo>
                  <a:pt x="623" y="124"/>
                  <a:pt x="615" y="119"/>
                  <a:pt x="617" y="119"/>
                </a:cubicBezTo>
                <a:cubicBezTo>
                  <a:pt x="614" y="117"/>
                  <a:pt x="614" y="117"/>
                  <a:pt x="614" y="117"/>
                </a:cubicBezTo>
                <a:cubicBezTo>
                  <a:pt x="613" y="116"/>
                  <a:pt x="614" y="118"/>
                  <a:pt x="611" y="116"/>
                </a:cubicBezTo>
                <a:cubicBezTo>
                  <a:pt x="611" y="116"/>
                  <a:pt x="613" y="116"/>
                  <a:pt x="612" y="115"/>
                </a:cubicBezTo>
                <a:cubicBezTo>
                  <a:pt x="610" y="114"/>
                  <a:pt x="612" y="116"/>
                  <a:pt x="610" y="115"/>
                </a:cubicBezTo>
                <a:cubicBezTo>
                  <a:pt x="607" y="112"/>
                  <a:pt x="602" y="111"/>
                  <a:pt x="596" y="106"/>
                </a:cubicBezTo>
                <a:cubicBezTo>
                  <a:pt x="596" y="106"/>
                  <a:pt x="595" y="106"/>
                  <a:pt x="595" y="105"/>
                </a:cubicBezTo>
                <a:cubicBezTo>
                  <a:pt x="594" y="105"/>
                  <a:pt x="594" y="105"/>
                  <a:pt x="594" y="106"/>
                </a:cubicBezTo>
                <a:cubicBezTo>
                  <a:pt x="587" y="101"/>
                  <a:pt x="583" y="99"/>
                  <a:pt x="576" y="95"/>
                </a:cubicBezTo>
                <a:cubicBezTo>
                  <a:pt x="573" y="94"/>
                  <a:pt x="576" y="96"/>
                  <a:pt x="575" y="96"/>
                </a:cubicBezTo>
                <a:cubicBezTo>
                  <a:pt x="575" y="95"/>
                  <a:pt x="571" y="94"/>
                  <a:pt x="571" y="94"/>
                </a:cubicBezTo>
                <a:cubicBezTo>
                  <a:pt x="568" y="92"/>
                  <a:pt x="566" y="90"/>
                  <a:pt x="562" y="88"/>
                </a:cubicBezTo>
                <a:cubicBezTo>
                  <a:pt x="555" y="85"/>
                  <a:pt x="548" y="82"/>
                  <a:pt x="540" y="79"/>
                </a:cubicBezTo>
                <a:cubicBezTo>
                  <a:pt x="540" y="78"/>
                  <a:pt x="540" y="78"/>
                  <a:pt x="540" y="78"/>
                </a:cubicBezTo>
                <a:cubicBezTo>
                  <a:pt x="537" y="77"/>
                  <a:pt x="535" y="76"/>
                  <a:pt x="533" y="75"/>
                </a:cubicBezTo>
                <a:cubicBezTo>
                  <a:pt x="530" y="74"/>
                  <a:pt x="529" y="74"/>
                  <a:pt x="526" y="73"/>
                </a:cubicBezTo>
                <a:cubicBezTo>
                  <a:pt x="526" y="72"/>
                  <a:pt x="526" y="72"/>
                  <a:pt x="526" y="72"/>
                </a:cubicBezTo>
                <a:cubicBezTo>
                  <a:pt x="521" y="71"/>
                  <a:pt x="517" y="70"/>
                  <a:pt x="514" y="68"/>
                </a:cubicBezTo>
                <a:cubicBezTo>
                  <a:pt x="510" y="68"/>
                  <a:pt x="504" y="65"/>
                  <a:pt x="502" y="64"/>
                </a:cubicBezTo>
                <a:cubicBezTo>
                  <a:pt x="500" y="63"/>
                  <a:pt x="502" y="65"/>
                  <a:pt x="502" y="65"/>
                </a:cubicBezTo>
                <a:cubicBezTo>
                  <a:pt x="497" y="64"/>
                  <a:pt x="493" y="62"/>
                  <a:pt x="488" y="60"/>
                </a:cubicBezTo>
                <a:cubicBezTo>
                  <a:pt x="485" y="60"/>
                  <a:pt x="481" y="60"/>
                  <a:pt x="480" y="59"/>
                </a:cubicBezTo>
                <a:cubicBezTo>
                  <a:pt x="483" y="59"/>
                  <a:pt x="485" y="60"/>
                  <a:pt x="484" y="59"/>
                </a:cubicBezTo>
                <a:cubicBezTo>
                  <a:pt x="482" y="58"/>
                  <a:pt x="480" y="59"/>
                  <a:pt x="480" y="58"/>
                </a:cubicBezTo>
                <a:cubicBezTo>
                  <a:pt x="479" y="58"/>
                  <a:pt x="479" y="58"/>
                  <a:pt x="479" y="59"/>
                </a:cubicBezTo>
                <a:cubicBezTo>
                  <a:pt x="474" y="58"/>
                  <a:pt x="470" y="57"/>
                  <a:pt x="468" y="56"/>
                </a:cubicBezTo>
                <a:cubicBezTo>
                  <a:pt x="466" y="56"/>
                  <a:pt x="469" y="57"/>
                  <a:pt x="464" y="56"/>
                </a:cubicBezTo>
                <a:cubicBezTo>
                  <a:pt x="465" y="55"/>
                  <a:pt x="461" y="54"/>
                  <a:pt x="459" y="54"/>
                </a:cubicBezTo>
                <a:cubicBezTo>
                  <a:pt x="459" y="54"/>
                  <a:pt x="459" y="54"/>
                  <a:pt x="458" y="54"/>
                </a:cubicBezTo>
                <a:cubicBezTo>
                  <a:pt x="458" y="54"/>
                  <a:pt x="459" y="54"/>
                  <a:pt x="461" y="54"/>
                </a:cubicBezTo>
                <a:cubicBezTo>
                  <a:pt x="461" y="53"/>
                  <a:pt x="460" y="53"/>
                  <a:pt x="458" y="53"/>
                </a:cubicBezTo>
                <a:cubicBezTo>
                  <a:pt x="457" y="53"/>
                  <a:pt x="456" y="53"/>
                  <a:pt x="456" y="54"/>
                </a:cubicBezTo>
                <a:cubicBezTo>
                  <a:pt x="453" y="53"/>
                  <a:pt x="452" y="52"/>
                  <a:pt x="450" y="52"/>
                </a:cubicBezTo>
                <a:cubicBezTo>
                  <a:pt x="448" y="51"/>
                  <a:pt x="451" y="52"/>
                  <a:pt x="450" y="52"/>
                </a:cubicBezTo>
                <a:cubicBezTo>
                  <a:pt x="442" y="51"/>
                  <a:pt x="434" y="51"/>
                  <a:pt x="428" y="49"/>
                </a:cubicBezTo>
                <a:cubicBezTo>
                  <a:pt x="426" y="49"/>
                  <a:pt x="429" y="50"/>
                  <a:pt x="427" y="50"/>
                </a:cubicBezTo>
                <a:cubicBezTo>
                  <a:pt x="424" y="50"/>
                  <a:pt x="424" y="49"/>
                  <a:pt x="426" y="49"/>
                </a:cubicBezTo>
                <a:cubicBezTo>
                  <a:pt x="426" y="48"/>
                  <a:pt x="425" y="49"/>
                  <a:pt x="423" y="48"/>
                </a:cubicBezTo>
                <a:cubicBezTo>
                  <a:pt x="423" y="49"/>
                  <a:pt x="423" y="49"/>
                  <a:pt x="423" y="49"/>
                </a:cubicBezTo>
                <a:cubicBezTo>
                  <a:pt x="416" y="48"/>
                  <a:pt x="410" y="48"/>
                  <a:pt x="402" y="48"/>
                </a:cubicBezTo>
                <a:cubicBezTo>
                  <a:pt x="404" y="47"/>
                  <a:pt x="401" y="47"/>
                  <a:pt x="397" y="47"/>
                </a:cubicBezTo>
                <a:cubicBezTo>
                  <a:pt x="397" y="46"/>
                  <a:pt x="397" y="46"/>
                  <a:pt x="397" y="46"/>
                </a:cubicBezTo>
                <a:cubicBezTo>
                  <a:pt x="394" y="47"/>
                  <a:pt x="393" y="46"/>
                  <a:pt x="391" y="46"/>
                </a:cubicBezTo>
                <a:cubicBezTo>
                  <a:pt x="389" y="46"/>
                  <a:pt x="395" y="47"/>
                  <a:pt x="393" y="48"/>
                </a:cubicBezTo>
                <a:cubicBezTo>
                  <a:pt x="390" y="47"/>
                  <a:pt x="390" y="47"/>
                  <a:pt x="388" y="47"/>
                </a:cubicBezTo>
                <a:cubicBezTo>
                  <a:pt x="386" y="47"/>
                  <a:pt x="388" y="47"/>
                  <a:pt x="388" y="48"/>
                </a:cubicBezTo>
                <a:cubicBezTo>
                  <a:pt x="385" y="48"/>
                  <a:pt x="385" y="47"/>
                  <a:pt x="382" y="48"/>
                </a:cubicBezTo>
                <a:cubicBezTo>
                  <a:pt x="382" y="47"/>
                  <a:pt x="383" y="47"/>
                  <a:pt x="384" y="47"/>
                </a:cubicBezTo>
                <a:cubicBezTo>
                  <a:pt x="383" y="47"/>
                  <a:pt x="380" y="48"/>
                  <a:pt x="380" y="47"/>
                </a:cubicBezTo>
                <a:cubicBezTo>
                  <a:pt x="379" y="47"/>
                  <a:pt x="380" y="48"/>
                  <a:pt x="377" y="48"/>
                </a:cubicBezTo>
                <a:cubicBezTo>
                  <a:pt x="376" y="47"/>
                  <a:pt x="377" y="47"/>
                  <a:pt x="376" y="47"/>
                </a:cubicBezTo>
                <a:cubicBezTo>
                  <a:pt x="375" y="47"/>
                  <a:pt x="371" y="48"/>
                  <a:pt x="375" y="48"/>
                </a:cubicBezTo>
                <a:cubicBezTo>
                  <a:pt x="374" y="48"/>
                  <a:pt x="373" y="49"/>
                  <a:pt x="371" y="49"/>
                </a:cubicBezTo>
                <a:cubicBezTo>
                  <a:pt x="372" y="48"/>
                  <a:pt x="370" y="48"/>
                  <a:pt x="371" y="47"/>
                </a:cubicBezTo>
                <a:cubicBezTo>
                  <a:pt x="370" y="47"/>
                  <a:pt x="367" y="48"/>
                  <a:pt x="368" y="47"/>
                </a:cubicBezTo>
                <a:cubicBezTo>
                  <a:pt x="365" y="48"/>
                  <a:pt x="363" y="48"/>
                  <a:pt x="361" y="48"/>
                </a:cubicBezTo>
                <a:cubicBezTo>
                  <a:pt x="361" y="47"/>
                  <a:pt x="362" y="47"/>
                  <a:pt x="363" y="47"/>
                </a:cubicBezTo>
                <a:cubicBezTo>
                  <a:pt x="363" y="47"/>
                  <a:pt x="361" y="47"/>
                  <a:pt x="359" y="47"/>
                </a:cubicBezTo>
                <a:cubicBezTo>
                  <a:pt x="358" y="48"/>
                  <a:pt x="355" y="48"/>
                  <a:pt x="351" y="48"/>
                </a:cubicBezTo>
                <a:cubicBezTo>
                  <a:pt x="351" y="49"/>
                  <a:pt x="354" y="48"/>
                  <a:pt x="354" y="49"/>
                </a:cubicBezTo>
                <a:cubicBezTo>
                  <a:pt x="350" y="50"/>
                  <a:pt x="351" y="49"/>
                  <a:pt x="348" y="49"/>
                </a:cubicBezTo>
                <a:cubicBezTo>
                  <a:pt x="350" y="50"/>
                  <a:pt x="344" y="50"/>
                  <a:pt x="342" y="50"/>
                </a:cubicBezTo>
                <a:cubicBezTo>
                  <a:pt x="340" y="50"/>
                  <a:pt x="343" y="50"/>
                  <a:pt x="341" y="51"/>
                </a:cubicBezTo>
                <a:cubicBezTo>
                  <a:pt x="336" y="52"/>
                  <a:pt x="334" y="52"/>
                  <a:pt x="332" y="51"/>
                </a:cubicBezTo>
                <a:cubicBezTo>
                  <a:pt x="334" y="50"/>
                  <a:pt x="335" y="51"/>
                  <a:pt x="335" y="51"/>
                </a:cubicBezTo>
                <a:cubicBezTo>
                  <a:pt x="336" y="51"/>
                  <a:pt x="336" y="51"/>
                  <a:pt x="336" y="51"/>
                </a:cubicBezTo>
                <a:cubicBezTo>
                  <a:pt x="336" y="50"/>
                  <a:pt x="334" y="51"/>
                  <a:pt x="335" y="50"/>
                </a:cubicBezTo>
                <a:cubicBezTo>
                  <a:pt x="331" y="51"/>
                  <a:pt x="331" y="51"/>
                  <a:pt x="331" y="52"/>
                </a:cubicBezTo>
                <a:cubicBezTo>
                  <a:pt x="330" y="51"/>
                  <a:pt x="326" y="51"/>
                  <a:pt x="326" y="52"/>
                </a:cubicBezTo>
                <a:cubicBezTo>
                  <a:pt x="323" y="53"/>
                  <a:pt x="325" y="52"/>
                  <a:pt x="326" y="51"/>
                </a:cubicBezTo>
                <a:cubicBezTo>
                  <a:pt x="326" y="51"/>
                  <a:pt x="322" y="52"/>
                  <a:pt x="321" y="53"/>
                </a:cubicBezTo>
                <a:cubicBezTo>
                  <a:pt x="321" y="53"/>
                  <a:pt x="322" y="53"/>
                  <a:pt x="323" y="53"/>
                </a:cubicBezTo>
                <a:cubicBezTo>
                  <a:pt x="321" y="53"/>
                  <a:pt x="315" y="54"/>
                  <a:pt x="316" y="55"/>
                </a:cubicBezTo>
                <a:cubicBezTo>
                  <a:pt x="314" y="56"/>
                  <a:pt x="314" y="55"/>
                  <a:pt x="312" y="55"/>
                </a:cubicBezTo>
                <a:cubicBezTo>
                  <a:pt x="313" y="55"/>
                  <a:pt x="314" y="54"/>
                  <a:pt x="315" y="54"/>
                </a:cubicBezTo>
                <a:cubicBezTo>
                  <a:pt x="317" y="53"/>
                  <a:pt x="317" y="53"/>
                  <a:pt x="320" y="52"/>
                </a:cubicBezTo>
                <a:cubicBezTo>
                  <a:pt x="319" y="52"/>
                  <a:pt x="314" y="54"/>
                  <a:pt x="313" y="54"/>
                </a:cubicBezTo>
                <a:cubicBezTo>
                  <a:pt x="310" y="54"/>
                  <a:pt x="314" y="54"/>
                  <a:pt x="312" y="55"/>
                </a:cubicBezTo>
                <a:cubicBezTo>
                  <a:pt x="308" y="56"/>
                  <a:pt x="308" y="56"/>
                  <a:pt x="304" y="57"/>
                </a:cubicBezTo>
                <a:cubicBezTo>
                  <a:pt x="305" y="57"/>
                  <a:pt x="307" y="57"/>
                  <a:pt x="307" y="56"/>
                </a:cubicBezTo>
                <a:cubicBezTo>
                  <a:pt x="305" y="56"/>
                  <a:pt x="302" y="58"/>
                  <a:pt x="302" y="58"/>
                </a:cubicBezTo>
                <a:cubicBezTo>
                  <a:pt x="299" y="59"/>
                  <a:pt x="304" y="57"/>
                  <a:pt x="301" y="58"/>
                </a:cubicBezTo>
                <a:cubicBezTo>
                  <a:pt x="301" y="57"/>
                  <a:pt x="304" y="57"/>
                  <a:pt x="303" y="57"/>
                </a:cubicBezTo>
                <a:cubicBezTo>
                  <a:pt x="303" y="57"/>
                  <a:pt x="298" y="58"/>
                  <a:pt x="297" y="58"/>
                </a:cubicBezTo>
                <a:cubicBezTo>
                  <a:pt x="298" y="59"/>
                  <a:pt x="301" y="57"/>
                  <a:pt x="301" y="58"/>
                </a:cubicBezTo>
                <a:cubicBezTo>
                  <a:pt x="296" y="59"/>
                  <a:pt x="295" y="60"/>
                  <a:pt x="292" y="60"/>
                </a:cubicBezTo>
                <a:cubicBezTo>
                  <a:pt x="290" y="61"/>
                  <a:pt x="289" y="61"/>
                  <a:pt x="289" y="62"/>
                </a:cubicBezTo>
                <a:cubicBezTo>
                  <a:pt x="288" y="62"/>
                  <a:pt x="283" y="62"/>
                  <a:pt x="283" y="63"/>
                </a:cubicBezTo>
                <a:cubicBezTo>
                  <a:pt x="279" y="65"/>
                  <a:pt x="279" y="64"/>
                  <a:pt x="276" y="65"/>
                </a:cubicBezTo>
                <a:cubicBezTo>
                  <a:pt x="274" y="66"/>
                  <a:pt x="277" y="66"/>
                  <a:pt x="276" y="66"/>
                </a:cubicBezTo>
                <a:cubicBezTo>
                  <a:pt x="273" y="67"/>
                  <a:pt x="273" y="67"/>
                  <a:pt x="273" y="67"/>
                </a:cubicBezTo>
                <a:cubicBezTo>
                  <a:pt x="275" y="65"/>
                  <a:pt x="264" y="71"/>
                  <a:pt x="260" y="71"/>
                </a:cubicBezTo>
                <a:cubicBezTo>
                  <a:pt x="259" y="72"/>
                  <a:pt x="259" y="72"/>
                  <a:pt x="259" y="73"/>
                </a:cubicBezTo>
                <a:cubicBezTo>
                  <a:pt x="257" y="73"/>
                  <a:pt x="254" y="74"/>
                  <a:pt x="253" y="75"/>
                </a:cubicBezTo>
                <a:cubicBezTo>
                  <a:pt x="253" y="75"/>
                  <a:pt x="253" y="75"/>
                  <a:pt x="253" y="74"/>
                </a:cubicBezTo>
                <a:cubicBezTo>
                  <a:pt x="248" y="77"/>
                  <a:pt x="246" y="78"/>
                  <a:pt x="239" y="81"/>
                </a:cubicBezTo>
                <a:cubicBezTo>
                  <a:pt x="240" y="80"/>
                  <a:pt x="244" y="78"/>
                  <a:pt x="245" y="78"/>
                </a:cubicBezTo>
                <a:cubicBezTo>
                  <a:pt x="244" y="78"/>
                  <a:pt x="244" y="76"/>
                  <a:pt x="243" y="77"/>
                </a:cubicBezTo>
                <a:cubicBezTo>
                  <a:pt x="243" y="77"/>
                  <a:pt x="242" y="76"/>
                  <a:pt x="243" y="75"/>
                </a:cubicBezTo>
                <a:cubicBezTo>
                  <a:pt x="244" y="75"/>
                  <a:pt x="244" y="75"/>
                  <a:pt x="245" y="75"/>
                </a:cubicBezTo>
                <a:cubicBezTo>
                  <a:pt x="247" y="74"/>
                  <a:pt x="243" y="74"/>
                  <a:pt x="246" y="73"/>
                </a:cubicBezTo>
                <a:cubicBezTo>
                  <a:pt x="245" y="73"/>
                  <a:pt x="244" y="74"/>
                  <a:pt x="243" y="75"/>
                </a:cubicBezTo>
                <a:cubicBezTo>
                  <a:pt x="243" y="73"/>
                  <a:pt x="250" y="71"/>
                  <a:pt x="252" y="71"/>
                </a:cubicBezTo>
                <a:cubicBezTo>
                  <a:pt x="254" y="70"/>
                  <a:pt x="251" y="70"/>
                  <a:pt x="254" y="69"/>
                </a:cubicBezTo>
                <a:cubicBezTo>
                  <a:pt x="247" y="70"/>
                  <a:pt x="242" y="74"/>
                  <a:pt x="237" y="76"/>
                </a:cubicBezTo>
                <a:cubicBezTo>
                  <a:pt x="236" y="76"/>
                  <a:pt x="237" y="76"/>
                  <a:pt x="237" y="76"/>
                </a:cubicBezTo>
                <a:cubicBezTo>
                  <a:pt x="235" y="77"/>
                  <a:pt x="233" y="78"/>
                  <a:pt x="233" y="78"/>
                </a:cubicBezTo>
                <a:cubicBezTo>
                  <a:pt x="234" y="77"/>
                  <a:pt x="235" y="77"/>
                  <a:pt x="235" y="76"/>
                </a:cubicBezTo>
                <a:cubicBezTo>
                  <a:pt x="232" y="77"/>
                  <a:pt x="234" y="77"/>
                  <a:pt x="231" y="78"/>
                </a:cubicBezTo>
                <a:cubicBezTo>
                  <a:pt x="229" y="78"/>
                  <a:pt x="231" y="77"/>
                  <a:pt x="227" y="79"/>
                </a:cubicBezTo>
                <a:cubicBezTo>
                  <a:pt x="227" y="78"/>
                  <a:pt x="230" y="77"/>
                  <a:pt x="231" y="76"/>
                </a:cubicBezTo>
                <a:cubicBezTo>
                  <a:pt x="229" y="77"/>
                  <a:pt x="228" y="77"/>
                  <a:pt x="224" y="79"/>
                </a:cubicBezTo>
                <a:cubicBezTo>
                  <a:pt x="227" y="76"/>
                  <a:pt x="236" y="73"/>
                  <a:pt x="233" y="72"/>
                </a:cubicBezTo>
                <a:cubicBezTo>
                  <a:pt x="233" y="72"/>
                  <a:pt x="231" y="72"/>
                  <a:pt x="231" y="72"/>
                </a:cubicBezTo>
                <a:cubicBezTo>
                  <a:pt x="229" y="73"/>
                  <a:pt x="233" y="72"/>
                  <a:pt x="230" y="73"/>
                </a:cubicBezTo>
                <a:cubicBezTo>
                  <a:pt x="230" y="73"/>
                  <a:pt x="232" y="73"/>
                  <a:pt x="232" y="73"/>
                </a:cubicBezTo>
                <a:cubicBezTo>
                  <a:pt x="227" y="76"/>
                  <a:pt x="222" y="80"/>
                  <a:pt x="219" y="80"/>
                </a:cubicBezTo>
                <a:cubicBezTo>
                  <a:pt x="223" y="79"/>
                  <a:pt x="216" y="80"/>
                  <a:pt x="222" y="77"/>
                </a:cubicBezTo>
                <a:cubicBezTo>
                  <a:pt x="221" y="76"/>
                  <a:pt x="216" y="78"/>
                  <a:pt x="218" y="76"/>
                </a:cubicBezTo>
                <a:cubicBezTo>
                  <a:pt x="217" y="77"/>
                  <a:pt x="210" y="80"/>
                  <a:pt x="210" y="82"/>
                </a:cubicBezTo>
                <a:cubicBezTo>
                  <a:pt x="205" y="84"/>
                  <a:pt x="210" y="81"/>
                  <a:pt x="203" y="85"/>
                </a:cubicBezTo>
                <a:cubicBezTo>
                  <a:pt x="207" y="83"/>
                  <a:pt x="205" y="85"/>
                  <a:pt x="206" y="85"/>
                </a:cubicBezTo>
                <a:cubicBezTo>
                  <a:pt x="203" y="87"/>
                  <a:pt x="205" y="85"/>
                  <a:pt x="204" y="85"/>
                </a:cubicBezTo>
                <a:cubicBezTo>
                  <a:pt x="202" y="86"/>
                  <a:pt x="201" y="88"/>
                  <a:pt x="199" y="88"/>
                </a:cubicBezTo>
                <a:cubicBezTo>
                  <a:pt x="199" y="89"/>
                  <a:pt x="199" y="89"/>
                  <a:pt x="198" y="89"/>
                </a:cubicBezTo>
                <a:cubicBezTo>
                  <a:pt x="200" y="89"/>
                  <a:pt x="202" y="86"/>
                  <a:pt x="203" y="86"/>
                </a:cubicBezTo>
                <a:cubicBezTo>
                  <a:pt x="204" y="87"/>
                  <a:pt x="202" y="88"/>
                  <a:pt x="201" y="88"/>
                </a:cubicBezTo>
                <a:cubicBezTo>
                  <a:pt x="201" y="89"/>
                  <a:pt x="205" y="87"/>
                  <a:pt x="202" y="89"/>
                </a:cubicBezTo>
                <a:cubicBezTo>
                  <a:pt x="202" y="89"/>
                  <a:pt x="204" y="88"/>
                  <a:pt x="205" y="87"/>
                </a:cubicBezTo>
                <a:cubicBezTo>
                  <a:pt x="203" y="89"/>
                  <a:pt x="198" y="91"/>
                  <a:pt x="198" y="92"/>
                </a:cubicBezTo>
                <a:cubicBezTo>
                  <a:pt x="198" y="92"/>
                  <a:pt x="198" y="91"/>
                  <a:pt x="195" y="93"/>
                </a:cubicBezTo>
                <a:cubicBezTo>
                  <a:pt x="195" y="92"/>
                  <a:pt x="196" y="92"/>
                  <a:pt x="197" y="91"/>
                </a:cubicBezTo>
                <a:cubicBezTo>
                  <a:pt x="196" y="91"/>
                  <a:pt x="194" y="92"/>
                  <a:pt x="192" y="94"/>
                </a:cubicBezTo>
                <a:cubicBezTo>
                  <a:pt x="191" y="94"/>
                  <a:pt x="190" y="94"/>
                  <a:pt x="190" y="93"/>
                </a:cubicBezTo>
                <a:cubicBezTo>
                  <a:pt x="187" y="95"/>
                  <a:pt x="190" y="94"/>
                  <a:pt x="187" y="96"/>
                </a:cubicBezTo>
                <a:cubicBezTo>
                  <a:pt x="189" y="94"/>
                  <a:pt x="184" y="97"/>
                  <a:pt x="184" y="96"/>
                </a:cubicBezTo>
                <a:cubicBezTo>
                  <a:pt x="182" y="98"/>
                  <a:pt x="180" y="99"/>
                  <a:pt x="179" y="100"/>
                </a:cubicBezTo>
                <a:cubicBezTo>
                  <a:pt x="179" y="99"/>
                  <a:pt x="179" y="98"/>
                  <a:pt x="181" y="98"/>
                </a:cubicBezTo>
                <a:cubicBezTo>
                  <a:pt x="184" y="96"/>
                  <a:pt x="180" y="98"/>
                  <a:pt x="180" y="97"/>
                </a:cubicBezTo>
                <a:cubicBezTo>
                  <a:pt x="184" y="95"/>
                  <a:pt x="186" y="93"/>
                  <a:pt x="191" y="90"/>
                </a:cubicBezTo>
                <a:cubicBezTo>
                  <a:pt x="188" y="92"/>
                  <a:pt x="189" y="92"/>
                  <a:pt x="192" y="90"/>
                </a:cubicBezTo>
                <a:cubicBezTo>
                  <a:pt x="194" y="88"/>
                  <a:pt x="194" y="88"/>
                  <a:pt x="198" y="86"/>
                </a:cubicBezTo>
                <a:cubicBezTo>
                  <a:pt x="200" y="85"/>
                  <a:pt x="196" y="86"/>
                  <a:pt x="200" y="84"/>
                </a:cubicBezTo>
                <a:cubicBezTo>
                  <a:pt x="199" y="85"/>
                  <a:pt x="204" y="82"/>
                  <a:pt x="204" y="84"/>
                </a:cubicBezTo>
                <a:cubicBezTo>
                  <a:pt x="204" y="84"/>
                  <a:pt x="206" y="83"/>
                  <a:pt x="208" y="82"/>
                </a:cubicBezTo>
                <a:cubicBezTo>
                  <a:pt x="208" y="81"/>
                  <a:pt x="209" y="81"/>
                  <a:pt x="209" y="81"/>
                </a:cubicBezTo>
                <a:cubicBezTo>
                  <a:pt x="209" y="80"/>
                  <a:pt x="205" y="82"/>
                  <a:pt x="207" y="82"/>
                </a:cubicBezTo>
                <a:cubicBezTo>
                  <a:pt x="205" y="83"/>
                  <a:pt x="203" y="84"/>
                  <a:pt x="203" y="83"/>
                </a:cubicBezTo>
                <a:cubicBezTo>
                  <a:pt x="206" y="81"/>
                  <a:pt x="206" y="81"/>
                  <a:pt x="206" y="81"/>
                </a:cubicBezTo>
                <a:cubicBezTo>
                  <a:pt x="206" y="81"/>
                  <a:pt x="205" y="82"/>
                  <a:pt x="206" y="82"/>
                </a:cubicBezTo>
                <a:cubicBezTo>
                  <a:pt x="208" y="81"/>
                  <a:pt x="207" y="81"/>
                  <a:pt x="207" y="80"/>
                </a:cubicBezTo>
                <a:cubicBezTo>
                  <a:pt x="208" y="79"/>
                  <a:pt x="209" y="80"/>
                  <a:pt x="210" y="79"/>
                </a:cubicBezTo>
                <a:cubicBezTo>
                  <a:pt x="212" y="78"/>
                  <a:pt x="209" y="81"/>
                  <a:pt x="213" y="79"/>
                </a:cubicBezTo>
                <a:cubicBezTo>
                  <a:pt x="215" y="78"/>
                  <a:pt x="214" y="77"/>
                  <a:pt x="216" y="77"/>
                </a:cubicBezTo>
                <a:cubicBezTo>
                  <a:pt x="218" y="75"/>
                  <a:pt x="218" y="73"/>
                  <a:pt x="217" y="73"/>
                </a:cubicBezTo>
                <a:cubicBezTo>
                  <a:pt x="216" y="74"/>
                  <a:pt x="216" y="74"/>
                  <a:pt x="213" y="75"/>
                </a:cubicBezTo>
                <a:cubicBezTo>
                  <a:pt x="213" y="74"/>
                  <a:pt x="213" y="74"/>
                  <a:pt x="213" y="74"/>
                </a:cubicBezTo>
                <a:cubicBezTo>
                  <a:pt x="219" y="70"/>
                  <a:pt x="218" y="72"/>
                  <a:pt x="221" y="70"/>
                </a:cubicBezTo>
                <a:cubicBezTo>
                  <a:pt x="222" y="70"/>
                  <a:pt x="220" y="71"/>
                  <a:pt x="219" y="72"/>
                </a:cubicBezTo>
                <a:cubicBezTo>
                  <a:pt x="218" y="73"/>
                  <a:pt x="221" y="71"/>
                  <a:pt x="219" y="73"/>
                </a:cubicBezTo>
                <a:cubicBezTo>
                  <a:pt x="219" y="73"/>
                  <a:pt x="223" y="71"/>
                  <a:pt x="222" y="72"/>
                </a:cubicBezTo>
                <a:cubicBezTo>
                  <a:pt x="224" y="71"/>
                  <a:pt x="221" y="72"/>
                  <a:pt x="221" y="71"/>
                </a:cubicBezTo>
                <a:cubicBezTo>
                  <a:pt x="224" y="70"/>
                  <a:pt x="221" y="70"/>
                  <a:pt x="224" y="68"/>
                </a:cubicBezTo>
                <a:cubicBezTo>
                  <a:pt x="224" y="68"/>
                  <a:pt x="224" y="68"/>
                  <a:pt x="224" y="68"/>
                </a:cubicBezTo>
                <a:cubicBezTo>
                  <a:pt x="223" y="68"/>
                  <a:pt x="223" y="69"/>
                  <a:pt x="221" y="70"/>
                </a:cubicBezTo>
                <a:cubicBezTo>
                  <a:pt x="224" y="66"/>
                  <a:pt x="231" y="66"/>
                  <a:pt x="235" y="63"/>
                </a:cubicBezTo>
                <a:cubicBezTo>
                  <a:pt x="234" y="63"/>
                  <a:pt x="233" y="64"/>
                  <a:pt x="234" y="62"/>
                </a:cubicBezTo>
                <a:cubicBezTo>
                  <a:pt x="231" y="63"/>
                  <a:pt x="234" y="63"/>
                  <a:pt x="231" y="64"/>
                </a:cubicBezTo>
                <a:cubicBezTo>
                  <a:pt x="233" y="63"/>
                  <a:pt x="232" y="63"/>
                  <a:pt x="234" y="61"/>
                </a:cubicBezTo>
                <a:cubicBezTo>
                  <a:pt x="236" y="60"/>
                  <a:pt x="235" y="61"/>
                  <a:pt x="234" y="61"/>
                </a:cubicBezTo>
                <a:cubicBezTo>
                  <a:pt x="235" y="61"/>
                  <a:pt x="236" y="61"/>
                  <a:pt x="236" y="62"/>
                </a:cubicBezTo>
                <a:cubicBezTo>
                  <a:pt x="239" y="60"/>
                  <a:pt x="239" y="60"/>
                  <a:pt x="241" y="59"/>
                </a:cubicBezTo>
                <a:cubicBezTo>
                  <a:pt x="240" y="60"/>
                  <a:pt x="244" y="58"/>
                  <a:pt x="245" y="58"/>
                </a:cubicBezTo>
                <a:cubicBezTo>
                  <a:pt x="248" y="57"/>
                  <a:pt x="244" y="57"/>
                  <a:pt x="247" y="57"/>
                </a:cubicBezTo>
                <a:cubicBezTo>
                  <a:pt x="249" y="55"/>
                  <a:pt x="249" y="56"/>
                  <a:pt x="249" y="56"/>
                </a:cubicBezTo>
                <a:cubicBezTo>
                  <a:pt x="248" y="58"/>
                  <a:pt x="246" y="58"/>
                  <a:pt x="244" y="59"/>
                </a:cubicBezTo>
                <a:cubicBezTo>
                  <a:pt x="245" y="59"/>
                  <a:pt x="246" y="59"/>
                  <a:pt x="244" y="61"/>
                </a:cubicBezTo>
                <a:cubicBezTo>
                  <a:pt x="244" y="61"/>
                  <a:pt x="245" y="60"/>
                  <a:pt x="245" y="61"/>
                </a:cubicBezTo>
                <a:cubicBezTo>
                  <a:pt x="245" y="60"/>
                  <a:pt x="245" y="60"/>
                  <a:pt x="246" y="59"/>
                </a:cubicBezTo>
                <a:cubicBezTo>
                  <a:pt x="247" y="59"/>
                  <a:pt x="248" y="59"/>
                  <a:pt x="248" y="59"/>
                </a:cubicBezTo>
                <a:cubicBezTo>
                  <a:pt x="250" y="58"/>
                  <a:pt x="245" y="59"/>
                  <a:pt x="246" y="59"/>
                </a:cubicBezTo>
                <a:cubicBezTo>
                  <a:pt x="248" y="57"/>
                  <a:pt x="253" y="56"/>
                  <a:pt x="253" y="55"/>
                </a:cubicBezTo>
                <a:cubicBezTo>
                  <a:pt x="255" y="54"/>
                  <a:pt x="255" y="55"/>
                  <a:pt x="257" y="55"/>
                </a:cubicBezTo>
                <a:cubicBezTo>
                  <a:pt x="257" y="54"/>
                  <a:pt x="264" y="50"/>
                  <a:pt x="267" y="50"/>
                </a:cubicBezTo>
                <a:cubicBezTo>
                  <a:pt x="271" y="49"/>
                  <a:pt x="268" y="48"/>
                  <a:pt x="268" y="48"/>
                </a:cubicBezTo>
                <a:cubicBezTo>
                  <a:pt x="266" y="49"/>
                  <a:pt x="263" y="49"/>
                  <a:pt x="263" y="50"/>
                </a:cubicBezTo>
                <a:cubicBezTo>
                  <a:pt x="263" y="50"/>
                  <a:pt x="265" y="50"/>
                  <a:pt x="266" y="49"/>
                </a:cubicBezTo>
                <a:cubicBezTo>
                  <a:pt x="263" y="51"/>
                  <a:pt x="256" y="53"/>
                  <a:pt x="253" y="55"/>
                </a:cubicBezTo>
                <a:cubicBezTo>
                  <a:pt x="253" y="54"/>
                  <a:pt x="252" y="54"/>
                  <a:pt x="254" y="53"/>
                </a:cubicBezTo>
                <a:cubicBezTo>
                  <a:pt x="256" y="52"/>
                  <a:pt x="258" y="52"/>
                  <a:pt x="258" y="51"/>
                </a:cubicBezTo>
                <a:cubicBezTo>
                  <a:pt x="261" y="50"/>
                  <a:pt x="259" y="52"/>
                  <a:pt x="257" y="52"/>
                </a:cubicBezTo>
                <a:cubicBezTo>
                  <a:pt x="261" y="51"/>
                  <a:pt x="263" y="49"/>
                  <a:pt x="267" y="48"/>
                </a:cubicBezTo>
                <a:cubicBezTo>
                  <a:pt x="262" y="49"/>
                  <a:pt x="253" y="52"/>
                  <a:pt x="247" y="55"/>
                </a:cubicBezTo>
                <a:cubicBezTo>
                  <a:pt x="244" y="56"/>
                  <a:pt x="242" y="56"/>
                  <a:pt x="242" y="55"/>
                </a:cubicBezTo>
                <a:cubicBezTo>
                  <a:pt x="240" y="56"/>
                  <a:pt x="242" y="56"/>
                  <a:pt x="242" y="57"/>
                </a:cubicBezTo>
                <a:cubicBezTo>
                  <a:pt x="240" y="57"/>
                  <a:pt x="241" y="58"/>
                  <a:pt x="239" y="58"/>
                </a:cubicBezTo>
                <a:cubicBezTo>
                  <a:pt x="238" y="58"/>
                  <a:pt x="240" y="57"/>
                  <a:pt x="239" y="57"/>
                </a:cubicBezTo>
                <a:cubicBezTo>
                  <a:pt x="238" y="57"/>
                  <a:pt x="236" y="58"/>
                  <a:pt x="234" y="59"/>
                </a:cubicBezTo>
                <a:cubicBezTo>
                  <a:pt x="233" y="60"/>
                  <a:pt x="235" y="59"/>
                  <a:pt x="234" y="60"/>
                </a:cubicBezTo>
                <a:cubicBezTo>
                  <a:pt x="236" y="59"/>
                  <a:pt x="235" y="59"/>
                  <a:pt x="235" y="59"/>
                </a:cubicBezTo>
                <a:cubicBezTo>
                  <a:pt x="237" y="57"/>
                  <a:pt x="237" y="58"/>
                  <a:pt x="239" y="58"/>
                </a:cubicBezTo>
                <a:cubicBezTo>
                  <a:pt x="238" y="59"/>
                  <a:pt x="227" y="63"/>
                  <a:pt x="229" y="64"/>
                </a:cubicBezTo>
                <a:cubicBezTo>
                  <a:pt x="228" y="64"/>
                  <a:pt x="227" y="64"/>
                  <a:pt x="226" y="64"/>
                </a:cubicBezTo>
                <a:cubicBezTo>
                  <a:pt x="229" y="61"/>
                  <a:pt x="225" y="63"/>
                  <a:pt x="223" y="62"/>
                </a:cubicBezTo>
                <a:cubicBezTo>
                  <a:pt x="222" y="63"/>
                  <a:pt x="222" y="63"/>
                  <a:pt x="220" y="64"/>
                </a:cubicBezTo>
                <a:cubicBezTo>
                  <a:pt x="220" y="64"/>
                  <a:pt x="221" y="63"/>
                  <a:pt x="221" y="63"/>
                </a:cubicBezTo>
                <a:cubicBezTo>
                  <a:pt x="216" y="65"/>
                  <a:pt x="222" y="64"/>
                  <a:pt x="217" y="66"/>
                </a:cubicBezTo>
                <a:cubicBezTo>
                  <a:pt x="217" y="65"/>
                  <a:pt x="218" y="65"/>
                  <a:pt x="218" y="64"/>
                </a:cubicBezTo>
                <a:cubicBezTo>
                  <a:pt x="213" y="68"/>
                  <a:pt x="214" y="68"/>
                  <a:pt x="210" y="70"/>
                </a:cubicBezTo>
                <a:cubicBezTo>
                  <a:pt x="209" y="69"/>
                  <a:pt x="209" y="69"/>
                  <a:pt x="209" y="69"/>
                </a:cubicBezTo>
                <a:cubicBezTo>
                  <a:pt x="209" y="69"/>
                  <a:pt x="207" y="71"/>
                  <a:pt x="205" y="72"/>
                </a:cubicBezTo>
                <a:cubicBezTo>
                  <a:pt x="205" y="72"/>
                  <a:pt x="207" y="72"/>
                  <a:pt x="204" y="74"/>
                </a:cubicBezTo>
                <a:cubicBezTo>
                  <a:pt x="204" y="73"/>
                  <a:pt x="205" y="72"/>
                  <a:pt x="203" y="73"/>
                </a:cubicBezTo>
                <a:cubicBezTo>
                  <a:pt x="201" y="75"/>
                  <a:pt x="199" y="76"/>
                  <a:pt x="198" y="77"/>
                </a:cubicBezTo>
                <a:cubicBezTo>
                  <a:pt x="199" y="76"/>
                  <a:pt x="202" y="75"/>
                  <a:pt x="198" y="78"/>
                </a:cubicBezTo>
                <a:cubicBezTo>
                  <a:pt x="199" y="78"/>
                  <a:pt x="201" y="77"/>
                  <a:pt x="203" y="75"/>
                </a:cubicBezTo>
                <a:cubicBezTo>
                  <a:pt x="203" y="76"/>
                  <a:pt x="196" y="80"/>
                  <a:pt x="194" y="81"/>
                </a:cubicBezTo>
                <a:cubicBezTo>
                  <a:pt x="197" y="79"/>
                  <a:pt x="196" y="79"/>
                  <a:pt x="197" y="77"/>
                </a:cubicBezTo>
                <a:cubicBezTo>
                  <a:pt x="194" y="79"/>
                  <a:pt x="195" y="78"/>
                  <a:pt x="192" y="80"/>
                </a:cubicBezTo>
                <a:cubicBezTo>
                  <a:pt x="191" y="80"/>
                  <a:pt x="192" y="80"/>
                  <a:pt x="192" y="81"/>
                </a:cubicBezTo>
                <a:cubicBezTo>
                  <a:pt x="187" y="83"/>
                  <a:pt x="184" y="85"/>
                  <a:pt x="179" y="89"/>
                </a:cubicBezTo>
                <a:cubicBezTo>
                  <a:pt x="179" y="89"/>
                  <a:pt x="180" y="89"/>
                  <a:pt x="180" y="89"/>
                </a:cubicBezTo>
                <a:cubicBezTo>
                  <a:pt x="181" y="88"/>
                  <a:pt x="181" y="88"/>
                  <a:pt x="183" y="87"/>
                </a:cubicBezTo>
                <a:cubicBezTo>
                  <a:pt x="182" y="88"/>
                  <a:pt x="182" y="89"/>
                  <a:pt x="182" y="90"/>
                </a:cubicBezTo>
                <a:cubicBezTo>
                  <a:pt x="179" y="91"/>
                  <a:pt x="178" y="93"/>
                  <a:pt x="177" y="92"/>
                </a:cubicBezTo>
                <a:cubicBezTo>
                  <a:pt x="176" y="94"/>
                  <a:pt x="174" y="95"/>
                  <a:pt x="172" y="96"/>
                </a:cubicBezTo>
                <a:cubicBezTo>
                  <a:pt x="171" y="96"/>
                  <a:pt x="173" y="94"/>
                  <a:pt x="173" y="94"/>
                </a:cubicBezTo>
                <a:cubicBezTo>
                  <a:pt x="169" y="96"/>
                  <a:pt x="172" y="96"/>
                  <a:pt x="171" y="97"/>
                </a:cubicBezTo>
                <a:cubicBezTo>
                  <a:pt x="171" y="97"/>
                  <a:pt x="172" y="96"/>
                  <a:pt x="173" y="95"/>
                </a:cubicBezTo>
                <a:cubicBezTo>
                  <a:pt x="173" y="96"/>
                  <a:pt x="169" y="100"/>
                  <a:pt x="173" y="97"/>
                </a:cubicBezTo>
                <a:cubicBezTo>
                  <a:pt x="171" y="99"/>
                  <a:pt x="166" y="102"/>
                  <a:pt x="166" y="101"/>
                </a:cubicBezTo>
                <a:cubicBezTo>
                  <a:pt x="169" y="98"/>
                  <a:pt x="167" y="98"/>
                  <a:pt x="169" y="97"/>
                </a:cubicBezTo>
                <a:cubicBezTo>
                  <a:pt x="168" y="96"/>
                  <a:pt x="165" y="99"/>
                  <a:pt x="163" y="101"/>
                </a:cubicBezTo>
                <a:cubicBezTo>
                  <a:pt x="163" y="101"/>
                  <a:pt x="162" y="101"/>
                  <a:pt x="162" y="101"/>
                </a:cubicBezTo>
                <a:cubicBezTo>
                  <a:pt x="162" y="101"/>
                  <a:pt x="163" y="100"/>
                  <a:pt x="163" y="100"/>
                </a:cubicBezTo>
                <a:cubicBezTo>
                  <a:pt x="163" y="100"/>
                  <a:pt x="162" y="100"/>
                  <a:pt x="161" y="101"/>
                </a:cubicBezTo>
                <a:cubicBezTo>
                  <a:pt x="162" y="102"/>
                  <a:pt x="162" y="102"/>
                  <a:pt x="158" y="102"/>
                </a:cubicBezTo>
                <a:cubicBezTo>
                  <a:pt x="157" y="104"/>
                  <a:pt x="161" y="102"/>
                  <a:pt x="157" y="105"/>
                </a:cubicBezTo>
                <a:cubicBezTo>
                  <a:pt x="157" y="104"/>
                  <a:pt x="155" y="105"/>
                  <a:pt x="154" y="106"/>
                </a:cubicBezTo>
                <a:cubicBezTo>
                  <a:pt x="157" y="105"/>
                  <a:pt x="154" y="107"/>
                  <a:pt x="154" y="107"/>
                </a:cubicBezTo>
                <a:cubicBezTo>
                  <a:pt x="152" y="109"/>
                  <a:pt x="153" y="108"/>
                  <a:pt x="151" y="109"/>
                </a:cubicBezTo>
                <a:cubicBezTo>
                  <a:pt x="151" y="109"/>
                  <a:pt x="153" y="108"/>
                  <a:pt x="152" y="108"/>
                </a:cubicBezTo>
                <a:cubicBezTo>
                  <a:pt x="152" y="108"/>
                  <a:pt x="152" y="108"/>
                  <a:pt x="151" y="108"/>
                </a:cubicBezTo>
                <a:cubicBezTo>
                  <a:pt x="150" y="109"/>
                  <a:pt x="151" y="109"/>
                  <a:pt x="150" y="110"/>
                </a:cubicBezTo>
                <a:cubicBezTo>
                  <a:pt x="150" y="111"/>
                  <a:pt x="153" y="108"/>
                  <a:pt x="150" y="111"/>
                </a:cubicBezTo>
                <a:cubicBezTo>
                  <a:pt x="151" y="111"/>
                  <a:pt x="154" y="109"/>
                  <a:pt x="154" y="108"/>
                </a:cubicBezTo>
                <a:cubicBezTo>
                  <a:pt x="154" y="109"/>
                  <a:pt x="156" y="108"/>
                  <a:pt x="156" y="108"/>
                </a:cubicBezTo>
                <a:cubicBezTo>
                  <a:pt x="154" y="110"/>
                  <a:pt x="154" y="109"/>
                  <a:pt x="153" y="110"/>
                </a:cubicBezTo>
                <a:cubicBezTo>
                  <a:pt x="152" y="111"/>
                  <a:pt x="149" y="113"/>
                  <a:pt x="149" y="114"/>
                </a:cubicBezTo>
                <a:cubicBezTo>
                  <a:pt x="150" y="113"/>
                  <a:pt x="153" y="110"/>
                  <a:pt x="154" y="111"/>
                </a:cubicBezTo>
                <a:cubicBezTo>
                  <a:pt x="151" y="113"/>
                  <a:pt x="152" y="113"/>
                  <a:pt x="153" y="113"/>
                </a:cubicBezTo>
                <a:cubicBezTo>
                  <a:pt x="153" y="113"/>
                  <a:pt x="152" y="113"/>
                  <a:pt x="152" y="113"/>
                </a:cubicBezTo>
                <a:cubicBezTo>
                  <a:pt x="152" y="113"/>
                  <a:pt x="152" y="114"/>
                  <a:pt x="152" y="114"/>
                </a:cubicBezTo>
                <a:cubicBezTo>
                  <a:pt x="150" y="114"/>
                  <a:pt x="153" y="111"/>
                  <a:pt x="149" y="114"/>
                </a:cubicBezTo>
                <a:cubicBezTo>
                  <a:pt x="149" y="116"/>
                  <a:pt x="146" y="119"/>
                  <a:pt x="150" y="117"/>
                </a:cubicBezTo>
                <a:cubicBezTo>
                  <a:pt x="149" y="118"/>
                  <a:pt x="149" y="118"/>
                  <a:pt x="149" y="118"/>
                </a:cubicBezTo>
                <a:cubicBezTo>
                  <a:pt x="147" y="120"/>
                  <a:pt x="146" y="119"/>
                  <a:pt x="147" y="118"/>
                </a:cubicBezTo>
                <a:cubicBezTo>
                  <a:pt x="144" y="118"/>
                  <a:pt x="140" y="124"/>
                  <a:pt x="138" y="124"/>
                </a:cubicBezTo>
                <a:cubicBezTo>
                  <a:pt x="139" y="124"/>
                  <a:pt x="136" y="126"/>
                  <a:pt x="136" y="127"/>
                </a:cubicBezTo>
                <a:cubicBezTo>
                  <a:pt x="137" y="127"/>
                  <a:pt x="140" y="125"/>
                  <a:pt x="143" y="122"/>
                </a:cubicBezTo>
                <a:cubicBezTo>
                  <a:pt x="143" y="122"/>
                  <a:pt x="143" y="122"/>
                  <a:pt x="143" y="122"/>
                </a:cubicBezTo>
                <a:cubicBezTo>
                  <a:pt x="144" y="121"/>
                  <a:pt x="142" y="123"/>
                  <a:pt x="144" y="123"/>
                </a:cubicBezTo>
                <a:cubicBezTo>
                  <a:pt x="142" y="122"/>
                  <a:pt x="139" y="127"/>
                  <a:pt x="138" y="126"/>
                </a:cubicBezTo>
                <a:cubicBezTo>
                  <a:pt x="135" y="128"/>
                  <a:pt x="135" y="129"/>
                  <a:pt x="134" y="130"/>
                </a:cubicBezTo>
                <a:cubicBezTo>
                  <a:pt x="137" y="129"/>
                  <a:pt x="137" y="128"/>
                  <a:pt x="139" y="127"/>
                </a:cubicBezTo>
                <a:cubicBezTo>
                  <a:pt x="139" y="128"/>
                  <a:pt x="140" y="127"/>
                  <a:pt x="139" y="128"/>
                </a:cubicBezTo>
                <a:cubicBezTo>
                  <a:pt x="140" y="128"/>
                  <a:pt x="141" y="127"/>
                  <a:pt x="141" y="127"/>
                </a:cubicBezTo>
                <a:cubicBezTo>
                  <a:pt x="142" y="126"/>
                  <a:pt x="142" y="126"/>
                  <a:pt x="142" y="126"/>
                </a:cubicBezTo>
                <a:cubicBezTo>
                  <a:pt x="143" y="125"/>
                  <a:pt x="144" y="125"/>
                  <a:pt x="146" y="123"/>
                </a:cubicBezTo>
                <a:cubicBezTo>
                  <a:pt x="147" y="121"/>
                  <a:pt x="151" y="120"/>
                  <a:pt x="154" y="116"/>
                </a:cubicBezTo>
                <a:cubicBezTo>
                  <a:pt x="159" y="114"/>
                  <a:pt x="160" y="110"/>
                  <a:pt x="162" y="111"/>
                </a:cubicBezTo>
                <a:cubicBezTo>
                  <a:pt x="165" y="107"/>
                  <a:pt x="169" y="106"/>
                  <a:pt x="173" y="103"/>
                </a:cubicBezTo>
                <a:cubicBezTo>
                  <a:pt x="175" y="101"/>
                  <a:pt x="172" y="103"/>
                  <a:pt x="174" y="102"/>
                </a:cubicBezTo>
                <a:cubicBezTo>
                  <a:pt x="175" y="101"/>
                  <a:pt x="176" y="101"/>
                  <a:pt x="178" y="100"/>
                </a:cubicBezTo>
                <a:cubicBezTo>
                  <a:pt x="174" y="104"/>
                  <a:pt x="169" y="106"/>
                  <a:pt x="163" y="111"/>
                </a:cubicBezTo>
                <a:cubicBezTo>
                  <a:pt x="166" y="111"/>
                  <a:pt x="178" y="99"/>
                  <a:pt x="183" y="98"/>
                </a:cubicBezTo>
                <a:cubicBezTo>
                  <a:pt x="183" y="98"/>
                  <a:pt x="180" y="101"/>
                  <a:pt x="183" y="99"/>
                </a:cubicBezTo>
                <a:cubicBezTo>
                  <a:pt x="183" y="100"/>
                  <a:pt x="177" y="103"/>
                  <a:pt x="177" y="104"/>
                </a:cubicBezTo>
                <a:cubicBezTo>
                  <a:pt x="173" y="106"/>
                  <a:pt x="172" y="108"/>
                  <a:pt x="168" y="110"/>
                </a:cubicBezTo>
                <a:cubicBezTo>
                  <a:pt x="168" y="111"/>
                  <a:pt x="168" y="111"/>
                  <a:pt x="168" y="111"/>
                </a:cubicBezTo>
                <a:cubicBezTo>
                  <a:pt x="170" y="109"/>
                  <a:pt x="173" y="108"/>
                  <a:pt x="176" y="106"/>
                </a:cubicBezTo>
                <a:cubicBezTo>
                  <a:pt x="175" y="107"/>
                  <a:pt x="175" y="107"/>
                  <a:pt x="176" y="107"/>
                </a:cubicBezTo>
                <a:cubicBezTo>
                  <a:pt x="173" y="109"/>
                  <a:pt x="173" y="109"/>
                  <a:pt x="169" y="112"/>
                </a:cubicBezTo>
                <a:cubicBezTo>
                  <a:pt x="168" y="112"/>
                  <a:pt x="168" y="112"/>
                  <a:pt x="168" y="112"/>
                </a:cubicBezTo>
                <a:cubicBezTo>
                  <a:pt x="166" y="114"/>
                  <a:pt x="163" y="116"/>
                  <a:pt x="159" y="119"/>
                </a:cubicBezTo>
                <a:cubicBezTo>
                  <a:pt x="160" y="120"/>
                  <a:pt x="165" y="115"/>
                  <a:pt x="166" y="114"/>
                </a:cubicBezTo>
                <a:cubicBezTo>
                  <a:pt x="167" y="114"/>
                  <a:pt x="166" y="114"/>
                  <a:pt x="166" y="114"/>
                </a:cubicBezTo>
                <a:cubicBezTo>
                  <a:pt x="164" y="116"/>
                  <a:pt x="168" y="113"/>
                  <a:pt x="168" y="114"/>
                </a:cubicBezTo>
                <a:cubicBezTo>
                  <a:pt x="169" y="112"/>
                  <a:pt x="172" y="111"/>
                  <a:pt x="175" y="108"/>
                </a:cubicBezTo>
                <a:cubicBezTo>
                  <a:pt x="175" y="109"/>
                  <a:pt x="174" y="110"/>
                  <a:pt x="174" y="110"/>
                </a:cubicBezTo>
                <a:cubicBezTo>
                  <a:pt x="176" y="108"/>
                  <a:pt x="181" y="104"/>
                  <a:pt x="183" y="104"/>
                </a:cubicBezTo>
                <a:cubicBezTo>
                  <a:pt x="185" y="102"/>
                  <a:pt x="189" y="100"/>
                  <a:pt x="190" y="98"/>
                </a:cubicBezTo>
                <a:cubicBezTo>
                  <a:pt x="191" y="98"/>
                  <a:pt x="196" y="95"/>
                  <a:pt x="199" y="93"/>
                </a:cubicBezTo>
                <a:cubicBezTo>
                  <a:pt x="199" y="93"/>
                  <a:pt x="198" y="94"/>
                  <a:pt x="198" y="94"/>
                </a:cubicBezTo>
                <a:cubicBezTo>
                  <a:pt x="203" y="90"/>
                  <a:pt x="208" y="88"/>
                  <a:pt x="215" y="83"/>
                </a:cubicBezTo>
                <a:cubicBezTo>
                  <a:pt x="214" y="84"/>
                  <a:pt x="214" y="85"/>
                  <a:pt x="215" y="84"/>
                </a:cubicBezTo>
                <a:cubicBezTo>
                  <a:pt x="218" y="83"/>
                  <a:pt x="214" y="85"/>
                  <a:pt x="215" y="85"/>
                </a:cubicBezTo>
                <a:cubicBezTo>
                  <a:pt x="212" y="86"/>
                  <a:pt x="211" y="87"/>
                  <a:pt x="208" y="88"/>
                </a:cubicBezTo>
                <a:cubicBezTo>
                  <a:pt x="206" y="89"/>
                  <a:pt x="209" y="88"/>
                  <a:pt x="209" y="89"/>
                </a:cubicBezTo>
                <a:cubicBezTo>
                  <a:pt x="204" y="91"/>
                  <a:pt x="202" y="93"/>
                  <a:pt x="200" y="95"/>
                </a:cubicBezTo>
                <a:cubicBezTo>
                  <a:pt x="198" y="95"/>
                  <a:pt x="196" y="97"/>
                  <a:pt x="194" y="98"/>
                </a:cubicBezTo>
                <a:cubicBezTo>
                  <a:pt x="193" y="99"/>
                  <a:pt x="193" y="99"/>
                  <a:pt x="193" y="99"/>
                </a:cubicBezTo>
                <a:cubicBezTo>
                  <a:pt x="190" y="100"/>
                  <a:pt x="188" y="102"/>
                  <a:pt x="184" y="105"/>
                </a:cubicBezTo>
                <a:cubicBezTo>
                  <a:pt x="184" y="104"/>
                  <a:pt x="184" y="104"/>
                  <a:pt x="184" y="104"/>
                </a:cubicBezTo>
                <a:cubicBezTo>
                  <a:pt x="183" y="105"/>
                  <a:pt x="182" y="106"/>
                  <a:pt x="182" y="106"/>
                </a:cubicBezTo>
                <a:cubicBezTo>
                  <a:pt x="182" y="106"/>
                  <a:pt x="175" y="111"/>
                  <a:pt x="170" y="115"/>
                </a:cubicBezTo>
                <a:cubicBezTo>
                  <a:pt x="170" y="115"/>
                  <a:pt x="170" y="115"/>
                  <a:pt x="170" y="115"/>
                </a:cubicBezTo>
                <a:cubicBezTo>
                  <a:pt x="164" y="119"/>
                  <a:pt x="167" y="119"/>
                  <a:pt x="161" y="123"/>
                </a:cubicBezTo>
                <a:cubicBezTo>
                  <a:pt x="162" y="123"/>
                  <a:pt x="161" y="124"/>
                  <a:pt x="162" y="123"/>
                </a:cubicBezTo>
                <a:cubicBezTo>
                  <a:pt x="161" y="124"/>
                  <a:pt x="156" y="128"/>
                  <a:pt x="156" y="128"/>
                </a:cubicBezTo>
                <a:cubicBezTo>
                  <a:pt x="155" y="128"/>
                  <a:pt x="156" y="129"/>
                  <a:pt x="155" y="130"/>
                </a:cubicBezTo>
                <a:cubicBezTo>
                  <a:pt x="152" y="130"/>
                  <a:pt x="154" y="128"/>
                  <a:pt x="154" y="127"/>
                </a:cubicBezTo>
                <a:cubicBezTo>
                  <a:pt x="151" y="129"/>
                  <a:pt x="154" y="128"/>
                  <a:pt x="151" y="131"/>
                </a:cubicBezTo>
                <a:cubicBezTo>
                  <a:pt x="151" y="131"/>
                  <a:pt x="152" y="130"/>
                  <a:pt x="152" y="131"/>
                </a:cubicBezTo>
                <a:cubicBezTo>
                  <a:pt x="149" y="133"/>
                  <a:pt x="150" y="133"/>
                  <a:pt x="148" y="135"/>
                </a:cubicBezTo>
                <a:cubicBezTo>
                  <a:pt x="146" y="136"/>
                  <a:pt x="146" y="137"/>
                  <a:pt x="145" y="138"/>
                </a:cubicBezTo>
                <a:cubicBezTo>
                  <a:pt x="145" y="137"/>
                  <a:pt x="145" y="137"/>
                  <a:pt x="142" y="139"/>
                </a:cubicBezTo>
                <a:cubicBezTo>
                  <a:pt x="140" y="141"/>
                  <a:pt x="144" y="138"/>
                  <a:pt x="143" y="139"/>
                </a:cubicBezTo>
                <a:cubicBezTo>
                  <a:pt x="142" y="140"/>
                  <a:pt x="139" y="142"/>
                  <a:pt x="141" y="141"/>
                </a:cubicBezTo>
                <a:cubicBezTo>
                  <a:pt x="141" y="141"/>
                  <a:pt x="139" y="143"/>
                  <a:pt x="139" y="142"/>
                </a:cubicBezTo>
                <a:cubicBezTo>
                  <a:pt x="138" y="144"/>
                  <a:pt x="137" y="145"/>
                  <a:pt x="135" y="148"/>
                </a:cubicBezTo>
                <a:cubicBezTo>
                  <a:pt x="139" y="145"/>
                  <a:pt x="143" y="141"/>
                  <a:pt x="147" y="137"/>
                </a:cubicBezTo>
                <a:cubicBezTo>
                  <a:pt x="149" y="137"/>
                  <a:pt x="147" y="138"/>
                  <a:pt x="149" y="137"/>
                </a:cubicBezTo>
                <a:cubicBezTo>
                  <a:pt x="151" y="135"/>
                  <a:pt x="151" y="135"/>
                  <a:pt x="151" y="134"/>
                </a:cubicBezTo>
                <a:cubicBezTo>
                  <a:pt x="154" y="132"/>
                  <a:pt x="152" y="134"/>
                  <a:pt x="151" y="135"/>
                </a:cubicBezTo>
                <a:cubicBezTo>
                  <a:pt x="152" y="135"/>
                  <a:pt x="154" y="133"/>
                  <a:pt x="156" y="132"/>
                </a:cubicBezTo>
                <a:cubicBezTo>
                  <a:pt x="153" y="132"/>
                  <a:pt x="159" y="128"/>
                  <a:pt x="161" y="127"/>
                </a:cubicBezTo>
                <a:cubicBezTo>
                  <a:pt x="163" y="125"/>
                  <a:pt x="159" y="129"/>
                  <a:pt x="157" y="130"/>
                </a:cubicBezTo>
                <a:cubicBezTo>
                  <a:pt x="159" y="130"/>
                  <a:pt x="156" y="132"/>
                  <a:pt x="156" y="133"/>
                </a:cubicBezTo>
                <a:cubicBezTo>
                  <a:pt x="155" y="134"/>
                  <a:pt x="150" y="138"/>
                  <a:pt x="150" y="139"/>
                </a:cubicBezTo>
                <a:cubicBezTo>
                  <a:pt x="148" y="140"/>
                  <a:pt x="146" y="141"/>
                  <a:pt x="145" y="143"/>
                </a:cubicBezTo>
                <a:cubicBezTo>
                  <a:pt x="144" y="143"/>
                  <a:pt x="145" y="143"/>
                  <a:pt x="145" y="142"/>
                </a:cubicBezTo>
                <a:cubicBezTo>
                  <a:pt x="144" y="145"/>
                  <a:pt x="143" y="144"/>
                  <a:pt x="141" y="145"/>
                </a:cubicBezTo>
                <a:cubicBezTo>
                  <a:pt x="139" y="147"/>
                  <a:pt x="142" y="145"/>
                  <a:pt x="142" y="146"/>
                </a:cubicBezTo>
                <a:cubicBezTo>
                  <a:pt x="140" y="147"/>
                  <a:pt x="141" y="147"/>
                  <a:pt x="139" y="148"/>
                </a:cubicBezTo>
                <a:cubicBezTo>
                  <a:pt x="138" y="148"/>
                  <a:pt x="138" y="147"/>
                  <a:pt x="140" y="145"/>
                </a:cubicBezTo>
                <a:cubicBezTo>
                  <a:pt x="140" y="145"/>
                  <a:pt x="139" y="145"/>
                  <a:pt x="139" y="145"/>
                </a:cubicBezTo>
                <a:cubicBezTo>
                  <a:pt x="137" y="148"/>
                  <a:pt x="135" y="150"/>
                  <a:pt x="136" y="151"/>
                </a:cubicBezTo>
                <a:cubicBezTo>
                  <a:pt x="134" y="153"/>
                  <a:pt x="135" y="151"/>
                  <a:pt x="133" y="152"/>
                </a:cubicBezTo>
                <a:cubicBezTo>
                  <a:pt x="133" y="153"/>
                  <a:pt x="134" y="153"/>
                  <a:pt x="131" y="156"/>
                </a:cubicBezTo>
                <a:cubicBezTo>
                  <a:pt x="131" y="155"/>
                  <a:pt x="131" y="155"/>
                  <a:pt x="130" y="155"/>
                </a:cubicBezTo>
                <a:cubicBezTo>
                  <a:pt x="130" y="156"/>
                  <a:pt x="129" y="157"/>
                  <a:pt x="129" y="158"/>
                </a:cubicBezTo>
                <a:cubicBezTo>
                  <a:pt x="125" y="161"/>
                  <a:pt x="122" y="164"/>
                  <a:pt x="119" y="167"/>
                </a:cubicBezTo>
                <a:cubicBezTo>
                  <a:pt x="118" y="168"/>
                  <a:pt x="118" y="168"/>
                  <a:pt x="118" y="168"/>
                </a:cubicBezTo>
                <a:cubicBezTo>
                  <a:pt x="116" y="169"/>
                  <a:pt x="117" y="169"/>
                  <a:pt x="115" y="171"/>
                </a:cubicBezTo>
                <a:cubicBezTo>
                  <a:pt x="113" y="171"/>
                  <a:pt x="111" y="174"/>
                  <a:pt x="109" y="175"/>
                </a:cubicBezTo>
                <a:cubicBezTo>
                  <a:pt x="110" y="174"/>
                  <a:pt x="110" y="174"/>
                  <a:pt x="110" y="173"/>
                </a:cubicBezTo>
                <a:cubicBezTo>
                  <a:pt x="114" y="170"/>
                  <a:pt x="118" y="163"/>
                  <a:pt x="121" y="162"/>
                </a:cubicBezTo>
                <a:cubicBezTo>
                  <a:pt x="125" y="157"/>
                  <a:pt x="129" y="153"/>
                  <a:pt x="133" y="151"/>
                </a:cubicBezTo>
                <a:cubicBezTo>
                  <a:pt x="134" y="150"/>
                  <a:pt x="134" y="149"/>
                  <a:pt x="134" y="149"/>
                </a:cubicBezTo>
                <a:cubicBezTo>
                  <a:pt x="134" y="148"/>
                  <a:pt x="130" y="152"/>
                  <a:pt x="130" y="150"/>
                </a:cubicBezTo>
                <a:cubicBezTo>
                  <a:pt x="131" y="150"/>
                  <a:pt x="131" y="150"/>
                  <a:pt x="131" y="150"/>
                </a:cubicBezTo>
                <a:cubicBezTo>
                  <a:pt x="133" y="149"/>
                  <a:pt x="133" y="148"/>
                  <a:pt x="135" y="147"/>
                </a:cubicBezTo>
                <a:cubicBezTo>
                  <a:pt x="126" y="153"/>
                  <a:pt x="125" y="155"/>
                  <a:pt x="119" y="161"/>
                </a:cubicBezTo>
                <a:cubicBezTo>
                  <a:pt x="118" y="160"/>
                  <a:pt x="122" y="157"/>
                  <a:pt x="123" y="155"/>
                </a:cubicBezTo>
                <a:cubicBezTo>
                  <a:pt x="121" y="157"/>
                  <a:pt x="123" y="155"/>
                  <a:pt x="121" y="156"/>
                </a:cubicBezTo>
                <a:cubicBezTo>
                  <a:pt x="121" y="155"/>
                  <a:pt x="123" y="153"/>
                  <a:pt x="123" y="153"/>
                </a:cubicBezTo>
                <a:cubicBezTo>
                  <a:pt x="125" y="151"/>
                  <a:pt x="125" y="153"/>
                  <a:pt x="123" y="155"/>
                </a:cubicBezTo>
                <a:cubicBezTo>
                  <a:pt x="123" y="155"/>
                  <a:pt x="127" y="151"/>
                  <a:pt x="125" y="153"/>
                </a:cubicBezTo>
                <a:cubicBezTo>
                  <a:pt x="128" y="151"/>
                  <a:pt x="128" y="151"/>
                  <a:pt x="131" y="148"/>
                </a:cubicBezTo>
                <a:cubicBezTo>
                  <a:pt x="132" y="145"/>
                  <a:pt x="130" y="145"/>
                  <a:pt x="125" y="149"/>
                </a:cubicBezTo>
                <a:cubicBezTo>
                  <a:pt x="120" y="156"/>
                  <a:pt x="111" y="162"/>
                  <a:pt x="106" y="170"/>
                </a:cubicBezTo>
                <a:cubicBezTo>
                  <a:pt x="104" y="170"/>
                  <a:pt x="103" y="171"/>
                  <a:pt x="102" y="172"/>
                </a:cubicBezTo>
                <a:cubicBezTo>
                  <a:pt x="101" y="173"/>
                  <a:pt x="100" y="174"/>
                  <a:pt x="100" y="174"/>
                </a:cubicBezTo>
                <a:cubicBezTo>
                  <a:pt x="100" y="175"/>
                  <a:pt x="100" y="175"/>
                  <a:pt x="99" y="176"/>
                </a:cubicBezTo>
                <a:cubicBezTo>
                  <a:pt x="100" y="176"/>
                  <a:pt x="100" y="176"/>
                  <a:pt x="100" y="175"/>
                </a:cubicBezTo>
                <a:cubicBezTo>
                  <a:pt x="101" y="176"/>
                  <a:pt x="99" y="176"/>
                  <a:pt x="100" y="177"/>
                </a:cubicBezTo>
                <a:cubicBezTo>
                  <a:pt x="99" y="176"/>
                  <a:pt x="98" y="175"/>
                  <a:pt x="97" y="175"/>
                </a:cubicBezTo>
                <a:cubicBezTo>
                  <a:pt x="97" y="175"/>
                  <a:pt x="97" y="176"/>
                  <a:pt x="97" y="176"/>
                </a:cubicBezTo>
                <a:cubicBezTo>
                  <a:pt x="97" y="175"/>
                  <a:pt x="96" y="177"/>
                  <a:pt x="96" y="176"/>
                </a:cubicBezTo>
                <a:cubicBezTo>
                  <a:pt x="97" y="175"/>
                  <a:pt x="97" y="174"/>
                  <a:pt x="98" y="175"/>
                </a:cubicBezTo>
                <a:cubicBezTo>
                  <a:pt x="98" y="174"/>
                  <a:pt x="97" y="174"/>
                  <a:pt x="98" y="174"/>
                </a:cubicBezTo>
                <a:cubicBezTo>
                  <a:pt x="97" y="173"/>
                  <a:pt x="96" y="175"/>
                  <a:pt x="95" y="176"/>
                </a:cubicBezTo>
                <a:cubicBezTo>
                  <a:pt x="95" y="176"/>
                  <a:pt x="95" y="177"/>
                  <a:pt x="94" y="177"/>
                </a:cubicBezTo>
                <a:cubicBezTo>
                  <a:pt x="95" y="178"/>
                  <a:pt x="95" y="177"/>
                  <a:pt x="96" y="177"/>
                </a:cubicBezTo>
                <a:cubicBezTo>
                  <a:pt x="95" y="178"/>
                  <a:pt x="95" y="178"/>
                  <a:pt x="94" y="178"/>
                </a:cubicBezTo>
                <a:cubicBezTo>
                  <a:pt x="94" y="179"/>
                  <a:pt x="95" y="179"/>
                  <a:pt x="95" y="179"/>
                </a:cubicBezTo>
                <a:cubicBezTo>
                  <a:pt x="94" y="179"/>
                  <a:pt x="92" y="179"/>
                  <a:pt x="92" y="180"/>
                </a:cubicBezTo>
                <a:cubicBezTo>
                  <a:pt x="92" y="180"/>
                  <a:pt x="92" y="180"/>
                  <a:pt x="93" y="180"/>
                </a:cubicBezTo>
                <a:cubicBezTo>
                  <a:pt x="93" y="180"/>
                  <a:pt x="93" y="181"/>
                  <a:pt x="93" y="181"/>
                </a:cubicBezTo>
                <a:cubicBezTo>
                  <a:pt x="92" y="181"/>
                  <a:pt x="92" y="180"/>
                  <a:pt x="92" y="181"/>
                </a:cubicBezTo>
                <a:cubicBezTo>
                  <a:pt x="91" y="181"/>
                  <a:pt x="92" y="181"/>
                  <a:pt x="92" y="181"/>
                </a:cubicBezTo>
                <a:cubicBezTo>
                  <a:pt x="92" y="182"/>
                  <a:pt x="91" y="181"/>
                  <a:pt x="91" y="182"/>
                </a:cubicBezTo>
                <a:cubicBezTo>
                  <a:pt x="90" y="182"/>
                  <a:pt x="90" y="183"/>
                  <a:pt x="89" y="183"/>
                </a:cubicBezTo>
                <a:cubicBezTo>
                  <a:pt x="89" y="183"/>
                  <a:pt x="90" y="182"/>
                  <a:pt x="90" y="183"/>
                </a:cubicBezTo>
                <a:cubicBezTo>
                  <a:pt x="89" y="183"/>
                  <a:pt x="89" y="183"/>
                  <a:pt x="88" y="183"/>
                </a:cubicBezTo>
                <a:cubicBezTo>
                  <a:pt x="87" y="184"/>
                  <a:pt x="88" y="184"/>
                  <a:pt x="88" y="184"/>
                </a:cubicBezTo>
                <a:cubicBezTo>
                  <a:pt x="87" y="184"/>
                  <a:pt x="87" y="186"/>
                  <a:pt x="86" y="186"/>
                </a:cubicBezTo>
                <a:cubicBezTo>
                  <a:pt x="86" y="186"/>
                  <a:pt x="86" y="186"/>
                  <a:pt x="86" y="186"/>
                </a:cubicBezTo>
                <a:cubicBezTo>
                  <a:pt x="86" y="186"/>
                  <a:pt x="86" y="186"/>
                  <a:pt x="85" y="186"/>
                </a:cubicBezTo>
                <a:cubicBezTo>
                  <a:pt x="85" y="186"/>
                  <a:pt x="86" y="186"/>
                  <a:pt x="86" y="186"/>
                </a:cubicBezTo>
                <a:cubicBezTo>
                  <a:pt x="84" y="188"/>
                  <a:pt x="83" y="190"/>
                  <a:pt x="81" y="192"/>
                </a:cubicBezTo>
                <a:cubicBezTo>
                  <a:pt x="81" y="192"/>
                  <a:pt x="81" y="192"/>
                  <a:pt x="81" y="192"/>
                </a:cubicBezTo>
                <a:cubicBezTo>
                  <a:pt x="81" y="193"/>
                  <a:pt x="82" y="192"/>
                  <a:pt x="81" y="193"/>
                </a:cubicBezTo>
                <a:cubicBezTo>
                  <a:pt x="81" y="193"/>
                  <a:pt x="81" y="193"/>
                  <a:pt x="81" y="193"/>
                </a:cubicBezTo>
                <a:cubicBezTo>
                  <a:pt x="80" y="193"/>
                  <a:pt x="80" y="194"/>
                  <a:pt x="80" y="193"/>
                </a:cubicBezTo>
                <a:cubicBezTo>
                  <a:pt x="79" y="193"/>
                  <a:pt x="81" y="192"/>
                  <a:pt x="80" y="192"/>
                </a:cubicBezTo>
                <a:cubicBezTo>
                  <a:pt x="80" y="191"/>
                  <a:pt x="80" y="192"/>
                  <a:pt x="80" y="192"/>
                </a:cubicBezTo>
                <a:cubicBezTo>
                  <a:pt x="79" y="191"/>
                  <a:pt x="80" y="191"/>
                  <a:pt x="81" y="190"/>
                </a:cubicBezTo>
                <a:cubicBezTo>
                  <a:pt x="81" y="191"/>
                  <a:pt x="80" y="191"/>
                  <a:pt x="81" y="191"/>
                </a:cubicBezTo>
                <a:cubicBezTo>
                  <a:pt x="81" y="191"/>
                  <a:pt x="82" y="191"/>
                  <a:pt x="82" y="190"/>
                </a:cubicBezTo>
                <a:cubicBezTo>
                  <a:pt x="82" y="190"/>
                  <a:pt x="81" y="191"/>
                  <a:pt x="81" y="190"/>
                </a:cubicBezTo>
                <a:cubicBezTo>
                  <a:pt x="81" y="189"/>
                  <a:pt x="82" y="190"/>
                  <a:pt x="82" y="190"/>
                </a:cubicBezTo>
                <a:cubicBezTo>
                  <a:pt x="83" y="189"/>
                  <a:pt x="82" y="189"/>
                  <a:pt x="81" y="189"/>
                </a:cubicBezTo>
                <a:cubicBezTo>
                  <a:pt x="81" y="189"/>
                  <a:pt x="81" y="190"/>
                  <a:pt x="81" y="190"/>
                </a:cubicBezTo>
                <a:cubicBezTo>
                  <a:pt x="80" y="190"/>
                  <a:pt x="82" y="188"/>
                  <a:pt x="82" y="188"/>
                </a:cubicBezTo>
                <a:cubicBezTo>
                  <a:pt x="83" y="188"/>
                  <a:pt x="82" y="189"/>
                  <a:pt x="82" y="189"/>
                </a:cubicBezTo>
                <a:cubicBezTo>
                  <a:pt x="83" y="189"/>
                  <a:pt x="83" y="188"/>
                  <a:pt x="83" y="189"/>
                </a:cubicBezTo>
                <a:cubicBezTo>
                  <a:pt x="83" y="188"/>
                  <a:pt x="83" y="188"/>
                  <a:pt x="83" y="187"/>
                </a:cubicBezTo>
                <a:cubicBezTo>
                  <a:pt x="86" y="183"/>
                  <a:pt x="86" y="183"/>
                  <a:pt x="86" y="183"/>
                </a:cubicBezTo>
                <a:cubicBezTo>
                  <a:pt x="86" y="184"/>
                  <a:pt x="86" y="183"/>
                  <a:pt x="87" y="184"/>
                </a:cubicBezTo>
                <a:cubicBezTo>
                  <a:pt x="87" y="183"/>
                  <a:pt x="87" y="183"/>
                  <a:pt x="86" y="183"/>
                </a:cubicBezTo>
                <a:cubicBezTo>
                  <a:pt x="87" y="183"/>
                  <a:pt x="86" y="182"/>
                  <a:pt x="87" y="182"/>
                </a:cubicBezTo>
                <a:cubicBezTo>
                  <a:pt x="87" y="182"/>
                  <a:pt x="87" y="182"/>
                  <a:pt x="87" y="183"/>
                </a:cubicBezTo>
                <a:cubicBezTo>
                  <a:pt x="88" y="182"/>
                  <a:pt x="87" y="182"/>
                  <a:pt x="87" y="182"/>
                </a:cubicBezTo>
                <a:cubicBezTo>
                  <a:pt x="89" y="179"/>
                  <a:pt x="92" y="175"/>
                  <a:pt x="95" y="172"/>
                </a:cubicBezTo>
                <a:cubicBezTo>
                  <a:pt x="95" y="172"/>
                  <a:pt x="95" y="172"/>
                  <a:pt x="95" y="172"/>
                </a:cubicBezTo>
                <a:cubicBezTo>
                  <a:pt x="95" y="172"/>
                  <a:pt x="95" y="171"/>
                  <a:pt x="95" y="171"/>
                </a:cubicBezTo>
                <a:cubicBezTo>
                  <a:pt x="95" y="170"/>
                  <a:pt x="95" y="171"/>
                  <a:pt x="95" y="171"/>
                </a:cubicBezTo>
                <a:cubicBezTo>
                  <a:pt x="95" y="171"/>
                  <a:pt x="95" y="171"/>
                  <a:pt x="95" y="170"/>
                </a:cubicBezTo>
                <a:cubicBezTo>
                  <a:pt x="94" y="170"/>
                  <a:pt x="94" y="170"/>
                  <a:pt x="94" y="171"/>
                </a:cubicBezTo>
                <a:cubicBezTo>
                  <a:pt x="93" y="170"/>
                  <a:pt x="94" y="169"/>
                  <a:pt x="95" y="169"/>
                </a:cubicBezTo>
                <a:cubicBezTo>
                  <a:pt x="95" y="169"/>
                  <a:pt x="94" y="169"/>
                  <a:pt x="95" y="170"/>
                </a:cubicBezTo>
                <a:cubicBezTo>
                  <a:pt x="95" y="170"/>
                  <a:pt x="95" y="169"/>
                  <a:pt x="95" y="169"/>
                </a:cubicBezTo>
                <a:cubicBezTo>
                  <a:pt x="96" y="170"/>
                  <a:pt x="95" y="170"/>
                  <a:pt x="95" y="170"/>
                </a:cubicBezTo>
                <a:cubicBezTo>
                  <a:pt x="96" y="170"/>
                  <a:pt x="96" y="170"/>
                  <a:pt x="96" y="170"/>
                </a:cubicBezTo>
                <a:cubicBezTo>
                  <a:pt x="96" y="168"/>
                  <a:pt x="103" y="164"/>
                  <a:pt x="102" y="163"/>
                </a:cubicBezTo>
                <a:cubicBezTo>
                  <a:pt x="105" y="161"/>
                  <a:pt x="102" y="163"/>
                  <a:pt x="105" y="161"/>
                </a:cubicBezTo>
                <a:cubicBezTo>
                  <a:pt x="107" y="157"/>
                  <a:pt x="113" y="152"/>
                  <a:pt x="118" y="147"/>
                </a:cubicBezTo>
                <a:cubicBezTo>
                  <a:pt x="116" y="151"/>
                  <a:pt x="121" y="145"/>
                  <a:pt x="123" y="143"/>
                </a:cubicBezTo>
                <a:cubicBezTo>
                  <a:pt x="123" y="143"/>
                  <a:pt x="123" y="143"/>
                  <a:pt x="123" y="143"/>
                </a:cubicBezTo>
                <a:cubicBezTo>
                  <a:pt x="124" y="142"/>
                  <a:pt x="124" y="143"/>
                  <a:pt x="126" y="141"/>
                </a:cubicBezTo>
                <a:cubicBezTo>
                  <a:pt x="124" y="141"/>
                  <a:pt x="130" y="137"/>
                  <a:pt x="128" y="138"/>
                </a:cubicBezTo>
                <a:cubicBezTo>
                  <a:pt x="129" y="136"/>
                  <a:pt x="131" y="136"/>
                  <a:pt x="131" y="136"/>
                </a:cubicBezTo>
                <a:cubicBezTo>
                  <a:pt x="132" y="135"/>
                  <a:pt x="131" y="135"/>
                  <a:pt x="131" y="135"/>
                </a:cubicBezTo>
                <a:cubicBezTo>
                  <a:pt x="133" y="134"/>
                  <a:pt x="133" y="133"/>
                  <a:pt x="136" y="131"/>
                </a:cubicBezTo>
                <a:cubicBezTo>
                  <a:pt x="135" y="132"/>
                  <a:pt x="136" y="132"/>
                  <a:pt x="137" y="131"/>
                </a:cubicBezTo>
                <a:cubicBezTo>
                  <a:pt x="141" y="128"/>
                  <a:pt x="136" y="130"/>
                  <a:pt x="139" y="128"/>
                </a:cubicBezTo>
                <a:cubicBezTo>
                  <a:pt x="138" y="128"/>
                  <a:pt x="136" y="130"/>
                  <a:pt x="135" y="130"/>
                </a:cubicBezTo>
                <a:cubicBezTo>
                  <a:pt x="134" y="131"/>
                  <a:pt x="134" y="132"/>
                  <a:pt x="134" y="132"/>
                </a:cubicBezTo>
                <a:cubicBezTo>
                  <a:pt x="130" y="134"/>
                  <a:pt x="128" y="137"/>
                  <a:pt x="123" y="141"/>
                </a:cubicBezTo>
                <a:cubicBezTo>
                  <a:pt x="122" y="141"/>
                  <a:pt x="121" y="143"/>
                  <a:pt x="122" y="141"/>
                </a:cubicBezTo>
                <a:cubicBezTo>
                  <a:pt x="121" y="142"/>
                  <a:pt x="120" y="143"/>
                  <a:pt x="117" y="145"/>
                </a:cubicBezTo>
                <a:cubicBezTo>
                  <a:pt x="121" y="141"/>
                  <a:pt x="127" y="135"/>
                  <a:pt x="130" y="134"/>
                </a:cubicBezTo>
                <a:cubicBezTo>
                  <a:pt x="131" y="133"/>
                  <a:pt x="130" y="132"/>
                  <a:pt x="131" y="132"/>
                </a:cubicBezTo>
                <a:cubicBezTo>
                  <a:pt x="129" y="133"/>
                  <a:pt x="130" y="133"/>
                  <a:pt x="128" y="135"/>
                </a:cubicBezTo>
                <a:cubicBezTo>
                  <a:pt x="131" y="131"/>
                  <a:pt x="126" y="134"/>
                  <a:pt x="127" y="132"/>
                </a:cubicBezTo>
                <a:cubicBezTo>
                  <a:pt x="125" y="133"/>
                  <a:pt x="125" y="133"/>
                  <a:pt x="125" y="133"/>
                </a:cubicBezTo>
                <a:cubicBezTo>
                  <a:pt x="124" y="134"/>
                  <a:pt x="127" y="133"/>
                  <a:pt x="125" y="135"/>
                </a:cubicBezTo>
                <a:cubicBezTo>
                  <a:pt x="126" y="134"/>
                  <a:pt x="126" y="134"/>
                  <a:pt x="126" y="134"/>
                </a:cubicBezTo>
                <a:cubicBezTo>
                  <a:pt x="113" y="146"/>
                  <a:pt x="113" y="146"/>
                  <a:pt x="113" y="146"/>
                </a:cubicBezTo>
                <a:cubicBezTo>
                  <a:pt x="112" y="146"/>
                  <a:pt x="112" y="146"/>
                  <a:pt x="113" y="145"/>
                </a:cubicBezTo>
                <a:cubicBezTo>
                  <a:pt x="111" y="147"/>
                  <a:pt x="111" y="147"/>
                  <a:pt x="111" y="147"/>
                </a:cubicBezTo>
                <a:cubicBezTo>
                  <a:pt x="111" y="148"/>
                  <a:pt x="112" y="146"/>
                  <a:pt x="113" y="146"/>
                </a:cubicBezTo>
                <a:cubicBezTo>
                  <a:pt x="113" y="147"/>
                  <a:pt x="111" y="147"/>
                  <a:pt x="110" y="148"/>
                </a:cubicBezTo>
                <a:cubicBezTo>
                  <a:pt x="106" y="153"/>
                  <a:pt x="106" y="153"/>
                  <a:pt x="106" y="153"/>
                </a:cubicBezTo>
                <a:cubicBezTo>
                  <a:pt x="106" y="150"/>
                  <a:pt x="103" y="155"/>
                  <a:pt x="100" y="157"/>
                </a:cubicBezTo>
                <a:cubicBezTo>
                  <a:pt x="101" y="156"/>
                  <a:pt x="104" y="154"/>
                  <a:pt x="104" y="152"/>
                </a:cubicBezTo>
                <a:cubicBezTo>
                  <a:pt x="108" y="149"/>
                  <a:pt x="109" y="148"/>
                  <a:pt x="111" y="145"/>
                </a:cubicBezTo>
                <a:cubicBezTo>
                  <a:pt x="110" y="145"/>
                  <a:pt x="109" y="147"/>
                  <a:pt x="108" y="148"/>
                </a:cubicBezTo>
                <a:cubicBezTo>
                  <a:pt x="108" y="145"/>
                  <a:pt x="106" y="148"/>
                  <a:pt x="103" y="152"/>
                </a:cubicBezTo>
                <a:cubicBezTo>
                  <a:pt x="105" y="150"/>
                  <a:pt x="103" y="150"/>
                  <a:pt x="101" y="151"/>
                </a:cubicBezTo>
                <a:cubicBezTo>
                  <a:pt x="103" y="149"/>
                  <a:pt x="103" y="149"/>
                  <a:pt x="104" y="149"/>
                </a:cubicBezTo>
                <a:cubicBezTo>
                  <a:pt x="105" y="148"/>
                  <a:pt x="105" y="147"/>
                  <a:pt x="107" y="145"/>
                </a:cubicBezTo>
                <a:cubicBezTo>
                  <a:pt x="108" y="144"/>
                  <a:pt x="108" y="146"/>
                  <a:pt x="109" y="144"/>
                </a:cubicBezTo>
                <a:cubicBezTo>
                  <a:pt x="111" y="142"/>
                  <a:pt x="109" y="141"/>
                  <a:pt x="113" y="139"/>
                </a:cubicBezTo>
                <a:cubicBezTo>
                  <a:pt x="113" y="139"/>
                  <a:pt x="111" y="141"/>
                  <a:pt x="111" y="141"/>
                </a:cubicBezTo>
                <a:cubicBezTo>
                  <a:pt x="114" y="139"/>
                  <a:pt x="114" y="138"/>
                  <a:pt x="113" y="138"/>
                </a:cubicBezTo>
                <a:cubicBezTo>
                  <a:pt x="115" y="136"/>
                  <a:pt x="115" y="137"/>
                  <a:pt x="115" y="137"/>
                </a:cubicBezTo>
                <a:cubicBezTo>
                  <a:pt x="115" y="136"/>
                  <a:pt x="118" y="134"/>
                  <a:pt x="118" y="133"/>
                </a:cubicBezTo>
                <a:cubicBezTo>
                  <a:pt x="118" y="133"/>
                  <a:pt x="116" y="134"/>
                  <a:pt x="115" y="135"/>
                </a:cubicBezTo>
                <a:cubicBezTo>
                  <a:pt x="116" y="134"/>
                  <a:pt x="116" y="134"/>
                  <a:pt x="117" y="132"/>
                </a:cubicBezTo>
                <a:cubicBezTo>
                  <a:pt x="115" y="134"/>
                  <a:pt x="115" y="134"/>
                  <a:pt x="116" y="132"/>
                </a:cubicBezTo>
                <a:cubicBezTo>
                  <a:pt x="115" y="132"/>
                  <a:pt x="115" y="132"/>
                  <a:pt x="115" y="132"/>
                </a:cubicBezTo>
                <a:cubicBezTo>
                  <a:pt x="114" y="133"/>
                  <a:pt x="113" y="134"/>
                  <a:pt x="112" y="135"/>
                </a:cubicBezTo>
                <a:cubicBezTo>
                  <a:pt x="111" y="136"/>
                  <a:pt x="112" y="134"/>
                  <a:pt x="109" y="137"/>
                </a:cubicBezTo>
                <a:cubicBezTo>
                  <a:pt x="111" y="135"/>
                  <a:pt x="109" y="136"/>
                  <a:pt x="110" y="134"/>
                </a:cubicBezTo>
                <a:cubicBezTo>
                  <a:pt x="112" y="133"/>
                  <a:pt x="110" y="133"/>
                  <a:pt x="111" y="133"/>
                </a:cubicBezTo>
                <a:cubicBezTo>
                  <a:pt x="112" y="131"/>
                  <a:pt x="115" y="128"/>
                  <a:pt x="116" y="127"/>
                </a:cubicBezTo>
                <a:cubicBezTo>
                  <a:pt x="118" y="126"/>
                  <a:pt x="119" y="125"/>
                  <a:pt x="120" y="126"/>
                </a:cubicBezTo>
                <a:cubicBezTo>
                  <a:pt x="121" y="125"/>
                  <a:pt x="121" y="124"/>
                  <a:pt x="121" y="124"/>
                </a:cubicBezTo>
                <a:cubicBezTo>
                  <a:pt x="121" y="124"/>
                  <a:pt x="119" y="125"/>
                  <a:pt x="119" y="124"/>
                </a:cubicBezTo>
                <a:cubicBezTo>
                  <a:pt x="122" y="121"/>
                  <a:pt x="125" y="119"/>
                  <a:pt x="126" y="117"/>
                </a:cubicBezTo>
                <a:cubicBezTo>
                  <a:pt x="127" y="116"/>
                  <a:pt x="127" y="116"/>
                  <a:pt x="128" y="116"/>
                </a:cubicBezTo>
                <a:cubicBezTo>
                  <a:pt x="142" y="104"/>
                  <a:pt x="148" y="99"/>
                  <a:pt x="162" y="88"/>
                </a:cubicBezTo>
                <a:cubicBezTo>
                  <a:pt x="163" y="89"/>
                  <a:pt x="163" y="89"/>
                  <a:pt x="164" y="88"/>
                </a:cubicBezTo>
                <a:cubicBezTo>
                  <a:pt x="166" y="86"/>
                  <a:pt x="163" y="88"/>
                  <a:pt x="163" y="88"/>
                </a:cubicBezTo>
                <a:cubicBezTo>
                  <a:pt x="175" y="79"/>
                  <a:pt x="184" y="73"/>
                  <a:pt x="197" y="65"/>
                </a:cubicBezTo>
                <a:cubicBezTo>
                  <a:pt x="197" y="65"/>
                  <a:pt x="196" y="65"/>
                  <a:pt x="195" y="66"/>
                </a:cubicBezTo>
                <a:cubicBezTo>
                  <a:pt x="196" y="65"/>
                  <a:pt x="197" y="65"/>
                  <a:pt x="199" y="63"/>
                </a:cubicBezTo>
                <a:cubicBezTo>
                  <a:pt x="199" y="64"/>
                  <a:pt x="199" y="64"/>
                  <a:pt x="201" y="63"/>
                </a:cubicBezTo>
                <a:cubicBezTo>
                  <a:pt x="202" y="63"/>
                  <a:pt x="201" y="62"/>
                  <a:pt x="201" y="62"/>
                </a:cubicBezTo>
                <a:cubicBezTo>
                  <a:pt x="203" y="61"/>
                  <a:pt x="203" y="61"/>
                  <a:pt x="203" y="62"/>
                </a:cubicBezTo>
                <a:cubicBezTo>
                  <a:pt x="207" y="60"/>
                  <a:pt x="211" y="58"/>
                  <a:pt x="214" y="56"/>
                </a:cubicBezTo>
                <a:cubicBezTo>
                  <a:pt x="213" y="56"/>
                  <a:pt x="212" y="57"/>
                  <a:pt x="210" y="57"/>
                </a:cubicBezTo>
                <a:cubicBezTo>
                  <a:pt x="214" y="54"/>
                  <a:pt x="214" y="57"/>
                  <a:pt x="222" y="53"/>
                </a:cubicBezTo>
                <a:cubicBezTo>
                  <a:pt x="222" y="52"/>
                  <a:pt x="218" y="54"/>
                  <a:pt x="217" y="54"/>
                </a:cubicBezTo>
                <a:cubicBezTo>
                  <a:pt x="219" y="52"/>
                  <a:pt x="216" y="54"/>
                  <a:pt x="216" y="53"/>
                </a:cubicBezTo>
                <a:cubicBezTo>
                  <a:pt x="215" y="53"/>
                  <a:pt x="214" y="54"/>
                  <a:pt x="214" y="54"/>
                </a:cubicBezTo>
                <a:cubicBezTo>
                  <a:pt x="212" y="54"/>
                  <a:pt x="215" y="53"/>
                  <a:pt x="210" y="56"/>
                </a:cubicBezTo>
                <a:cubicBezTo>
                  <a:pt x="211" y="54"/>
                  <a:pt x="217" y="52"/>
                  <a:pt x="219" y="50"/>
                </a:cubicBezTo>
                <a:cubicBezTo>
                  <a:pt x="220" y="50"/>
                  <a:pt x="219" y="51"/>
                  <a:pt x="221" y="50"/>
                </a:cubicBezTo>
                <a:cubicBezTo>
                  <a:pt x="227" y="46"/>
                  <a:pt x="237" y="41"/>
                  <a:pt x="245" y="39"/>
                </a:cubicBezTo>
                <a:cubicBezTo>
                  <a:pt x="246" y="40"/>
                  <a:pt x="242" y="40"/>
                  <a:pt x="241" y="41"/>
                </a:cubicBezTo>
                <a:cubicBezTo>
                  <a:pt x="242" y="41"/>
                  <a:pt x="244" y="40"/>
                  <a:pt x="245" y="40"/>
                </a:cubicBezTo>
                <a:cubicBezTo>
                  <a:pt x="247" y="39"/>
                  <a:pt x="249" y="39"/>
                  <a:pt x="254" y="37"/>
                </a:cubicBezTo>
                <a:cubicBezTo>
                  <a:pt x="252" y="37"/>
                  <a:pt x="247" y="38"/>
                  <a:pt x="253" y="36"/>
                </a:cubicBezTo>
                <a:cubicBezTo>
                  <a:pt x="252" y="36"/>
                  <a:pt x="250" y="37"/>
                  <a:pt x="251" y="36"/>
                </a:cubicBezTo>
                <a:cubicBezTo>
                  <a:pt x="252" y="36"/>
                  <a:pt x="254" y="35"/>
                  <a:pt x="255" y="35"/>
                </a:cubicBezTo>
                <a:cubicBezTo>
                  <a:pt x="257" y="35"/>
                  <a:pt x="255" y="34"/>
                  <a:pt x="258" y="33"/>
                </a:cubicBezTo>
                <a:cubicBezTo>
                  <a:pt x="259" y="34"/>
                  <a:pt x="259" y="34"/>
                  <a:pt x="259" y="34"/>
                </a:cubicBezTo>
                <a:cubicBezTo>
                  <a:pt x="263" y="32"/>
                  <a:pt x="265" y="32"/>
                  <a:pt x="267" y="31"/>
                </a:cubicBezTo>
                <a:cubicBezTo>
                  <a:pt x="273" y="28"/>
                  <a:pt x="273" y="30"/>
                  <a:pt x="279" y="27"/>
                </a:cubicBezTo>
                <a:cubicBezTo>
                  <a:pt x="280" y="27"/>
                  <a:pt x="279" y="27"/>
                  <a:pt x="279" y="28"/>
                </a:cubicBezTo>
                <a:cubicBezTo>
                  <a:pt x="282" y="27"/>
                  <a:pt x="285" y="26"/>
                  <a:pt x="285" y="25"/>
                </a:cubicBezTo>
                <a:cubicBezTo>
                  <a:pt x="288" y="26"/>
                  <a:pt x="294" y="23"/>
                  <a:pt x="301" y="22"/>
                </a:cubicBezTo>
                <a:cubicBezTo>
                  <a:pt x="301" y="21"/>
                  <a:pt x="301" y="21"/>
                  <a:pt x="301" y="21"/>
                </a:cubicBezTo>
                <a:cubicBezTo>
                  <a:pt x="301" y="21"/>
                  <a:pt x="297" y="22"/>
                  <a:pt x="296" y="22"/>
                </a:cubicBezTo>
                <a:cubicBezTo>
                  <a:pt x="298" y="21"/>
                  <a:pt x="297" y="22"/>
                  <a:pt x="298" y="21"/>
                </a:cubicBezTo>
                <a:cubicBezTo>
                  <a:pt x="301" y="20"/>
                  <a:pt x="301" y="20"/>
                  <a:pt x="301" y="20"/>
                </a:cubicBezTo>
                <a:cubicBezTo>
                  <a:pt x="301" y="20"/>
                  <a:pt x="297" y="21"/>
                  <a:pt x="297" y="21"/>
                </a:cubicBezTo>
                <a:cubicBezTo>
                  <a:pt x="300" y="19"/>
                  <a:pt x="301" y="19"/>
                  <a:pt x="305" y="18"/>
                </a:cubicBezTo>
                <a:cubicBezTo>
                  <a:pt x="305" y="19"/>
                  <a:pt x="307" y="18"/>
                  <a:pt x="306" y="19"/>
                </a:cubicBezTo>
                <a:cubicBezTo>
                  <a:pt x="308" y="18"/>
                  <a:pt x="309" y="17"/>
                  <a:pt x="309" y="18"/>
                </a:cubicBezTo>
                <a:cubicBezTo>
                  <a:pt x="316" y="16"/>
                  <a:pt x="316" y="16"/>
                  <a:pt x="322" y="15"/>
                </a:cubicBezTo>
                <a:cubicBezTo>
                  <a:pt x="325" y="15"/>
                  <a:pt x="325" y="14"/>
                  <a:pt x="327" y="13"/>
                </a:cubicBezTo>
                <a:cubicBezTo>
                  <a:pt x="329" y="12"/>
                  <a:pt x="329" y="13"/>
                  <a:pt x="330" y="13"/>
                </a:cubicBezTo>
                <a:cubicBezTo>
                  <a:pt x="332" y="13"/>
                  <a:pt x="332" y="12"/>
                  <a:pt x="334" y="12"/>
                </a:cubicBezTo>
                <a:cubicBezTo>
                  <a:pt x="336" y="12"/>
                  <a:pt x="338" y="11"/>
                  <a:pt x="338" y="12"/>
                </a:cubicBezTo>
                <a:cubicBezTo>
                  <a:pt x="337" y="12"/>
                  <a:pt x="338" y="12"/>
                  <a:pt x="337" y="12"/>
                </a:cubicBezTo>
                <a:cubicBezTo>
                  <a:pt x="337" y="12"/>
                  <a:pt x="336" y="12"/>
                  <a:pt x="336" y="12"/>
                </a:cubicBezTo>
                <a:cubicBezTo>
                  <a:pt x="336" y="13"/>
                  <a:pt x="340" y="11"/>
                  <a:pt x="341" y="12"/>
                </a:cubicBezTo>
                <a:cubicBezTo>
                  <a:pt x="343" y="12"/>
                  <a:pt x="337" y="12"/>
                  <a:pt x="340" y="11"/>
                </a:cubicBezTo>
                <a:cubicBezTo>
                  <a:pt x="342" y="11"/>
                  <a:pt x="342" y="11"/>
                  <a:pt x="342" y="11"/>
                </a:cubicBezTo>
                <a:cubicBezTo>
                  <a:pt x="344" y="11"/>
                  <a:pt x="344" y="11"/>
                  <a:pt x="345" y="11"/>
                </a:cubicBezTo>
                <a:cubicBezTo>
                  <a:pt x="346" y="10"/>
                  <a:pt x="340" y="11"/>
                  <a:pt x="342" y="10"/>
                </a:cubicBezTo>
                <a:cubicBezTo>
                  <a:pt x="347" y="10"/>
                  <a:pt x="347" y="10"/>
                  <a:pt x="347" y="10"/>
                </a:cubicBezTo>
                <a:cubicBezTo>
                  <a:pt x="347" y="9"/>
                  <a:pt x="347" y="9"/>
                  <a:pt x="345" y="9"/>
                </a:cubicBezTo>
                <a:cubicBezTo>
                  <a:pt x="349" y="8"/>
                  <a:pt x="350" y="10"/>
                  <a:pt x="354" y="10"/>
                </a:cubicBezTo>
                <a:cubicBezTo>
                  <a:pt x="356" y="10"/>
                  <a:pt x="358" y="9"/>
                  <a:pt x="360" y="9"/>
                </a:cubicBezTo>
                <a:cubicBezTo>
                  <a:pt x="361" y="9"/>
                  <a:pt x="359" y="9"/>
                  <a:pt x="361" y="9"/>
                </a:cubicBezTo>
                <a:cubicBezTo>
                  <a:pt x="360" y="9"/>
                  <a:pt x="359" y="9"/>
                  <a:pt x="358" y="9"/>
                </a:cubicBezTo>
                <a:cubicBezTo>
                  <a:pt x="355" y="8"/>
                  <a:pt x="363" y="8"/>
                  <a:pt x="360" y="8"/>
                </a:cubicBezTo>
                <a:cubicBezTo>
                  <a:pt x="361" y="7"/>
                  <a:pt x="362" y="9"/>
                  <a:pt x="364" y="8"/>
                </a:cubicBezTo>
                <a:cubicBezTo>
                  <a:pt x="367" y="8"/>
                  <a:pt x="362" y="8"/>
                  <a:pt x="363" y="7"/>
                </a:cubicBezTo>
                <a:cubicBezTo>
                  <a:pt x="364" y="7"/>
                  <a:pt x="365" y="7"/>
                  <a:pt x="365" y="7"/>
                </a:cubicBezTo>
                <a:cubicBezTo>
                  <a:pt x="366" y="7"/>
                  <a:pt x="367" y="8"/>
                  <a:pt x="367" y="8"/>
                </a:cubicBezTo>
                <a:cubicBezTo>
                  <a:pt x="367" y="9"/>
                  <a:pt x="370" y="8"/>
                  <a:pt x="371" y="9"/>
                </a:cubicBezTo>
                <a:cubicBezTo>
                  <a:pt x="374" y="8"/>
                  <a:pt x="371" y="8"/>
                  <a:pt x="372" y="8"/>
                </a:cubicBezTo>
                <a:cubicBezTo>
                  <a:pt x="372" y="7"/>
                  <a:pt x="371" y="8"/>
                  <a:pt x="371" y="8"/>
                </a:cubicBezTo>
                <a:cubicBezTo>
                  <a:pt x="371" y="7"/>
                  <a:pt x="379" y="9"/>
                  <a:pt x="381" y="7"/>
                </a:cubicBezTo>
                <a:cubicBezTo>
                  <a:pt x="384" y="7"/>
                  <a:pt x="386" y="8"/>
                  <a:pt x="390" y="7"/>
                </a:cubicBezTo>
                <a:cubicBezTo>
                  <a:pt x="390" y="7"/>
                  <a:pt x="389" y="7"/>
                  <a:pt x="390" y="7"/>
                </a:cubicBezTo>
                <a:cubicBezTo>
                  <a:pt x="387" y="6"/>
                  <a:pt x="389" y="6"/>
                  <a:pt x="386" y="5"/>
                </a:cubicBezTo>
                <a:cubicBezTo>
                  <a:pt x="388" y="6"/>
                  <a:pt x="389" y="7"/>
                  <a:pt x="391" y="6"/>
                </a:cubicBezTo>
                <a:cubicBezTo>
                  <a:pt x="392" y="6"/>
                  <a:pt x="392" y="7"/>
                  <a:pt x="394" y="7"/>
                </a:cubicBezTo>
                <a:cubicBezTo>
                  <a:pt x="395" y="7"/>
                  <a:pt x="395" y="6"/>
                  <a:pt x="395" y="6"/>
                </a:cubicBezTo>
                <a:cubicBezTo>
                  <a:pt x="396" y="6"/>
                  <a:pt x="399" y="6"/>
                  <a:pt x="397" y="6"/>
                </a:cubicBezTo>
                <a:cubicBezTo>
                  <a:pt x="401" y="5"/>
                  <a:pt x="402" y="7"/>
                  <a:pt x="401" y="7"/>
                </a:cubicBezTo>
                <a:cubicBezTo>
                  <a:pt x="408" y="7"/>
                  <a:pt x="400" y="5"/>
                  <a:pt x="400" y="4"/>
                </a:cubicBezTo>
                <a:cubicBezTo>
                  <a:pt x="402" y="5"/>
                  <a:pt x="404" y="4"/>
                  <a:pt x="401" y="4"/>
                </a:cubicBezTo>
                <a:cubicBezTo>
                  <a:pt x="406" y="3"/>
                  <a:pt x="402" y="5"/>
                  <a:pt x="407" y="5"/>
                </a:cubicBezTo>
                <a:cubicBezTo>
                  <a:pt x="411" y="4"/>
                  <a:pt x="406" y="3"/>
                  <a:pt x="410" y="3"/>
                </a:cubicBezTo>
                <a:cubicBezTo>
                  <a:pt x="408" y="2"/>
                  <a:pt x="400" y="3"/>
                  <a:pt x="399" y="2"/>
                </a:cubicBezTo>
                <a:cubicBezTo>
                  <a:pt x="400" y="1"/>
                  <a:pt x="404" y="2"/>
                  <a:pt x="404" y="2"/>
                </a:cubicBezTo>
                <a:cubicBezTo>
                  <a:pt x="407" y="2"/>
                  <a:pt x="407" y="1"/>
                  <a:pt x="412" y="2"/>
                </a:cubicBezTo>
                <a:cubicBezTo>
                  <a:pt x="411" y="2"/>
                  <a:pt x="413" y="2"/>
                  <a:pt x="412" y="3"/>
                </a:cubicBezTo>
                <a:cubicBezTo>
                  <a:pt x="415" y="3"/>
                  <a:pt x="415" y="1"/>
                  <a:pt x="419" y="1"/>
                </a:cubicBezTo>
                <a:cubicBezTo>
                  <a:pt x="417" y="2"/>
                  <a:pt x="416" y="2"/>
                  <a:pt x="421" y="2"/>
                </a:cubicBezTo>
                <a:cubicBezTo>
                  <a:pt x="420" y="3"/>
                  <a:pt x="417" y="3"/>
                  <a:pt x="417" y="2"/>
                </a:cubicBezTo>
                <a:cubicBezTo>
                  <a:pt x="416" y="2"/>
                  <a:pt x="416" y="3"/>
                  <a:pt x="415" y="3"/>
                </a:cubicBezTo>
                <a:cubicBezTo>
                  <a:pt x="414" y="3"/>
                  <a:pt x="417" y="3"/>
                  <a:pt x="417" y="4"/>
                </a:cubicBezTo>
                <a:cubicBezTo>
                  <a:pt x="419" y="4"/>
                  <a:pt x="418" y="3"/>
                  <a:pt x="416" y="3"/>
                </a:cubicBezTo>
                <a:cubicBezTo>
                  <a:pt x="417" y="3"/>
                  <a:pt x="421" y="3"/>
                  <a:pt x="421" y="4"/>
                </a:cubicBezTo>
                <a:cubicBezTo>
                  <a:pt x="418" y="4"/>
                  <a:pt x="427" y="5"/>
                  <a:pt x="424" y="5"/>
                </a:cubicBezTo>
                <a:cubicBezTo>
                  <a:pt x="427" y="5"/>
                  <a:pt x="427" y="6"/>
                  <a:pt x="430" y="6"/>
                </a:cubicBezTo>
                <a:cubicBezTo>
                  <a:pt x="426" y="5"/>
                  <a:pt x="427" y="5"/>
                  <a:pt x="425" y="4"/>
                </a:cubicBezTo>
                <a:cubicBezTo>
                  <a:pt x="426" y="4"/>
                  <a:pt x="428" y="4"/>
                  <a:pt x="430" y="4"/>
                </a:cubicBezTo>
                <a:cubicBezTo>
                  <a:pt x="427" y="4"/>
                  <a:pt x="430" y="4"/>
                  <a:pt x="428" y="4"/>
                </a:cubicBezTo>
                <a:cubicBezTo>
                  <a:pt x="429" y="5"/>
                  <a:pt x="432" y="5"/>
                  <a:pt x="433" y="5"/>
                </a:cubicBezTo>
                <a:cubicBezTo>
                  <a:pt x="434" y="5"/>
                  <a:pt x="431" y="5"/>
                  <a:pt x="431" y="4"/>
                </a:cubicBezTo>
                <a:cubicBezTo>
                  <a:pt x="432" y="4"/>
                  <a:pt x="438" y="5"/>
                  <a:pt x="438" y="5"/>
                </a:cubicBezTo>
                <a:cubicBezTo>
                  <a:pt x="442" y="6"/>
                  <a:pt x="445" y="6"/>
                  <a:pt x="453" y="7"/>
                </a:cubicBezTo>
                <a:cubicBezTo>
                  <a:pt x="453" y="7"/>
                  <a:pt x="452" y="7"/>
                  <a:pt x="451" y="7"/>
                </a:cubicBezTo>
                <a:cubicBezTo>
                  <a:pt x="451" y="7"/>
                  <a:pt x="453" y="7"/>
                  <a:pt x="453" y="7"/>
                </a:cubicBezTo>
                <a:cubicBezTo>
                  <a:pt x="452" y="8"/>
                  <a:pt x="450" y="7"/>
                  <a:pt x="447" y="6"/>
                </a:cubicBezTo>
                <a:cubicBezTo>
                  <a:pt x="447" y="7"/>
                  <a:pt x="447" y="7"/>
                  <a:pt x="447" y="7"/>
                </a:cubicBezTo>
                <a:cubicBezTo>
                  <a:pt x="448" y="7"/>
                  <a:pt x="453" y="8"/>
                  <a:pt x="453" y="9"/>
                </a:cubicBezTo>
                <a:cubicBezTo>
                  <a:pt x="454" y="8"/>
                  <a:pt x="456" y="7"/>
                  <a:pt x="453" y="6"/>
                </a:cubicBezTo>
                <a:cubicBezTo>
                  <a:pt x="454" y="6"/>
                  <a:pt x="457" y="7"/>
                  <a:pt x="455" y="6"/>
                </a:cubicBezTo>
                <a:cubicBezTo>
                  <a:pt x="456" y="6"/>
                  <a:pt x="458" y="7"/>
                  <a:pt x="460" y="7"/>
                </a:cubicBezTo>
                <a:cubicBezTo>
                  <a:pt x="460" y="7"/>
                  <a:pt x="459" y="7"/>
                  <a:pt x="458" y="6"/>
                </a:cubicBezTo>
                <a:cubicBezTo>
                  <a:pt x="460" y="6"/>
                  <a:pt x="465" y="7"/>
                  <a:pt x="465" y="6"/>
                </a:cubicBezTo>
                <a:cubicBezTo>
                  <a:pt x="466" y="7"/>
                  <a:pt x="466" y="7"/>
                  <a:pt x="465" y="7"/>
                </a:cubicBezTo>
                <a:cubicBezTo>
                  <a:pt x="466" y="7"/>
                  <a:pt x="469" y="8"/>
                  <a:pt x="468" y="8"/>
                </a:cubicBezTo>
                <a:cubicBezTo>
                  <a:pt x="466" y="8"/>
                  <a:pt x="466" y="8"/>
                  <a:pt x="463" y="7"/>
                </a:cubicBezTo>
                <a:cubicBezTo>
                  <a:pt x="463" y="8"/>
                  <a:pt x="464" y="8"/>
                  <a:pt x="464" y="8"/>
                </a:cubicBezTo>
                <a:cubicBezTo>
                  <a:pt x="468" y="9"/>
                  <a:pt x="467" y="8"/>
                  <a:pt x="470" y="9"/>
                </a:cubicBezTo>
                <a:cubicBezTo>
                  <a:pt x="470" y="8"/>
                  <a:pt x="473" y="8"/>
                  <a:pt x="477" y="9"/>
                </a:cubicBezTo>
                <a:cubicBezTo>
                  <a:pt x="476" y="10"/>
                  <a:pt x="474" y="9"/>
                  <a:pt x="471" y="9"/>
                </a:cubicBezTo>
                <a:cubicBezTo>
                  <a:pt x="472" y="9"/>
                  <a:pt x="472" y="10"/>
                  <a:pt x="472" y="10"/>
                </a:cubicBezTo>
                <a:cubicBezTo>
                  <a:pt x="473" y="10"/>
                  <a:pt x="475" y="10"/>
                  <a:pt x="476" y="10"/>
                </a:cubicBezTo>
                <a:cubicBezTo>
                  <a:pt x="478" y="10"/>
                  <a:pt x="478" y="11"/>
                  <a:pt x="478" y="11"/>
                </a:cubicBezTo>
                <a:cubicBezTo>
                  <a:pt x="479" y="11"/>
                  <a:pt x="481" y="11"/>
                  <a:pt x="483" y="12"/>
                </a:cubicBezTo>
                <a:cubicBezTo>
                  <a:pt x="483" y="11"/>
                  <a:pt x="484" y="11"/>
                  <a:pt x="482" y="11"/>
                </a:cubicBezTo>
                <a:cubicBezTo>
                  <a:pt x="483" y="10"/>
                  <a:pt x="485" y="11"/>
                  <a:pt x="484" y="12"/>
                </a:cubicBezTo>
                <a:cubicBezTo>
                  <a:pt x="485" y="12"/>
                  <a:pt x="486" y="11"/>
                  <a:pt x="487" y="12"/>
                </a:cubicBezTo>
                <a:cubicBezTo>
                  <a:pt x="487" y="12"/>
                  <a:pt x="485" y="10"/>
                  <a:pt x="490" y="11"/>
                </a:cubicBezTo>
                <a:cubicBezTo>
                  <a:pt x="490" y="10"/>
                  <a:pt x="485" y="10"/>
                  <a:pt x="484" y="9"/>
                </a:cubicBezTo>
                <a:cubicBezTo>
                  <a:pt x="482" y="9"/>
                  <a:pt x="481" y="9"/>
                  <a:pt x="482" y="9"/>
                </a:cubicBezTo>
                <a:cubicBezTo>
                  <a:pt x="480" y="9"/>
                  <a:pt x="481" y="9"/>
                  <a:pt x="478" y="8"/>
                </a:cubicBezTo>
                <a:cubicBezTo>
                  <a:pt x="478" y="8"/>
                  <a:pt x="482" y="9"/>
                  <a:pt x="481" y="7"/>
                </a:cubicBezTo>
                <a:cubicBezTo>
                  <a:pt x="484" y="8"/>
                  <a:pt x="482" y="8"/>
                  <a:pt x="482" y="8"/>
                </a:cubicBezTo>
                <a:cubicBezTo>
                  <a:pt x="486" y="9"/>
                  <a:pt x="486" y="9"/>
                  <a:pt x="489" y="9"/>
                </a:cubicBezTo>
                <a:cubicBezTo>
                  <a:pt x="489" y="9"/>
                  <a:pt x="487" y="9"/>
                  <a:pt x="487" y="8"/>
                </a:cubicBezTo>
                <a:cubicBezTo>
                  <a:pt x="491" y="9"/>
                  <a:pt x="493" y="10"/>
                  <a:pt x="496" y="11"/>
                </a:cubicBezTo>
                <a:cubicBezTo>
                  <a:pt x="495" y="11"/>
                  <a:pt x="495" y="10"/>
                  <a:pt x="495" y="11"/>
                </a:cubicBezTo>
                <a:cubicBezTo>
                  <a:pt x="496" y="11"/>
                  <a:pt x="499" y="12"/>
                  <a:pt x="499" y="11"/>
                </a:cubicBezTo>
                <a:cubicBezTo>
                  <a:pt x="500" y="12"/>
                  <a:pt x="500" y="12"/>
                  <a:pt x="501" y="13"/>
                </a:cubicBezTo>
                <a:cubicBezTo>
                  <a:pt x="505" y="13"/>
                  <a:pt x="510" y="15"/>
                  <a:pt x="512" y="16"/>
                </a:cubicBezTo>
                <a:cubicBezTo>
                  <a:pt x="514" y="17"/>
                  <a:pt x="512" y="15"/>
                  <a:pt x="510" y="14"/>
                </a:cubicBezTo>
                <a:cubicBezTo>
                  <a:pt x="510" y="14"/>
                  <a:pt x="516" y="16"/>
                  <a:pt x="514" y="16"/>
                </a:cubicBezTo>
                <a:cubicBezTo>
                  <a:pt x="516" y="17"/>
                  <a:pt x="519" y="18"/>
                  <a:pt x="520" y="18"/>
                </a:cubicBezTo>
                <a:cubicBezTo>
                  <a:pt x="519" y="17"/>
                  <a:pt x="518" y="17"/>
                  <a:pt x="517" y="17"/>
                </a:cubicBezTo>
                <a:cubicBezTo>
                  <a:pt x="520" y="17"/>
                  <a:pt x="527" y="19"/>
                  <a:pt x="532" y="21"/>
                </a:cubicBezTo>
                <a:cubicBezTo>
                  <a:pt x="529" y="19"/>
                  <a:pt x="537" y="22"/>
                  <a:pt x="537" y="22"/>
                </a:cubicBezTo>
                <a:cubicBezTo>
                  <a:pt x="539" y="22"/>
                  <a:pt x="538" y="23"/>
                  <a:pt x="540" y="23"/>
                </a:cubicBezTo>
                <a:cubicBezTo>
                  <a:pt x="539" y="23"/>
                  <a:pt x="538" y="23"/>
                  <a:pt x="536" y="22"/>
                </a:cubicBezTo>
                <a:cubicBezTo>
                  <a:pt x="536" y="23"/>
                  <a:pt x="543" y="25"/>
                  <a:pt x="545" y="25"/>
                </a:cubicBezTo>
                <a:cubicBezTo>
                  <a:pt x="545" y="25"/>
                  <a:pt x="542" y="25"/>
                  <a:pt x="540" y="24"/>
                </a:cubicBezTo>
                <a:cubicBezTo>
                  <a:pt x="543" y="24"/>
                  <a:pt x="547" y="25"/>
                  <a:pt x="551" y="27"/>
                </a:cubicBezTo>
                <a:cubicBezTo>
                  <a:pt x="551" y="27"/>
                  <a:pt x="550" y="27"/>
                  <a:pt x="552" y="28"/>
                </a:cubicBezTo>
                <a:cubicBezTo>
                  <a:pt x="551" y="28"/>
                  <a:pt x="549" y="26"/>
                  <a:pt x="549" y="27"/>
                </a:cubicBezTo>
                <a:cubicBezTo>
                  <a:pt x="550" y="28"/>
                  <a:pt x="552" y="28"/>
                  <a:pt x="552" y="29"/>
                </a:cubicBezTo>
                <a:cubicBezTo>
                  <a:pt x="554" y="30"/>
                  <a:pt x="550" y="28"/>
                  <a:pt x="551" y="29"/>
                </a:cubicBezTo>
                <a:cubicBezTo>
                  <a:pt x="555" y="29"/>
                  <a:pt x="555" y="30"/>
                  <a:pt x="558" y="30"/>
                </a:cubicBezTo>
                <a:cubicBezTo>
                  <a:pt x="562" y="32"/>
                  <a:pt x="569" y="34"/>
                  <a:pt x="569" y="35"/>
                </a:cubicBezTo>
                <a:cubicBezTo>
                  <a:pt x="571" y="36"/>
                  <a:pt x="570" y="35"/>
                  <a:pt x="571" y="35"/>
                </a:cubicBezTo>
                <a:cubicBezTo>
                  <a:pt x="572" y="36"/>
                  <a:pt x="575" y="37"/>
                  <a:pt x="573" y="37"/>
                </a:cubicBezTo>
                <a:cubicBezTo>
                  <a:pt x="575" y="38"/>
                  <a:pt x="575" y="38"/>
                  <a:pt x="577" y="39"/>
                </a:cubicBezTo>
                <a:cubicBezTo>
                  <a:pt x="577" y="39"/>
                  <a:pt x="575" y="39"/>
                  <a:pt x="576" y="39"/>
                </a:cubicBezTo>
                <a:cubicBezTo>
                  <a:pt x="578" y="40"/>
                  <a:pt x="578" y="39"/>
                  <a:pt x="579" y="39"/>
                </a:cubicBezTo>
                <a:cubicBezTo>
                  <a:pt x="579" y="38"/>
                  <a:pt x="576" y="38"/>
                  <a:pt x="576" y="38"/>
                </a:cubicBezTo>
                <a:cubicBezTo>
                  <a:pt x="576" y="37"/>
                  <a:pt x="580" y="39"/>
                  <a:pt x="579" y="39"/>
                </a:cubicBezTo>
                <a:cubicBezTo>
                  <a:pt x="581" y="40"/>
                  <a:pt x="581" y="40"/>
                  <a:pt x="583" y="40"/>
                </a:cubicBezTo>
                <a:cubicBezTo>
                  <a:pt x="586" y="42"/>
                  <a:pt x="586" y="42"/>
                  <a:pt x="589" y="44"/>
                </a:cubicBezTo>
                <a:cubicBezTo>
                  <a:pt x="587" y="43"/>
                  <a:pt x="587" y="42"/>
                  <a:pt x="586" y="42"/>
                </a:cubicBezTo>
                <a:cubicBezTo>
                  <a:pt x="585" y="40"/>
                  <a:pt x="593" y="44"/>
                  <a:pt x="594" y="45"/>
                </a:cubicBezTo>
                <a:cubicBezTo>
                  <a:pt x="594" y="45"/>
                  <a:pt x="591" y="43"/>
                  <a:pt x="590" y="43"/>
                </a:cubicBezTo>
                <a:cubicBezTo>
                  <a:pt x="592" y="45"/>
                  <a:pt x="596" y="46"/>
                  <a:pt x="598" y="48"/>
                </a:cubicBezTo>
                <a:cubicBezTo>
                  <a:pt x="600" y="49"/>
                  <a:pt x="597" y="46"/>
                  <a:pt x="599" y="47"/>
                </a:cubicBezTo>
                <a:cubicBezTo>
                  <a:pt x="600" y="48"/>
                  <a:pt x="601" y="49"/>
                  <a:pt x="603" y="50"/>
                </a:cubicBezTo>
                <a:cubicBezTo>
                  <a:pt x="603" y="50"/>
                  <a:pt x="606" y="52"/>
                  <a:pt x="606" y="51"/>
                </a:cubicBezTo>
                <a:cubicBezTo>
                  <a:pt x="612" y="54"/>
                  <a:pt x="615" y="56"/>
                  <a:pt x="620" y="59"/>
                </a:cubicBezTo>
                <a:cubicBezTo>
                  <a:pt x="619" y="58"/>
                  <a:pt x="619" y="59"/>
                  <a:pt x="619" y="59"/>
                </a:cubicBezTo>
                <a:cubicBezTo>
                  <a:pt x="624" y="60"/>
                  <a:pt x="634" y="67"/>
                  <a:pt x="640" y="71"/>
                </a:cubicBezTo>
                <a:cubicBezTo>
                  <a:pt x="642" y="72"/>
                  <a:pt x="641" y="71"/>
                  <a:pt x="643" y="73"/>
                </a:cubicBezTo>
                <a:cubicBezTo>
                  <a:pt x="643" y="73"/>
                  <a:pt x="643" y="73"/>
                  <a:pt x="644" y="73"/>
                </a:cubicBezTo>
                <a:cubicBezTo>
                  <a:pt x="644" y="73"/>
                  <a:pt x="643" y="72"/>
                  <a:pt x="642" y="72"/>
                </a:cubicBezTo>
                <a:cubicBezTo>
                  <a:pt x="645" y="73"/>
                  <a:pt x="651" y="78"/>
                  <a:pt x="653" y="78"/>
                </a:cubicBezTo>
                <a:cubicBezTo>
                  <a:pt x="655" y="80"/>
                  <a:pt x="658" y="83"/>
                  <a:pt x="661" y="84"/>
                </a:cubicBezTo>
                <a:cubicBezTo>
                  <a:pt x="665" y="87"/>
                  <a:pt x="675" y="94"/>
                  <a:pt x="680" y="98"/>
                </a:cubicBezTo>
                <a:cubicBezTo>
                  <a:pt x="680" y="98"/>
                  <a:pt x="679" y="97"/>
                  <a:pt x="679" y="98"/>
                </a:cubicBezTo>
                <a:cubicBezTo>
                  <a:pt x="681" y="99"/>
                  <a:pt x="682" y="100"/>
                  <a:pt x="684" y="102"/>
                </a:cubicBezTo>
                <a:cubicBezTo>
                  <a:pt x="685" y="102"/>
                  <a:pt x="683" y="101"/>
                  <a:pt x="684" y="101"/>
                </a:cubicBezTo>
                <a:cubicBezTo>
                  <a:pt x="688" y="104"/>
                  <a:pt x="693" y="109"/>
                  <a:pt x="699" y="114"/>
                </a:cubicBezTo>
                <a:cubicBezTo>
                  <a:pt x="698" y="114"/>
                  <a:pt x="698" y="114"/>
                  <a:pt x="699" y="115"/>
                </a:cubicBezTo>
                <a:cubicBezTo>
                  <a:pt x="701" y="117"/>
                  <a:pt x="702" y="118"/>
                  <a:pt x="703" y="118"/>
                </a:cubicBezTo>
                <a:cubicBezTo>
                  <a:pt x="705" y="120"/>
                  <a:pt x="704" y="119"/>
                  <a:pt x="705" y="120"/>
                </a:cubicBezTo>
                <a:cubicBezTo>
                  <a:pt x="707" y="122"/>
                  <a:pt x="704" y="119"/>
                  <a:pt x="705" y="119"/>
                </a:cubicBezTo>
                <a:cubicBezTo>
                  <a:pt x="707" y="121"/>
                  <a:pt x="707" y="121"/>
                  <a:pt x="709" y="123"/>
                </a:cubicBezTo>
                <a:cubicBezTo>
                  <a:pt x="705" y="121"/>
                  <a:pt x="715" y="129"/>
                  <a:pt x="718" y="132"/>
                </a:cubicBezTo>
                <a:cubicBezTo>
                  <a:pt x="716" y="131"/>
                  <a:pt x="717" y="131"/>
                  <a:pt x="716" y="129"/>
                </a:cubicBezTo>
                <a:cubicBezTo>
                  <a:pt x="716" y="129"/>
                  <a:pt x="717" y="130"/>
                  <a:pt x="717" y="130"/>
                </a:cubicBezTo>
                <a:cubicBezTo>
                  <a:pt x="722" y="135"/>
                  <a:pt x="722" y="134"/>
                  <a:pt x="723" y="137"/>
                </a:cubicBezTo>
                <a:cubicBezTo>
                  <a:pt x="724" y="138"/>
                  <a:pt x="723" y="136"/>
                  <a:pt x="724" y="136"/>
                </a:cubicBezTo>
                <a:cubicBezTo>
                  <a:pt x="727" y="139"/>
                  <a:pt x="727" y="140"/>
                  <a:pt x="728" y="141"/>
                </a:cubicBezTo>
                <a:cubicBezTo>
                  <a:pt x="729" y="142"/>
                  <a:pt x="732" y="144"/>
                  <a:pt x="732" y="145"/>
                </a:cubicBezTo>
                <a:cubicBezTo>
                  <a:pt x="732" y="146"/>
                  <a:pt x="735" y="148"/>
                  <a:pt x="734" y="148"/>
                </a:cubicBezTo>
                <a:cubicBezTo>
                  <a:pt x="736" y="149"/>
                  <a:pt x="736" y="149"/>
                  <a:pt x="737" y="150"/>
                </a:cubicBezTo>
                <a:cubicBezTo>
                  <a:pt x="738" y="150"/>
                  <a:pt x="735" y="148"/>
                  <a:pt x="734" y="147"/>
                </a:cubicBezTo>
                <a:cubicBezTo>
                  <a:pt x="736" y="147"/>
                  <a:pt x="734" y="144"/>
                  <a:pt x="736" y="144"/>
                </a:cubicBezTo>
                <a:cubicBezTo>
                  <a:pt x="739" y="150"/>
                  <a:pt x="741" y="155"/>
                  <a:pt x="745" y="161"/>
                </a:cubicBezTo>
                <a:cubicBezTo>
                  <a:pt x="747" y="163"/>
                  <a:pt x="742" y="157"/>
                  <a:pt x="747" y="162"/>
                </a:cubicBezTo>
                <a:cubicBezTo>
                  <a:pt x="747" y="161"/>
                  <a:pt x="745" y="159"/>
                  <a:pt x="746" y="160"/>
                </a:cubicBezTo>
                <a:cubicBezTo>
                  <a:pt x="744" y="157"/>
                  <a:pt x="744" y="158"/>
                  <a:pt x="743" y="156"/>
                </a:cubicBezTo>
                <a:cubicBezTo>
                  <a:pt x="743" y="156"/>
                  <a:pt x="745" y="158"/>
                  <a:pt x="746" y="159"/>
                </a:cubicBezTo>
                <a:cubicBezTo>
                  <a:pt x="746" y="159"/>
                  <a:pt x="745" y="156"/>
                  <a:pt x="747" y="158"/>
                </a:cubicBezTo>
                <a:cubicBezTo>
                  <a:pt x="746" y="156"/>
                  <a:pt x="744" y="153"/>
                  <a:pt x="745" y="154"/>
                </a:cubicBezTo>
                <a:cubicBezTo>
                  <a:pt x="747" y="156"/>
                  <a:pt x="748" y="158"/>
                  <a:pt x="749" y="159"/>
                </a:cubicBezTo>
                <a:cubicBezTo>
                  <a:pt x="749" y="160"/>
                  <a:pt x="752" y="165"/>
                  <a:pt x="750" y="164"/>
                </a:cubicBezTo>
                <a:cubicBezTo>
                  <a:pt x="752" y="166"/>
                  <a:pt x="751" y="167"/>
                  <a:pt x="751" y="167"/>
                </a:cubicBezTo>
                <a:cubicBezTo>
                  <a:pt x="753" y="170"/>
                  <a:pt x="756" y="173"/>
                  <a:pt x="757" y="174"/>
                </a:cubicBezTo>
                <a:cubicBezTo>
                  <a:pt x="757" y="173"/>
                  <a:pt x="755" y="172"/>
                  <a:pt x="754" y="170"/>
                </a:cubicBezTo>
                <a:cubicBezTo>
                  <a:pt x="754" y="168"/>
                  <a:pt x="759" y="172"/>
                  <a:pt x="756" y="168"/>
                </a:cubicBezTo>
                <a:cubicBezTo>
                  <a:pt x="757" y="169"/>
                  <a:pt x="757" y="170"/>
                  <a:pt x="759" y="173"/>
                </a:cubicBezTo>
                <a:cubicBezTo>
                  <a:pt x="759" y="174"/>
                  <a:pt x="757" y="173"/>
                  <a:pt x="760" y="177"/>
                </a:cubicBezTo>
                <a:cubicBezTo>
                  <a:pt x="759" y="176"/>
                  <a:pt x="759" y="175"/>
                  <a:pt x="758" y="175"/>
                </a:cubicBezTo>
                <a:cubicBezTo>
                  <a:pt x="760" y="177"/>
                  <a:pt x="760" y="179"/>
                  <a:pt x="762" y="181"/>
                </a:cubicBezTo>
                <a:cubicBezTo>
                  <a:pt x="762" y="182"/>
                  <a:pt x="762" y="181"/>
                  <a:pt x="764" y="182"/>
                </a:cubicBezTo>
                <a:cubicBezTo>
                  <a:pt x="765" y="184"/>
                  <a:pt x="766" y="187"/>
                  <a:pt x="767" y="186"/>
                </a:cubicBezTo>
                <a:cubicBezTo>
                  <a:pt x="768" y="186"/>
                  <a:pt x="765" y="183"/>
                  <a:pt x="764" y="182"/>
                </a:cubicBezTo>
                <a:cubicBezTo>
                  <a:pt x="762" y="178"/>
                  <a:pt x="767" y="183"/>
                  <a:pt x="764" y="178"/>
                </a:cubicBezTo>
                <a:cubicBezTo>
                  <a:pt x="766" y="180"/>
                  <a:pt x="766" y="181"/>
                  <a:pt x="766" y="179"/>
                </a:cubicBezTo>
                <a:cubicBezTo>
                  <a:pt x="767" y="180"/>
                  <a:pt x="768" y="181"/>
                  <a:pt x="768" y="181"/>
                </a:cubicBezTo>
                <a:cubicBezTo>
                  <a:pt x="770" y="185"/>
                  <a:pt x="768" y="190"/>
                  <a:pt x="774" y="194"/>
                </a:cubicBezTo>
                <a:cubicBezTo>
                  <a:pt x="773" y="192"/>
                  <a:pt x="774" y="192"/>
                  <a:pt x="776" y="194"/>
                </a:cubicBezTo>
                <a:cubicBezTo>
                  <a:pt x="775" y="192"/>
                  <a:pt x="774" y="188"/>
                  <a:pt x="776" y="190"/>
                </a:cubicBezTo>
                <a:cubicBezTo>
                  <a:pt x="782" y="200"/>
                  <a:pt x="774" y="198"/>
                  <a:pt x="781" y="209"/>
                </a:cubicBezTo>
                <a:cubicBezTo>
                  <a:pt x="782" y="211"/>
                  <a:pt x="782" y="210"/>
                  <a:pt x="784" y="211"/>
                </a:cubicBezTo>
                <a:cubicBezTo>
                  <a:pt x="782" y="207"/>
                  <a:pt x="785" y="207"/>
                  <a:pt x="785" y="203"/>
                </a:cubicBezTo>
                <a:cubicBezTo>
                  <a:pt x="789" y="210"/>
                  <a:pt x="784" y="206"/>
                  <a:pt x="788" y="212"/>
                </a:cubicBezTo>
                <a:cubicBezTo>
                  <a:pt x="786" y="212"/>
                  <a:pt x="788" y="216"/>
                  <a:pt x="786" y="217"/>
                </a:cubicBezTo>
                <a:cubicBezTo>
                  <a:pt x="787" y="218"/>
                  <a:pt x="788" y="218"/>
                  <a:pt x="789" y="220"/>
                </a:cubicBezTo>
                <a:cubicBezTo>
                  <a:pt x="788" y="220"/>
                  <a:pt x="787" y="218"/>
                  <a:pt x="787" y="219"/>
                </a:cubicBezTo>
                <a:cubicBezTo>
                  <a:pt x="788" y="221"/>
                  <a:pt x="789" y="223"/>
                  <a:pt x="791" y="226"/>
                </a:cubicBezTo>
                <a:cubicBezTo>
                  <a:pt x="793" y="227"/>
                  <a:pt x="790" y="222"/>
                  <a:pt x="793" y="224"/>
                </a:cubicBezTo>
                <a:cubicBezTo>
                  <a:pt x="792" y="220"/>
                  <a:pt x="793" y="220"/>
                  <a:pt x="795" y="221"/>
                </a:cubicBezTo>
                <a:cubicBezTo>
                  <a:pt x="798" y="227"/>
                  <a:pt x="796" y="231"/>
                  <a:pt x="795" y="230"/>
                </a:cubicBezTo>
                <a:cubicBezTo>
                  <a:pt x="795" y="231"/>
                  <a:pt x="796" y="233"/>
                  <a:pt x="796" y="234"/>
                </a:cubicBezTo>
                <a:cubicBezTo>
                  <a:pt x="793" y="231"/>
                  <a:pt x="796" y="239"/>
                  <a:pt x="792" y="235"/>
                </a:cubicBezTo>
                <a:cubicBezTo>
                  <a:pt x="794" y="238"/>
                  <a:pt x="793" y="237"/>
                  <a:pt x="792" y="236"/>
                </a:cubicBezTo>
                <a:cubicBezTo>
                  <a:pt x="794" y="240"/>
                  <a:pt x="794" y="243"/>
                  <a:pt x="797" y="248"/>
                </a:cubicBezTo>
                <a:cubicBezTo>
                  <a:pt x="797" y="246"/>
                  <a:pt x="797" y="245"/>
                  <a:pt x="799" y="248"/>
                </a:cubicBezTo>
                <a:cubicBezTo>
                  <a:pt x="799" y="247"/>
                  <a:pt x="798" y="246"/>
                  <a:pt x="798" y="245"/>
                </a:cubicBezTo>
                <a:cubicBezTo>
                  <a:pt x="798" y="244"/>
                  <a:pt x="799" y="247"/>
                  <a:pt x="800" y="247"/>
                </a:cubicBezTo>
                <a:cubicBezTo>
                  <a:pt x="800" y="246"/>
                  <a:pt x="799" y="246"/>
                  <a:pt x="798" y="244"/>
                </a:cubicBezTo>
                <a:cubicBezTo>
                  <a:pt x="799" y="244"/>
                  <a:pt x="800" y="246"/>
                  <a:pt x="800" y="246"/>
                </a:cubicBezTo>
                <a:cubicBezTo>
                  <a:pt x="802" y="250"/>
                  <a:pt x="800" y="249"/>
                  <a:pt x="801" y="252"/>
                </a:cubicBezTo>
                <a:cubicBezTo>
                  <a:pt x="799" y="250"/>
                  <a:pt x="800" y="252"/>
                  <a:pt x="799" y="251"/>
                </a:cubicBezTo>
                <a:cubicBezTo>
                  <a:pt x="800" y="252"/>
                  <a:pt x="801" y="254"/>
                  <a:pt x="802" y="256"/>
                </a:cubicBezTo>
                <a:cubicBezTo>
                  <a:pt x="800" y="254"/>
                  <a:pt x="800" y="256"/>
                  <a:pt x="799" y="255"/>
                </a:cubicBezTo>
                <a:cubicBezTo>
                  <a:pt x="799" y="256"/>
                  <a:pt x="800" y="257"/>
                  <a:pt x="800" y="258"/>
                </a:cubicBezTo>
                <a:cubicBezTo>
                  <a:pt x="798" y="257"/>
                  <a:pt x="797" y="261"/>
                  <a:pt x="794" y="257"/>
                </a:cubicBezTo>
                <a:cubicBezTo>
                  <a:pt x="794" y="258"/>
                  <a:pt x="795" y="260"/>
                  <a:pt x="794" y="260"/>
                </a:cubicBezTo>
                <a:cubicBezTo>
                  <a:pt x="792" y="255"/>
                  <a:pt x="791" y="256"/>
                  <a:pt x="790" y="256"/>
                </a:cubicBezTo>
                <a:cubicBezTo>
                  <a:pt x="792" y="259"/>
                  <a:pt x="794" y="261"/>
                  <a:pt x="795" y="265"/>
                </a:cubicBezTo>
                <a:cubicBezTo>
                  <a:pt x="793" y="262"/>
                  <a:pt x="795" y="266"/>
                  <a:pt x="793" y="262"/>
                </a:cubicBezTo>
                <a:cubicBezTo>
                  <a:pt x="792" y="267"/>
                  <a:pt x="790" y="268"/>
                  <a:pt x="787" y="266"/>
                </a:cubicBezTo>
                <a:cubicBezTo>
                  <a:pt x="786" y="263"/>
                  <a:pt x="784" y="260"/>
                  <a:pt x="784" y="259"/>
                </a:cubicBezTo>
                <a:cubicBezTo>
                  <a:pt x="784" y="258"/>
                  <a:pt x="783" y="258"/>
                  <a:pt x="783" y="257"/>
                </a:cubicBezTo>
                <a:cubicBezTo>
                  <a:pt x="783" y="257"/>
                  <a:pt x="783" y="258"/>
                  <a:pt x="784" y="259"/>
                </a:cubicBezTo>
                <a:cubicBezTo>
                  <a:pt x="783" y="258"/>
                  <a:pt x="782" y="256"/>
                  <a:pt x="782" y="255"/>
                </a:cubicBezTo>
                <a:close/>
                <a:moveTo>
                  <a:pt x="340" y="50"/>
                </a:moveTo>
                <a:cubicBezTo>
                  <a:pt x="338" y="51"/>
                  <a:pt x="336" y="51"/>
                  <a:pt x="336" y="51"/>
                </a:cubicBezTo>
                <a:cubicBezTo>
                  <a:pt x="338" y="51"/>
                  <a:pt x="340" y="51"/>
                  <a:pt x="340" y="50"/>
                </a:cubicBezTo>
                <a:close/>
                <a:moveTo>
                  <a:pt x="236" y="74"/>
                </a:moveTo>
                <a:cubicBezTo>
                  <a:pt x="236" y="74"/>
                  <a:pt x="235" y="75"/>
                  <a:pt x="235" y="74"/>
                </a:cubicBezTo>
                <a:cubicBezTo>
                  <a:pt x="234" y="75"/>
                  <a:pt x="233" y="75"/>
                  <a:pt x="233" y="76"/>
                </a:cubicBezTo>
                <a:cubicBezTo>
                  <a:pt x="236" y="75"/>
                  <a:pt x="230" y="77"/>
                  <a:pt x="232" y="77"/>
                </a:cubicBezTo>
                <a:cubicBezTo>
                  <a:pt x="234" y="76"/>
                  <a:pt x="235" y="75"/>
                  <a:pt x="236" y="74"/>
                </a:cubicBezTo>
                <a:close/>
                <a:moveTo>
                  <a:pt x="231" y="76"/>
                </a:moveTo>
                <a:cubicBezTo>
                  <a:pt x="232" y="75"/>
                  <a:pt x="233" y="76"/>
                  <a:pt x="234" y="74"/>
                </a:cubicBezTo>
                <a:cubicBezTo>
                  <a:pt x="234" y="75"/>
                  <a:pt x="236" y="72"/>
                  <a:pt x="237" y="71"/>
                </a:cubicBezTo>
                <a:cubicBezTo>
                  <a:pt x="233" y="73"/>
                  <a:pt x="233" y="74"/>
                  <a:pt x="231" y="76"/>
                </a:cubicBezTo>
                <a:close/>
                <a:moveTo>
                  <a:pt x="162" y="116"/>
                </a:moveTo>
                <a:cubicBezTo>
                  <a:pt x="164" y="115"/>
                  <a:pt x="164" y="115"/>
                  <a:pt x="164" y="115"/>
                </a:cubicBezTo>
                <a:cubicBezTo>
                  <a:pt x="162" y="115"/>
                  <a:pt x="165" y="114"/>
                  <a:pt x="167" y="112"/>
                </a:cubicBezTo>
                <a:cubicBezTo>
                  <a:pt x="165" y="113"/>
                  <a:pt x="164" y="114"/>
                  <a:pt x="164" y="114"/>
                </a:cubicBezTo>
                <a:cubicBezTo>
                  <a:pt x="167" y="111"/>
                  <a:pt x="164" y="113"/>
                  <a:pt x="165" y="111"/>
                </a:cubicBezTo>
                <a:cubicBezTo>
                  <a:pt x="164" y="112"/>
                  <a:pt x="162" y="113"/>
                  <a:pt x="162" y="114"/>
                </a:cubicBezTo>
                <a:cubicBezTo>
                  <a:pt x="168" y="110"/>
                  <a:pt x="160" y="115"/>
                  <a:pt x="162" y="114"/>
                </a:cubicBezTo>
                <a:cubicBezTo>
                  <a:pt x="166" y="112"/>
                  <a:pt x="161" y="116"/>
                  <a:pt x="162" y="116"/>
                </a:cubicBezTo>
                <a:close/>
                <a:moveTo>
                  <a:pt x="132" y="113"/>
                </a:moveTo>
                <a:cubicBezTo>
                  <a:pt x="134" y="112"/>
                  <a:pt x="135" y="111"/>
                  <a:pt x="134" y="111"/>
                </a:cubicBezTo>
                <a:cubicBezTo>
                  <a:pt x="132" y="113"/>
                  <a:pt x="132" y="113"/>
                  <a:pt x="132" y="113"/>
                </a:cubicBezTo>
                <a:close/>
                <a:moveTo>
                  <a:pt x="788" y="254"/>
                </a:moveTo>
                <a:cubicBezTo>
                  <a:pt x="788" y="256"/>
                  <a:pt x="790" y="259"/>
                  <a:pt x="791" y="260"/>
                </a:cubicBezTo>
                <a:cubicBezTo>
                  <a:pt x="790" y="258"/>
                  <a:pt x="789" y="255"/>
                  <a:pt x="788" y="254"/>
                </a:cubicBezTo>
                <a:close/>
                <a:moveTo>
                  <a:pt x="792" y="242"/>
                </a:moveTo>
                <a:cubicBezTo>
                  <a:pt x="793" y="245"/>
                  <a:pt x="794" y="247"/>
                  <a:pt x="796" y="250"/>
                </a:cubicBezTo>
                <a:cubicBezTo>
                  <a:pt x="797" y="249"/>
                  <a:pt x="792" y="240"/>
                  <a:pt x="790" y="237"/>
                </a:cubicBezTo>
                <a:cubicBezTo>
                  <a:pt x="790" y="239"/>
                  <a:pt x="794" y="244"/>
                  <a:pt x="795" y="246"/>
                </a:cubicBezTo>
                <a:cubicBezTo>
                  <a:pt x="794" y="246"/>
                  <a:pt x="793" y="243"/>
                  <a:pt x="792" y="242"/>
                </a:cubicBezTo>
                <a:close/>
                <a:moveTo>
                  <a:pt x="787" y="245"/>
                </a:moveTo>
                <a:cubicBezTo>
                  <a:pt x="787" y="245"/>
                  <a:pt x="787" y="247"/>
                  <a:pt x="786" y="246"/>
                </a:cubicBezTo>
                <a:cubicBezTo>
                  <a:pt x="788" y="248"/>
                  <a:pt x="789" y="252"/>
                  <a:pt x="790" y="253"/>
                </a:cubicBezTo>
                <a:cubicBezTo>
                  <a:pt x="789" y="250"/>
                  <a:pt x="788" y="247"/>
                  <a:pt x="787" y="245"/>
                </a:cubicBezTo>
                <a:close/>
                <a:moveTo>
                  <a:pt x="779" y="256"/>
                </a:moveTo>
                <a:cubicBezTo>
                  <a:pt x="779" y="256"/>
                  <a:pt x="776" y="252"/>
                  <a:pt x="777" y="255"/>
                </a:cubicBezTo>
                <a:cubicBezTo>
                  <a:pt x="778" y="255"/>
                  <a:pt x="778" y="255"/>
                  <a:pt x="779" y="257"/>
                </a:cubicBezTo>
                <a:cubicBezTo>
                  <a:pt x="779" y="258"/>
                  <a:pt x="779" y="258"/>
                  <a:pt x="779" y="258"/>
                </a:cubicBezTo>
                <a:cubicBezTo>
                  <a:pt x="780" y="258"/>
                  <a:pt x="780" y="258"/>
                  <a:pt x="779" y="256"/>
                </a:cubicBezTo>
                <a:close/>
                <a:moveTo>
                  <a:pt x="785" y="244"/>
                </a:moveTo>
                <a:cubicBezTo>
                  <a:pt x="787" y="249"/>
                  <a:pt x="783" y="241"/>
                  <a:pt x="784" y="244"/>
                </a:cubicBezTo>
                <a:cubicBezTo>
                  <a:pt x="786" y="246"/>
                  <a:pt x="784" y="246"/>
                  <a:pt x="785" y="247"/>
                </a:cubicBezTo>
                <a:cubicBezTo>
                  <a:pt x="785" y="246"/>
                  <a:pt x="787" y="249"/>
                  <a:pt x="787" y="249"/>
                </a:cubicBezTo>
                <a:cubicBezTo>
                  <a:pt x="786" y="247"/>
                  <a:pt x="786" y="245"/>
                  <a:pt x="785" y="244"/>
                </a:cubicBezTo>
                <a:close/>
                <a:moveTo>
                  <a:pt x="789" y="230"/>
                </a:moveTo>
                <a:cubicBezTo>
                  <a:pt x="790" y="231"/>
                  <a:pt x="791" y="232"/>
                  <a:pt x="792" y="233"/>
                </a:cubicBezTo>
                <a:cubicBezTo>
                  <a:pt x="790" y="230"/>
                  <a:pt x="789" y="228"/>
                  <a:pt x="790" y="229"/>
                </a:cubicBezTo>
                <a:cubicBezTo>
                  <a:pt x="788" y="225"/>
                  <a:pt x="789" y="224"/>
                  <a:pt x="787" y="222"/>
                </a:cubicBezTo>
                <a:cubicBezTo>
                  <a:pt x="787" y="222"/>
                  <a:pt x="787" y="224"/>
                  <a:pt x="786" y="224"/>
                </a:cubicBezTo>
                <a:cubicBezTo>
                  <a:pt x="788" y="225"/>
                  <a:pt x="788" y="226"/>
                  <a:pt x="789" y="227"/>
                </a:cubicBezTo>
                <a:cubicBezTo>
                  <a:pt x="789" y="228"/>
                  <a:pt x="789" y="229"/>
                  <a:pt x="789" y="229"/>
                </a:cubicBezTo>
                <a:cubicBezTo>
                  <a:pt x="788" y="226"/>
                  <a:pt x="787" y="226"/>
                  <a:pt x="785" y="224"/>
                </a:cubicBezTo>
                <a:cubicBezTo>
                  <a:pt x="787" y="227"/>
                  <a:pt x="786" y="227"/>
                  <a:pt x="785" y="226"/>
                </a:cubicBezTo>
                <a:cubicBezTo>
                  <a:pt x="787" y="230"/>
                  <a:pt x="786" y="228"/>
                  <a:pt x="787" y="231"/>
                </a:cubicBezTo>
                <a:cubicBezTo>
                  <a:pt x="788" y="231"/>
                  <a:pt x="789" y="234"/>
                  <a:pt x="790" y="235"/>
                </a:cubicBezTo>
                <a:cubicBezTo>
                  <a:pt x="790" y="235"/>
                  <a:pt x="792" y="237"/>
                  <a:pt x="791" y="235"/>
                </a:cubicBezTo>
                <a:cubicBezTo>
                  <a:pt x="790" y="235"/>
                  <a:pt x="790" y="233"/>
                  <a:pt x="789" y="232"/>
                </a:cubicBezTo>
                <a:cubicBezTo>
                  <a:pt x="789" y="232"/>
                  <a:pt x="790" y="235"/>
                  <a:pt x="789" y="233"/>
                </a:cubicBezTo>
                <a:cubicBezTo>
                  <a:pt x="789" y="233"/>
                  <a:pt x="787" y="230"/>
                  <a:pt x="788" y="230"/>
                </a:cubicBezTo>
                <a:cubicBezTo>
                  <a:pt x="789" y="232"/>
                  <a:pt x="790" y="234"/>
                  <a:pt x="792" y="235"/>
                </a:cubicBezTo>
                <a:cubicBezTo>
                  <a:pt x="791" y="234"/>
                  <a:pt x="789" y="231"/>
                  <a:pt x="789" y="230"/>
                </a:cubicBezTo>
                <a:close/>
                <a:moveTo>
                  <a:pt x="788" y="235"/>
                </a:moveTo>
                <a:cubicBezTo>
                  <a:pt x="788" y="233"/>
                  <a:pt x="786" y="229"/>
                  <a:pt x="785" y="229"/>
                </a:cubicBezTo>
                <a:cubicBezTo>
                  <a:pt x="787" y="231"/>
                  <a:pt x="787" y="234"/>
                  <a:pt x="788" y="235"/>
                </a:cubicBezTo>
                <a:close/>
                <a:moveTo>
                  <a:pt x="756" y="236"/>
                </a:moveTo>
                <a:cubicBezTo>
                  <a:pt x="755" y="236"/>
                  <a:pt x="757" y="239"/>
                  <a:pt x="758" y="240"/>
                </a:cubicBezTo>
                <a:cubicBezTo>
                  <a:pt x="760" y="241"/>
                  <a:pt x="759" y="242"/>
                  <a:pt x="760" y="244"/>
                </a:cubicBezTo>
                <a:cubicBezTo>
                  <a:pt x="760" y="243"/>
                  <a:pt x="762" y="245"/>
                  <a:pt x="761" y="242"/>
                </a:cubicBezTo>
                <a:cubicBezTo>
                  <a:pt x="759" y="241"/>
                  <a:pt x="759" y="241"/>
                  <a:pt x="756" y="236"/>
                </a:cubicBezTo>
                <a:close/>
                <a:moveTo>
                  <a:pt x="780" y="220"/>
                </a:moveTo>
                <a:cubicBezTo>
                  <a:pt x="781" y="222"/>
                  <a:pt x="781" y="223"/>
                  <a:pt x="782" y="225"/>
                </a:cubicBezTo>
                <a:cubicBezTo>
                  <a:pt x="783" y="226"/>
                  <a:pt x="784" y="227"/>
                  <a:pt x="785" y="228"/>
                </a:cubicBezTo>
                <a:cubicBezTo>
                  <a:pt x="783" y="225"/>
                  <a:pt x="782" y="222"/>
                  <a:pt x="780" y="220"/>
                </a:cubicBezTo>
                <a:close/>
                <a:moveTo>
                  <a:pt x="787" y="219"/>
                </a:moveTo>
                <a:cubicBezTo>
                  <a:pt x="786" y="219"/>
                  <a:pt x="786" y="220"/>
                  <a:pt x="787" y="221"/>
                </a:cubicBezTo>
                <a:cubicBezTo>
                  <a:pt x="787" y="221"/>
                  <a:pt x="789" y="225"/>
                  <a:pt x="789" y="223"/>
                </a:cubicBezTo>
                <a:cubicBezTo>
                  <a:pt x="787" y="221"/>
                  <a:pt x="787" y="220"/>
                  <a:pt x="787" y="219"/>
                </a:cubicBezTo>
                <a:close/>
                <a:moveTo>
                  <a:pt x="781" y="226"/>
                </a:moveTo>
                <a:cubicBezTo>
                  <a:pt x="781" y="227"/>
                  <a:pt x="780" y="223"/>
                  <a:pt x="779" y="224"/>
                </a:cubicBezTo>
                <a:cubicBezTo>
                  <a:pt x="780" y="224"/>
                  <a:pt x="780" y="225"/>
                  <a:pt x="779" y="225"/>
                </a:cubicBezTo>
                <a:cubicBezTo>
                  <a:pt x="781" y="228"/>
                  <a:pt x="783" y="228"/>
                  <a:pt x="781" y="226"/>
                </a:cubicBezTo>
                <a:close/>
                <a:moveTo>
                  <a:pt x="760" y="233"/>
                </a:moveTo>
                <a:cubicBezTo>
                  <a:pt x="761" y="237"/>
                  <a:pt x="756" y="230"/>
                  <a:pt x="756" y="233"/>
                </a:cubicBezTo>
                <a:cubicBezTo>
                  <a:pt x="758" y="234"/>
                  <a:pt x="760" y="235"/>
                  <a:pt x="762" y="237"/>
                </a:cubicBezTo>
                <a:cubicBezTo>
                  <a:pt x="761" y="235"/>
                  <a:pt x="761" y="233"/>
                  <a:pt x="760" y="233"/>
                </a:cubicBezTo>
                <a:close/>
                <a:moveTo>
                  <a:pt x="754" y="232"/>
                </a:moveTo>
                <a:cubicBezTo>
                  <a:pt x="755" y="231"/>
                  <a:pt x="756" y="235"/>
                  <a:pt x="757" y="236"/>
                </a:cubicBezTo>
                <a:cubicBezTo>
                  <a:pt x="757" y="234"/>
                  <a:pt x="753" y="229"/>
                  <a:pt x="754" y="232"/>
                </a:cubicBezTo>
                <a:close/>
                <a:moveTo>
                  <a:pt x="747" y="236"/>
                </a:moveTo>
                <a:cubicBezTo>
                  <a:pt x="746" y="236"/>
                  <a:pt x="748" y="238"/>
                  <a:pt x="748" y="239"/>
                </a:cubicBezTo>
                <a:cubicBezTo>
                  <a:pt x="749" y="239"/>
                  <a:pt x="749" y="240"/>
                  <a:pt x="749" y="239"/>
                </a:cubicBezTo>
                <a:cubicBezTo>
                  <a:pt x="748" y="239"/>
                  <a:pt x="748" y="237"/>
                  <a:pt x="747" y="236"/>
                </a:cubicBezTo>
                <a:close/>
                <a:moveTo>
                  <a:pt x="753" y="170"/>
                </a:moveTo>
                <a:cubicBezTo>
                  <a:pt x="752" y="170"/>
                  <a:pt x="752" y="170"/>
                  <a:pt x="753" y="172"/>
                </a:cubicBezTo>
                <a:cubicBezTo>
                  <a:pt x="754" y="172"/>
                  <a:pt x="755" y="172"/>
                  <a:pt x="756" y="173"/>
                </a:cubicBezTo>
                <a:cubicBezTo>
                  <a:pt x="754" y="172"/>
                  <a:pt x="753" y="171"/>
                  <a:pt x="753" y="170"/>
                </a:cubicBezTo>
                <a:close/>
                <a:moveTo>
                  <a:pt x="747" y="163"/>
                </a:moveTo>
                <a:cubicBezTo>
                  <a:pt x="746" y="162"/>
                  <a:pt x="745" y="163"/>
                  <a:pt x="746" y="165"/>
                </a:cubicBezTo>
                <a:cubicBezTo>
                  <a:pt x="746" y="164"/>
                  <a:pt x="749" y="168"/>
                  <a:pt x="749" y="167"/>
                </a:cubicBezTo>
                <a:cubicBezTo>
                  <a:pt x="746" y="163"/>
                  <a:pt x="748" y="165"/>
                  <a:pt x="747" y="163"/>
                </a:cubicBezTo>
                <a:close/>
                <a:moveTo>
                  <a:pt x="726" y="156"/>
                </a:moveTo>
                <a:cubicBezTo>
                  <a:pt x="725" y="156"/>
                  <a:pt x="728" y="159"/>
                  <a:pt x="729" y="160"/>
                </a:cubicBezTo>
                <a:cubicBezTo>
                  <a:pt x="730" y="160"/>
                  <a:pt x="728" y="158"/>
                  <a:pt x="726" y="156"/>
                </a:cubicBezTo>
                <a:close/>
                <a:moveTo>
                  <a:pt x="723" y="152"/>
                </a:moveTo>
                <a:cubicBezTo>
                  <a:pt x="722" y="152"/>
                  <a:pt x="721" y="151"/>
                  <a:pt x="721" y="150"/>
                </a:cubicBezTo>
                <a:cubicBezTo>
                  <a:pt x="720" y="150"/>
                  <a:pt x="720" y="151"/>
                  <a:pt x="721" y="152"/>
                </a:cubicBezTo>
                <a:cubicBezTo>
                  <a:pt x="722" y="151"/>
                  <a:pt x="725" y="155"/>
                  <a:pt x="724" y="153"/>
                </a:cubicBezTo>
                <a:cubicBezTo>
                  <a:pt x="723" y="153"/>
                  <a:pt x="723" y="153"/>
                  <a:pt x="723" y="152"/>
                </a:cubicBezTo>
                <a:close/>
                <a:moveTo>
                  <a:pt x="726" y="146"/>
                </a:moveTo>
                <a:cubicBezTo>
                  <a:pt x="727" y="147"/>
                  <a:pt x="726" y="147"/>
                  <a:pt x="728" y="149"/>
                </a:cubicBezTo>
                <a:cubicBezTo>
                  <a:pt x="729" y="150"/>
                  <a:pt x="727" y="147"/>
                  <a:pt x="726" y="146"/>
                </a:cubicBezTo>
                <a:close/>
                <a:moveTo>
                  <a:pt x="717" y="154"/>
                </a:moveTo>
                <a:cubicBezTo>
                  <a:pt x="718" y="156"/>
                  <a:pt x="715" y="152"/>
                  <a:pt x="714" y="152"/>
                </a:cubicBezTo>
                <a:cubicBezTo>
                  <a:pt x="714" y="153"/>
                  <a:pt x="716" y="154"/>
                  <a:pt x="717" y="156"/>
                </a:cubicBezTo>
                <a:cubicBezTo>
                  <a:pt x="718" y="156"/>
                  <a:pt x="718" y="155"/>
                  <a:pt x="717" y="154"/>
                </a:cubicBezTo>
                <a:close/>
                <a:moveTo>
                  <a:pt x="723" y="138"/>
                </a:moveTo>
                <a:cubicBezTo>
                  <a:pt x="726" y="140"/>
                  <a:pt x="727" y="142"/>
                  <a:pt x="728" y="143"/>
                </a:cubicBezTo>
                <a:cubicBezTo>
                  <a:pt x="727" y="141"/>
                  <a:pt x="725" y="139"/>
                  <a:pt x="723" y="138"/>
                </a:cubicBezTo>
                <a:close/>
                <a:moveTo>
                  <a:pt x="723" y="139"/>
                </a:moveTo>
                <a:cubicBezTo>
                  <a:pt x="723" y="138"/>
                  <a:pt x="722" y="137"/>
                  <a:pt x="721" y="137"/>
                </a:cubicBezTo>
                <a:cubicBezTo>
                  <a:pt x="720" y="136"/>
                  <a:pt x="720" y="136"/>
                  <a:pt x="720" y="137"/>
                </a:cubicBezTo>
                <a:cubicBezTo>
                  <a:pt x="721" y="139"/>
                  <a:pt x="722" y="140"/>
                  <a:pt x="723" y="141"/>
                </a:cubicBezTo>
                <a:cubicBezTo>
                  <a:pt x="722" y="139"/>
                  <a:pt x="720" y="138"/>
                  <a:pt x="721" y="137"/>
                </a:cubicBezTo>
                <a:cubicBezTo>
                  <a:pt x="723" y="139"/>
                  <a:pt x="724" y="140"/>
                  <a:pt x="725" y="140"/>
                </a:cubicBezTo>
                <a:cubicBezTo>
                  <a:pt x="724" y="139"/>
                  <a:pt x="724" y="139"/>
                  <a:pt x="723" y="139"/>
                </a:cubicBezTo>
                <a:close/>
                <a:moveTo>
                  <a:pt x="722" y="140"/>
                </a:moveTo>
                <a:cubicBezTo>
                  <a:pt x="719" y="137"/>
                  <a:pt x="719" y="137"/>
                  <a:pt x="719" y="137"/>
                </a:cubicBezTo>
                <a:cubicBezTo>
                  <a:pt x="718" y="137"/>
                  <a:pt x="720" y="140"/>
                  <a:pt x="721" y="141"/>
                </a:cubicBezTo>
                <a:cubicBezTo>
                  <a:pt x="722" y="141"/>
                  <a:pt x="722" y="141"/>
                  <a:pt x="722" y="140"/>
                </a:cubicBezTo>
                <a:close/>
                <a:moveTo>
                  <a:pt x="721" y="134"/>
                </a:moveTo>
                <a:cubicBezTo>
                  <a:pt x="720" y="134"/>
                  <a:pt x="719" y="134"/>
                  <a:pt x="719" y="134"/>
                </a:cubicBezTo>
                <a:cubicBezTo>
                  <a:pt x="723" y="138"/>
                  <a:pt x="724" y="137"/>
                  <a:pt x="721" y="134"/>
                </a:cubicBezTo>
                <a:close/>
                <a:moveTo>
                  <a:pt x="714" y="136"/>
                </a:moveTo>
                <a:cubicBezTo>
                  <a:pt x="715" y="135"/>
                  <a:pt x="715" y="135"/>
                  <a:pt x="714" y="134"/>
                </a:cubicBezTo>
                <a:cubicBezTo>
                  <a:pt x="713" y="133"/>
                  <a:pt x="712" y="134"/>
                  <a:pt x="714" y="136"/>
                </a:cubicBezTo>
                <a:close/>
                <a:moveTo>
                  <a:pt x="697" y="113"/>
                </a:moveTo>
                <a:cubicBezTo>
                  <a:pt x="698" y="114"/>
                  <a:pt x="698" y="113"/>
                  <a:pt x="697" y="113"/>
                </a:cubicBezTo>
                <a:cubicBezTo>
                  <a:pt x="696" y="113"/>
                  <a:pt x="694" y="110"/>
                  <a:pt x="693" y="110"/>
                </a:cubicBezTo>
                <a:cubicBezTo>
                  <a:pt x="695" y="112"/>
                  <a:pt x="698" y="116"/>
                  <a:pt x="700" y="117"/>
                </a:cubicBezTo>
                <a:cubicBezTo>
                  <a:pt x="699" y="116"/>
                  <a:pt x="696" y="113"/>
                  <a:pt x="697" y="113"/>
                </a:cubicBezTo>
                <a:close/>
                <a:moveTo>
                  <a:pt x="662" y="153"/>
                </a:moveTo>
                <a:cubicBezTo>
                  <a:pt x="663" y="154"/>
                  <a:pt x="665" y="156"/>
                  <a:pt x="666" y="156"/>
                </a:cubicBezTo>
                <a:cubicBezTo>
                  <a:pt x="665" y="155"/>
                  <a:pt x="663" y="152"/>
                  <a:pt x="662" y="153"/>
                </a:cubicBezTo>
                <a:close/>
                <a:moveTo>
                  <a:pt x="685" y="103"/>
                </a:moveTo>
                <a:cubicBezTo>
                  <a:pt x="687" y="104"/>
                  <a:pt x="686" y="104"/>
                  <a:pt x="687" y="105"/>
                </a:cubicBezTo>
                <a:cubicBezTo>
                  <a:pt x="688" y="106"/>
                  <a:pt x="689" y="106"/>
                  <a:pt x="689" y="106"/>
                </a:cubicBezTo>
                <a:cubicBezTo>
                  <a:pt x="688" y="105"/>
                  <a:pt x="687" y="103"/>
                  <a:pt x="685" y="103"/>
                </a:cubicBezTo>
                <a:close/>
                <a:moveTo>
                  <a:pt x="599" y="49"/>
                </a:moveTo>
                <a:cubicBezTo>
                  <a:pt x="600" y="50"/>
                  <a:pt x="603" y="51"/>
                  <a:pt x="603" y="50"/>
                </a:cubicBezTo>
                <a:cubicBezTo>
                  <a:pt x="600" y="49"/>
                  <a:pt x="601" y="50"/>
                  <a:pt x="599" y="49"/>
                </a:cubicBezTo>
                <a:close/>
                <a:moveTo>
                  <a:pt x="579" y="43"/>
                </a:moveTo>
                <a:cubicBezTo>
                  <a:pt x="579" y="42"/>
                  <a:pt x="584" y="44"/>
                  <a:pt x="581" y="43"/>
                </a:cubicBezTo>
                <a:cubicBezTo>
                  <a:pt x="581" y="43"/>
                  <a:pt x="576" y="41"/>
                  <a:pt x="579" y="43"/>
                </a:cubicBezTo>
                <a:close/>
                <a:moveTo>
                  <a:pt x="568" y="37"/>
                </a:moveTo>
                <a:cubicBezTo>
                  <a:pt x="568" y="36"/>
                  <a:pt x="570" y="37"/>
                  <a:pt x="571" y="38"/>
                </a:cubicBezTo>
                <a:cubicBezTo>
                  <a:pt x="573" y="38"/>
                  <a:pt x="568" y="36"/>
                  <a:pt x="567" y="36"/>
                </a:cubicBezTo>
                <a:cubicBezTo>
                  <a:pt x="570" y="37"/>
                  <a:pt x="565" y="36"/>
                  <a:pt x="568" y="37"/>
                </a:cubicBezTo>
                <a:close/>
                <a:moveTo>
                  <a:pt x="562" y="33"/>
                </a:moveTo>
                <a:cubicBezTo>
                  <a:pt x="563" y="34"/>
                  <a:pt x="563" y="33"/>
                  <a:pt x="565" y="33"/>
                </a:cubicBezTo>
                <a:cubicBezTo>
                  <a:pt x="567" y="35"/>
                  <a:pt x="567" y="35"/>
                  <a:pt x="567" y="35"/>
                </a:cubicBezTo>
                <a:cubicBezTo>
                  <a:pt x="570" y="35"/>
                  <a:pt x="558" y="30"/>
                  <a:pt x="562" y="33"/>
                </a:cubicBezTo>
                <a:close/>
                <a:moveTo>
                  <a:pt x="533" y="22"/>
                </a:moveTo>
                <a:cubicBezTo>
                  <a:pt x="531" y="22"/>
                  <a:pt x="527" y="19"/>
                  <a:pt x="523" y="19"/>
                </a:cubicBezTo>
                <a:cubicBezTo>
                  <a:pt x="524" y="20"/>
                  <a:pt x="519" y="18"/>
                  <a:pt x="519" y="19"/>
                </a:cubicBezTo>
                <a:cubicBezTo>
                  <a:pt x="522" y="20"/>
                  <a:pt x="520" y="20"/>
                  <a:pt x="524" y="21"/>
                </a:cubicBezTo>
                <a:cubicBezTo>
                  <a:pt x="522" y="19"/>
                  <a:pt x="526" y="20"/>
                  <a:pt x="528" y="20"/>
                </a:cubicBezTo>
                <a:cubicBezTo>
                  <a:pt x="529" y="21"/>
                  <a:pt x="532" y="22"/>
                  <a:pt x="535" y="23"/>
                </a:cubicBezTo>
                <a:cubicBezTo>
                  <a:pt x="534" y="23"/>
                  <a:pt x="535" y="22"/>
                  <a:pt x="533" y="22"/>
                </a:cubicBezTo>
                <a:close/>
                <a:moveTo>
                  <a:pt x="513" y="21"/>
                </a:moveTo>
                <a:cubicBezTo>
                  <a:pt x="515" y="21"/>
                  <a:pt x="520" y="24"/>
                  <a:pt x="520" y="23"/>
                </a:cubicBezTo>
                <a:cubicBezTo>
                  <a:pt x="516" y="22"/>
                  <a:pt x="514" y="21"/>
                  <a:pt x="513" y="21"/>
                </a:cubicBezTo>
                <a:close/>
                <a:moveTo>
                  <a:pt x="499" y="13"/>
                </a:moveTo>
                <a:cubicBezTo>
                  <a:pt x="501" y="14"/>
                  <a:pt x="499" y="14"/>
                  <a:pt x="502" y="15"/>
                </a:cubicBezTo>
                <a:cubicBezTo>
                  <a:pt x="501" y="14"/>
                  <a:pt x="504" y="14"/>
                  <a:pt x="502" y="14"/>
                </a:cubicBezTo>
                <a:cubicBezTo>
                  <a:pt x="502" y="14"/>
                  <a:pt x="499" y="13"/>
                  <a:pt x="499" y="13"/>
                </a:cubicBezTo>
                <a:close/>
                <a:moveTo>
                  <a:pt x="497" y="13"/>
                </a:moveTo>
                <a:cubicBezTo>
                  <a:pt x="502" y="15"/>
                  <a:pt x="497" y="14"/>
                  <a:pt x="497" y="15"/>
                </a:cubicBezTo>
                <a:cubicBezTo>
                  <a:pt x="499" y="15"/>
                  <a:pt x="500" y="16"/>
                  <a:pt x="501" y="16"/>
                </a:cubicBezTo>
                <a:cubicBezTo>
                  <a:pt x="500" y="15"/>
                  <a:pt x="499" y="13"/>
                  <a:pt x="497" y="13"/>
                </a:cubicBezTo>
                <a:close/>
                <a:moveTo>
                  <a:pt x="494" y="15"/>
                </a:moveTo>
                <a:cubicBezTo>
                  <a:pt x="494" y="14"/>
                  <a:pt x="496" y="15"/>
                  <a:pt x="496" y="14"/>
                </a:cubicBezTo>
                <a:cubicBezTo>
                  <a:pt x="492" y="13"/>
                  <a:pt x="493" y="14"/>
                  <a:pt x="494" y="15"/>
                </a:cubicBezTo>
                <a:close/>
                <a:moveTo>
                  <a:pt x="441" y="7"/>
                </a:moveTo>
                <a:cubicBezTo>
                  <a:pt x="441" y="7"/>
                  <a:pt x="443" y="7"/>
                  <a:pt x="445" y="7"/>
                </a:cubicBezTo>
                <a:cubicBezTo>
                  <a:pt x="444" y="7"/>
                  <a:pt x="445" y="7"/>
                  <a:pt x="444" y="7"/>
                </a:cubicBezTo>
                <a:cubicBezTo>
                  <a:pt x="444" y="7"/>
                  <a:pt x="439" y="7"/>
                  <a:pt x="441" y="7"/>
                </a:cubicBezTo>
                <a:close/>
                <a:moveTo>
                  <a:pt x="436" y="6"/>
                </a:moveTo>
                <a:cubicBezTo>
                  <a:pt x="433" y="6"/>
                  <a:pt x="434" y="5"/>
                  <a:pt x="431" y="6"/>
                </a:cubicBezTo>
                <a:cubicBezTo>
                  <a:pt x="431" y="6"/>
                  <a:pt x="433" y="6"/>
                  <a:pt x="432" y="7"/>
                </a:cubicBezTo>
                <a:cubicBezTo>
                  <a:pt x="434" y="7"/>
                  <a:pt x="436" y="8"/>
                  <a:pt x="437" y="7"/>
                </a:cubicBezTo>
                <a:cubicBezTo>
                  <a:pt x="432" y="7"/>
                  <a:pt x="433" y="6"/>
                  <a:pt x="436" y="6"/>
                </a:cubicBezTo>
                <a:close/>
                <a:moveTo>
                  <a:pt x="424" y="8"/>
                </a:moveTo>
                <a:cubicBezTo>
                  <a:pt x="420" y="7"/>
                  <a:pt x="426" y="6"/>
                  <a:pt x="421" y="7"/>
                </a:cubicBezTo>
                <a:cubicBezTo>
                  <a:pt x="423" y="7"/>
                  <a:pt x="420" y="8"/>
                  <a:pt x="424" y="8"/>
                </a:cubicBezTo>
                <a:close/>
                <a:moveTo>
                  <a:pt x="415" y="4"/>
                </a:moveTo>
                <a:cubicBezTo>
                  <a:pt x="415" y="4"/>
                  <a:pt x="414" y="4"/>
                  <a:pt x="413" y="4"/>
                </a:cubicBezTo>
                <a:cubicBezTo>
                  <a:pt x="415" y="4"/>
                  <a:pt x="417" y="5"/>
                  <a:pt x="420" y="5"/>
                </a:cubicBezTo>
                <a:cubicBezTo>
                  <a:pt x="420" y="4"/>
                  <a:pt x="417" y="4"/>
                  <a:pt x="415" y="4"/>
                </a:cubicBezTo>
                <a:close/>
                <a:moveTo>
                  <a:pt x="417" y="5"/>
                </a:moveTo>
                <a:cubicBezTo>
                  <a:pt x="417" y="6"/>
                  <a:pt x="414" y="6"/>
                  <a:pt x="412" y="5"/>
                </a:cubicBezTo>
                <a:cubicBezTo>
                  <a:pt x="412" y="6"/>
                  <a:pt x="415" y="6"/>
                  <a:pt x="416" y="7"/>
                </a:cubicBezTo>
                <a:cubicBezTo>
                  <a:pt x="416" y="7"/>
                  <a:pt x="417" y="7"/>
                  <a:pt x="418" y="7"/>
                </a:cubicBezTo>
                <a:cubicBezTo>
                  <a:pt x="413" y="6"/>
                  <a:pt x="418" y="6"/>
                  <a:pt x="419" y="6"/>
                </a:cubicBezTo>
                <a:cubicBezTo>
                  <a:pt x="419" y="6"/>
                  <a:pt x="419" y="5"/>
                  <a:pt x="417" y="5"/>
                </a:cubicBezTo>
                <a:close/>
                <a:moveTo>
                  <a:pt x="412" y="4"/>
                </a:moveTo>
                <a:cubicBezTo>
                  <a:pt x="409" y="4"/>
                  <a:pt x="409" y="5"/>
                  <a:pt x="410" y="5"/>
                </a:cubicBezTo>
                <a:cubicBezTo>
                  <a:pt x="409" y="4"/>
                  <a:pt x="414" y="5"/>
                  <a:pt x="413" y="5"/>
                </a:cubicBezTo>
                <a:cubicBezTo>
                  <a:pt x="410" y="4"/>
                  <a:pt x="413" y="4"/>
                  <a:pt x="412" y="4"/>
                </a:cubicBezTo>
                <a:close/>
                <a:moveTo>
                  <a:pt x="409" y="5"/>
                </a:moveTo>
                <a:cubicBezTo>
                  <a:pt x="405" y="5"/>
                  <a:pt x="405" y="5"/>
                  <a:pt x="405" y="5"/>
                </a:cubicBezTo>
                <a:cubicBezTo>
                  <a:pt x="404" y="6"/>
                  <a:pt x="408" y="6"/>
                  <a:pt x="407" y="7"/>
                </a:cubicBezTo>
                <a:cubicBezTo>
                  <a:pt x="409" y="7"/>
                  <a:pt x="409" y="7"/>
                  <a:pt x="412" y="8"/>
                </a:cubicBezTo>
                <a:cubicBezTo>
                  <a:pt x="411" y="7"/>
                  <a:pt x="404" y="6"/>
                  <a:pt x="409" y="5"/>
                </a:cubicBezTo>
                <a:close/>
                <a:moveTo>
                  <a:pt x="391" y="7"/>
                </a:moveTo>
                <a:cubicBezTo>
                  <a:pt x="393" y="7"/>
                  <a:pt x="395" y="7"/>
                  <a:pt x="397" y="7"/>
                </a:cubicBezTo>
                <a:cubicBezTo>
                  <a:pt x="397" y="7"/>
                  <a:pt x="397" y="7"/>
                  <a:pt x="397" y="7"/>
                </a:cubicBezTo>
                <a:cubicBezTo>
                  <a:pt x="395" y="7"/>
                  <a:pt x="393" y="7"/>
                  <a:pt x="391" y="7"/>
                </a:cubicBezTo>
                <a:close/>
                <a:moveTo>
                  <a:pt x="376" y="46"/>
                </a:moveTo>
                <a:cubicBezTo>
                  <a:pt x="376" y="47"/>
                  <a:pt x="379" y="47"/>
                  <a:pt x="380" y="47"/>
                </a:cubicBezTo>
                <a:cubicBezTo>
                  <a:pt x="378" y="47"/>
                  <a:pt x="378" y="46"/>
                  <a:pt x="376" y="46"/>
                </a:cubicBezTo>
                <a:close/>
                <a:moveTo>
                  <a:pt x="354" y="47"/>
                </a:moveTo>
                <a:cubicBezTo>
                  <a:pt x="353" y="48"/>
                  <a:pt x="359" y="47"/>
                  <a:pt x="359" y="47"/>
                </a:cubicBezTo>
                <a:cubicBezTo>
                  <a:pt x="357" y="47"/>
                  <a:pt x="357" y="46"/>
                  <a:pt x="354" y="47"/>
                </a:cubicBezTo>
                <a:close/>
                <a:moveTo>
                  <a:pt x="323" y="15"/>
                </a:moveTo>
                <a:cubicBezTo>
                  <a:pt x="323" y="16"/>
                  <a:pt x="322" y="16"/>
                  <a:pt x="324" y="16"/>
                </a:cubicBezTo>
                <a:cubicBezTo>
                  <a:pt x="326" y="16"/>
                  <a:pt x="326" y="15"/>
                  <a:pt x="323" y="15"/>
                </a:cubicBezTo>
                <a:close/>
                <a:moveTo>
                  <a:pt x="325" y="47"/>
                </a:moveTo>
                <a:cubicBezTo>
                  <a:pt x="324" y="48"/>
                  <a:pt x="328" y="47"/>
                  <a:pt x="329" y="46"/>
                </a:cubicBezTo>
                <a:cubicBezTo>
                  <a:pt x="327" y="47"/>
                  <a:pt x="327" y="46"/>
                  <a:pt x="325" y="47"/>
                </a:cubicBezTo>
                <a:close/>
                <a:moveTo>
                  <a:pt x="321" y="51"/>
                </a:moveTo>
                <a:cubicBezTo>
                  <a:pt x="324" y="50"/>
                  <a:pt x="323" y="50"/>
                  <a:pt x="321" y="51"/>
                </a:cubicBezTo>
                <a:cubicBezTo>
                  <a:pt x="323" y="51"/>
                  <a:pt x="325" y="50"/>
                  <a:pt x="327" y="50"/>
                </a:cubicBezTo>
                <a:cubicBezTo>
                  <a:pt x="328" y="50"/>
                  <a:pt x="328" y="49"/>
                  <a:pt x="328" y="49"/>
                </a:cubicBezTo>
                <a:cubicBezTo>
                  <a:pt x="325" y="50"/>
                  <a:pt x="321" y="49"/>
                  <a:pt x="321" y="51"/>
                </a:cubicBezTo>
                <a:close/>
                <a:moveTo>
                  <a:pt x="316" y="18"/>
                </a:moveTo>
                <a:cubicBezTo>
                  <a:pt x="319" y="17"/>
                  <a:pt x="317" y="18"/>
                  <a:pt x="320" y="18"/>
                </a:cubicBezTo>
                <a:cubicBezTo>
                  <a:pt x="319" y="17"/>
                  <a:pt x="321" y="17"/>
                  <a:pt x="321" y="16"/>
                </a:cubicBezTo>
                <a:cubicBezTo>
                  <a:pt x="318" y="17"/>
                  <a:pt x="319" y="17"/>
                  <a:pt x="317" y="17"/>
                </a:cubicBezTo>
                <a:cubicBezTo>
                  <a:pt x="317" y="17"/>
                  <a:pt x="317" y="17"/>
                  <a:pt x="316" y="18"/>
                </a:cubicBezTo>
                <a:close/>
                <a:moveTo>
                  <a:pt x="311" y="35"/>
                </a:moveTo>
                <a:cubicBezTo>
                  <a:pt x="312" y="34"/>
                  <a:pt x="316" y="34"/>
                  <a:pt x="315" y="34"/>
                </a:cubicBezTo>
                <a:cubicBezTo>
                  <a:pt x="314" y="34"/>
                  <a:pt x="308" y="35"/>
                  <a:pt x="311" y="35"/>
                </a:cubicBezTo>
                <a:close/>
                <a:moveTo>
                  <a:pt x="314" y="49"/>
                </a:moveTo>
                <a:cubicBezTo>
                  <a:pt x="314" y="50"/>
                  <a:pt x="318" y="49"/>
                  <a:pt x="318" y="49"/>
                </a:cubicBezTo>
                <a:lnTo>
                  <a:pt x="314" y="49"/>
                </a:lnTo>
                <a:close/>
                <a:moveTo>
                  <a:pt x="308" y="47"/>
                </a:moveTo>
                <a:cubicBezTo>
                  <a:pt x="308" y="48"/>
                  <a:pt x="314" y="46"/>
                  <a:pt x="315" y="46"/>
                </a:cubicBezTo>
                <a:cubicBezTo>
                  <a:pt x="315" y="46"/>
                  <a:pt x="315" y="45"/>
                  <a:pt x="316" y="45"/>
                </a:cubicBezTo>
                <a:cubicBezTo>
                  <a:pt x="313" y="46"/>
                  <a:pt x="309" y="47"/>
                  <a:pt x="308" y="47"/>
                </a:cubicBezTo>
                <a:close/>
                <a:moveTo>
                  <a:pt x="302" y="21"/>
                </a:moveTo>
                <a:cubicBezTo>
                  <a:pt x="305" y="21"/>
                  <a:pt x="305" y="20"/>
                  <a:pt x="306" y="20"/>
                </a:cubicBezTo>
                <a:cubicBezTo>
                  <a:pt x="306" y="19"/>
                  <a:pt x="307" y="19"/>
                  <a:pt x="307" y="19"/>
                </a:cubicBezTo>
                <a:cubicBezTo>
                  <a:pt x="304" y="20"/>
                  <a:pt x="303" y="20"/>
                  <a:pt x="302" y="21"/>
                </a:cubicBezTo>
                <a:close/>
                <a:moveTo>
                  <a:pt x="314" y="52"/>
                </a:moveTo>
                <a:cubicBezTo>
                  <a:pt x="313" y="52"/>
                  <a:pt x="311" y="53"/>
                  <a:pt x="311" y="53"/>
                </a:cubicBezTo>
                <a:cubicBezTo>
                  <a:pt x="314" y="52"/>
                  <a:pt x="313" y="53"/>
                  <a:pt x="315" y="52"/>
                </a:cubicBezTo>
                <a:cubicBezTo>
                  <a:pt x="315" y="52"/>
                  <a:pt x="315" y="52"/>
                  <a:pt x="314" y="52"/>
                </a:cubicBezTo>
                <a:close/>
                <a:moveTo>
                  <a:pt x="309" y="42"/>
                </a:moveTo>
                <a:cubicBezTo>
                  <a:pt x="307" y="43"/>
                  <a:pt x="305" y="43"/>
                  <a:pt x="304" y="44"/>
                </a:cubicBezTo>
                <a:cubicBezTo>
                  <a:pt x="306" y="44"/>
                  <a:pt x="309" y="43"/>
                  <a:pt x="310" y="42"/>
                </a:cubicBezTo>
                <a:cubicBezTo>
                  <a:pt x="310" y="42"/>
                  <a:pt x="310" y="41"/>
                  <a:pt x="309" y="41"/>
                </a:cubicBezTo>
                <a:lnTo>
                  <a:pt x="309" y="42"/>
                </a:lnTo>
                <a:close/>
                <a:moveTo>
                  <a:pt x="306" y="49"/>
                </a:moveTo>
                <a:cubicBezTo>
                  <a:pt x="308" y="49"/>
                  <a:pt x="309" y="49"/>
                  <a:pt x="310" y="49"/>
                </a:cubicBezTo>
                <a:cubicBezTo>
                  <a:pt x="310" y="48"/>
                  <a:pt x="310" y="48"/>
                  <a:pt x="311" y="48"/>
                </a:cubicBezTo>
                <a:cubicBezTo>
                  <a:pt x="311" y="48"/>
                  <a:pt x="311" y="48"/>
                  <a:pt x="311" y="48"/>
                </a:cubicBezTo>
                <a:cubicBezTo>
                  <a:pt x="308" y="49"/>
                  <a:pt x="307" y="48"/>
                  <a:pt x="306" y="49"/>
                </a:cubicBezTo>
                <a:close/>
                <a:moveTo>
                  <a:pt x="306" y="51"/>
                </a:moveTo>
                <a:cubicBezTo>
                  <a:pt x="307" y="51"/>
                  <a:pt x="308" y="50"/>
                  <a:pt x="309" y="50"/>
                </a:cubicBezTo>
                <a:cubicBezTo>
                  <a:pt x="310" y="50"/>
                  <a:pt x="310" y="50"/>
                  <a:pt x="310" y="50"/>
                </a:cubicBezTo>
                <a:cubicBezTo>
                  <a:pt x="310" y="50"/>
                  <a:pt x="310" y="50"/>
                  <a:pt x="310" y="50"/>
                </a:cubicBezTo>
                <a:cubicBezTo>
                  <a:pt x="307" y="50"/>
                  <a:pt x="304" y="51"/>
                  <a:pt x="306" y="51"/>
                </a:cubicBezTo>
                <a:close/>
                <a:moveTo>
                  <a:pt x="307" y="53"/>
                </a:moveTo>
                <a:cubicBezTo>
                  <a:pt x="309" y="53"/>
                  <a:pt x="306" y="54"/>
                  <a:pt x="306" y="54"/>
                </a:cubicBezTo>
                <a:cubicBezTo>
                  <a:pt x="309" y="54"/>
                  <a:pt x="310" y="53"/>
                  <a:pt x="311" y="52"/>
                </a:cubicBezTo>
                <a:cubicBezTo>
                  <a:pt x="310" y="52"/>
                  <a:pt x="308" y="53"/>
                  <a:pt x="307" y="53"/>
                </a:cubicBezTo>
                <a:close/>
                <a:moveTo>
                  <a:pt x="308" y="54"/>
                </a:moveTo>
                <a:cubicBezTo>
                  <a:pt x="305" y="55"/>
                  <a:pt x="306" y="55"/>
                  <a:pt x="305" y="56"/>
                </a:cubicBezTo>
                <a:cubicBezTo>
                  <a:pt x="308" y="55"/>
                  <a:pt x="309" y="56"/>
                  <a:pt x="310" y="55"/>
                </a:cubicBezTo>
                <a:cubicBezTo>
                  <a:pt x="308" y="55"/>
                  <a:pt x="308" y="55"/>
                  <a:pt x="308" y="54"/>
                </a:cubicBezTo>
                <a:close/>
                <a:moveTo>
                  <a:pt x="302" y="38"/>
                </a:moveTo>
                <a:cubicBezTo>
                  <a:pt x="300" y="39"/>
                  <a:pt x="300" y="39"/>
                  <a:pt x="300" y="40"/>
                </a:cubicBezTo>
                <a:cubicBezTo>
                  <a:pt x="303" y="39"/>
                  <a:pt x="303" y="39"/>
                  <a:pt x="302" y="38"/>
                </a:cubicBezTo>
                <a:close/>
                <a:moveTo>
                  <a:pt x="301" y="46"/>
                </a:moveTo>
                <a:cubicBezTo>
                  <a:pt x="300" y="47"/>
                  <a:pt x="300" y="47"/>
                  <a:pt x="299" y="47"/>
                </a:cubicBezTo>
                <a:cubicBezTo>
                  <a:pt x="299" y="47"/>
                  <a:pt x="297" y="48"/>
                  <a:pt x="299" y="48"/>
                </a:cubicBezTo>
                <a:cubicBezTo>
                  <a:pt x="300" y="47"/>
                  <a:pt x="305" y="45"/>
                  <a:pt x="302" y="46"/>
                </a:cubicBezTo>
                <a:cubicBezTo>
                  <a:pt x="302" y="46"/>
                  <a:pt x="301" y="46"/>
                  <a:pt x="301" y="46"/>
                </a:cubicBezTo>
                <a:close/>
                <a:moveTo>
                  <a:pt x="300" y="51"/>
                </a:moveTo>
                <a:cubicBezTo>
                  <a:pt x="300" y="51"/>
                  <a:pt x="303" y="50"/>
                  <a:pt x="303" y="50"/>
                </a:cubicBezTo>
                <a:cubicBezTo>
                  <a:pt x="301" y="50"/>
                  <a:pt x="297" y="52"/>
                  <a:pt x="300" y="51"/>
                </a:cubicBezTo>
                <a:close/>
                <a:moveTo>
                  <a:pt x="296" y="41"/>
                </a:moveTo>
                <a:cubicBezTo>
                  <a:pt x="296" y="40"/>
                  <a:pt x="297" y="40"/>
                  <a:pt x="297" y="40"/>
                </a:cubicBezTo>
                <a:cubicBezTo>
                  <a:pt x="294" y="40"/>
                  <a:pt x="293" y="42"/>
                  <a:pt x="296" y="41"/>
                </a:cubicBezTo>
                <a:close/>
                <a:moveTo>
                  <a:pt x="295" y="49"/>
                </a:moveTo>
                <a:cubicBezTo>
                  <a:pt x="293" y="50"/>
                  <a:pt x="294" y="51"/>
                  <a:pt x="297" y="51"/>
                </a:cubicBezTo>
                <a:cubicBezTo>
                  <a:pt x="298" y="50"/>
                  <a:pt x="294" y="50"/>
                  <a:pt x="297" y="49"/>
                </a:cubicBezTo>
                <a:cubicBezTo>
                  <a:pt x="296" y="49"/>
                  <a:pt x="296" y="49"/>
                  <a:pt x="295" y="49"/>
                </a:cubicBezTo>
                <a:close/>
                <a:moveTo>
                  <a:pt x="296" y="54"/>
                </a:moveTo>
                <a:cubicBezTo>
                  <a:pt x="296" y="55"/>
                  <a:pt x="294" y="55"/>
                  <a:pt x="294" y="55"/>
                </a:cubicBezTo>
                <a:cubicBezTo>
                  <a:pt x="294" y="56"/>
                  <a:pt x="294" y="56"/>
                  <a:pt x="295" y="57"/>
                </a:cubicBezTo>
                <a:cubicBezTo>
                  <a:pt x="293" y="57"/>
                  <a:pt x="293" y="57"/>
                  <a:pt x="293" y="57"/>
                </a:cubicBezTo>
                <a:cubicBezTo>
                  <a:pt x="293" y="58"/>
                  <a:pt x="293" y="58"/>
                  <a:pt x="292" y="58"/>
                </a:cubicBezTo>
                <a:cubicBezTo>
                  <a:pt x="294" y="58"/>
                  <a:pt x="294" y="58"/>
                  <a:pt x="295" y="58"/>
                </a:cubicBezTo>
                <a:cubicBezTo>
                  <a:pt x="293" y="58"/>
                  <a:pt x="293" y="57"/>
                  <a:pt x="297" y="57"/>
                </a:cubicBezTo>
                <a:cubicBezTo>
                  <a:pt x="297" y="56"/>
                  <a:pt x="295" y="56"/>
                  <a:pt x="295" y="56"/>
                </a:cubicBezTo>
                <a:cubicBezTo>
                  <a:pt x="295" y="55"/>
                  <a:pt x="299" y="54"/>
                  <a:pt x="298" y="54"/>
                </a:cubicBezTo>
                <a:cubicBezTo>
                  <a:pt x="297" y="55"/>
                  <a:pt x="297" y="54"/>
                  <a:pt x="296" y="54"/>
                </a:cubicBezTo>
                <a:close/>
                <a:moveTo>
                  <a:pt x="286" y="51"/>
                </a:moveTo>
                <a:cubicBezTo>
                  <a:pt x="286" y="52"/>
                  <a:pt x="282" y="52"/>
                  <a:pt x="282" y="53"/>
                </a:cubicBezTo>
                <a:cubicBezTo>
                  <a:pt x="285" y="52"/>
                  <a:pt x="292" y="51"/>
                  <a:pt x="293" y="49"/>
                </a:cubicBezTo>
                <a:cubicBezTo>
                  <a:pt x="289" y="50"/>
                  <a:pt x="289" y="51"/>
                  <a:pt x="286" y="51"/>
                </a:cubicBezTo>
                <a:close/>
                <a:moveTo>
                  <a:pt x="287" y="58"/>
                </a:moveTo>
                <a:cubicBezTo>
                  <a:pt x="291" y="56"/>
                  <a:pt x="292" y="55"/>
                  <a:pt x="293" y="54"/>
                </a:cubicBezTo>
                <a:cubicBezTo>
                  <a:pt x="288" y="56"/>
                  <a:pt x="290" y="56"/>
                  <a:pt x="287" y="58"/>
                </a:cubicBezTo>
                <a:close/>
                <a:moveTo>
                  <a:pt x="286" y="51"/>
                </a:moveTo>
                <a:cubicBezTo>
                  <a:pt x="288" y="50"/>
                  <a:pt x="291" y="49"/>
                  <a:pt x="291" y="48"/>
                </a:cubicBezTo>
                <a:cubicBezTo>
                  <a:pt x="289" y="49"/>
                  <a:pt x="285" y="51"/>
                  <a:pt x="286" y="51"/>
                </a:cubicBezTo>
                <a:close/>
                <a:moveTo>
                  <a:pt x="288" y="60"/>
                </a:moveTo>
                <a:cubicBezTo>
                  <a:pt x="289" y="60"/>
                  <a:pt x="294" y="59"/>
                  <a:pt x="294" y="59"/>
                </a:cubicBezTo>
                <a:cubicBezTo>
                  <a:pt x="293" y="59"/>
                  <a:pt x="289" y="59"/>
                  <a:pt x="288" y="60"/>
                </a:cubicBezTo>
                <a:close/>
                <a:moveTo>
                  <a:pt x="283" y="27"/>
                </a:moveTo>
                <a:cubicBezTo>
                  <a:pt x="276" y="29"/>
                  <a:pt x="276" y="29"/>
                  <a:pt x="276" y="29"/>
                </a:cubicBezTo>
                <a:cubicBezTo>
                  <a:pt x="277" y="30"/>
                  <a:pt x="274" y="30"/>
                  <a:pt x="274" y="31"/>
                </a:cubicBezTo>
                <a:cubicBezTo>
                  <a:pt x="278" y="29"/>
                  <a:pt x="276" y="29"/>
                  <a:pt x="281" y="28"/>
                </a:cubicBezTo>
                <a:cubicBezTo>
                  <a:pt x="281" y="28"/>
                  <a:pt x="279" y="29"/>
                  <a:pt x="280" y="29"/>
                </a:cubicBezTo>
                <a:cubicBezTo>
                  <a:pt x="282" y="28"/>
                  <a:pt x="282" y="29"/>
                  <a:pt x="284" y="28"/>
                </a:cubicBezTo>
                <a:cubicBezTo>
                  <a:pt x="285" y="27"/>
                  <a:pt x="281" y="28"/>
                  <a:pt x="283" y="27"/>
                </a:cubicBezTo>
                <a:close/>
                <a:moveTo>
                  <a:pt x="291" y="52"/>
                </a:moveTo>
                <a:cubicBezTo>
                  <a:pt x="291" y="51"/>
                  <a:pt x="289" y="52"/>
                  <a:pt x="291" y="51"/>
                </a:cubicBezTo>
                <a:cubicBezTo>
                  <a:pt x="285" y="53"/>
                  <a:pt x="289" y="53"/>
                  <a:pt x="291" y="52"/>
                </a:cubicBezTo>
                <a:close/>
                <a:moveTo>
                  <a:pt x="282" y="46"/>
                </a:moveTo>
                <a:cubicBezTo>
                  <a:pt x="282" y="46"/>
                  <a:pt x="281" y="46"/>
                  <a:pt x="281" y="47"/>
                </a:cubicBezTo>
                <a:cubicBezTo>
                  <a:pt x="283" y="46"/>
                  <a:pt x="285" y="46"/>
                  <a:pt x="286" y="45"/>
                </a:cubicBezTo>
                <a:cubicBezTo>
                  <a:pt x="284" y="45"/>
                  <a:pt x="284" y="45"/>
                  <a:pt x="282" y="46"/>
                </a:cubicBezTo>
                <a:close/>
                <a:moveTo>
                  <a:pt x="275" y="46"/>
                </a:moveTo>
                <a:cubicBezTo>
                  <a:pt x="277" y="46"/>
                  <a:pt x="280" y="44"/>
                  <a:pt x="281" y="44"/>
                </a:cubicBezTo>
                <a:cubicBezTo>
                  <a:pt x="282" y="44"/>
                  <a:pt x="286" y="42"/>
                  <a:pt x="284" y="42"/>
                </a:cubicBezTo>
                <a:cubicBezTo>
                  <a:pt x="283" y="43"/>
                  <a:pt x="276" y="45"/>
                  <a:pt x="275" y="46"/>
                </a:cubicBezTo>
                <a:close/>
                <a:moveTo>
                  <a:pt x="284" y="57"/>
                </a:moveTo>
                <a:cubicBezTo>
                  <a:pt x="285" y="56"/>
                  <a:pt x="283" y="55"/>
                  <a:pt x="287" y="54"/>
                </a:cubicBezTo>
                <a:cubicBezTo>
                  <a:pt x="288" y="53"/>
                  <a:pt x="286" y="54"/>
                  <a:pt x="285" y="54"/>
                </a:cubicBezTo>
                <a:cubicBezTo>
                  <a:pt x="284" y="55"/>
                  <a:pt x="285" y="55"/>
                  <a:pt x="283" y="56"/>
                </a:cubicBezTo>
                <a:cubicBezTo>
                  <a:pt x="282" y="56"/>
                  <a:pt x="285" y="56"/>
                  <a:pt x="281" y="57"/>
                </a:cubicBezTo>
                <a:cubicBezTo>
                  <a:pt x="281" y="58"/>
                  <a:pt x="283" y="57"/>
                  <a:pt x="284" y="57"/>
                </a:cubicBezTo>
                <a:cubicBezTo>
                  <a:pt x="283" y="57"/>
                  <a:pt x="283" y="57"/>
                  <a:pt x="284" y="57"/>
                </a:cubicBezTo>
                <a:close/>
                <a:moveTo>
                  <a:pt x="279" y="43"/>
                </a:moveTo>
                <a:cubicBezTo>
                  <a:pt x="279" y="43"/>
                  <a:pt x="279" y="43"/>
                  <a:pt x="280" y="43"/>
                </a:cubicBezTo>
                <a:cubicBezTo>
                  <a:pt x="280" y="43"/>
                  <a:pt x="283" y="42"/>
                  <a:pt x="283" y="42"/>
                </a:cubicBezTo>
                <a:cubicBezTo>
                  <a:pt x="281" y="42"/>
                  <a:pt x="281" y="42"/>
                  <a:pt x="279" y="43"/>
                </a:cubicBezTo>
                <a:close/>
                <a:moveTo>
                  <a:pt x="273" y="49"/>
                </a:moveTo>
                <a:cubicBezTo>
                  <a:pt x="277" y="47"/>
                  <a:pt x="276" y="49"/>
                  <a:pt x="277" y="48"/>
                </a:cubicBezTo>
                <a:cubicBezTo>
                  <a:pt x="278" y="48"/>
                  <a:pt x="278" y="48"/>
                  <a:pt x="278" y="47"/>
                </a:cubicBezTo>
                <a:cubicBezTo>
                  <a:pt x="276" y="48"/>
                  <a:pt x="274" y="48"/>
                  <a:pt x="273" y="49"/>
                </a:cubicBezTo>
                <a:close/>
                <a:moveTo>
                  <a:pt x="274" y="62"/>
                </a:moveTo>
                <a:cubicBezTo>
                  <a:pt x="273" y="62"/>
                  <a:pt x="272" y="63"/>
                  <a:pt x="272" y="63"/>
                </a:cubicBezTo>
                <a:cubicBezTo>
                  <a:pt x="273" y="62"/>
                  <a:pt x="274" y="63"/>
                  <a:pt x="275" y="62"/>
                </a:cubicBezTo>
                <a:cubicBezTo>
                  <a:pt x="274" y="62"/>
                  <a:pt x="281" y="60"/>
                  <a:pt x="282" y="59"/>
                </a:cubicBezTo>
                <a:cubicBezTo>
                  <a:pt x="281" y="60"/>
                  <a:pt x="280" y="60"/>
                  <a:pt x="280" y="60"/>
                </a:cubicBezTo>
                <a:cubicBezTo>
                  <a:pt x="279" y="60"/>
                  <a:pt x="280" y="59"/>
                  <a:pt x="278" y="59"/>
                </a:cubicBezTo>
                <a:cubicBezTo>
                  <a:pt x="279" y="60"/>
                  <a:pt x="277" y="60"/>
                  <a:pt x="275" y="61"/>
                </a:cubicBezTo>
                <a:cubicBezTo>
                  <a:pt x="276" y="61"/>
                  <a:pt x="275" y="61"/>
                  <a:pt x="274" y="62"/>
                </a:cubicBezTo>
                <a:close/>
                <a:moveTo>
                  <a:pt x="270" y="48"/>
                </a:moveTo>
                <a:cubicBezTo>
                  <a:pt x="270" y="49"/>
                  <a:pt x="273" y="48"/>
                  <a:pt x="276" y="47"/>
                </a:cubicBezTo>
                <a:cubicBezTo>
                  <a:pt x="273" y="47"/>
                  <a:pt x="273" y="46"/>
                  <a:pt x="271" y="47"/>
                </a:cubicBezTo>
                <a:cubicBezTo>
                  <a:pt x="272" y="47"/>
                  <a:pt x="274" y="47"/>
                  <a:pt x="270" y="48"/>
                </a:cubicBezTo>
                <a:close/>
                <a:moveTo>
                  <a:pt x="276" y="60"/>
                </a:moveTo>
                <a:cubicBezTo>
                  <a:pt x="276" y="60"/>
                  <a:pt x="277" y="59"/>
                  <a:pt x="276" y="59"/>
                </a:cubicBezTo>
                <a:cubicBezTo>
                  <a:pt x="270" y="61"/>
                  <a:pt x="269" y="62"/>
                  <a:pt x="276" y="60"/>
                </a:cubicBezTo>
                <a:close/>
                <a:moveTo>
                  <a:pt x="264" y="34"/>
                </a:moveTo>
                <a:cubicBezTo>
                  <a:pt x="262" y="34"/>
                  <a:pt x="261" y="35"/>
                  <a:pt x="261" y="35"/>
                </a:cubicBezTo>
                <a:cubicBezTo>
                  <a:pt x="263" y="35"/>
                  <a:pt x="265" y="34"/>
                  <a:pt x="265" y="34"/>
                </a:cubicBezTo>
                <a:cubicBezTo>
                  <a:pt x="264" y="34"/>
                  <a:pt x="264" y="34"/>
                  <a:pt x="264" y="34"/>
                </a:cubicBezTo>
                <a:close/>
                <a:moveTo>
                  <a:pt x="248" y="40"/>
                </a:moveTo>
                <a:cubicBezTo>
                  <a:pt x="250" y="40"/>
                  <a:pt x="247" y="41"/>
                  <a:pt x="248" y="41"/>
                </a:cubicBezTo>
                <a:cubicBezTo>
                  <a:pt x="251" y="40"/>
                  <a:pt x="250" y="40"/>
                  <a:pt x="252" y="39"/>
                </a:cubicBezTo>
                <a:cubicBezTo>
                  <a:pt x="252" y="39"/>
                  <a:pt x="252" y="40"/>
                  <a:pt x="253" y="39"/>
                </a:cubicBezTo>
                <a:cubicBezTo>
                  <a:pt x="254" y="39"/>
                  <a:pt x="253" y="39"/>
                  <a:pt x="254" y="38"/>
                </a:cubicBezTo>
                <a:cubicBezTo>
                  <a:pt x="257" y="37"/>
                  <a:pt x="256" y="38"/>
                  <a:pt x="259" y="36"/>
                </a:cubicBezTo>
                <a:cubicBezTo>
                  <a:pt x="260" y="36"/>
                  <a:pt x="260" y="36"/>
                  <a:pt x="260" y="35"/>
                </a:cubicBezTo>
                <a:cubicBezTo>
                  <a:pt x="258" y="36"/>
                  <a:pt x="258" y="36"/>
                  <a:pt x="256" y="36"/>
                </a:cubicBezTo>
                <a:cubicBezTo>
                  <a:pt x="258" y="36"/>
                  <a:pt x="253" y="38"/>
                  <a:pt x="254" y="37"/>
                </a:cubicBezTo>
                <a:cubicBezTo>
                  <a:pt x="251" y="38"/>
                  <a:pt x="252" y="39"/>
                  <a:pt x="250" y="40"/>
                </a:cubicBezTo>
                <a:cubicBezTo>
                  <a:pt x="250" y="39"/>
                  <a:pt x="251" y="39"/>
                  <a:pt x="250" y="39"/>
                </a:cubicBezTo>
                <a:cubicBezTo>
                  <a:pt x="245" y="41"/>
                  <a:pt x="242" y="42"/>
                  <a:pt x="238" y="44"/>
                </a:cubicBezTo>
                <a:cubicBezTo>
                  <a:pt x="237" y="45"/>
                  <a:pt x="241" y="44"/>
                  <a:pt x="239" y="45"/>
                </a:cubicBezTo>
                <a:cubicBezTo>
                  <a:pt x="235" y="46"/>
                  <a:pt x="238" y="43"/>
                  <a:pt x="235" y="45"/>
                </a:cubicBezTo>
                <a:cubicBezTo>
                  <a:pt x="236" y="45"/>
                  <a:pt x="236" y="46"/>
                  <a:pt x="238" y="45"/>
                </a:cubicBezTo>
                <a:cubicBezTo>
                  <a:pt x="239" y="44"/>
                  <a:pt x="241" y="44"/>
                  <a:pt x="242" y="44"/>
                </a:cubicBezTo>
                <a:cubicBezTo>
                  <a:pt x="243" y="43"/>
                  <a:pt x="241" y="44"/>
                  <a:pt x="242" y="43"/>
                </a:cubicBezTo>
                <a:cubicBezTo>
                  <a:pt x="245" y="42"/>
                  <a:pt x="246" y="41"/>
                  <a:pt x="248" y="40"/>
                </a:cubicBezTo>
                <a:close/>
                <a:moveTo>
                  <a:pt x="253" y="56"/>
                </a:moveTo>
                <a:cubicBezTo>
                  <a:pt x="253" y="57"/>
                  <a:pt x="253" y="57"/>
                  <a:pt x="254" y="57"/>
                </a:cubicBezTo>
                <a:cubicBezTo>
                  <a:pt x="257" y="55"/>
                  <a:pt x="256" y="56"/>
                  <a:pt x="258" y="55"/>
                </a:cubicBezTo>
                <a:cubicBezTo>
                  <a:pt x="258" y="55"/>
                  <a:pt x="263" y="53"/>
                  <a:pt x="264" y="52"/>
                </a:cubicBezTo>
                <a:cubicBezTo>
                  <a:pt x="260" y="53"/>
                  <a:pt x="255" y="56"/>
                  <a:pt x="253" y="56"/>
                </a:cubicBezTo>
                <a:close/>
                <a:moveTo>
                  <a:pt x="264" y="64"/>
                </a:moveTo>
                <a:cubicBezTo>
                  <a:pt x="267" y="64"/>
                  <a:pt x="264" y="65"/>
                  <a:pt x="263" y="65"/>
                </a:cubicBezTo>
                <a:cubicBezTo>
                  <a:pt x="263" y="66"/>
                  <a:pt x="263" y="66"/>
                  <a:pt x="264" y="66"/>
                </a:cubicBezTo>
                <a:cubicBezTo>
                  <a:pt x="264" y="65"/>
                  <a:pt x="265" y="66"/>
                  <a:pt x="267" y="65"/>
                </a:cubicBezTo>
                <a:cubicBezTo>
                  <a:pt x="268" y="64"/>
                  <a:pt x="268" y="64"/>
                  <a:pt x="268" y="63"/>
                </a:cubicBezTo>
                <a:cubicBezTo>
                  <a:pt x="267" y="64"/>
                  <a:pt x="265" y="63"/>
                  <a:pt x="264" y="64"/>
                </a:cubicBezTo>
                <a:close/>
                <a:moveTo>
                  <a:pt x="261" y="65"/>
                </a:moveTo>
                <a:cubicBezTo>
                  <a:pt x="261" y="65"/>
                  <a:pt x="261" y="65"/>
                  <a:pt x="261" y="65"/>
                </a:cubicBezTo>
                <a:cubicBezTo>
                  <a:pt x="263" y="65"/>
                  <a:pt x="266" y="63"/>
                  <a:pt x="264" y="63"/>
                </a:cubicBezTo>
                <a:cubicBezTo>
                  <a:pt x="264" y="64"/>
                  <a:pt x="263" y="64"/>
                  <a:pt x="261" y="65"/>
                </a:cubicBezTo>
                <a:close/>
                <a:moveTo>
                  <a:pt x="253" y="68"/>
                </a:moveTo>
                <a:cubicBezTo>
                  <a:pt x="255" y="68"/>
                  <a:pt x="258" y="67"/>
                  <a:pt x="259" y="67"/>
                </a:cubicBezTo>
                <a:cubicBezTo>
                  <a:pt x="258" y="67"/>
                  <a:pt x="261" y="66"/>
                  <a:pt x="260" y="66"/>
                </a:cubicBezTo>
                <a:cubicBezTo>
                  <a:pt x="257" y="67"/>
                  <a:pt x="256" y="67"/>
                  <a:pt x="253" y="68"/>
                </a:cubicBezTo>
                <a:close/>
                <a:moveTo>
                  <a:pt x="256" y="64"/>
                </a:moveTo>
                <a:cubicBezTo>
                  <a:pt x="258" y="64"/>
                  <a:pt x="255" y="65"/>
                  <a:pt x="257" y="65"/>
                </a:cubicBezTo>
                <a:cubicBezTo>
                  <a:pt x="258" y="64"/>
                  <a:pt x="257" y="64"/>
                  <a:pt x="258" y="63"/>
                </a:cubicBezTo>
                <a:lnTo>
                  <a:pt x="256" y="64"/>
                </a:lnTo>
                <a:close/>
                <a:moveTo>
                  <a:pt x="249" y="75"/>
                </a:moveTo>
                <a:cubicBezTo>
                  <a:pt x="249" y="75"/>
                  <a:pt x="249" y="75"/>
                  <a:pt x="248" y="75"/>
                </a:cubicBezTo>
                <a:cubicBezTo>
                  <a:pt x="247" y="75"/>
                  <a:pt x="250" y="73"/>
                  <a:pt x="247" y="74"/>
                </a:cubicBezTo>
                <a:cubicBezTo>
                  <a:pt x="250" y="74"/>
                  <a:pt x="243" y="77"/>
                  <a:pt x="246" y="77"/>
                </a:cubicBezTo>
                <a:cubicBezTo>
                  <a:pt x="246" y="77"/>
                  <a:pt x="247" y="76"/>
                  <a:pt x="247" y="76"/>
                </a:cubicBezTo>
                <a:cubicBezTo>
                  <a:pt x="246" y="77"/>
                  <a:pt x="246" y="77"/>
                  <a:pt x="247" y="77"/>
                </a:cubicBezTo>
                <a:cubicBezTo>
                  <a:pt x="249" y="75"/>
                  <a:pt x="255" y="74"/>
                  <a:pt x="257" y="72"/>
                </a:cubicBezTo>
                <a:cubicBezTo>
                  <a:pt x="255" y="72"/>
                  <a:pt x="252" y="74"/>
                  <a:pt x="249" y="75"/>
                </a:cubicBezTo>
                <a:close/>
                <a:moveTo>
                  <a:pt x="248" y="62"/>
                </a:moveTo>
                <a:cubicBezTo>
                  <a:pt x="250" y="61"/>
                  <a:pt x="251" y="61"/>
                  <a:pt x="251" y="60"/>
                </a:cubicBezTo>
                <a:cubicBezTo>
                  <a:pt x="249" y="61"/>
                  <a:pt x="248" y="62"/>
                  <a:pt x="248" y="62"/>
                </a:cubicBezTo>
                <a:close/>
                <a:moveTo>
                  <a:pt x="246" y="67"/>
                </a:moveTo>
                <a:cubicBezTo>
                  <a:pt x="243" y="68"/>
                  <a:pt x="245" y="69"/>
                  <a:pt x="248" y="68"/>
                </a:cubicBezTo>
                <a:cubicBezTo>
                  <a:pt x="248" y="67"/>
                  <a:pt x="246" y="68"/>
                  <a:pt x="246" y="67"/>
                </a:cubicBezTo>
                <a:close/>
                <a:moveTo>
                  <a:pt x="244" y="65"/>
                </a:moveTo>
                <a:cubicBezTo>
                  <a:pt x="243" y="65"/>
                  <a:pt x="245" y="64"/>
                  <a:pt x="245" y="63"/>
                </a:cubicBezTo>
                <a:cubicBezTo>
                  <a:pt x="242" y="64"/>
                  <a:pt x="242" y="66"/>
                  <a:pt x="244" y="65"/>
                </a:cubicBezTo>
                <a:close/>
                <a:moveTo>
                  <a:pt x="241" y="72"/>
                </a:moveTo>
                <a:cubicBezTo>
                  <a:pt x="241" y="72"/>
                  <a:pt x="241" y="71"/>
                  <a:pt x="240" y="71"/>
                </a:cubicBezTo>
                <a:cubicBezTo>
                  <a:pt x="240" y="72"/>
                  <a:pt x="239" y="72"/>
                  <a:pt x="239" y="72"/>
                </a:cubicBezTo>
                <a:cubicBezTo>
                  <a:pt x="239" y="72"/>
                  <a:pt x="238" y="73"/>
                  <a:pt x="238" y="73"/>
                </a:cubicBezTo>
                <a:cubicBezTo>
                  <a:pt x="242" y="71"/>
                  <a:pt x="237" y="74"/>
                  <a:pt x="239" y="74"/>
                </a:cubicBezTo>
                <a:cubicBezTo>
                  <a:pt x="243" y="71"/>
                  <a:pt x="246" y="72"/>
                  <a:pt x="248" y="70"/>
                </a:cubicBezTo>
                <a:cubicBezTo>
                  <a:pt x="245" y="70"/>
                  <a:pt x="241" y="73"/>
                  <a:pt x="239" y="73"/>
                </a:cubicBezTo>
                <a:cubicBezTo>
                  <a:pt x="239" y="73"/>
                  <a:pt x="240" y="72"/>
                  <a:pt x="241" y="72"/>
                </a:cubicBezTo>
                <a:close/>
                <a:moveTo>
                  <a:pt x="239" y="71"/>
                </a:moveTo>
                <a:cubicBezTo>
                  <a:pt x="236" y="72"/>
                  <a:pt x="237" y="73"/>
                  <a:pt x="236" y="74"/>
                </a:cubicBezTo>
                <a:cubicBezTo>
                  <a:pt x="238" y="73"/>
                  <a:pt x="239" y="72"/>
                  <a:pt x="239" y="71"/>
                </a:cubicBezTo>
                <a:close/>
                <a:moveTo>
                  <a:pt x="226" y="49"/>
                </a:moveTo>
                <a:cubicBezTo>
                  <a:pt x="226" y="48"/>
                  <a:pt x="225" y="49"/>
                  <a:pt x="227" y="47"/>
                </a:cubicBezTo>
                <a:cubicBezTo>
                  <a:pt x="225" y="49"/>
                  <a:pt x="222" y="49"/>
                  <a:pt x="221" y="51"/>
                </a:cubicBezTo>
                <a:cubicBezTo>
                  <a:pt x="225" y="49"/>
                  <a:pt x="224" y="50"/>
                  <a:pt x="226" y="50"/>
                </a:cubicBezTo>
                <a:cubicBezTo>
                  <a:pt x="224" y="51"/>
                  <a:pt x="224" y="51"/>
                  <a:pt x="222" y="51"/>
                </a:cubicBezTo>
                <a:cubicBezTo>
                  <a:pt x="223" y="52"/>
                  <a:pt x="227" y="50"/>
                  <a:pt x="230" y="49"/>
                </a:cubicBezTo>
                <a:cubicBezTo>
                  <a:pt x="230" y="48"/>
                  <a:pt x="230" y="48"/>
                  <a:pt x="231" y="47"/>
                </a:cubicBezTo>
                <a:cubicBezTo>
                  <a:pt x="231" y="47"/>
                  <a:pt x="231" y="48"/>
                  <a:pt x="233" y="47"/>
                </a:cubicBezTo>
                <a:cubicBezTo>
                  <a:pt x="233" y="46"/>
                  <a:pt x="233" y="46"/>
                  <a:pt x="233" y="46"/>
                </a:cubicBezTo>
                <a:cubicBezTo>
                  <a:pt x="229" y="48"/>
                  <a:pt x="228" y="48"/>
                  <a:pt x="226" y="49"/>
                </a:cubicBezTo>
                <a:close/>
                <a:moveTo>
                  <a:pt x="235" y="57"/>
                </a:moveTo>
                <a:cubicBezTo>
                  <a:pt x="233" y="58"/>
                  <a:pt x="231" y="59"/>
                  <a:pt x="230" y="59"/>
                </a:cubicBezTo>
                <a:cubicBezTo>
                  <a:pt x="228" y="60"/>
                  <a:pt x="231" y="59"/>
                  <a:pt x="232" y="59"/>
                </a:cubicBezTo>
                <a:cubicBezTo>
                  <a:pt x="232" y="59"/>
                  <a:pt x="231" y="59"/>
                  <a:pt x="233" y="58"/>
                </a:cubicBezTo>
                <a:cubicBezTo>
                  <a:pt x="233" y="58"/>
                  <a:pt x="233" y="59"/>
                  <a:pt x="232" y="59"/>
                </a:cubicBezTo>
                <a:cubicBezTo>
                  <a:pt x="234" y="58"/>
                  <a:pt x="236" y="58"/>
                  <a:pt x="236" y="57"/>
                </a:cubicBezTo>
                <a:cubicBezTo>
                  <a:pt x="235" y="57"/>
                  <a:pt x="235" y="57"/>
                  <a:pt x="235" y="57"/>
                </a:cubicBezTo>
                <a:close/>
                <a:moveTo>
                  <a:pt x="235" y="64"/>
                </a:moveTo>
                <a:cubicBezTo>
                  <a:pt x="237" y="63"/>
                  <a:pt x="235" y="65"/>
                  <a:pt x="235" y="65"/>
                </a:cubicBezTo>
                <a:cubicBezTo>
                  <a:pt x="238" y="64"/>
                  <a:pt x="238" y="64"/>
                  <a:pt x="238" y="63"/>
                </a:cubicBezTo>
                <a:cubicBezTo>
                  <a:pt x="237" y="64"/>
                  <a:pt x="235" y="64"/>
                  <a:pt x="235" y="64"/>
                </a:cubicBezTo>
                <a:close/>
                <a:moveTo>
                  <a:pt x="230" y="61"/>
                </a:moveTo>
                <a:cubicBezTo>
                  <a:pt x="230" y="61"/>
                  <a:pt x="228" y="63"/>
                  <a:pt x="231" y="62"/>
                </a:cubicBezTo>
                <a:cubicBezTo>
                  <a:pt x="230" y="62"/>
                  <a:pt x="232" y="60"/>
                  <a:pt x="232" y="60"/>
                </a:cubicBezTo>
                <a:cubicBezTo>
                  <a:pt x="231" y="60"/>
                  <a:pt x="230" y="61"/>
                  <a:pt x="230" y="61"/>
                </a:cubicBezTo>
                <a:close/>
                <a:moveTo>
                  <a:pt x="227" y="61"/>
                </a:moveTo>
                <a:cubicBezTo>
                  <a:pt x="227" y="62"/>
                  <a:pt x="227" y="62"/>
                  <a:pt x="227" y="62"/>
                </a:cubicBezTo>
                <a:cubicBezTo>
                  <a:pt x="228" y="61"/>
                  <a:pt x="229" y="60"/>
                  <a:pt x="230" y="60"/>
                </a:cubicBezTo>
                <a:cubicBezTo>
                  <a:pt x="230" y="60"/>
                  <a:pt x="229" y="60"/>
                  <a:pt x="227" y="61"/>
                </a:cubicBezTo>
                <a:close/>
                <a:moveTo>
                  <a:pt x="225" y="71"/>
                </a:moveTo>
                <a:cubicBezTo>
                  <a:pt x="228" y="69"/>
                  <a:pt x="229" y="68"/>
                  <a:pt x="232" y="66"/>
                </a:cubicBezTo>
                <a:cubicBezTo>
                  <a:pt x="230" y="67"/>
                  <a:pt x="232" y="66"/>
                  <a:pt x="232" y="65"/>
                </a:cubicBezTo>
                <a:cubicBezTo>
                  <a:pt x="230" y="67"/>
                  <a:pt x="226" y="67"/>
                  <a:pt x="226" y="68"/>
                </a:cubicBezTo>
                <a:cubicBezTo>
                  <a:pt x="227" y="69"/>
                  <a:pt x="228" y="67"/>
                  <a:pt x="230" y="67"/>
                </a:cubicBezTo>
                <a:cubicBezTo>
                  <a:pt x="230" y="67"/>
                  <a:pt x="231" y="67"/>
                  <a:pt x="231" y="67"/>
                </a:cubicBezTo>
                <a:cubicBezTo>
                  <a:pt x="228" y="69"/>
                  <a:pt x="225" y="70"/>
                  <a:pt x="225" y="71"/>
                </a:cubicBezTo>
                <a:close/>
                <a:moveTo>
                  <a:pt x="228" y="73"/>
                </a:moveTo>
                <a:cubicBezTo>
                  <a:pt x="228" y="73"/>
                  <a:pt x="228" y="72"/>
                  <a:pt x="226" y="73"/>
                </a:cubicBezTo>
                <a:cubicBezTo>
                  <a:pt x="227" y="74"/>
                  <a:pt x="227" y="74"/>
                  <a:pt x="227" y="74"/>
                </a:cubicBezTo>
                <a:cubicBezTo>
                  <a:pt x="228" y="73"/>
                  <a:pt x="231" y="72"/>
                  <a:pt x="230" y="72"/>
                </a:cubicBezTo>
                <a:lnTo>
                  <a:pt x="228" y="73"/>
                </a:lnTo>
                <a:close/>
                <a:moveTo>
                  <a:pt x="221" y="77"/>
                </a:moveTo>
                <a:cubicBezTo>
                  <a:pt x="221" y="77"/>
                  <a:pt x="224" y="76"/>
                  <a:pt x="225" y="76"/>
                </a:cubicBezTo>
                <a:cubicBezTo>
                  <a:pt x="224" y="77"/>
                  <a:pt x="222" y="78"/>
                  <a:pt x="221" y="79"/>
                </a:cubicBezTo>
                <a:cubicBezTo>
                  <a:pt x="223" y="78"/>
                  <a:pt x="225" y="77"/>
                  <a:pt x="227" y="76"/>
                </a:cubicBezTo>
                <a:cubicBezTo>
                  <a:pt x="228" y="75"/>
                  <a:pt x="227" y="75"/>
                  <a:pt x="226" y="74"/>
                </a:cubicBezTo>
                <a:cubicBezTo>
                  <a:pt x="224" y="75"/>
                  <a:pt x="223" y="76"/>
                  <a:pt x="222" y="77"/>
                </a:cubicBezTo>
                <a:cubicBezTo>
                  <a:pt x="222" y="76"/>
                  <a:pt x="221" y="76"/>
                  <a:pt x="221" y="77"/>
                </a:cubicBezTo>
                <a:close/>
                <a:moveTo>
                  <a:pt x="224" y="73"/>
                </a:moveTo>
                <a:cubicBezTo>
                  <a:pt x="220" y="76"/>
                  <a:pt x="220" y="76"/>
                  <a:pt x="220" y="76"/>
                </a:cubicBezTo>
                <a:cubicBezTo>
                  <a:pt x="222" y="76"/>
                  <a:pt x="221" y="76"/>
                  <a:pt x="224" y="75"/>
                </a:cubicBezTo>
                <a:cubicBezTo>
                  <a:pt x="223" y="74"/>
                  <a:pt x="226" y="73"/>
                  <a:pt x="224" y="73"/>
                </a:cubicBezTo>
                <a:close/>
                <a:moveTo>
                  <a:pt x="206" y="64"/>
                </a:moveTo>
                <a:cubicBezTo>
                  <a:pt x="207" y="65"/>
                  <a:pt x="208" y="64"/>
                  <a:pt x="207" y="65"/>
                </a:cubicBezTo>
                <a:cubicBezTo>
                  <a:pt x="212" y="62"/>
                  <a:pt x="208" y="64"/>
                  <a:pt x="209" y="63"/>
                </a:cubicBezTo>
                <a:cubicBezTo>
                  <a:pt x="210" y="62"/>
                  <a:pt x="210" y="63"/>
                  <a:pt x="212" y="62"/>
                </a:cubicBezTo>
                <a:cubicBezTo>
                  <a:pt x="212" y="61"/>
                  <a:pt x="209" y="62"/>
                  <a:pt x="206" y="64"/>
                </a:cubicBezTo>
                <a:close/>
                <a:moveTo>
                  <a:pt x="197" y="73"/>
                </a:moveTo>
                <a:cubicBezTo>
                  <a:pt x="198" y="73"/>
                  <a:pt x="198" y="72"/>
                  <a:pt x="198" y="73"/>
                </a:cubicBezTo>
                <a:cubicBezTo>
                  <a:pt x="199" y="72"/>
                  <a:pt x="200" y="71"/>
                  <a:pt x="200" y="71"/>
                </a:cubicBezTo>
                <a:cubicBezTo>
                  <a:pt x="198" y="72"/>
                  <a:pt x="201" y="70"/>
                  <a:pt x="200" y="70"/>
                </a:cubicBezTo>
                <a:cubicBezTo>
                  <a:pt x="197" y="72"/>
                  <a:pt x="200" y="72"/>
                  <a:pt x="197" y="73"/>
                </a:cubicBezTo>
                <a:close/>
                <a:moveTo>
                  <a:pt x="196" y="70"/>
                </a:moveTo>
                <a:cubicBezTo>
                  <a:pt x="196" y="71"/>
                  <a:pt x="198" y="69"/>
                  <a:pt x="197" y="71"/>
                </a:cubicBezTo>
                <a:cubicBezTo>
                  <a:pt x="200" y="69"/>
                  <a:pt x="198" y="68"/>
                  <a:pt x="196" y="70"/>
                </a:cubicBezTo>
                <a:close/>
                <a:moveTo>
                  <a:pt x="191" y="75"/>
                </a:moveTo>
                <a:cubicBezTo>
                  <a:pt x="192" y="74"/>
                  <a:pt x="194" y="72"/>
                  <a:pt x="192" y="73"/>
                </a:cubicBezTo>
                <a:cubicBezTo>
                  <a:pt x="192" y="74"/>
                  <a:pt x="189" y="75"/>
                  <a:pt x="191" y="75"/>
                </a:cubicBezTo>
                <a:close/>
                <a:moveTo>
                  <a:pt x="187" y="76"/>
                </a:moveTo>
                <a:cubicBezTo>
                  <a:pt x="186" y="77"/>
                  <a:pt x="184" y="78"/>
                  <a:pt x="185" y="79"/>
                </a:cubicBezTo>
                <a:cubicBezTo>
                  <a:pt x="185" y="78"/>
                  <a:pt x="187" y="77"/>
                  <a:pt x="187" y="78"/>
                </a:cubicBezTo>
                <a:cubicBezTo>
                  <a:pt x="186" y="78"/>
                  <a:pt x="187" y="78"/>
                  <a:pt x="188" y="77"/>
                </a:cubicBezTo>
                <a:cubicBezTo>
                  <a:pt x="189" y="76"/>
                  <a:pt x="189" y="76"/>
                  <a:pt x="187" y="76"/>
                </a:cubicBezTo>
                <a:close/>
                <a:moveTo>
                  <a:pt x="186" y="75"/>
                </a:moveTo>
                <a:cubicBezTo>
                  <a:pt x="185" y="76"/>
                  <a:pt x="184" y="77"/>
                  <a:pt x="184" y="77"/>
                </a:cubicBezTo>
                <a:cubicBezTo>
                  <a:pt x="183" y="78"/>
                  <a:pt x="188" y="76"/>
                  <a:pt x="188" y="75"/>
                </a:cubicBezTo>
                <a:cubicBezTo>
                  <a:pt x="186" y="76"/>
                  <a:pt x="187" y="75"/>
                  <a:pt x="186" y="75"/>
                </a:cubicBezTo>
                <a:close/>
                <a:moveTo>
                  <a:pt x="186" y="95"/>
                </a:moveTo>
                <a:cubicBezTo>
                  <a:pt x="187" y="94"/>
                  <a:pt x="186" y="95"/>
                  <a:pt x="186" y="95"/>
                </a:cubicBezTo>
                <a:cubicBezTo>
                  <a:pt x="191" y="92"/>
                  <a:pt x="191" y="92"/>
                  <a:pt x="191" y="92"/>
                </a:cubicBezTo>
                <a:cubicBezTo>
                  <a:pt x="192" y="92"/>
                  <a:pt x="191" y="93"/>
                  <a:pt x="193" y="92"/>
                </a:cubicBezTo>
                <a:cubicBezTo>
                  <a:pt x="192" y="92"/>
                  <a:pt x="195" y="91"/>
                  <a:pt x="195" y="90"/>
                </a:cubicBezTo>
                <a:cubicBezTo>
                  <a:pt x="194" y="91"/>
                  <a:pt x="193" y="90"/>
                  <a:pt x="192" y="91"/>
                </a:cubicBezTo>
                <a:cubicBezTo>
                  <a:pt x="190" y="93"/>
                  <a:pt x="187" y="94"/>
                  <a:pt x="186" y="95"/>
                </a:cubicBezTo>
                <a:close/>
                <a:moveTo>
                  <a:pt x="178" y="81"/>
                </a:moveTo>
                <a:cubicBezTo>
                  <a:pt x="176" y="83"/>
                  <a:pt x="179" y="82"/>
                  <a:pt x="180" y="81"/>
                </a:cubicBezTo>
                <a:cubicBezTo>
                  <a:pt x="181" y="80"/>
                  <a:pt x="183" y="79"/>
                  <a:pt x="183" y="79"/>
                </a:cubicBezTo>
                <a:cubicBezTo>
                  <a:pt x="180" y="81"/>
                  <a:pt x="183" y="78"/>
                  <a:pt x="178" y="81"/>
                </a:cubicBezTo>
                <a:close/>
                <a:moveTo>
                  <a:pt x="182" y="80"/>
                </a:moveTo>
                <a:cubicBezTo>
                  <a:pt x="182" y="81"/>
                  <a:pt x="178" y="83"/>
                  <a:pt x="179" y="83"/>
                </a:cubicBezTo>
                <a:cubicBezTo>
                  <a:pt x="181" y="82"/>
                  <a:pt x="182" y="82"/>
                  <a:pt x="183" y="81"/>
                </a:cubicBezTo>
                <a:cubicBezTo>
                  <a:pt x="180" y="82"/>
                  <a:pt x="186" y="79"/>
                  <a:pt x="182" y="80"/>
                </a:cubicBezTo>
                <a:close/>
                <a:moveTo>
                  <a:pt x="182" y="82"/>
                </a:moveTo>
                <a:cubicBezTo>
                  <a:pt x="180" y="84"/>
                  <a:pt x="178" y="86"/>
                  <a:pt x="180" y="86"/>
                </a:cubicBezTo>
                <a:cubicBezTo>
                  <a:pt x="180" y="85"/>
                  <a:pt x="183" y="83"/>
                  <a:pt x="181" y="85"/>
                </a:cubicBezTo>
                <a:cubicBezTo>
                  <a:pt x="186" y="82"/>
                  <a:pt x="180" y="85"/>
                  <a:pt x="183" y="82"/>
                </a:cubicBezTo>
                <a:cubicBezTo>
                  <a:pt x="182" y="82"/>
                  <a:pt x="182" y="83"/>
                  <a:pt x="182" y="82"/>
                </a:cubicBezTo>
                <a:close/>
                <a:moveTo>
                  <a:pt x="165" y="91"/>
                </a:moveTo>
                <a:cubicBezTo>
                  <a:pt x="163" y="92"/>
                  <a:pt x="163" y="92"/>
                  <a:pt x="163" y="93"/>
                </a:cubicBezTo>
                <a:cubicBezTo>
                  <a:pt x="163" y="92"/>
                  <a:pt x="159" y="95"/>
                  <a:pt x="158" y="95"/>
                </a:cubicBezTo>
                <a:cubicBezTo>
                  <a:pt x="159" y="96"/>
                  <a:pt x="163" y="93"/>
                  <a:pt x="166" y="91"/>
                </a:cubicBezTo>
                <a:cubicBezTo>
                  <a:pt x="165" y="91"/>
                  <a:pt x="167" y="90"/>
                  <a:pt x="165" y="91"/>
                </a:cubicBezTo>
                <a:close/>
                <a:moveTo>
                  <a:pt x="167" y="91"/>
                </a:moveTo>
                <a:cubicBezTo>
                  <a:pt x="169" y="90"/>
                  <a:pt x="169" y="90"/>
                  <a:pt x="171" y="90"/>
                </a:cubicBezTo>
                <a:cubicBezTo>
                  <a:pt x="171" y="88"/>
                  <a:pt x="176" y="85"/>
                  <a:pt x="178" y="83"/>
                </a:cubicBezTo>
                <a:cubicBezTo>
                  <a:pt x="176" y="84"/>
                  <a:pt x="176" y="82"/>
                  <a:pt x="174" y="84"/>
                </a:cubicBezTo>
                <a:cubicBezTo>
                  <a:pt x="175" y="85"/>
                  <a:pt x="170" y="87"/>
                  <a:pt x="170" y="88"/>
                </a:cubicBezTo>
                <a:cubicBezTo>
                  <a:pt x="169" y="88"/>
                  <a:pt x="169" y="88"/>
                  <a:pt x="169" y="87"/>
                </a:cubicBezTo>
                <a:cubicBezTo>
                  <a:pt x="166" y="90"/>
                  <a:pt x="167" y="90"/>
                  <a:pt x="167" y="91"/>
                </a:cubicBezTo>
                <a:close/>
                <a:moveTo>
                  <a:pt x="173" y="93"/>
                </a:moveTo>
                <a:cubicBezTo>
                  <a:pt x="174" y="92"/>
                  <a:pt x="173" y="94"/>
                  <a:pt x="176" y="92"/>
                </a:cubicBezTo>
                <a:cubicBezTo>
                  <a:pt x="176" y="91"/>
                  <a:pt x="175" y="92"/>
                  <a:pt x="176" y="91"/>
                </a:cubicBezTo>
                <a:cubicBezTo>
                  <a:pt x="174" y="92"/>
                  <a:pt x="173" y="92"/>
                  <a:pt x="173" y="93"/>
                </a:cubicBezTo>
                <a:close/>
                <a:moveTo>
                  <a:pt x="174" y="104"/>
                </a:moveTo>
                <a:cubicBezTo>
                  <a:pt x="174" y="105"/>
                  <a:pt x="181" y="100"/>
                  <a:pt x="180" y="100"/>
                </a:cubicBezTo>
                <a:cubicBezTo>
                  <a:pt x="177" y="102"/>
                  <a:pt x="177" y="103"/>
                  <a:pt x="174" y="104"/>
                </a:cubicBezTo>
                <a:close/>
                <a:moveTo>
                  <a:pt x="164" y="99"/>
                </a:moveTo>
                <a:cubicBezTo>
                  <a:pt x="166" y="98"/>
                  <a:pt x="169" y="96"/>
                  <a:pt x="170" y="95"/>
                </a:cubicBezTo>
                <a:cubicBezTo>
                  <a:pt x="167" y="97"/>
                  <a:pt x="165" y="97"/>
                  <a:pt x="164" y="99"/>
                </a:cubicBezTo>
                <a:close/>
                <a:moveTo>
                  <a:pt x="159" y="99"/>
                </a:moveTo>
                <a:cubicBezTo>
                  <a:pt x="159" y="100"/>
                  <a:pt x="158" y="100"/>
                  <a:pt x="158" y="100"/>
                </a:cubicBezTo>
                <a:cubicBezTo>
                  <a:pt x="160" y="99"/>
                  <a:pt x="160" y="98"/>
                  <a:pt x="161" y="97"/>
                </a:cubicBezTo>
                <a:cubicBezTo>
                  <a:pt x="161" y="97"/>
                  <a:pt x="161" y="98"/>
                  <a:pt x="162" y="97"/>
                </a:cubicBezTo>
                <a:cubicBezTo>
                  <a:pt x="163" y="96"/>
                  <a:pt x="162" y="97"/>
                  <a:pt x="162" y="97"/>
                </a:cubicBezTo>
                <a:cubicBezTo>
                  <a:pt x="158" y="99"/>
                  <a:pt x="158" y="99"/>
                  <a:pt x="158" y="99"/>
                </a:cubicBezTo>
                <a:cubicBezTo>
                  <a:pt x="158" y="100"/>
                  <a:pt x="157" y="102"/>
                  <a:pt x="159" y="99"/>
                </a:cubicBezTo>
                <a:close/>
                <a:moveTo>
                  <a:pt x="153" y="99"/>
                </a:moveTo>
                <a:cubicBezTo>
                  <a:pt x="153" y="99"/>
                  <a:pt x="152" y="100"/>
                  <a:pt x="153" y="101"/>
                </a:cubicBezTo>
                <a:cubicBezTo>
                  <a:pt x="151" y="101"/>
                  <a:pt x="149" y="103"/>
                  <a:pt x="150" y="103"/>
                </a:cubicBezTo>
                <a:cubicBezTo>
                  <a:pt x="154" y="100"/>
                  <a:pt x="153" y="100"/>
                  <a:pt x="156" y="98"/>
                </a:cubicBezTo>
                <a:cubicBezTo>
                  <a:pt x="155" y="98"/>
                  <a:pt x="155" y="98"/>
                  <a:pt x="154" y="98"/>
                </a:cubicBezTo>
                <a:cubicBezTo>
                  <a:pt x="154" y="100"/>
                  <a:pt x="154" y="98"/>
                  <a:pt x="153" y="99"/>
                </a:cubicBezTo>
                <a:close/>
                <a:moveTo>
                  <a:pt x="160" y="120"/>
                </a:moveTo>
                <a:cubicBezTo>
                  <a:pt x="160" y="120"/>
                  <a:pt x="160" y="121"/>
                  <a:pt x="161" y="120"/>
                </a:cubicBezTo>
                <a:cubicBezTo>
                  <a:pt x="162" y="119"/>
                  <a:pt x="165" y="116"/>
                  <a:pt x="163" y="117"/>
                </a:cubicBezTo>
                <a:cubicBezTo>
                  <a:pt x="163" y="117"/>
                  <a:pt x="162" y="119"/>
                  <a:pt x="160" y="120"/>
                </a:cubicBezTo>
                <a:close/>
                <a:moveTo>
                  <a:pt x="150" y="106"/>
                </a:moveTo>
                <a:cubicBezTo>
                  <a:pt x="148" y="108"/>
                  <a:pt x="154" y="103"/>
                  <a:pt x="151" y="106"/>
                </a:cubicBezTo>
                <a:cubicBezTo>
                  <a:pt x="154" y="104"/>
                  <a:pt x="154" y="104"/>
                  <a:pt x="154" y="104"/>
                </a:cubicBezTo>
                <a:cubicBezTo>
                  <a:pt x="154" y="103"/>
                  <a:pt x="153" y="104"/>
                  <a:pt x="154" y="103"/>
                </a:cubicBezTo>
                <a:cubicBezTo>
                  <a:pt x="151" y="105"/>
                  <a:pt x="151" y="105"/>
                  <a:pt x="150" y="106"/>
                </a:cubicBezTo>
                <a:close/>
                <a:moveTo>
                  <a:pt x="146" y="105"/>
                </a:moveTo>
                <a:cubicBezTo>
                  <a:pt x="142" y="108"/>
                  <a:pt x="147" y="106"/>
                  <a:pt x="145" y="108"/>
                </a:cubicBezTo>
                <a:cubicBezTo>
                  <a:pt x="147" y="106"/>
                  <a:pt x="146" y="106"/>
                  <a:pt x="149" y="104"/>
                </a:cubicBezTo>
                <a:cubicBezTo>
                  <a:pt x="148" y="104"/>
                  <a:pt x="149" y="103"/>
                  <a:pt x="149" y="103"/>
                </a:cubicBezTo>
                <a:cubicBezTo>
                  <a:pt x="145" y="105"/>
                  <a:pt x="149" y="103"/>
                  <a:pt x="146" y="106"/>
                </a:cubicBezTo>
                <a:cubicBezTo>
                  <a:pt x="146" y="105"/>
                  <a:pt x="147" y="104"/>
                  <a:pt x="146" y="105"/>
                </a:cubicBezTo>
                <a:close/>
                <a:moveTo>
                  <a:pt x="153" y="120"/>
                </a:moveTo>
                <a:cubicBezTo>
                  <a:pt x="156" y="118"/>
                  <a:pt x="154" y="119"/>
                  <a:pt x="157" y="116"/>
                </a:cubicBezTo>
                <a:cubicBezTo>
                  <a:pt x="156" y="117"/>
                  <a:pt x="154" y="118"/>
                  <a:pt x="152" y="119"/>
                </a:cubicBezTo>
                <a:cubicBezTo>
                  <a:pt x="154" y="119"/>
                  <a:pt x="151" y="121"/>
                  <a:pt x="149" y="122"/>
                </a:cubicBezTo>
                <a:cubicBezTo>
                  <a:pt x="148" y="124"/>
                  <a:pt x="152" y="120"/>
                  <a:pt x="151" y="122"/>
                </a:cubicBezTo>
                <a:cubicBezTo>
                  <a:pt x="153" y="120"/>
                  <a:pt x="153" y="119"/>
                  <a:pt x="154" y="119"/>
                </a:cubicBezTo>
                <a:cubicBezTo>
                  <a:pt x="154" y="119"/>
                  <a:pt x="153" y="120"/>
                  <a:pt x="153" y="120"/>
                </a:cubicBezTo>
                <a:close/>
                <a:moveTo>
                  <a:pt x="136" y="117"/>
                </a:moveTo>
                <a:cubicBezTo>
                  <a:pt x="139" y="115"/>
                  <a:pt x="135" y="118"/>
                  <a:pt x="135" y="118"/>
                </a:cubicBezTo>
                <a:cubicBezTo>
                  <a:pt x="138" y="116"/>
                  <a:pt x="140" y="115"/>
                  <a:pt x="142" y="113"/>
                </a:cubicBezTo>
                <a:cubicBezTo>
                  <a:pt x="142" y="112"/>
                  <a:pt x="147" y="109"/>
                  <a:pt x="148" y="107"/>
                </a:cubicBezTo>
                <a:cubicBezTo>
                  <a:pt x="147" y="108"/>
                  <a:pt x="146" y="108"/>
                  <a:pt x="146" y="108"/>
                </a:cubicBezTo>
                <a:cubicBezTo>
                  <a:pt x="144" y="109"/>
                  <a:pt x="144" y="110"/>
                  <a:pt x="142" y="111"/>
                </a:cubicBezTo>
                <a:cubicBezTo>
                  <a:pt x="141" y="113"/>
                  <a:pt x="142" y="113"/>
                  <a:pt x="141" y="113"/>
                </a:cubicBezTo>
                <a:cubicBezTo>
                  <a:pt x="140" y="113"/>
                  <a:pt x="136" y="116"/>
                  <a:pt x="136" y="117"/>
                </a:cubicBezTo>
                <a:close/>
                <a:moveTo>
                  <a:pt x="153" y="123"/>
                </a:moveTo>
                <a:cubicBezTo>
                  <a:pt x="154" y="123"/>
                  <a:pt x="157" y="120"/>
                  <a:pt x="156" y="120"/>
                </a:cubicBezTo>
                <a:cubicBezTo>
                  <a:pt x="155" y="121"/>
                  <a:pt x="152" y="123"/>
                  <a:pt x="153" y="123"/>
                </a:cubicBezTo>
                <a:close/>
                <a:moveTo>
                  <a:pt x="137" y="109"/>
                </a:moveTo>
                <a:cubicBezTo>
                  <a:pt x="139" y="108"/>
                  <a:pt x="141" y="106"/>
                  <a:pt x="141" y="106"/>
                </a:cubicBezTo>
                <a:cubicBezTo>
                  <a:pt x="139" y="107"/>
                  <a:pt x="137" y="109"/>
                  <a:pt x="137" y="109"/>
                </a:cubicBezTo>
                <a:close/>
                <a:moveTo>
                  <a:pt x="136" y="114"/>
                </a:moveTo>
                <a:cubicBezTo>
                  <a:pt x="138" y="114"/>
                  <a:pt x="137" y="113"/>
                  <a:pt x="137" y="115"/>
                </a:cubicBezTo>
                <a:cubicBezTo>
                  <a:pt x="138" y="114"/>
                  <a:pt x="138" y="113"/>
                  <a:pt x="141" y="111"/>
                </a:cubicBezTo>
                <a:cubicBezTo>
                  <a:pt x="142" y="110"/>
                  <a:pt x="141" y="111"/>
                  <a:pt x="140" y="111"/>
                </a:cubicBezTo>
                <a:cubicBezTo>
                  <a:pt x="141" y="110"/>
                  <a:pt x="142" y="110"/>
                  <a:pt x="143" y="109"/>
                </a:cubicBezTo>
                <a:cubicBezTo>
                  <a:pt x="143" y="109"/>
                  <a:pt x="144" y="108"/>
                  <a:pt x="143" y="108"/>
                </a:cubicBezTo>
                <a:cubicBezTo>
                  <a:pt x="141" y="111"/>
                  <a:pt x="139" y="111"/>
                  <a:pt x="136" y="114"/>
                </a:cubicBezTo>
                <a:close/>
                <a:moveTo>
                  <a:pt x="142" y="117"/>
                </a:moveTo>
                <a:cubicBezTo>
                  <a:pt x="140" y="118"/>
                  <a:pt x="142" y="116"/>
                  <a:pt x="144" y="115"/>
                </a:cubicBezTo>
                <a:cubicBezTo>
                  <a:pt x="144" y="114"/>
                  <a:pt x="142" y="115"/>
                  <a:pt x="141" y="116"/>
                </a:cubicBezTo>
                <a:cubicBezTo>
                  <a:pt x="141" y="116"/>
                  <a:pt x="141" y="117"/>
                  <a:pt x="140" y="117"/>
                </a:cubicBezTo>
                <a:cubicBezTo>
                  <a:pt x="137" y="118"/>
                  <a:pt x="139" y="119"/>
                  <a:pt x="136" y="120"/>
                </a:cubicBezTo>
                <a:cubicBezTo>
                  <a:pt x="136" y="121"/>
                  <a:pt x="133" y="123"/>
                  <a:pt x="132" y="124"/>
                </a:cubicBezTo>
                <a:cubicBezTo>
                  <a:pt x="133" y="124"/>
                  <a:pt x="131" y="125"/>
                  <a:pt x="131" y="126"/>
                </a:cubicBezTo>
                <a:cubicBezTo>
                  <a:pt x="133" y="124"/>
                  <a:pt x="135" y="122"/>
                  <a:pt x="134" y="124"/>
                </a:cubicBezTo>
                <a:cubicBezTo>
                  <a:pt x="135" y="124"/>
                  <a:pt x="139" y="121"/>
                  <a:pt x="138" y="121"/>
                </a:cubicBezTo>
                <a:cubicBezTo>
                  <a:pt x="137" y="121"/>
                  <a:pt x="135" y="124"/>
                  <a:pt x="135" y="123"/>
                </a:cubicBezTo>
                <a:cubicBezTo>
                  <a:pt x="136" y="122"/>
                  <a:pt x="135" y="122"/>
                  <a:pt x="137" y="121"/>
                </a:cubicBezTo>
                <a:cubicBezTo>
                  <a:pt x="139" y="119"/>
                  <a:pt x="142" y="117"/>
                  <a:pt x="142" y="117"/>
                </a:cubicBezTo>
                <a:close/>
                <a:moveTo>
                  <a:pt x="143" y="118"/>
                </a:moveTo>
                <a:cubicBezTo>
                  <a:pt x="141" y="119"/>
                  <a:pt x="141" y="119"/>
                  <a:pt x="141" y="119"/>
                </a:cubicBezTo>
                <a:cubicBezTo>
                  <a:pt x="140" y="120"/>
                  <a:pt x="140" y="120"/>
                  <a:pt x="141" y="121"/>
                </a:cubicBezTo>
                <a:cubicBezTo>
                  <a:pt x="143" y="119"/>
                  <a:pt x="142" y="119"/>
                  <a:pt x="143" y="118"/>
                </a:cubicBezTo>
                <a:cubicBezTo>
                  <a:pt x="143" y="119"/>
                  <a:pt x="144" y="118"/>
                  <a:pt x="145" y="117"/>
                </a:cubicBezTo>
                <a:cubicBezTo>
                  <a:pt x="143" y="118"/>
                  <a:pt x="144" y="117"/>
                  <a:pt x="143" y="118"/>
                </a:cubicBezTo>
                <a:close/>
                <a:moveTo>
                  <a:pt x="146" y="128"/>
                </a:moveTo>
                <a:cubicBezTo>
                  <a:pt x="147" y="128"/>
                  <a:pt x="145" y="129"/>
                  <a:pt x="145" y="130"/>
                </a:cubicBezTo>
                <a:cubicBezTo>
                  <a:pt x="146" y="129"/>
                  <a:pt x="146" y="129"/>
                  <a:pt x="148" y="128"/>
                </a:cubicBezTo>
                <a:cubicBezTo>
                  <a:pt x="147" y="128"/>
                  <a:pt x="147" y="127"/>
                  <a:pt x="148" y="127"/>
                </a:cubicBezTo>
                <a:cubicBezTo>
                  <a:pt x="147" y="127"/>
                  <a:pt x="146" y="128"/>
                  <a:pt x="146" y="128"/>
                </a:cubicBezTo>
                <a:close/>
                <a:moveTo>
                  <a:pt x="133" y="117"/>
                </a:moveTo>
                <a:cubicBezTo>
                  <a:pt x="133" y="118"/>
                  <a:pt x="134" y="117"/>
                  <a:pt x="135" y="117"/>
                </a:cubicBezTo>
                <a:cubicBezTo>
                  <a:pt x="136" y="116"/>
                  <a:pt x="137" y="115"/>
                  <a:pt x="137" y="115"/>
                </a:cubicBezTo>
                <a:cubicBezTo>
                  <a:pt x="136" y="116"/>
                  <a:pt x="135" y="115"/>
                  <a:pt x="133" y="117"/>
                </a:cubicBezTo>
                <a:close/>
                <a:moveTo>
                  <a:pt x="144" y="129"/>
                </a:moveTo>
                <a:cubicBezTo>
                  <a:pt x="143" y="129"/>
                  <a:pt x="141" y="129"/>
                  <a:pt x="139" y="132"/>
                </a:cubicBezTo>
                <a:cubicBezTo>
                  <a:pt x="139" y="133"/>
                  <a:pt x="145" y="129"/>
                  <a:pt x="146" y="127"/>
                </a:cubicBezTo>
                <a:cubicBezTo>
                  <a:pt x="145" y="128"/>
                  <a:pt x="144" y="128"/>
                  <a:pt x="144" y="129"/>
                </a:cubicBezTo>
                <a:close/>
                <a:moveTo>
                  <a:pt x="133" y="117"/>
                </a:moveTo>
                <a:cubicBezTo>
                  <a:pt x="132" y="118"/>
                  <a:pt x="132" y="117"/>
                  <a:pt x="131" y="118"/>
                </a:cubicBezTo>
                <a:cubicBezTo>
                  <a:pt x="131" y="119"/>
                  <a:pt x="133" y="117"/>
                  <a:pt x="135" y="116"/>
                </a:cubicBezTo>
                <a:cubicBezTo>
                  <a:pt x="134" y="116"/>
                  <a:pt x="136" y="114"/>
                  <a:pt x="134" y="115"/>
                </a:cubicBezTo>
                <a:cubicBezTo>
                  <a:pt x="134" y="116"/>
                  <a:pt x="134" y="116"/>
                  <a:pt x="133" y="117"/>
                </a:cubicBezTo>
                <a:close/>
                <a:moveTo>
                  <a:pt x="138" y="122"/>
                </a:moveTo>
                <a:cubicBezTo>
                  <a:pt x="137" y="123"/>
                  <a:pt x="137" y="123"/>
                  <a:pt x="139" y="122"/>
                </a:cubicBezTo>
                <a:cubicBezTo>
                  <a:pt x="140" y="121"/>
                  <a:pt x="140" y="120"/>
                  <a:pt x="138" y="122"/>
                </a:cubicBezTo>
                <a:close/>
                <a:moveTo>
                  <a:pt x="139" y="137"/>
                </a:moveTo>
                <a:cubicBezTo>
                  <a:pt x="141" y="135"/>
                  <a:pt x="141" y="137"/>
                  <a:pt x="139" y="138"/>
                </a:cubicBezTo>
                <a:cubicBezTo>
                  <a:pt x="140" y="137"/>
                  <a:pt x="141" y="137"/>
                  <a:pt x="142" y="136"/>
                </a:cubicBezTo>
                <a:cubicBezTo>
                  <a:pt x="142" y="135"/>
                  <a:pt x="142" y="135"/>
                  <a:pt x="142" y="135"/>
                </a:cubicBezTo>
                <a:cubicBezTo>
                  <a:pt x="142" y="135"/>
                  <a:pt x="143" y="134"/>
                  <a:pt x="144" y="134"/>
                </a:cubicBezTo>
                <a:cubicBezTo>
                  <a:pt x="142" y="136"/>
                  <a:pt x="138" y="139"/>
                  <a:pt x="138" y="140"/>
                </a:cubicBezTo>
                <a:cubicBezTo>
                  <a:pt x="138" y="140"/>
                  <a:pt x="137" y="141"/>
                  <a:pt x="136" y="141"/>
                </a:cubicBezTo>
                <a:cubicBezTo>
                  <a:pt x="138" y="140"/>
                  <a:pt x="138" y="139"/>
                  <a:pt x="139" y="138"/>
                </a:cubicBezTo>
                <a:cubicBezTo>
                  <a:pt x="139" y="137"/>
                  <a:pt x="136" y="138"/>
                  <a:pt x="133" y="141"/>
                </a:cubicBezTo>
                <a:cubicBezTo>
                  <a:pt x="134" y="141"/>
                  <a:pt x="136" y="139"/>
                  <a:pt x="137" y="139"/>
                </a:cubicBezTo>
                <a:cubicBezTo>
                  <a:pt x="137" y="139"/>
                  <a:pt x="138" y="139"/>
                  <a:pt x="138" y="139"/>
                </a:cubicBezTo>
                <a:cubicBezTo>
                  <a:pt x="135" y="142"/>
                  <a:pt x="132" y="145"/>
                  <a:pt x="132" y="146"/>
                </a:cubicBezTo>
                <a:cubicBezTo>
                  <a:pt x="133" y="145"/>
                  <a:pt x="135" y="144"/>
                  <a:pt x="135" y="143"/>
                </a:cubicBezTo>
                <a:cubicBezTo>
                  <a:pt x="134" y="144"/>
                  <a:pt x="134" y="144"/>
                  <a:pt x="134" y="144"/>
                </a:cubicBezTo>
                <a:cubicBezTo>
                  <a:pt x="135" y="144"/>
                  <a:pt x="136" y="142"/>
                  <a:pt x="136" y="142"/>
                </a:cubicBezTo>
                <a:cubicBezTo>
                  <a:pt x="137" y="142"/>
                  <a:pt x="134" y="145"/>
                  <a:pt x="137" y="143"/>
                </a:cubicBezTo>
                <a:cubicBezTo>
                  <a:pt x="136" y="142"/>
                  <a:pt x="139" y="141"/>
                  <a:pt x="140" y="141"/>
                </a:cubicBezTo>
                <a:cubicBezTo>
                  <a:pt x="139" y="140"/>
                  <a:pt x="141" y="139"/>
                  <a:pt x="141" y="139"/>
                </a:cubicBezTo>
                <a:cubicBezTo>
                  <a:pt x="140" y="139"/>
                  <a:pt x="140" y="139"/>
                  <a:pt x="141" y="138"/>
                </a:cubicBezTo>
                <a:cubicBezTo>
                  <a:pt x="144" y="136"/>
                  <a:pt x="146" y="134"/>
                  <a:pt x="148" y="133"/>
                </a:cubicBezTo>
                <a:cubicBezTo>
                  <a:pt x="147" y="133"/>
                  <a:pt x="143" y="135"/>
                  <a:pt x="146" y="132"/>
                </a:cubicBezTo>
                <a:cubicBezTo>
                  <a:pt x="143" y="133"/>
                  <a:pt x="141" y="134"/>
                  <a:pt x="139" y="137"/>
                </a:cubicBezTo>
                <a:close/>
                <a:moveTo>
                  <a:pt x="142" y="131"/>
                </a:moveTo>
                <a:cubicBezTo>
                  <a:pt x="142" y="131"/>
                  <a:pt x="143" y="132"/>
                  <a:pt x="144" y="130"/>
                </a:cubicBezTo>
                <a:cubicBezTo>
                  <a:pt x="144" y="130"/>
                  <a:pt x="144" y="130"/>
                  <a:pt x="144" y="129"/>
                </a:cubicBezTo>
                <a:cubicBezTo>
                  <a:pt x="144" y="130"/>
                  <a:pt x="143" y="130"/>
                  <a:pt x="142" y="131"/>
                </a:cubicBezTo>
                <a:close/>
                <a:moveTo>
                  <a:pt x="142" y="143"/>
                </a:moveTo>
                <a:cubicBezTo>
                  <a:pt x="142" y="143"/>
                  <a:pt x="145" y="140"/>
                  <a:pt x="145" y="142"/>
                </a:cubicBezTo>
                <a:cubicBezTo>
                  <a:pt x="147" y="140"/>
                  <a:pt x="149" y="139"/>
                  <a:pt x="150" y="138"/>
                </a:cubicBezTo>
                <a:cubicBezTo>
                  <a:pt x="148" y="139"/>
                  <a:pt x="147" y="140"/>
                  <a:pt x="146" y="140"/>
                </a:cubicBezTo>
                <a:cubicBezTo>
                  <a:pt x="147" y="139"/>
                  <a:pt x="147" y="139"/>
                  <a:pt x="148" y="138"/>
                </a:cubicBezTo>
                <a:cubicBezTo>
                  <a:pt x="147" y="139"/>
                  <a:pt x="150" y="137"/>
                  <a:pt x="150" y="137"/>
                </a:cubicBezTo>
                <a:cubicBezTo>
                  <a:pt x="148" y="138"/>
                  <a:pt x="142" y="142"/>
                  <a:pt x="142" y="143"/>
                </a:cubicBezTo>
                <a:close/>
                <a:moveTo>
                  <a:pt x="125" y="125"/>
                </a:moveTo>
                <a:cubicBezTo>
                  <a:pt x="126" y="125"/>
                  <a:pt x="128" y="123"/>
                  <a:pt x="128" y="124"/>
                </a:cubicBezTo>
                <a:cubicBezTo>
                  <a:pt x="126" y="126"/>
                  <a:pt x="124" y="127"/>
                  <a:pt x="124" y="128"/>
                </a:cubicBezTo>
                <a:cubicBezTo>
                  <a:pt x="129" y="124"/>
                  <a:pt x="129" y="124"/>
                  <a:pt x="129" y="124"/>
                </a:cubicBezTo>
                <a:cubicBezTo>
                  <a:pt x="128" y="123"/>
                  <a:pt x="132" y="121"/>
                  <a:pt x="131" y="120"/>
                </a:cubicBezTo>
                <a:cubicBezTo>
                  <a:pt x="129" y="122"/>
                  <a:pt x="127" y="123"/>
                  <a:pt x="125" y="125"/>
                </a:cubicBezTo>
                <a:close/>
                <a:moveTo>
                  <a:pt x="131" y="122"/>
                </a:moveTo>
                <a:cubicBezTo>
                  <a:pt x="132" y="122"/>
                  <a:pt x="131" y="122"/>
                  <a:pt x="131" y="123"/>
                </a:cubicBezTo>
                <a:cubicBezTo>
                  <a:pt x="132" y="122"/>
                  <a:pt x="132" y="121"/>
                  <a:pt x="133" y="120"/>
                </a:cubicBezTo>
                <a:cubicBezTo>
                  <a:pt x="134" y="120"/>
                  <a:pt x="134" y="120"/>
                  <a:pt x="134" y="120"/>
                </a:cubicBezTo>
                <a:cubicBezTo>
                  <a:pt x="133" y="120"/>
                  <a:pt x="135" y="117"/>
                  <a:pt x="131" y="119"/>
                </a:cubicBezTo>
                <a:cubicBezTo>
                  <a:pt x="131" y="120"/>
                  <a:pt x="134" y="119"/>
                  <a:pt x="131" y="122"/>
                </a:cubicBezTo>
                <a:close/>
                <a:moveTo>
                  <a:pt x="139" y="130"/>
                </a:moveTo>
                <a:cubicBezTo>
                  <a:pt x="138" y="132"/>
                  <a:pt x="142" y="129"/>
                  <a:pt x="142" y="129"/>
                </a:cubicBezTo>
                <a:lnTo>
                  <a:pt x="139" y="130"/>
                </a:lnTo>
                <a:close/>
                <a:moveTo>
                  <a:pt x="133" y="129"/>
                </a:moveTo>
                <a:cubicBezTo>
                  <a:pt x="135" y="127"/>
                  <a:pt x="136" y="126"/>
                  <a:pt x="135" y="126"/>
                </a:cubicBezTo>
                <a:cubicBezTo>
                  <a:pt x="133" y="128"/>
                  <a:pt x="132" y="129"/>
                  <a:pt x="133" y="129"/>
                </a:cubicBezTo>
                <a:close/>
                <a:moveTo>
                  <a:pt x="129" y="121"/>
                </a:moveTo>
                <a:cubicBezTo>
                  <a:pt x="128" y="120"/>
                  <a:pt x="126" y="121"/>
                  <a:pt x="124" y="124"/>
                </a:cubicBezTo>
                <a:cubicBezTo>
                  <a:pt x="125" y="123"/>
                  <a:pt x="125" y="123"/>
                  <a:pt x="124" y="124"/>
                </a:cubicBezTo>
                <a:cubicBezTo>
                  <a:pt x="123" y="124"/>
                  <a:pt x="121" y="127"/>
                  <a:pt x="120" y="128"/>
                </a:cubicBezTo>
                <a:cubicBezTo>
                  <a:pt x="121" y="128"/>
                  <a:pt x="121" y="128"/>
                  <a:pt x="120" y="130"/>
                </a:cubicBezTo>
                <a:cubicBezTo>
                  <a:pt x="121" y="129"/>
                  <a:pt x="121" y="129"/>
                  <a:pt x="121" y="129"/>
                </a:cubicBezTo>
                <a:cubicBezTo>
                  <a:pt x="125" y="126"/>
                  <a:pt x="124" y="125"/>
                  <a:pt x="128" y="123"/>
                </a:cubicBezTo>
                <a:cubicBezTo>
                  <a:pt x="127" y="122"/>
                  <a:pt x="126" y="123"/>
                  <a:pt x="129" y="121"/>
                </a:cubicBezTo>
                <a:close/>
                <a:moveTo>
                  <a:pt x="129" y="131"/>
                </a:moveTo>
                <a:cubicBezTo>
                  <a:pt x="130" y="130"/>
                  <a:pt x="133" y="127"/>
                  <a:pt x="134" y="126"/>
                </a:cubicBezTo>
                <a:cubicBezTo>
                  <a:pt x="131" y="128"/>
                  <a:pt x="130" y="130"/>
                  <a:pt x="129" y="131"/>
                </a:cubicBezTo>
                <a:close/>
                <a:moveTo>
                  <a:pt x="133" y="136"/>
                </a:moveTo>
                <a:cubicBezTo>
                  <a:pt x="135" y="136"/>
                  <a:pt x="137" y="136"/>
                  <a:pt x="139" y="133"/>
                </a:cubicBezTo>
                <a:cubicBezTo>
                  <a:pt x="136" y="135"/>
                  <a:pt x="136" y="134"/>
                  <a:pt x="133" y="136"/>
                </a:cubicBezTo>
                <a:close/>
                <a:moveTo>
                  <a:pt x="124" y="131"/>
                </a:moveTo>
                <a:cubicBezTo>
                  <a:pt x="125" y="131"/>
                  <a:pt x="125" y="131"/>
                  <a:pt x="124" y="132"/>
                </a:cubicBezTo>
                <a:cubicBezTo>
                  <a:pt x="126" y="131"/>
                  <a:pt x="131" y="127"/>
                  <a:pt x="128" y="128"/>
                </a:cubicBezTo>
                <a:cubicBezTo>
                  <a:pt x="128" y="129"/>
                  <a:pt x="126" y="130"/>
                  <a:pt x="124" y="131"/>
                </a:cubicBezTo>
                <a:close/>
                <a:moveTo>
                  <a:pt x="121" y="127"/>
                </a:moveTo>
                <a:cubicBezTo>
                  <a:pt x="121" y="126"/>
                  <a:pt x="121" y="125"/>
                  <a:pt x="123" y="124"/>
                </a:cubicBezTo>
                <a:cubicBezTo>
                  <a:pt x="120" y="126"/>
                  <a:pt x="117" y="127"/>
                  <a:pt x="117" y="128"/>
                </a:cubicBezTo>
                <a:cubicBezTo>
                  <a:pt x="118" y="128"/>
                  <a:pt x="120" y="126"/>
                  <a:pt x="121" y="126"/>
                </a:cubicBezTo>
                <a:cubicBezTo>
                  <a:pt x="120" y="126"/>
                  <a:pt x="119" y="128"/>
                  <a:pt x="121" y="127"/>
                </a:cubicBezTo>
                <a:close/>
                <a:moveTo>
                  <a:pt x="120" y="131"/>
                </a:moveTo>
                <a:cubicBezTo>
                  <a:pt x="121" y="131"/>
                  <a:pt x="122" y="131"/>
                  <a:pt x="124" y="129"/>
                </a:cubicBezTo>
                <a:cubicBezTo>
                  <a:pt x="124" y="128"/>
                  <a:pt x="121" y="130"/>
                  <a:pt x="120" y="131"/>
                </a:cubicBezTo>
                <a:close/>
                <a:moveTo>
                  <a:pt x="119" y="140"/>
                </a:moveTo>
                <a:cubicBezTo>
                  <a:pt x="121" y="139"/>
                  <a:pt x="122" y="137"/>
                  <a:pt x="124" y="135"/>
                </a:cubicBezTo>
                <a:cubicBezTo>
                  <a:pt x="124" y="134"/>
                  <a:pt x="124" y="134"/>
                  <a:pt x="124" y="134"/>
                </a:cubicBezTo>
                <a:cubicBezTo>
                  <a:pt x="121" y="137"/>
                  <a:pt x="119" y="139"/>
                  <a:pt x="119" y="140"/>
                </a:cubicBezTo>
                <a:close/>
                <a:moveTo>
                  <a:pt x="117" y="131"/>
                </a:moveTo>
                <a:cubicBezTo>
                  <a:pt x="119" y="130"/>
                  <a:pt x="117" y="130"/>
                  <a:pt x="118" y="129"/>
                </a:cubicBezTo>
                <a:cubicBezTo>
                  <a:pt x="116" y="131"/>
                  <a:pt x="116" y="131"/>
                  <a:pt x="117" y="131"/>
                </a:cubicBezTo>
                <a:close/>
                <a:moveTo>
                  <a:pt x="112" y="133"/>
                </a:moveTo>
                <a:cubicBezTo>
                  <a:pt x="112" y="134"/>
                  <a:pt x="114" y="132"/>
                  <a:pt x="113" y="133"/>
                </a:cubicBezTo>
                <a:cubicBezTo>
                  <a:pt x="117" y="130"/>
                  <a:pt x="114" y="131"/>
                  <a:pt x="112" y="133"/>
                </a:cubicBezTo>
                <a:close/>
                <a:moveTo>
                  <a:pt x="117" y="138"/>
                </a:moveTo>
                <a:cubicBezTo>
                  <a:pt x="116" y="140"/>
                  <a:pt x="113" y="143"/>
                  <a:pt x="114" y="143"/>
                </a:cubicBezTo>
                <a:cubicBezTo>
                  <a:pt x="117" y="140"/>
                  <a:pt x="116" y="140"/>
                  <a:pt x="119" y="137"/>
                </a:cubicBezTo>
                <a:cubicBezTo>
                  <a:pt x="118" y="138"/>
                  <a:pt x="118" y="137"/>
                  <a:pt x="117" y="138"/>
                </a:cubicBezTo>
                <a:close/>
                <a:moveTo>
                  <a:pt x="114" y="157"/>
                </a:moveTo>
                <a:cubicBezTo>
                  <a:pt x="112" y="158"/>
                  <a:pt x="113" y="158"/>
                  <a:pt x="111" y="158"/>
                </a:cubicBezTo>
                <a:cubicBezTo>
                  <a:pt x="113" y="158"/>
                  <a:pt x="109" y="161"/>
                  <a:pt x="109" y="161"/>
                </a:cubicBezTo>
                <a:cubicBezTo>
                  <a:pt x="111" y="159"/>
                  <a:pt x="109" y="160"/>
                  <a:pt x="108" y="161"/>
                </a:cubicBezTo>
                <a:cubicBezTo>
                  <a:pt x="108" y="162"/>
                  <a:pt x="107" y="163"/>
                  <a:pt x="107" y="164"/>
                </a:cubicBezTo>
                <a:cubicBezTo>
                  <a:pt x="105" y="166"/>
                  <a:pt x="105" y="164"/>
                  <a:pt x="102" y="167"/>
                </a:cubicBezTo>
                <a:cubicBezTo>
                  <a:pt x="102" y="169"/>
                  <a:pt x="103" y="167"/>
                  <a:pt x="104" y="167"/>
                </a:cubicBezTo>
                <a:cubicBezTo>
                  <a:pt x="103" y="168"/>
                  <a:pt x="102" y="168"/>
                  <a:pt x="101" y="169"/>
                </a:cubicBezTo>
                <a:cubicBezTo>
                  <a:pt x="103" y="169"/>
                  <a:pt x="106" y="166"/>
                  <a:pt x="107" y="164"/>
                </a:cubicBezTo>
                <a:cubicBezTo>
                  <a:pt x="106" y="167"/>
                  <a:pt x="101" y="172"/>
                  <a:pt x="99" y="173"/>
                </a:cubicBezTo>
                <a:cubicBezTo>
                  <a:pt x="99" y="173"/>
                  <a:pt x="99" y="175"/>
                  <a:pt x="98" y="175"/>
                </a:cubicBezTo>
                <a:cubicBezTo>
                  <a:pt x="98" y="175"/>
                  <a:pt x="99" y="175"/>
                  <a:pt x="98" y="175"/>
                </a:cubicBezTo>
                <a:cubicBezTo>
                  <a:pt x="99" y="175"/>
                  <a:pt x="98" y="175"/>
                  <a:pt x="99" y="175"/>
                </a:cubicBezTo>
                <a:cubicBezTo>
                  <a:pt x="99" y="175"/>
                  <a:pt x="100" y="174"/>
                  <a:pt x="100" y="174"/>
                </a:cubicBezTo>
                <a:cubicBezTo>
                  <a:pt x="100" y="174"/>
                  <a:pt x="100" y="174"/>
                  <a:pt x="100" y="174"/>
                </a:cubicBezTo>
                <a:cubicBezTo>
                  <a:pt x="101" y="172"/>
                  <a:pt x="101" y="172"/>
                  <a:pt x="101" y="172"/>
                </a:cubicBezTo>
                <a:cubicBezTo>
                  <a:pt x="102" y="172"/>
                  <a:pt x="103" y="171"/>
                  <a:pt x="104" y="170"/>
                </a:cubicBezTo>
                <a:cubicBezTo>
                  <a:pt x="103" y="170"/>
                  <a:pt x="106" y="168"/>
                  <a:pt x="106" y="167"/>
                </a:cubicBezTo>
                <a:cubicBezTo>
                  <a:pt x="108" y="166"/>
                  <a:pt x="114" y="158"/>
                  <a:pt x="117" y="157"/>
                </a:cubicBezTo>
                <a:cubicBezTo>
                  <a:pt x="117" y="157"/>
                  <a:pt x="116" y="157"/>
                  <a:pt x="117" y="156"/>
                </a:cubicBezTo>
                <a:cubicBezTo>
                  <a:pt x="119" y="155"/>
                  <a:pt x="120" y="153"/>
                  <a:pt x="123" y="151"/>
                </a:cubicBezTo>
                <a:cubicBezTo>
                  <a:pt x="122" y="150"/>
                  <a:pt x="125" y="150"/>
                  <a:pt x="126" y="148"/>
                </a:cubicBezTo>
                <a:cubicBezTo>
                  <a:pt x="126" y="148"/>
                  <a:pt x="127" y="147"/>
                  <a:pt x="126" y="147"/>
                </a:cubicBezTo>
                <a:cubicBezTo>
                  <a:pt x="123" y="150"/>
                  <a:pt x="122" y="148"/>
                  <a:pt x="120" y="151"/>
                </a:cubicBezTo>
                <a:cubicBezTo>
                  <a:pt x="121" y="150"/>
                  <a:pt x="120" y="153"/>
                  <a:pt x="119" y="153"/>
                </a:cubicBezTo>
                <a:cubicBezTo>
                  <a:pt x="119" y="152"/>
                  <a:pt x="117" y="155"/>
                  <a:pt x="116" y="155"/>
                </a:cubicBezTo>
                <a:cubicBezTo>
                  <a:pt x="117" y="154"/>
                  <a:pt x="118" y="153"/>
                  <a:pt x="118" y="152"/>
                </a:cubicBezTo>
                <a:cubicBezTo>
                  <a:pt x="117" y="154"/>
                  <a:pt x="116" y="154"/>
                  <a:pt x="116" y="154"/>
                </a:cubicBezTo>
                <a:cubicBezTo>
                  <a:pt x="116" y="154"/>
                  <a:pt x="117" y="153"/>
                  <a:pt x="117" y="153"/>
                </a:cubicBezTo>
                <a:cubicBezTo>
                  <a:pt x="115" y="155"/>
                  <a:pt x="115" y="155"/>
                  <a:pt x="114" y="157"/>
                </a:cubicBezTo>
                <a:close/>
                <a:moveTo>
                  <a:pt x="119" y="151"/>
                </a:moveTo>
                <a:cubicBezTo>
                  <a:pt x="120" y="150"/>
                  <a:pt x="121" y="149"/>
                  <a:pt x="121" y="148"/>
                </a:cubicBezTo>
                <a:cubicBezTo>
                  <a:pt x="120" y="149"/>
                  <a:pt x="119" y="149"/>
                  <a:pt x="118" y="151"/>
                </a:cubicBezTo>
                <a:cubicBezTo>
                  <a:pt x="118" y="152"/>
                  <a:pt x="119" y="150"/>
                  <a:pt x="120" y="150"/>
                </a:cubicBezTo>
                <a:cubicBezTo>
                  <a:pt x="119" y="151"/>
                  <a:pt x="118" y="152"/>
                  <a:pt x="119" y="151"/>
                </a:cubicBezTo>
                <a:close/>
                <a:moveTo>
                  <a:pt x="124" y="159"/>
                </a:moveTo>
                <a:cubicBezTo>
                  <a:pt x="125" y="159"/>
                  <a:pt x="128" y="159"/>
                  <a:pt x="128" y="157"/>
                </a:cubicBezTo>
                <a:cubicBezTo>
                  <a:pt x="125" y="160"/>
                  <a:pt x="127" y="156"/>
                  <a:pt x="124" y="159"/>
                </a:cubicBezTo>
                <a:close/>
                <a:moveTo>
                  <a:pt x="112" y="142"/>
                </a:moveTo>
                <a:cubicBezTo>
                  <a:pt x="110" y="143"/>
                  <a:pt x="109" y="144"/>
                  <a:pt x="109" y="145"/>
                </a:cubicBezTo>
                <a:cubicBezTo>
                  <a:pt x="110" y="145"/>
                  <a:pt x="111" y="143"/>
                  <a:pt x="112" y="142"/>
                </a:cubicBezTo>
                <a:cubicBezTo>
                  <a:pt x="112" y="143"/>
                  <a:pt x="112" y="143"/>
                  <a:pt x="113" y="142"/>
                </a:cubicBezTo>
                <a:cubicBezTo>
                  <a:pt x="113" y="142"/>
                  <a:pt x="112" y="142"/>
                  <a:pt x="112" y="142"/>
                </a:cubicBezTo>
                <a:close/>
                <a:moveTo>
                  <a:pt x="114" y="170"/>
                </a:moveTo>
                <a:cubicBezTo>
                  <a:pt x="115" y="170"/>
                  <a:pt x="118" y="166"/>
                  <a:pt x="117" y="166"/>
                </a:cubicBezTo>
                <a:cubicBezTo>
                  <a:pt x="115" y="168"/>
                  <a:pt x="116" y="167"/>
                  <a:pt x="114" y="170"/>
                </a:cubicBezTo>
                <a:close/>
                <a:moveTo>
                  <a:pt x="88" y="182"/>
                </a:moveTo>
                <a:cubicBezTo>
                  <a:pt x="88" y="182"/>
                  <a:pt x="89" y="182"/>
                  <a:pt x="89" y="181"/>
                </a:cubicBezTo>
                <a:cubicBezTo>
                  <a:pt x="88" y="181"/>
                  <a:pt x="88" y="182"/>
                  <a:pt x="88" y="182"/>
                </a:cubicBezTo>
                <a:close/>
                <a:moveTo>
                  <a:pt x="108" y="144"/>
                </a:moveTo>
                <a:cubicBezTo>
                  <a:pt x="106" y="144"/>
                  <a:pt x="109" y="142"/>
                  <a:pt x="108" y="142"/>
                </a:cubicBezTo>
                <a:cubicBezTo>
                  <a:pt x="107" y="142"/>
                  <a:pt x="103" y="145"/>
                  <a:pt x="103" y="145"/>
                </a:cubicBezTo>
                <a:cubicBezTo>
                  <a:pt x="105" y="144"/>
                  <a:pt x="106" y="145"/>
                  <a:pt x="107" y="144"/>
                </a:cubicBezTo>
                <a:cubicBezTo>
                  <a:pt x="109" y="143"/>
                  <a:pt x="109" y="143"/>
                  <a:pt x="110" y="141"/>
                </a:cubicBezTo>
                <a:cubicBezTo>
                  <a:pt x="110" y="141"/>
                  <a:pt x="110" y="141"/>
                  <a:pt x="110" y="141"/>
                </a:cubicBezTo>
                <a:cubicBezTo>
                  <a:pt x="107" y="143"/>
                  <a:pt x="110" y="142"/>
                  <a:pt x="108" y="144"/>
                </a:cubicBezTo>
                <a:close/>
                <a:moveTo>
                  <a:pt x="802" y="247"/>
                </a:moveTo>
                <a:cubicBezTo>
                  <a:pt x="799" y="242"/>
                  <a:pt x="799" y="242"/>
                  <a:pt x="799" y="242"/>
                </a:cubicBezTo>
                <a:cubicBezTo>
                  <a:pt x="798" y="242"/>
                  <a:pt x="801" y="247"/>
                  <a:pt x="801" y="246"/>
                </a:cubicBezTo>
                <a:cubicBezTo>
                  <a:pt x="801" y="247"/>
                  <a:pt x="801" y="247"/>
                  <a:pt x="801" y="247"/>
                </a:cubicBezTo>
                <a:cubicBezTo>
                  <a:pt x="800" y="244"/>
                  <a:pt x="802" y="246"/>
                  <a:pt x="802" y="247"/>
                </a:cubicBezTo>
                <a:close/>
                <a:moveTo>
                  <a:pt x="596" y="44"/>
                </a:moveTo>
                <a:cubicBezTo>
                  <a:pt x="592" y="42"/>
                  <a:pt x="592" y="42"/>
                  <a:pt x="592" y="42"/>
                </a:cubicBezTo>
                <a:cubicBezTo>
                  <a:pt x="592" y="43"/>
                  <a:pt x="593" y="43"/>
                  <a:pt x="594" y="44"/>
                </a:cubicBezTo>
                <a:cubicBezTo>
                  <a:pt x="591" y="43"/>
                  <a:pt x="597" y="45"/>
                  <a:pt x="596" y="44"/>
                </a:cubicBezTo>
                <a:close/>
                <a:moveTo>
                  <a:pt x="493" y="9"/>
                </a:moveTo>
                <a:cubicBezTo>
                  <a:pt x="495" y="10"/>
                  <a:pt x="500" y="11"/>
                  <a:pt x="502" y="11"/>
                </a:cubicBezTo>
                <a:cubicBezTo>
                  <a:pt x="500" y="10"/>
                  <a:pt x="492" y="9"/>
                  <a:pt x="493" y="9"/>
                </a:cubicBezTo>
                <a:close/>
                <a:moveTo>
                  <a:pt x="467" y="5"/>
                </a:moveTo>
                <a:cubicBezTo>
                  <a:pt x="469" y="5"/>
                  <a:pt x="477" y="7"/>
                  <a:pt x="475" y="6"/>
                </a:cubicBezTo>
                <a:cubicBezTo>
                  <a:pt x="473" y="6"/>
                  <a:pt x="466" y="4"/>
                  <a:pt x="466" y="5"/>
                </a:cubicBezTo>
                <a:cubicBezTo>
                  <a:pt x="467" y="6"/>
                  <a:pt x="469" y="7"/>
                  <a:pt x="470" y="6"/>
                </a:cubicBezTo>
                <a:cubicBezTo>
                  <a:pt x="469" y="6"/>
                  <a:pt x="468" y="6"/>
                  <a:pt x="467" y="5"/>
                </a:cubicBezTo>
                <a:close/>
                <a:moveTo>
                  <a:pt x="411" y="0"/>
                </a:moveTo>
                <a:cubicBezTo>
                  <a:pt x="410" y="0"/>
                  <a:pt x="406" y="0"/>
                  <a:pt x="404" y="1"/>
                </a:cubicBezTo>
                <a:cubicBezTo>
                  <a:pt x="407" y="1"/>
                  <a:pt x="411" y="1"/>
                  <a:pt x="414" y="1"/>
                </a:cubicBezTo>
                <a:cubicBezTo>
                  <a:pt x="413" y="1"/>
                  <a:pt x="411" y="1"/>
                  <a:pt x="412" y="1"/>
                </a:cubicBezTo>
                <a:cubicBezTo>
                  <a:pt x="413" y="1"/>
                  <a:pt x="417" y="0"/>
                  <a:pt x="415" y="0"/>
                </a:cubicBezTo>
                <a:cubicBezTo>
                  <a:pt x="415" y="1"/>
                  <a:pt x="413" y="0"/>
                  <a:pt x="411" y="0"/>
                </a:cubicBezTo>
                <a:close/>
                <a:moveTo>
                  <a:pt x="394" y="50"/>
                </a:moveTo>
                <a:cubicBezTo>
                  <a:pt x="394" y="49"/>
                  <a:pt x="401" y="50"/>
                  <a:pt x="399" y="50"/>
                </a:cubicBezTo>
                <a:cubicBezTo>
                  <a:pt x="399" y="49"/>
                  <a:pt x="391" y="49"/>
                  <a:pt x="394" y="50"/>
                </a:cubicBezTo>
                <a:close/>
                <a:moveTo>
                  <a:pt x="388" y="50"/>
                </a:moveTo>
                <a:cubicBezTo>
                  <a:pt x="389" y="50"/>
                  <a:pt x="391" y="51"/>
                  <a:pt x="393" y="50"/>
                </a:cubicBezTo>
                <a:cubicBezTo>
                  <a:pt x="384" y="50"/>
                  <a:pt x="379" y="50"/>
                  <a:pt x="376" y="50"/>
                </a:cubicBezTo>
                <a:cubicBezTo>
                  <a:pt x="379" y="50"/>
                  <a:pt x="373" y="51"/>
                  <a:pt x="376" y="51"/>
                </a:cubicBezTo>
                <a:cubicBezTo>
                  <a:pt x="378" y="50"/>
                  <a:pt x="383" y="51"/>
                  <a:pt x="382" y="50"/>
                </a:cubicBezTo>
                <a:cubicBezTo>
                  <a:pt x="383" y="50"/>
                  <a:pt x="386" y="50"/>
                  <a:pt x="388" y="50"/>
                </a:cubicBezTo>
                <a:close/>
                <a:moveTo>
                  <a:pt x="350" y="7"/>
                </a:moveTo>
                <a:cubicBezTo>
                  <a:pt x="351" y="6"/>
                  <a:pt x="358" y="6"/>
                  <a:pt x="359" y="6"/>
                </a:cubicBezTo>
                <a:cubicBezTo>
                  <a:pt x="355" y="6"/>
                  <a:pt x="351" y="7"/>
                  <a:pt x="349" y="7"/>
                </a:cubicBezTo>
                <a:cubicBezTo>
                  <a:pt x="350" y="7"/>
                  <a:pt x="350" y="7"/>
                  <a:pt x="350" y="7"/>
                </a:cubicBezTo>
                <a:cubicBezTo>
                  <a:pt x="350" y="7"/>
                  <a:pt x="349" y="7"/>
                  <a:pt x="350" y="7"/>
                </a:cubicBezTo>
                <a:close/>
                <a:moveTo>
                  <a:pt x="350" y="8"/>
                </a:moveTo>
                <a:cubicBezTo>
                  <a:pt x="350" y="8"/>
                  <a:pt x="350" y="8"/>
                  <a:pt x="351" y="7"/>
                </a:cubicBezTo>
                <a:cubicBezTo>
                  <a:pt x="348" y="8"/>
                  <a:pt x="348" y="7"/>
                  <a:pt x="347" y="7"/>
                </a:cubicBezTo>
                <a:cubicBezTo>
                  <a:pt x="346" y="8"/>
                  <a:pt x="345" y="8"/>
                  <a:pt x="343" y="8"/>
                </a:cubicBezTo>
                <a:cubicBezTo>
                  <a:pt x="342" y="8"/>
                  <a:pt x="336" y="8"/>
                  <a:pt x="335" y="9"/>
                </a:cubicBezTo>
                <a:cubicBezTo>
                  <a:pt x="336" y="9"/>
                  <a:pt x="337" y="9"/>
                  <a:pt x="337" y="9"/>
                </a:cubicBezTo>
                <a:cubicBezTo>
                  <a:pt x="334" y="10"/>
                  <a:pt x="330" y="9"/>
                  <a:pt x="327" y="11"/>
                </a:cubicBezTo>
                <a:cubicBezTo>
                  <a:pt x="331" y="11"/>
                  <a:pt x="333" y="10"/>
                  <a:pt x="336" y="10"/>
                </a:cubicBezTo>
                <a:cubicBezTo>
                  <a:pt x="336" y="9"/>
                  <a:pt x="337" y="9"/>
                  <a:pt x="339" y="9"/>
                </a:cubicBezTo>
                <a:cubicBezTo>
                  <a:pt x="339" y="9"/>
                  <a:pt x="336" y="9"/>
                  <a:pt x="337" y="10"/>
                </a:cubicBezTo>
                <a:cubicBezTo>
                  <a:pt x="342" y="9"/>
                  <a:pt x="350" y="9"/>
                  <a:pt x="351" y="8"/>
                </a:cubicBezTo>
                <a:cubicBezTo>
                  <a:pt x="350" y="8"/>
                  <a:pt x="350" y="8"/>
                  <a:pt x="350" y="8"/>
                </a:cubicBezTo>
                <a:close/>
                <a:moveTo>
                  <a:pt x="314" y="14"/>
                </a:moveTo>
                <a:cubicBezTo>
                  <a:pt x="315" y="14"/>
                  <a:pt x="322" y="13"/>
                  <a:pt x="320" y="13"/>
                </a:cubicBezTo>
                <a:cubicBezTo>
                  <a:pt x="317" y="14"/>
                  <a:pt x="316" y="13"/>
                  <a:pt x="314" y="14"/>
                </a:cubicBezTo>
                <a:close/>
                <a:moveTo>
                  <a:pt x="241" y="77"/>
                </a:moveTo>
                <a:cubicBezTo>
                  <a:pt x="240" y="77"/>
                  <a:pt x="241" y="75"/>
                  <a:pt x="240" y="76"/>
                </a:cubicBezTo>
                <a:cubicBezTo>
                  <a:pt x="240" y="76"/>
                  <a:pt x="238" y="77"/>
                  <a:pt x="238" y="77"/>
                </a:cubicBezTo>
                <a:cubicBezTo>
                  <a:pt x="238" y="77"/>
                  <a:pt x="238" y="77"/>
                  <a:pt x="237" y="77"/>
                </a:cubicBezTo>
                <a:cubicBezTo>
                  <a:pt x="237" y="78"/>
                  <a:pt x="238" y="77"/>
                  <a:pt x="238" y="77"/>
                </a:cubicBezTo>
                <a:cubicBezTo>
                  <a:pt x="236" y="79"/>
                  <a:pt x="236" y="78"/>
                  <a:pt x="235" y="79"/>
                </a:cubicBezTo>
                <a:cubicBezTo>
                  <a:pt x="236" y="79"/>
                  <a:pt x="240" y="77"/>
                  <a:pt x="241" y="77"/>
                </a:cubicBezTo>
                <a:close/>
                <a:moveTo>
                  <a:pt x="232" y="80"/>
                </a:moveTo>
                <a:cubicBezTo>
                  <a:pt x="232" y="81"/>
                  <a:pt x="233" y="81"/>
                  <a:pt x="228" y="83"/>
                </a:cubicBezTo>
                <a:cubicBezTo>
                  <a:pt x="231" y="83"/>
                  <a:pt x="236" y="79"/>
                  <a:pt x="241" y="77"/>
                </a:cubicBezTo>
                <a:cubicBezTo>
                  <a:pt x="238" y="78"/>
                  <a:pt x="235" y="79"/>
                  <a:pt x="232" y="80"/>
                </a:cubicBezTo>
                <a:close/>
                <a:moveTo>
                  <a:pt x="222" y="84"/>
                </a:moveTo>
                <a:cubicBezTo>
                  <a:pt x="220" y="86"/>
                  <a:pt x="220" y="87"/>
                  <a:pt x="223" y="86"/>
                </a:cubicBezTo>
                <a:cubicBezTo>
                  <a:pt x="221" y="87"/>
                  <a:pt x="219" y="89"/>
                  <a:pt x="217" y="89"/>
                </a:cubicBezTo>
                <a:cubicBezTo>
                  <a:pt x="217" y="88"/>
                  <a:pt x="219" y="88"/>
                  <a:pt x="219" y="87"/>
                </a:cubicBezTo>
                <a:cubicBezTo>
                  <a:pt x="217" y="88"/>
                  <a:pt x="213" y="90"/>
                  <a:pt x="213" y="91"/>
                </a:cubicBezTo>
                <a:cubicBezTo>
                  <a:pt x="218" y="88"/>
                  <a:pt x="214" y="91"/>
                  <a:pt x="215" y="91"/>
                </a:cubicBezTo>
                <a:cubicBezTo>
                  <a:pt x="219" y="89"/>
                  <a:pt x="219" y="89"/>
                  <a:pt x="219" y="89"/>
                </a:cubicBezTo>
                <a:cubicBezTo>
                  <a:pt x="219" y="88"/>
                  <a:pt x="224" y="86"/>
                  <a:pt x="226" y="84"/>
                </a:cubicBezTo>
                <a:cubicBezTo>
                  <a:pt x="222" y="86"/>
                  <a:pt x="223" y="85"/>
                  <a:pt x="222" y="84"/>
                </a:cubicBezTo>
                <a:close/>
                <a:moveTo>
                  <a:pt x="214" y="101"/>
                </a:moveTo>
                <a:cubicBezTo>
                  <a:pt x="214" y="103"/>
                  <a:pt x="210" y="104"/>
                  <a:pt x="207" y="106"/>
                </a:cubicBezTo>
                <a:cubicBezTo>
                  <a:pt x="211" y="104"/>
                  <a:pt x="216" y="101"/>
                  <a:pt x="220" y="99"/>
                </a:cubicBezTo>
                <a:cubicBezTo>
                  <a:pt x="219" y="99"/>
                  <a:pt x="215" y="102"/>
                  <a:pt x="215" y="101"/>
                </a:cubicBezTo>
                <a:cubicBezTo>
                  <a:pt x="219" y="99"/>
                  <a:pt x="223" y="98"/>
                  <a:pt x="226" y="95"/>
                </a:cubicBezTo>
                <a:cubicBezTo>
                  <a:pt x="223" y="97"/>
                  <a:pt x="219" y="98"/>
                  <a:pt x="214" y="101"/>
                </a:cubicBezTo>
                <a:close/>
                <a:moveTo>
                  <a:pt x="211" y="86"/>
                </a:moveTo>
                <a:cubicBezTo>
                  <a:pt x="213" y="83"/>
                  <a:pt x="216" y="83"/>
                  <a:pt x="217" y="81"/>
                </a:cubicBezTo>
                <a:cubicBezTo>
                  <a:pt x="214" y="83"/>
                  <a:pt x="214" y="82"/>
                  <a:pt x="210" y="84"/>
                </a:cubicBezTo>
                <a:cubicBezTo>
                  <a:pt x="210" y="85"/>
                  <a:pt x="208" y="86"/>
                  <a:pt x="211" y="86"/>
                </a:cubicBezTo>
                <a:close/>
                <a:moveTo>
                  <a:pt x="210" y="82"/>
                </a:moveTo>
                <a:cubicBezTo>
                  <a:pt x="211" y="82"/>
                  <a:pt x="207" y="83"/>
                  <a:pt x="208" y="84"/>
                </a:cubicBezTo>
                <a:cubicBezTo>
                  <a:pt x="211" y="83"/>
                  <a:pt x="211" y="82"/>
                  <a:pt x="213" y="80"/>
                </a:cubicBezTo>
                <a:cubicBezTo>
                  <a:pt x="214" y="80"/>
                  <a:pt x="214" y="81"/>
                  <a:pt x="215" y="80"/>
                </a:cubicBezTo>
                <a:cubicBezTo>
                  <a:pt x="216" y="79"/>
                  <a:pt x="212" y="81"/>
                  <a:pt x="210" y="82"/>
                </a:cubicBezTo>
                <a:close/>
                <a:moveTo>
                  <a:pt x="203" y="100"/>
                </a:moveTo>
                <a:cubicBezTo>
                  <a:pt x="201" y="100"/>
                  <a:pt x="199" y="102"/>
                  <a:pt x="199" y="102"/>
                </a:cubicBezTo>
                <a:cubicBezTo>
                  <a:pt x="201" y="100"/>
                  <a:pt x="205" y="97"/>
                  <a:pt x="207" y="96"/>
                </a:cubicBezTo>
                <a:cubicBezTo>
                  <a:pt x="207" y="96"/>
                  <a:pt x="213" y="92"/>
                  <a:pt x="212" y="92"/>
                </a:cubicBezTo>
                <a:cubicBezTo>
                  <a:pt x="211" y="93"/>
                  <a:pt x="207" y="95"/>
                  <a:pt x="207" y="96"/>
                </a:cubicBezTo>
                <a:cubicBezTo>
                  <a:pt x="204" y="97"/>
                  <a:pt x="201" y="100"/>
                  <a:pt x="197" y="101"/>
                </a:cubicBezTo>
                <a:cubicBezTo>
                  <a:pt x="197" y="102"/>
                  <a:pt x="198" y="101"/>
                  <a:pt x="196" y="103"/>
                </a:cubicBezTo>
                <a:cubicBezTo>
                  <a:pt x="192" y="104"/>
                  <a:pt x="183" y="110"/>
                  <a:pt x="180" y="114"/>
                </a:cubicBezTo>
                <a:cubicBezTo>
                  <a:pt x="175" y="115"/>
                  <a:pt x="167" y="123"/>
                  <a:pt x="160" y="128"/>
                </a:cubicBezTo>
                <a:cubicBezTo>
                  <a:pt x="161" y="128"/>
                  <a:pt x="163" y="127"/>
                  <a:pt x="161" y="129"/>
                </a:cubicBezTo>
                <a:cubicBezTo>
                  <a:pt x="164" y="127"/>
                  <a:pt x="163" y="126"/>
                  <a:pt x="165" y="125"/>
                </a:cubicBezTo>
                <a:cubicBezTo>
                  <a:pt x="166" y="125"/>
                  <a:pt x="167" y="124"/>
                  <a:pt x="165" y="127"/>
                </a:cubicBezTo>
                <a:cubicBezTo>
                  <a:pt x="167" y="125"/>
                  <a:pt x="166" y="126"/>
                  <a:pt x="168" y="125"/>
                </a:cubicBezTo>
                <a:cubicBezTo>
                  <a:pt x="168" y="124"/>
                  <a:pt x="169" y="122"/>
                  <a:pt x="167" y="123"/>
                </a:cubicBezTo>
                <a:cubicBezTo>
                  <a:pt x="172" y="119"/>
                  <a:pt x="174" y="119"/>
                  <a:pt x="177" y="116"/>
                </a:cubicBezTo>
                <a:cubicBezTo>
                  <a:pt x="176" y="117"/>
                  <a:pt x="178" y="116"/>
                  <a:pt x="179" y="115"/>
                </a:cubicBezTo>
                <a:cubicBezTo>
                  <a:pt x="179" y="115"/>
                  <a:pt x="178" y="115"/>
                  <a:pt x="179" y="114"/>
                </a:cubicBezTo>
                <a:cubicBezTo>
                  <a:pt x="183" y="113"/>
                  <a:pt x="189" y="107"/>
                  <a:pt x="193" y="105"/>
                </a:cubicBezTo>
                <a:cubicBezTo>
                  <a:pt x="193" y="105"/>
                  <a:pt x="192" y="105"/>
                  <a:pt x="194" y="104"/>
                </a:cubicBezTo>
                <a:cubicBezTo>
                  <a:pt x="193" y="106"/>
                  <a:pt x="196" y="103"/>
                  <a:pt x="198" y="102"/>
                </a:cubicBezTo>
                <a:cubicBezTo>
                  <a:pt x="198" y="103"/>
                  <a:pt x="189" y="108"/>
                  <a:pt x="194" y="106"/>
                </a:cubicBezTo>
                <a:cubicBezTo>
                  <a:pt x="192" y="107"/>
                  <a:pt x="190" y="108"/>
                  <a:pt x="190" y="108"/>
                </a:cubicBezTo>
                <a:cubicBezTo>
                  <a:pt x="194" y="106"/>
                  <a:pt x="190" y="109"/>
                  <a:pt x="189" y="110"/>
                </a:cubicBezTo>
                <a:cubicBezTo>
                  <a:pt x="194" y="107"/>
                  <a:pt x="196" y="106"/>
                  <a:pt x="200" y="103"/>
                </a:cubicBezTo>
                <a:cubicBezTo>
                  <a:pt x="201" y="103"/>
                  <a:pt x="200" y="103"/>
                  <a:pt x="201" y="102"/>
                </a:cubicBezTo>
                <a:cubicBezTo>
                  <a:pt x="202" y="102"/>
                  <a:pt x="205" y="100"/>
                  <a:pt x="205" y="99"/>
                </a:cubicBezTo>
                <a:cubicBezTo>
                  <a:pt x="207" y="98"/>
                  <a:pt x="210" y="96"/>
                  <a:pt x="210" y="97"/>
                </a:cubicBezTo>
                <a:cubicBezTo>
                  <a:pt x="212" y="96"/>
                  <a:pt x="213" y="96"/>
                  <a:pt x="213" y="95"/>
                </a:cubicBezTo>
                <a:cubicBezTo>
                  <a:pt x="211" y="96"/>
                  <a:pt x="215" y="94"/>
                  <a:pt x="214" y="94"/>
                </a:cubicBezTo>
                <a:cubicBezTo>
                  <a:pt x="213" y="95"/>
                  <a:pt x="213" y="94"/>
                  <a:pt x="211" y="95"/>
                </a:cubicBezTo>
                <a:cubicBezTo>
                  <a:pt x="211" y="96"/>
                  <a:pt x="207" y="98"/>
                  <a:pt x="205" y="99"/>
                </a:cubicBezTo>
                <a:cubicBezTo>
                  <a:pt x="205" y="99"/>
                  <a:pt x="202" y="101"/>
                  <a:pt x="202" y="101"/>
                </a:cubicBezTo>
                <a:cubicBezTo>
                  <a:pt x="200" y="101"/>
                  <a:pt x="205" y="99"/>
                  <a:pt x="203" y="100"/>
                </a:cubicBezTo>
                <a:close/>
                <a:moveTo>
                  <a:pt x="201" y="82"/>
                </a:moveTo>
                <a:cubicBezTo>
                  <a:pt x="203" y="81"/>
                  <a:pt x="203" y="82"/>
                  <a:pt x="205" y="81"/>
                </a:cubicBezTo>
                <a:cubicBezTo>
                  <a:pt x="205" y="80"/>
                  <a:pt x="206" y="80"/>
                  <a:pt x="205" y="79"/>
                </a:cubicBezTo>
                <a:cubicBezTo>
                  <a:pt x="203" y="80"/>
                  <a:pt x="202" y="81"/>
                  <a:pt x="201" y="82"/>
                </a:cubicBezTo>
                <a:close/>
                <a:moveTo>
                  <a:pt x="192" y="82"/>
                </a:moveTo>
                <a:cubicBezTo>
                  <a:pt x="192" y="81"/>
                  <a:pt x="194" y="80"/>
                  <a:pt x="194" y="80"/>
                </a:cubicBezTo>
                <a:cubicBezTo>
                  <a:pt x="192" y="80"/>
                  <a:pt x="187" y="84"/>
                  <a:pt x="190" y="83"/>
                </a:cubicBezTo>
                <a:cubicBezTo>
                  <a:pt x="192" y="81"/>
                  <a:pt x="191" y="83"/>
                  <a:pt x="191" y="83"/>
                </a:cubicBezTo>
                <a:cubicBezTo>
                  <a:pt x="192" y="83"/>
                  <a:pt x="194" y="82"/>
                  <a:pt x="195" y="81"/>
                </a:cubicBezTo>
                <a:cubicBezTo>
                  <a:pt x="195" y="81"/>
                  <a:pt x="195" y="82"/>
                  <a:pt x="195" y="82"/>
                </a:cubicBezTo>
                <a:cubicBezTo>
                  <a:pt x="197" y="81"/>
                  <a:pt x="197" y="81"/>
                  <a:pt x="197" y="81"/>
                </a:cubicBezTo>
                <a:cubicBezTo>
                  <a:pt x="197" y="80"/>
                  <a:pt x="197" y="80"/>
                  <a:pt x="197" y="80"/>
                </a:cubicBezTo>
                <a:cubicBezTo>
                  <a:pt x="194" y="82"/>
                  <a:pt x="193" y="81"/>
                  <a:pt x="192" y="82"/>
                </a:cubicBezTo>
                <a:close/>
                <a:moveTo>
                  <a:pt x="196" y="84"/>
                </a:moveTo>
                <a:cubicBezTo>
                  <a:pt x="193" y="86"/>
                  <a:pt x="192" y="85"/>
                  <a:pt x="192" y="85"/>
                </a:cubicBezTo>
                <a:cubicBezTo>
                  <a:pt x="192" y="86"/>
                  <a:pt x="191" y="86"/>
                  <a:pt x="191" y="87"/>
                </a:cubicBezTo>
                <a:cubicBezTo>
                  <a:pt x="193" y="86"/>
                  <a:pt x="192" y="87"/>
                  <a:pt x="194" y="87"/>
                </a:cubicBezTo>
                <a:cubicBezTo>
                  <a:pt x="196" y="86"/>
                  <a:pt x="195" y="86"/>
                  <a:pt x="197" y="85"/>
                </a:cubicBezTo>
                <a:cubicBezTo>
                  <a:pt x="198" y="84"/>
                  <a:pt x="195" y="86"/>
                  <a:pt x="195" y="85"/>
                </a:cubicBezTo>
                <a:cubicBezTo>
                  <a:pt x="195" y="85"/>
                  <a:pt x="198" y="82"/>
                  <a:pt x="196" y="83"/>
                </a:cubicBezTo>
                <a:cubicBezTo>
                  <a:pt x="196" y="83"/>
                  <a:pt x="196" y="83"/>
                  <a:pt x="196" y="84"/>
                </a:cubicBezTo>
                <a:close/>
                <a:moveTo>
                  <a:pt x="187" y="104"/>
                </a:moveTo>
                <a:cubicBezTo>
                  <a:pt x="188" y="103"/>
                  <a:pt x="188" y="105"/>
                  <a:pt x="192" y="103"/>
                </a:cubicBezTo>
                <a:cubicBezTo>
                  <a:pt x="192" y="102"/>
                  <a:pt x="190" y="103"/>
                  <a:pt x="190" y="103"/>
                </a:cubicBezTo>
                <a:cubicBezTo>
                  <a:pt x="192" y="102"/>
                  <a:pt x="193" y="101"/>
                  <a:pt x="194" y="99"/>
                </a:cubicBezTo>
                <a:cubicBezTo>
                  <a:pt x="195" y="100"/>
                  <a:pt x="195" y="100"/>
                  <a:pt x="195" y="100"/>
                </a:cubicBezTo>
                <a:cubicBezTo>
                  <a:pt x="197" y="98"/>
                  <a:pt x="198" y="98"/>
                  <a:pt x="201" y="96"/>
                </a:cubicBezTo>
                <a:cubicBezTo>
                  <a:pt x="200" y="96"/>
                  <a:pt x="201" y="94"/>
                  <a:pt x="200" y="95"/>
                </a:cubicBezTo>
                <a:cubicBezTo>
                  <a:pt x="196" y="97"/>
                  <a:pt x="191" y="101"/>
                  <a:pt x="189" y="102"/>
                </a:cubicBezTo>
                <a:cubicBezTo>
                  <a:pt x="188" y="103"/>
                  <a:pt x="191" y="102"/>
                  <a:pt x="188" y="103"/>
                </a:cubicBezTo>
                <a:cubicBezTo>
                  <a:pt x="188" y="103"/>
                  <a:pt x="187" y="104"/>
                  <a:pt x="187" y="104"/>
                </a:cubicBezTo>
                <a:close/>
                <a:moveTo>
                  <a:pt x="198" y="107"/>
                </a:moveTo>
                <a:cubicBezTo>
                  <a:pt x="200" y="106"/>
                  <a:pt x="201" y="105"/>
                  <a:pt x="202" y="105"/>
                </a:cubicBezTo>
                <a:cubicBezTo>
                  <a:pt x="201" y="105"/>
                  <a:pt x="199" y="106"/>
                  <a:pt x="198" y="106"/>
                </a:cubicBezTo>
                <a:cubicBezTo>
                  <a:pt x="200" y="105"/>
                  <a:pt x="200" y="104"/>
                  <a:pt x="202" y="103"/>
                </a:cubicBezTo>
                <a:cubicBezTo>
                  <a:pt x="201" y="104"/>
                  <a:pt x="203" y="102"/>
                  <a:pt x="205" y="102"/>
                </a:cubicBezTo>
                <a:cubicBezTo>
                  <a:pt x="204" y="101"/>
                  <a:pt x="200" y="104"/>
                  <a:pt x="197" y="105"/>
                </a:cubicBezTo>
                <a:cubicBezTo>
                  <a:pt x="199" y="105"/>
                  <a:pt x="196" y="108"/>
                  <a:pt x="198" y="107"/>
                </a:cubicBezTo>
                <a:close/>
                <a:moveTo>
                  <a:pt x="186" y="99"/>
                </a:moveTo>
                <a:cubicBezTo>
                  <a:pt x="183" y="101"/>
                  <a:pt x="173" y="108"/>
                  <a:pt x="182" y="103"/>
                </a:cubicBezTo>
                <a:cubicBezTo>
                  <a:pt x="183" y="101"/>
                  <a:pt x="187" y="99"/>
                  <a:pt x="183" y="102"/>
                </a:cubicBezTo>
                <a:cubicBezTo>
                  <a:pt x="186" y="100"/>
                  <a:pt x="187" y="99"/>
                  <a:pt x="188" y="98"/>
                </a:cubicBezTo>
                <a:cubicBezTo>
                  <a:pt x="187" y="99"/>
                  <a:pt x="187" y="98"/>
                  <a:pt x="186" y="99"/>
                </a:cubicBezTo>
                <a:close/>
                <a:moveTo>
                  <a:pt x="169" y="89"/>
                </a:moveTo>
                <a:cubicBezTo>
                  <a:pt x="171" y="89"/>
                  <a:pt x="178" y="83"/>
                  <a:pt x="174" y="85"/>
                </a:cubicBezTo>
                <a:cubicBezTo>
                  <a:pt x="174" y="86"/>
                  <a:pt x="171" y="88"/>
                  <a:pt x="169" y="89"/>
                </a:cubicBezTo>
                <a:close/>
                <a:moveTo>
                  <a:pt x="182" y="123"/>
                </a:moveTo>
                <a:cubicBezTo>
                  <a:pt x="187" y="120"/>
                  <a:pt x="189" y="118"/>
                  <a:pt x="195" y="114"/>
                </a:cubicBezTo>
                <a:cubicBezTo>
                  <a:pt x="194" y="115"/>
                  <a:pt x="195" y="113"/>
                  <a:pt x="194" y="114"/>
                </a:cubicBezTo>
                <a:cubicBezTo>
                  <a:pt x="194" y="114"/>
                  <a:pt x="191" y="117"/>
                  <a:pt x="189" y="118"/>
                </a:cubicBezTo>
                <a:cubicBezTo>
                  <a:pt x="190" y="117"/>
                  <a:pt x="190" y="117"/>
                  <a:pt x="190" y="116"/>
                </a:cubicBezTo>
                <a:cubicBezTo>
                  <a:pt x="188" y="118"/>
                  <a:pt x="186" y="120"/>
                  <a:pt x="183" y="121"/>
                </a:cubicBezTo>
                <a:cubicBezTo>
                  <a:pt x="184" y="121"/>
                  <a:pt x="184" y="120"/>
                  <a:pt x="183" y="121"/>
                </a:cubicBezTo>
                <a:cubicBezTo>
                  <a:pt x="183" y="121"/>
                  <a:pt x="182" y="123"/>
                  <a:pt x="182" y="123"/>
                </a:cubicBezTo>
                <a:close/>
                <a:moveTo>
                  <a:pt x="178" y="110"/>
                </a:moveTo>
                <a:cubicBezTo>
                  <a:pt x="180" y="109"/>
                  <a:pt x="180" y="109"/>
                  <a:pt x="180" y="109"/>
                </a:cubicBezTo>
                <a:cubicBezTo>
                  <a:pt x="178" y="111"/>
                  <a:pt x="182" y="109"/>
                  <a:pt x="182" y="108"/>
                </a:cubicBezTo>
                <a:cubicBezTo>
                  <a:pt x="181" y="108"/>
                  <a:pt x="179" y="109"/>
                  <a:pt x="178" y="110"/>
                </a:cubicBezTo>
                <a:close/>
                <a:moveTo>
                  <a:pt x="178" y="117"/>
                </a:moveTo>
                <a:cubicBezTo>
                  <a:pt x="177" y="118"/>
                  <a:pt x="176" y="118"/>
                  <a:pt x="175" y="120"/>
                </a:cubicBezTo>
                <a:cubicBezTo>
                  <a:pt x="176" y="119"/>
                  <a:pt x="176" y="119"/>
                  <a:pt x="177" y="119"/>
                </a:cubicBezTo>
                <a:cubicBezTo>
                  <a:pt x="178" y="118"/>
                  <a:pt x="182" y="116"/>
                  <a:pt x="181" y="116"/>
                </a:cubicBezTo>
                <a:cubicBezTo>
                  <a:pt x="177" y="119"/>
                  <a:pt x="181" y="114"/>
                  <a:pt x="178" y="117"/>
                </a:cubicBezTo>
                <a:close/>
                <a:moveTo>
                  <a:pt x="164" y="122"/>
                </a:moveTo>
                <a:cubicBezTo>
                  <a:pt x="169" y="117"/>
                  <a:pt x="172" y="117"/>
                  <a:pt x="177" y="112"/>
                </a:cubicBezTo>
                <a:cubicBezTo>
                  <a:pt x="174" y="114"/>
                  <a:pt x="176" y="112"/>
                  <a:pt x="174" y="113"/>
                </a:cubicBezTo>
                <a:cubicBezTo>
                  <a:pt x="171" y="116"/>
                  <a:pt x="165" y="119"/>
                  <a:pt x="164" y="122"/>
                </a:cubicBezTo>
                <a:close/>
                <a:moveTo>
                  <a:pt x="159" y="111"/>
                </a:moveTo>
                <a:cubicBezTo>
                  <a:pt x="160" y="110"/>
                  <a:pt x="164" y="108"/>
                  <a:pt x="164" y="107"/>
                </a:cubicBezTo>
                <a:cubicBezTo>
                  <a:pt x="162" y="109"/>
                  <a:pt x="158" y="112"/>
                  <a:pt x="159" y="111"/>
                </a:cubicBezTo>
                <a:close/>
                <a:moveTo>
                  <a:pt x="170" y="123"/>
                </a:moveTo>
                <a:cubicBezTo>
                  <a:pt x="172" y="122"/>
                  <a:pt x="175" y="118"/>
                  <a:pt x="172" y="121"/>
                </a:cubicBezTo>
                <a:cubicBezTo>
                  <a:pt x="172" y="121"/>
                  <a:pt x="173" y="120"/>
                  <a:pt x="173" y="121"/>
                </a:cubicBezTo>
                <a:cubicBezTo>
                  <a:pt x="172" y="121"/>
                  <a:pt x="168" y="124"/>
                  <a:pt x="170" y="123"/>
                </a:cubicBezTo>
                <a:close/>
                <a:moveTo>
                  <a:pt x="125" y="113"/>
                </a:moveTo>
                <a:cubicBezTo>
                  <a:pt x="123" y="114"/>
                  <a:pt x="123" y="114"/>
                  <a:pt x="123" y="114"/>
                </a:cubicBezTo>
                <a:cubicBezTo>
                  <a:pt x="123" y="115"/>
                  <a:pt x="122" y="116"/>
                  <a:pt x="123" y="115"/>
                </a:cubicBezTo>
                <a:cubicBezTo>
                  <a:pt x="125" y="114"/>
                  <a:pt x="125" y="114"/>
                  <a:pt x="125" y="113"/>
                </a:cubicBezTo>
                <a:cubicBezTo>
                  <a:pt x="125" y="113"/>
                  <a:pt x="126" y="113"/>
                  <a:pt x="126" y="112"/>
                </a:cubicBezTo>
                <a:cubicBezTo>
                  <a:pt x="125" y="113"/>
                  <a:pt x="125" y="113"/>
                  <a:pt x="125" y="113"/>
                </a:cubicBezTo>
                <a:close/>
                <a:moveTo>
                  <a:pt x="107" y="138"/>
                </a:moveTo>
                <a:cubicBezTo>
                  <a:pt x="106" y="138"/>
                  <a:pt x="106" y="138"/>
                  <a:pt x="105" y="139"/>
                </a:cubicBezTo>
                <a:cubicBezTo>
                  <a:pt x="105" y="138"/>
                  <a:pt x="107" y="136"/>
                  <a:pt x="107" y="136"/>
                </a:cubicBezTo>
                <a:cubicBezTo>
                  <a:pt x="105" y="138"/>
                  <a:pt x="104" y="139"/>
                  <a:pt x="102" y="141"/>
                </a:cubicBezTo>
                <a:cubicBezTo>
                  <a:pt x="104" y="141"/>
                  <a:pt x="106" y="140"/>
                  <a:pt x="108" y="139"/>
                </a:cubicBezTo>
                <a:cubicBezTo>
                  <a:pt x="104" y="141"/>
                  <a:pt x="110" y="134"/>
                  <a:pt x="107" y="137"/>
                </a:cubicBezTo>
                <a:cubicBezTo>
                  <a:pt x="107" y="137"/>
                  <a:pt x="107" y="137"/>
                  <a:pt x="107" y="138"/>
                </a:cubicBezTo>
                <a:close/>
                <a:moveTo>
                  <a:pt x="128" y="160"/>
                </a:moveTo>
                <a:cubicBezTo>
                  <a:pt x="127" y="161"/>
                  <a:pt x="126" y="161"/>
                  <a:pt x="126" y="161"/>
                </a:cubicBezTo>
                <a:cubicBezTo>
                  <a:pt x="125" y="163"/>
                  <a:pt x="128" y="160"/>
                  <a:pt x="128" y="162"/>
                </a:cubicBezTo>
                <a:cubicBezTo>
                  <a:pt x="127" y="163"/>
                  <a:pt x="126" y="164"/>
                  <a:pt x="125" y="164"/>
                </a:cubicBezTo>
                <a:cubicBezTo>
                  <a:pt x="125" y="165"/>
                  <a:pt x="128" y="162"/>
                  <a:pt x="129" y="162"/>
                </a:cubicBezTo>
                <a:cubicBezTo>
                  <a:pt x="128" y="162"/>
                  <a:pt x="127" y="163"/>
                  <a:pt x="127" y="163"/>
                </a:cubicBezTo>
                <a:cubicBezTo>
                  <a:pt x="131" y="161"/>
                  <a:pt x="128" y="162"/>
                  <a:pt x="131" y="159"/>
                </a:cubicBezTo>
                <a:cubicBezTo>
                  <a:pt x="130" y="159"/>
                  <a:pt x="127" y="162"/>
                  <a:pt x="128" y="160"/>
                </a:cubicBezTo>
                <a:close/>
                <a:moveTo>
                  <a:pt x="95" y="148"/>
                </a:moveTo>
                <a:cubicBezTo>
                  <a:pt x="95" y="148"/>
                  <a:pt x="96" y="148"/>
                  <a:pt x="96" y="148"/>
                </a:cubicBezTo>
                <a:cubicBezTo>
                  <a:pt x="94" y="149"/>
                  <a:pt x="94" y="150"/>
                  <a:pt x="94" y="150"/>
                </a:cubicBezTo>
                <a:cubicBezTo>
                  <a:pt x="98" y="147"/>
                  <a:pt x="99" y="145"/>
                  <a:pt x="101" y="143"/>
                </a:cubicBezTo>
                <a:cubicBezTo>
                  <a:pt x="102" y="143"/>
                  <a:pt x="102" y="142"/>
                  <a:pt x="102" y="141"/>
                </a:cubicBezTo>
                <a:cubicBezTo>
                  <a:pt x="100" y="143"/>
                  <a:pt x="97" y="147"/>
                  <a:pt x="95" y="148"/>
                </a:cubicBezTo>
                <a:close/>
                <a:moveTo>
                  <a:pt x="110" y="169"/>
                </a:moveTo>
                <a:cubicBezTo>
                  <a:pt x="110" y="169"/>
                  <a:pt x="111" y="169"/>
                  <a:pt x="111" y="169"/>
                </a:cubicBezTo>
                <a:cubicBezTo>
                  <a:pt x="110" y="170"/>
                  <a:pt x="109" y="171"/>
                  <a:pt x="109" y="171"/>
                </a:cubicBezTo>
                <a:cubicBezTo>
                  <a:pt x="112" y="168"/>
                  <a:pt x="113" y="166"/>
                  <a:pt x="114" y="165"/>
                </a:cubicBezTo>
                <a:cubicBezTo>
                  <a:pt x="114" y="165"/>
                  <a:pt x="114" y="165"/>
                  <a:pt x="114" y="165"/>
                </a:cubicBezTo>
                <a:cubicBezTo>
                  <a:pt x="112" y="167"/>
                  <a:pt x="111" y="169"/>
                  <a:pt x="110" y="169"/>
                </a:cubicBezTo>
                <a:close/>
                <a:moveTo>
                  <a:pt x="91" y="154"/>
                </a:moveTo>
                <a:cubicBezTo>
                  <a:pt x="92" y="155"/>
                  <a:pt x="92" y="155"/>
                  <a:pt x="92" y="155"/>
                </a:cubicBezTo>
                <a:cubicBezTo>
                  <a:pt x="94" y="153"/>
                  <a:pt x="93" y="153"/>
                  <a:pt x="94" y="152"/>
                </a:cubicBezTo>
                <a:cubicBezTo>
                  <a:pt x="94" y="152"/>
                  <a:pt x="94" y="152"/>
                  <a:pt x="95" y="152"/>
                </a:cubicBezTo>
                <a:cubicBezTo>
                  <a:pt x="95" y="152"/>
                  <a:pt x="95" y="151"/>
                  <a:pt x="95" y="151"/>
                </a:cubicBezTo>
                <a:cubicBezTo>
                  <a:pt x="94" y="151"/>
                  <a:pt x="94" y="151"/>
                  <a:pt x="94" y="152"/>
                </a:cubicBezTo>
                <a:cubicBezTo>
                  <a:pt x="93" y="153"/>
                  <a:pt x="93" y="153"/>
                  <a:pt x="91" y="154"/>
                </a:cubicBezTo>
                <a:close/>
                <a:moveTo>
                  <a:pt x="92" y="162"/>
                </a:moveTo>
                <a:cubicBezTo>
                  <a:pt x="94" y="162"/>
                  <a:pt x="97" y="157"/>
                  <a:pt x="99" y="155"/>
                </a:cubicBezTo>
                <a:cubicBezTo>
                  <a:pt x="96" y="158"/>
                  <a:pt x="95" y="159"/>
                  <a:pt x="92" y="162"/>
                </a:cubicBezTo>
                <a:close/>
                <a:moveTo>
                  <a:pt x="88" y="161"/>
                </a:moveTo>
                <a:cubicBezTo>
                  <a:pt x="87" y="161"/>
                  <a:pt x="87" y="161"/>
                  <a:pt x="87" y="161"/>
                </a:cubicBezTo>
                <a:cubicBezTo>
                  <a:pt x="87" y="161"/>
                  <a:pt x="87" y="161"/>
                  <a:pt x="87" y="161"/>
                </a:cubicBezTo>
                <a:cubicBezTo>
                  <a:pt x="87" y="162"/>
                  <a:pt x="87" y="162"/>
                  <a:pt x="87" y="162"/>
                </a:cubicBezTo>
                <a:cubicBezTo>
                  <a:pt x="87" y="162"/>
                  <a:pt x="87" y="162"/>
                  <a:pt x="87" y="162"/>
                </a:cubicBezTo>
                <a:cubicBezTo>
                  <a:pt x="87" y="162"/>
                  <a:pt x="87" y="163"/>
                  <a:pt x="87" y="163"/>
                </a:cubicBezTo>
                <a:cubicBezTo>
                  <a:pt x="87" y="163"/>
                  <a:pt x="87" y="162"/>
                  <a:pt x="87" y="162"/>
                </a:cubicBezTo>
                <a:cubicBezTo>
                  <a:pt x="87" y="162"/>
                  <a:pt x="87" y="162"/>
                  <a:pt x="88" y="161"/>
                </a:cubicBezTo>
                <a:cubicBezTo>
                  <a:pt x="89" y="160"/>
                  <a:pt x="89" y="160"/>
                  <a:pt x="89" y="160"/>
                </a:cubicBezTo>
                <a:cubicBezTo>
                  <a:pt x="88" y="162"/>
                  <a:pt x="90" y="159"/>
                  <a:pt x="91" y="158"/>
                </a:cubicBezTo>
                <a:cubicBezTo>
                  <a:pt x="91" y="157"/>
                  <a:pt x="93" y="157"/>
                  <a:pt x="94" y="156"/>
                </a:cubicBezTo>
                <a:cubicBezTo>
                  <a:pt x="92" y="156"/>
                  <a:pt x="90" y="158"/>
                  <a:pt x="88" y="161"/>
                </a:cubicBezTo>
                <a:close/>
                <a:moveTo>
                  <a:pt x="106" y="176"/>
                </a:moveTo>
                <a:cubicBezTo>
                  <a:pt x="106" y="177"/>
                  <a:pt x="105" y="177"/>
                  <a:pt x="105" y="178"/>
                </a:cubicBezTo>
                <a:cubicBezTo>
                  <a:pt x="104" y="178"/>
                  <a:pt x="104" y="178"/>
                  <a:pt x="104" y="178"/>
                </a:cubicBezTo>
                <a:cubicBezTo>
                  <a:pt x="104" y="179"/>
                  <a:pt x="103" y="179"/>
                  <a:pt x="103" y="180"/>
                </a:cubicBezTo>
                <a:cubicBezTo>
                  <a:pt x="104" y="179"/>
                  <a:pt x="104" y="180"/>
                  <a:pt x="104" y="179"/>
                </a:cubicBezTo>
                <a:cubicBezTo>
                  <a:pt x="105" y="179"/>
                  <a:pt x="105" y="180"/>
                  <a:pt x="106" y="179"/>
                </a:cubicBezTo>
                <a:cubicBezTo>
                  <a:pt x="105" y="179"/>
                  <a:pt x="105" y="179"/>
                  <a:pt x="105" y="179"/>
                </a:cubicBezTo>
                <a:cubicBezTo>
                  <a:pt x="105" y="178"/>
                  <a:pt x="105" y="179"/>
                  <a:pt x="106" y="178"/>
                </a:cubicBezTo>
                <a:cubicBezTo>
                  <a:pt x="105" y="179"/>
                  <a:pt x="108" y="175"/>
                  <a:pt x="108" y="175"/>
                </a:cubicBezTo>
                <a:cubicBezTo>
                  <a:pt x="108" y="175"/>
                  <a:pt x="108" y="175"/>
                  <a:pt x="109" y="175"/>
                </a:cubicBezTo>
                <a:cubicBezTo>
                  <a:pt x="108" y="175"/>
                  <a:pt x="107" y="175"/>
                  <a:pt x="106" y="176"/>
                </a:cubicBezTo>
                <a:close/>
                <a:moveTo>
                  <a:pt x="109" y="180"/>
                </a:moveTo>
                <a:cubicBezTo>
                  <a:pt x="108" y="180"/>
                  <a:pt x="108" y="180"/>
                  <a:pt x="108" y="180"/>
                </a:cubicBezTo>
                <a:cubicBezTo>
                  <a:pt x="108" y="181"/>
                  <a:pt x="108" y="181"/>
                  <a:pt x="108" y="181"/>
                </a:cubicBezTo>
                <a:cubicBezTo>
                  <a:pt x="107" y="181"/>
                  <a:pt x="107" y="181"/>
                  <a:pt x="107" y="181"/>
                </a:cubicBezTo>
                <a:cubicBezTo>
                  <a:pt x="107" y="181"/>
                  <a:pt x="107" y="181"/>
                  <a:pt x="107" y="181"/>
                </a:cubicBezTo>
                <a:cubicBezTo>
                  <a:pt x="106" y="182"/>
                  <a:pt x="106" y="183"/>
                  <a:pt x="105" y="184"/>
                </a:cubicBezTo>
                <a:cubicBezTo>
                  <a:pt x="106" y="184"/>
                  <a:pt x="107" y="183"/>
                  <a:pt x="107" y="182"/>
                </a:cubicBezTo>
                <a:cubicBezTo>
                  <a:pt x="108" y="182"/>
                  <a:pt x="108" y="182"/>
                  <a:pt x="108" y="182"/>
                </a:cubicBezTo>
                <a:cubicBezTo>
                  <a:pt x="108" y="182"/>
                  <a:pt x="108" y="182"/>
                  <a:pt x="110" y="180"/>
                </a:cubicBezTo>
                <a:cubicBezTo>
                  <a:pt x="110" y="180"/>
                  <a:pt x="109" y="180"/>
                  <a:pt x="109" y="180"/>
                </a:cubicBezTo>
                <a:close/>
                <a:moveTo>
                  <a:pt x="88" y="171"/>
                </a:moveTo>
                <a:cubicBezTo>
                  <a:pt x="89" y="170"/>
                  <a:pt x="88" y="170"/>
                  <a:pt x="88" y="170"/>
                </a:cubicBezTo>
                <a:cubicBezTo>
                  <a:pt x="89" y="171"/>
                  <a:pt x="90" y="169"/>
                  <a:pt x="90" y="169"/>
                </a:cubicBezTo>
                <a:cubicBezTo>
                  <a:pt x="90" y="169"/>
                  <a:pt x="90" y="168"/>
                  <a:pt x="89" y="169"/>
                </a:cubicBezTo>
                <a:cubicBezTo>
                  <a:pt x="89" y="169"/>
                  <a:pt x="88" y="170"/>
                  <a:pt x="88" y="171"/>
                </a:cubicBezTo>
                <a:close/>
                <a:moveTo>
                  <a:pt x="98" y="180"/>
                </a:moveTo>
                <a:cubicBezTo>
                  <a:pt x="99" y="179"/>
                  <a:pt x="99" y="180"/>
                  <a:pt x="100" y="180"/>
                </a:cubicBezTo>
                <a:cubicBezTo>
                  <a:pt x="99" y="179"/>
                  <a:pt x="98" y="179"/>
                  <a:pt x="98" y="180"/>
                </a:cubicBezTo>
                <a:close/>
                <a:moveTo>
                  <a:pt x="102" y="183"/>
                </a:moveTo>
                <a:cubicBezTo>
                  <a:pt x="102" y="182"/>
                  <a:pt x="101" y="182"/>
                  <a:pt x="102" y="182"/>
                </a:cubicBezTo>
                <a:cubicBezTo>
                  <a:pt x="102" y="182"/>
                  <a:pt x="102" y="183"/>
                  <a:pt x="102" y="182"/>
                </a:cubicBezTo>
                <a:cubicBezTo>
                  <a:pt x="102" y="182"/>
                  <a:pt x="101" y="182"/>
                  <a:pt x="101" y="182"/>
                </a:cubicBezTo>
                <a:cubicBezTo>
                  <a:pt x="102" y="182"/>
                  <a:pt x="101" y="183"/>
                  <a:pt x="102" y="183"/>
                </a:cubicBezTo>
                <a:close/>
                <a:moveTo>
                  <a:pt x="102" y="191"/>
                </a:moveTo>
                <a:cubicBezTo>
                  <a:pt x="102" y="191"/>
                  <a:pt x="104" y="189"/>
                  <a:pt x="104" y="188"/>
                </a:cubicBezTo>
                <a:cubicBezTo>
                  <a:pt x="103" y="187"/>
                  <a:pt x="103" y="186"/>
                  <a:pt x="102" y="187"/>
                </a:cubicBezTo>
                <a:cubicBezTo>
                  <a:pt x="104" y="188"/>
                  <a:pt x="101" y="190"/>
                  <a:pt x="102" y="191"/>
                </a:cubicBezTo>
                <a:close/>
                <a:moveTo>
                  <a:pt x="100" y="187"/>
                </a:moveTo>
                <a:cubicBezTo>
                  <a:pt x="100" y="187"/>
                  <a:pt x="99" y="187"/>
                  <a:pt x="100" y="187"/>
                </a:cubicBezTo>
                <a:cubicBezTo>
                  <a:pt x="100" y="187"/>
                  <a:pt x="101" y="187"/>
                  <a:pt x="101" y="187"/>
                </a:cubicBezTo>
                <a:cubicBezTo>
                  <a:pt x="100" y="187"/>
                  <a:pt x="100" y="187"/>
                  <a:pt x="100" y="187"/>
                </a:cubicBezTo>
                <a:close/>
                <a:moveTo>
                  <a:pt x="99" y="192"/>
                </a:moveTo>
                <a:cubicBezTo>
                  <a:pt x="97" y="193"/>
                  <a:pt x="94" y="197"/>
                  <a:pt x="94" y="198"/>
                </a:cubicBezTo>
                <a:cubicBezTo>
                  <a:pt x="95" y="197"/>
                  <a:pt x="96" y="196"/>
                  <a:pt x="97" y="194"/>
                </a:cubicBezTo>
                <a:cubicBezTo>
                  <a:pt x="97" y="195"/>
                  <a:pt x="97" y="195"/>
                  <a:pt x="97" y="194"/>
                </a:cubicBezTo>
                <a:cubicBezTo>
                  <a:pt x="98" y="192"/>
                  <a:pt x="101" y="192"/>
                  <a:pt x="102" y="189"/>
                </a:cubicBezTo>
                <a:cubicBezTo>
                  <a:pt x="101" y="189"/>
                  <a:pt x="101" y="190"/>
                  <a:pt x="101" y="190"/>
                </a:cubicBezTo>
                <a:cubicBezTo>
                  <a:pt x="100" y="189"/>
                  <a:pt x="102" y="189"/>
                  <a:pt x="102" y="188"/>
                </a:cubicBezTo>
                <a:cubicBezTo>
                  <a:pt x="100" y="189"/>
                  <a:pt x="100" y="191"/>
                  <a:pt x="98" y="191"/>
                </a:cubicBezTo>
                <a:cubicBezTo>
                  <a:pt x="99" y="191"/>
                  <a:pt x="99" y="192"/>
                  <a:pt x="99" y="192"/>
                </a:cubicBezTo>
                <a:close/>
                <a:moveTo>
                  <a:pt x="95" y="191"/>
                </a:moveTo>
                <a:cubicBezTo>
                  <a:pt x="96" y="191"/>
                  <a:pt x="95" y="192"/>
                  <a:pt x="96" y="192"/>
                </a:cubicBezTo>
                <a:cubicBezTo>
                  <a:pt x="96" y="191"/>
                  <a:pt x="98" y="191"/>
                  <a:pt x="97" y="190"/>
                </a:cubicBezTo>
                <a:cubicBezTo>
                  <a:pt x="98" y="190"/>
                  <a:pt x="98" y="189"/>
                  <a:pt x="98" y="189"/>
                </a:cubicBezTo>
                <a:cubicBezTo>
                  <a:pt x="98" y="189"/>
                  <a:pt x="97" y="189"/>
                  <a:pt x="98" y="189"/>
                </a:cubicBezTo>
                <a:cubicBezTo>
                  <a:pt x="98" y="189"/>
                  <a:pt x="99" y="189"/>
                  <a:pt x="100" y="188"/>
                </a:cubicBezTo>
                <a:cubicBezTo>
                  <a:pt x="99" y="187"/>
                  <a:pt x="99" y="187"/>
                  <a:pt x="99" y="187"/>
                </a:cubicBezTo>
                <a:cubicBezTo>
                  <a:pt x="98" y="187"/>
                  <a:pt x="99" y="188"/>
                  <a:pt x="98" y="188"/>
                </a:cubicBezTo>
                <a:cubicBezTo>
                  <a:pt x="98" y="187"/>
                  <a:pt x="96" y="189"/>
                  <a:pt x="97" y="190"/>
                </a:cubicBezTo>
                <a:cubicBezTo>
                  <a:pt x="96" y="190"/>
                  <a:pt x="96" y="190"/>
                  <a:pt x="96" y="190"/>
                </a:cubicBezTo>
                <a:cubicBezTo>
                  <a:pt x="96" y="190"/>
                  <a:pt x="97" y="190"/>
                  <a:pt x="96" y="191"/>
                </a:cubicBezTo>
                <a:cubicBezTo>
                  <a:pt x="96" y="190"/>
                  <a:pt x="96" y="190"/>
                  <a:pt x="96" y="190"/>
                </a:cubicBezTo>
                <a:cubicBezTo>
                  <a:pt x="96" y="191"/>
                  <a:pt x="96" y="191"/>
                  <a:pt x="95" y="191"/>
                </a:cubicBezTo>
                <a:close/>
                <a:moveTo>
                  <a:pt x="85" y="191"/>
                </a:moveTo>
                <a:cubicBezTo>
                  <a:pt x="85" y="194"/>
                  <a:pt x="82" y="195"/>
                  <a:pt x="81" y="197"/>
                </a:cubicBezTo>
                <a:cubicBezTo>
                  <a:pt x="82" y="198"/>
                  <a:pt x="82" y="197"/>
                  <a:pt x="82" y="197"/>
                </a:cubicBezTo>
                <a:cubicBezTo>
                  <a:pt x="84" y="195"/>
                  <a:pt x="85" y="193"/>
                  <a:pt x="87" y="192"/>
                </a:cubicBezTo>
                <a:cubicBezTo>
                  <a:pt x="87" y="192"/>
                  <a:pt x="87" y="193"/>
                  <a:pt x="88" y="193"/>
                </a:cubicBezTo>
                <a:cubicBezTo>
                  <a:pt x="88" y="193"/>
                  <a:pt x="89" y="191"/>
                  <a:pt x="90" y="191"/>
                </a:cubicBezTo>
                <a:cubicBezTo>
                  <a:pt x="89" y="190"/>
                  <a:pt x="89" y="190"/>
                  <a:pt x="89" y="190"/>
                </a:cubicBezTo>
                <a:cubicBezTo>
                  <a:pt x="89" y="191"/>
                  <a:pt x="88" y="193"/>
                  <a:pt x="87" y="192"/>
                </a:cubicBezTo>
                <a:cubicBezTo>
                  <a:pt x="87" y="191"/>
                  <a:pt x="88" y="190"/>
                  <a:pt x="89" y="189"/>
                </a:cubicBezTo>
                <a:cubicBezTo>
                  <a:pt x="88" y="189"/>
                  <a:pt x="88" y="188"/>
                  <a:pt x="87" y="189"/>
                </a:cubicBezTo>
                <a:cubicBezTo>
                  <a:pt x="88" y="189"/>
                  <a:pt x="87" y="190"/>
                  <a:pt x="88" y="190"/>
                </a:cubicBezTo>
                <a:cubicBezTo>
                  <a:pt x="87" y="190"/>
                  <a:pt x="88" y="190"/>
                  <a:pt x="87" y="190"/>
                </a:cubicBezTo>
                <a:cubicBezTo>
                  <a:pt x="86" y="190"/>
                  <a:pt x="86" y="192"/>
                  <a:pt x="85" y="191"/>
                </a:cubicBezTo>
                <a:cubicBezTo>
                  <a:pt x="86" y="191"/>
                  <a:pt x="86" y="191"/>
                  <a:pt x="86" y="191"/>
                </a:cubicBezTo>
                <a:cubicBezTo>
                  <a:pt x="85" y="191"/>
                  <a:pt x="86" y="191"/>
                  <a:pt x="85" y="191"/>
                </a:cubicBezTo>
                <a:close/>
                <a:moveTo>
                  <a:pt x="94" y="201"/>
                </a:moveTo>
                <a:cubicBezTo>
                  <a:pt x="95" y="200"/>
                  <a:pt x="94" y="199"/>
                  <a:pt x="95" y="200"/>
                </a:cubicBezTo>
                <a:cubicBezTo>
                  <a:pt x="95" y="199"/>
                  <a:pt x="95" y="199"/>
                  <a:pt x="96" y="199"/>
                </a:cubicBezTo>
                <a:cubicBezTo>
                  <a:pt x="94" y="198"/>
                  <a:pt x="94" y="200"/>
                  <a:pt x="94" y="201"/>
                </a:cubicBezTo>
                <a:close/>
                <a:moveTo>
                  <a:pt x="93" y="198"/>
                </a:moveTo>
                <a:cubicBezTo>
                  <a:pt x="93" y="199"/>
                  <a:pt x="93" y="199"/>
                  <a:pt x="92" y="199"/>
                </a:cubicBezTo>
                <a:cubicBezTo>
                  <a:pt x="93" y="200"/>
                  <a:pt x="91" y="200"/>
                  <a:pt x="92" y="200"/>
                </a:cubicBezTo>
                <a:cubicBezTo>
                  <a:pt x="92" y="199"/>
                  <a:pt x="94" y="199"/>
                  <a:pt x="93" y="198"/>
                </a:cubicBezTo>
                <a:close/>
                <a:moveTo>
                  <a:pt x="91" y="201"/>
                </a:moveTo>
                <a:cubicBezTo>
                  <a:pt x="91" y="202"/>
                  <a:pt x="91" y="201"/>
                  <a:pt x="90" y="201"/>
                </a:cubicBezTo>
                <a:cubicBezTo>
                  <a:pt x="90" y="202"/>
                  <a:pt x="91" y="202"/>
                  <a:pt x="91" y="202"/>
                </a:cubicBezTo>
                <a:cubicBezTo>
                  <a:pt x="91" y="202"/>
                  <a:pt x="91" y="202"/>
                  <a:pt x="91" y="203"/>
                </a:cubicBezTo>
                <a:cubicBezTo>
                  <a:pt x="91" y="202"/>
                  <a:pt x="92" y="202"/>
                  <a:pt x="91" y="202"/>
                </a:cubicBezTo>
                <a:cubicBezTo>
                  <a:pt x="92" y="201"/>
                  <a:pt x="92" y="202"/>
                  <a:pt x="92" y="201"/>
                </a:cubicBezTo>
                <a:cubicBezTo>
                  <a:pt x="92" y="201"/>
                  <a:pt x="92" y="201"/>
                  <a:pt x="92" y="201"/>
                </a:cubicBezTo>
                <a:cubicBezTo>
                  <a:pt x="92" y="200"/>
                  <a:pt x="92" y="201"/>
                  <a:pt x="93" y="201"/>
                </a:cubicBezTo>
                <a:cubicBezTo>
                  <a:pt x="93" y="200"/>
                  <a:pt x="93" y="200"/>
                  <a:pt x="93" y="200"/>
                </a:cubicBezTo>
                <a:cubicBezTo>
                  <a:pt x="92" y="199"/>
                  <a:pt x="92" y="201"/>
                  <a:pt x="91" y="201"/>
                </a:cubicBezTo>
                <a:close/>
                <a:moveTo>
                  <a:pt x="87" y="202"/>
                </a:moveTo>
                <a:cubicBezTo>
                  <a:pt x="87" y="203"/>
                  <a:pt x="86" y="204"/>
                  <a:pt x="86" y="205"/>
                </a:cubicBezTo>
                <a:cubicBezTo>
                  <a:pt x="88" y="203"/>
                  <a:pt x="89" y="204"/>
                  <a:pt x="90" y="205"/>
                </a:cubicBezTo>
                <a:cubicBezTo>
                  <a:pt x="89" y="204"/>
                  <a:pt x="90" y="204"/>
                  <a:pt x="90" y="204"/>
                </a:cubicBezTo>
                <a:cubicBezTo>
                  <a:pt x="90" y="204"/>
                  <a:pt x="89" y="204"/>
                  <a:pt x="89" y="203"/>
                </a:cubicBezTo>
                <a:cubicBezTo>
                  <a:pt x="89" y="204"/>
                  <a:pt x="89" y="203"/>
                  <a:pt x="88" y="203"/>
                </a:cubicBezTo>
                <a:cubicBezTo>
                  <a:pt x="88" y="203"/>
                  <a:pt x="88" y="203"/>
                  <a:pt x="88" y="203"/>
                </a:cubicBezTo>
                <a:cubicBezTo>
                  <a:pt x="88" y="203"/>
                  <a:pt x="88" y="203"/>
                  <a:pt x="88" y="203"/>
                </a:cubicBezTo>
                <a:cubicBezTo>
                  <a:pt x="88" y="203"/>
                  <a:pt x="88" y="202"/>
                  <a:pt x="89" y="202"/>
                </a:cubicBezTo>
                <a:cubicBezTo>
                  <a:pt x="87" y="202"/>
                  <a:pt x="88" y="201"/>
                  <a:pt x="87" y="202"/>
                </a:cubicBezTo>
                <a:close/>
                <a:moveTo>
                  <a:pt x="64" y="186"/>
                </a:moveTo>
                <a:cubicBezTo>
                  <a:pt x="65" y="186"/>
                  <a:pt x="65" y="186"/>
                  <a:pt x="65" y="186"/>
                </a:cubicBezTo>
                <a:cubicBezTo>
                  <a:pt x="65" y="186"/>
                  <a:pt x="65" y="186"/>
                  <a:pt x="65" y="186"/>
                </a:cubicBezTo>
                <a:cubicBezTo>
                  <a:pt x="65" y="186"/>
                  <a:pt x="65" y="186"/>
                  <a:pt x="65" y="186"/>
                </a:cubicBezTo>
                <a:cubicBezTo>
                  <a:pt x="65" y="186"/>
                  <a:pt x="65" y="186"/>
                  <a:pt x="65" y="186"/>
                </a:cubicBezTo>
                <a:cubicBezTo>
                  <a:pt x="65" y="186"/>
                  <a:pt x="64" y="186"/>
                  <a:pt x="64" y="186"/>
                </a:cubicBezTo>
                <a:close/>
                <a:moveTo>
                  <a:pt x="86" y="208"/>
                </a:moveTo>
                <a:cubicBezTo>
                  <a:pt x="86" y="208"/>
                  <a:pt x="86" y="207"/>
                  <a:pt x="86" y="207"/>
                </a:cubicBezTo>
                <a:cubicBezTo>
                  <a:pt x="85" y="207"/>
                  <a:pt x="87" y="207"/>
                  <a:pt x="87" y="206"/>
                </a:cubicBezTo>
                <a:cubicBezTo>
                  <a:pt x="86" y="206"/>
                  <a:pt x="85" y="208"/>
                  <a:pt x="86" y="208"/>
                </a:cubicBezTo>
                <a:close/>
                <a:moveTo>
                  <a:pt x="84" y="206"/>
                </a:moveTo>
                <a:cubicBezTo>
                  <a:pt x="84" y="206"/>
                  <a:pt x="84" y="207"/>
                  <a:pt x="85" y="206"/>
                </a:cubicBezTo>
                <a:cubicBezTo>
                  <a:pt x="84" y="206"/>
                  <a:pt x="84" y="205"/>
                  <a:pt x="84" y="206"/>
                </a:cubicBezTo>
                <a:cubicBezTo>
                  <a:pt x="84" y="206"/>
                  <a:pt x="83" y="205"/>
                  <a:pt x="84" y="206"/>
                </a:cubicBezTo>
                <a:close/>
                <a:moveTo>
                  <a:pt x="79" y="215"/>
                </a:moveTo>
                <a:cubicBezTo>
                  <a:pt x="79" y="215"/>
                  <a:pt x="79" y="215"/>
                  <a:pt x="80" y="215"/>
                </a:cubicBezTo>
                <a:cubicBezTo>
                  <a:pt x="80" y="214"/>
                  <a:pt x="82" y="213"/>
                  <a:pt x="81" y="212"/>
                </a:cubicBezTo>
                <a:cubicBezTo>
                  <a:pt x="81" y="212"/>
                  <a:pt x="81" y="212"/>
                  <a:pt x="81" y="212"/>
                </a:cubicBezTo>
                <a:cubicBezTo>
                  <a:pt x="81" y="212"/>
                  <a:pt x="80" y="212"/>
                  <a:pt x="80" y="212"/>
                </a:cubicBezTo>
                <a:cubicBezTo>
                  <a:pt x="81" y="212"/>
                  <a:pt x="81" y="212"/>
                  <a:pt x="81" y="213"/>
                </a:cubicBezTo>
                <a:cubicBezTo>
                  <a:pt x="80" y="212"/>
                  <a:pt x="80" y="213"/>
                  <a:pt x="80" y="212"/>
                </a:cubicBezTo>
                <a:cubicBezTo>
                  <a:pt x="79" y="212"/>
                  <a:pt x="79" y="212"/>
                  <a:pt x="79" y="213"/>
                </a:cubicBezTo>
                <a:cubicBezTo>
                  <a:pt x="79" y="214"/>
                  <a:pt x="77" y="216"/>
                  <a:pt x="76" y="217"/>
                </a:cubicBezTo>
                <a:cubicBezTo>
                  <a:pt x="77" y="217"/>
                  <a:pt x="77" y="216"/>
                  <a:pt x="77" y="217"/>
                </a:cubicBezTo>
                <a:cubicBezTo>
                  <a:pt x="77" y="217"/>
                  <a:pt x="77" y="217"/>
                  <a:pt x="77" y="217"/>
                </a:cubicBezTo>
                <a:cubicBezTo>
                  <a:pt x="77" y="217"/>
                  <a:pt x="78" y="216"/>
                  <a:pt x="79" y="216"/>
                </a:cubicBezTo>
                <a:cubicBezTo>
                  <a:pt x="78" y="216"/>
                  <a:pt x="78" y="215"/>
                  <a:pt x="78" y="215"/>
                </a:cubicBezTo>
                <a:cubicBezTo>
                  <a:pt x="79" y="215"/>
                  <a:pt x="78" y="215"/>
                  <a:pt x="79" y="215"/>
                </a:cubicBezTo>
                <a:cubicBezTo>
                  <a:pt x="79" y="215"/>
                  <a:pt x="79" y="215"/>
                  <a:pt x="79" y="215"/>
                </a:cubicBezTo>
                <a:close/>
                <a:moveTo>
                  <a:pt x="74" y="207"/>
                </a:moveTo>
                <a:cubicBezTo>
                  <a:pt x="73" y="207"/>
                  <a:pt x="73" y="208"/>
                  <a:pt x="72" y="207"/>
                </a:cubicBezTo>
                <a:cubicBezTo>
                  <a:pt x="71" y="209"/>
                  <a:pt x="70" y="210"/>
                  <a:pt x="69" y="210"/>
                </a:cubicBezTo>
                <a:cubicBezTo>
                  <a:pt x="68" y="211"/>
                  <a:pt x="69" y="210"/>
                  <a:pt x="69" y="211"/>
                </a:cubicBezTo>
                <a:cubicBezTo>
                  <a:pt x="68" y="211"/>
                  <a:pt x="69" y="212"/>
                  <a:pt x="68" y="212"/>
                </a:cubicBezTo>
                <a:cubicBezTo>
                  <a:pt x="69" y="212"/>
                  <a:pt x="69" y="211"/>
                  <a:pt x="68" y="211"/>
                </a:cubicBezTo>
                <a:cubicBezTo>
                  <a:pt x="68" y="212"/>
                  <a:pt x="67" y="212"/>
                  <a:pt x="68" y="213"/>
                </a:cubicBezTo>
                <a:cubicBezTo>
                  <a:pt x="68" y="213"/>
                  <a:pt x="68" y="213"/>
                  <a:pt x="68" y="213"/>
                </a:cubicBezTo>
                <a:cubicBezTo>
                  <a:pt x="69" y="212"/>
                  <a:pt x="69" y="213"/>
                  <a:pt x="69" y="214"/>
                </a:cubicBezTo>
                <a:cubicBezTo>
                  <a:pt x="70" y="213"/>
                  <a:pt x="70" y="211"/>
                  <a:pt x="71" y="211"/>
                </a:cubicBezTo>
                <a:cubicBezTo>
                  <a:pt x="70" y="211"/>
                  <a:pt x="70" y="212"/>
                  <a:pt x="70" y="212"/>
                </a:cubicBezTo>
                <a:cubicBezTo>
                  <a:pt x="71" y="212"/>
                  <a:pt x="71" y="212"/>
                  <a:pt x="71" y="212"/>
                </a:cubicBezTo>
                <a:cubicBezTo>
                  <a:pt x="71" y="213"/>
                  <a:pt x="70" y="213"/>
                  <a:pt x="71" y="214"/>
                </a:cubicBezTo>
                <a:cubicBezTo>
                  <a:pt x="69" y="213"/>
                  <a:pt x="70" y="215"/>
                  <a:pt x="69" y="216"/>
                </a:cubicBezTo>
                <a:cubicBezTo>
                  <a:pt x="68" y="217"/>
                  <a:pt x="66" y="218"/>
                  <a:pt x="67" y="219"/>
                </a:cubicBezTo>
                <a:cubicBezTo>
                  <a:pt x="65" y="219"/>
                  <a:pt x="64" y="222"/>
                  <a:pt x="62" y="223"/>
                </a:cubicBezTo>
                <a:cubicBezTo>
                  <a:pt x="63" y="223"/>
                  <a:pt x="62" y="223"/>
                  <a:pt x="63" y="223"/>
                </a:cubicBezTo>
                <a:cubicBezTo>
                  <a:pt x="63" y="223"/>
                  <a:pt x="62" y="225"/>
                  <a:pt x="63" y="225"/>
                </a:cubicBezTo>
                <a:cubicBezTo>
                  <a:pt x="63" y="224"/>
                  <a:pt x="63" y="223"/>
                  <a:pt x="64" y="223"/>
                </a:cubicBezTo>
                <a:cubicBezTo>
                  <a:pt x="64" y="221"/>
                  <a:pt x="67" y="221"/>
                  <a:pt x="67" y="219"/>
                </a:cubicBezTo>
                <a:cubicBezTo>
                  <a:pt x="68" y="218"/>
                  <a:pt x="68" y="218"/>
                  <a:pt x="69" y="217"/>
                </a:cubicBezTo>
                <a:cubicBezTo>
                  <a:pt x="69" y="217"/>
                  <a:pt x="68" y="217"/>
                  <a:pt x="69" y="216"/>
                </a:cubicBezTo>
                <a:cubicBezTo>
                  <a:pt x="70" y="217"/>
                  <a:pt x="69" y="216"/>
                  <a:pt x="69" y="216"/>
                </a:cubicBezTo>
                <a:cubicBezTo>
                  <a:pt x="70" y="216"/>
                  <a:pt x="73" y="213"/>
                  <a:pt x="72" y="212"/>
                </a:cubicBezTo>
                <a:cubicBezTo>
                  <a:pt x="73" y="212"/>
                  <a:pt x="73" y="212"/>
                  <a:pt x="73" y="212"/>
                </a:cubicBezTo>
                <a:cubicBezTo>
                  <a:pt x="73" y="211"/>
                  <a:pt x="73" y="210"/>
                  <a:pt x="72" y="210"/>
                </a:cubicBezTo>
                <a:cubicBezTo>
                  <a:pt x="73" y="210"/>
                  <a:pt x="73" y="210"/>
                  <a:pt x="73" y="211"/>
                </a:cubicBezTo>
                <a:cubicBezTo>
                  <a:pt x="72" y="210"/>
                  <a:pt x="72" y="211"/>
                  <a:pt x="72" y="211"/>
                </a:cubicBezTo>
                <a:cubicBezTo>
                  <a:pt x="72" y="210"/>
                  <a:pt x="72" y="209"/>
                  <a:pt x="72" y="209"/>
                </a:cubicBezTo>
                <a:cubicBezTo>
                  <a:pt x="72" y="210"/>
                  <a:pt x="71" y="210"/>
                  <a:pt x="71" y="210"/>
                </a:cubicBezTo>
                <a:cubicBezTo>
                  <a:pt x="72" y="210"/>
                  <a:pt x="71" y="209"/>
                  <a:pt x="72" y="209"/>
                </a:cubicBezTo>
                <a:cubicBezTo>
                  <a:pt x="73" y="209"/>
                  <a:pt x="72" y="207"/>
                  <a:pt x="74" y="208"/>
                </a:cubicBezTo>
                <a:cubicBezTo>
                  <a:pt x="74" y="208"/>
                  <a:pt x="74" y="207"/>
                  <a:pt x="74" y="207"/>
                </a:cubicBezTo>
                <a:close/>
                <a:moveTo>
                  <a:pt x="64" y="211"/>
                </a:moveTo>
                <a:cubicBezTo>
                  <a:pt x="66" y="211"/>
                  <a:pt x="67" y="206"/>
                  <a:pt x="68" y="207"/>
                </a:cubicBezTo>
                <a:cubicBezTo>
                  <a:pt x="68" y="206"/>
                  <a:pt x="70" y="205"/>
                  <a:pt x="69" y="204"/>
                </a:cubicBezTo>
                <a:cubicBezTo>
                  <a:pt x="68" y="206"/>
                  <a:pt x="66" y="208"/>
                  <a:pt x="64" y="211"/>
                </a:cubicBezTo>
                <a:close/>
                <a:moveTo>
                  <a:pt x="73" y="215"/>
                </a:moveTo>
                <a:cubicBezTo>
                  <a:pt x="73" y="215"/>
                  <a:pt x="74" y="214"/>
                  <a:pt x="73" y="214"/>
                </a:cubicBezTo>
                <a:cubicBezTo>
                  <a:pt x="73" y="215"/>
                  <a:pt x="72" y="214"/>
                  <a:pt x="72" y="215"/>
                </a:cubicBezTo>
                <a:cubicBezTo>
                  <a:pt x="72" y="215"/>
                  <a:pt x="71" y="215"/>
                  <a:pt x="71" y="217"/>
                </a:cubicBezTo>
                <a:cubicBezTo>
                  <a:pt x="71" y="217"/>
                  <a:pt x="71" y="217"/>
                  <a:pt x="71" y="217"/>
                </a:cubicBezTo>
                <a:cubicBezTo>
                  <a:pt x="72" y="217"/>
                  <a:pt x="73" y="215"/>
                  <a:pt x="74" y="216"/>
                </a:cubicBezTo>
                <a:cubicBezTo>
                  <a:pt x="74" y="216"/>
                  <a:pt x="74" y="215"/>
                  <a:pt x="75" y="215"/>
                </a:cubicBezTo>
                <a:cubicBezTo>
                  <a:pt x="74" y="214"/>
                  <a:pt x="74" y="214"/>
                  <a:pt x="74" y="213"/>
                </a:cubicBezTo>
                <a:cubicBezTo>
                  <a:pt x="75" y="213"/>
                  <a:pt x="75" y="212"/>
                  <a:pt x="76" y="212"/>
                </a:cubicBezTo>
                <a:cubicBezTo>
                  <a:pt x="75" y="212"/>
                  <a:pt x="76" y="211"/>
                  <a:pt x="76" y="211"/>
                </a:cubicBezTo>
                <a:cubicBezTo>
                  <a:pt x="75" y="211"/>
                  <a:pt x="74" y="213"/>
                  <a:pt x="73" y="214"/>
                </a:cubicBezTo>
                <a:cubicBezTo>
                  <a:pt x="74" y="214"/>
                  <a:pt x="74" y="215"/>
                  <a:pt x="73" y="215"/>
                </a:cubicBezTo>
                <a:close/>
                <a:moveTo>
                  <a:pt x="74" y="210"/>
                </a:moveTo>
                <a:cubicBezTo>
                  <a:pt x="74" y="210"/>
                  <a:pt x="74" y="210"/>
                  <a:pt x="74" y="210"/>
                </a:cubicBezTo>
                <a:cubicBezTo>
                  <a:pt x="75" y="211"/>
                  <a:pt x="75" y="211"/>
                  <a:pt x="75" y="211"/>
                </a:cubicBezTo>
                <a:cubicBezTo>
                  <a:pt x="75" y="210"/>
                  <a:pt x="75" y="210"/>
                  <a:pt x="75" y="210"/>
                </a:cubicBezTo>
                <a:cubicBezTo>
                  <a:pt x="75" y="210"/>
                  <a:pt x="75" y="210"/>
                  <a:pt x="75" y="210"/>
                </a:cubicBezTo>
                <a:cubicBezTo>
                  <a:pt x="75" y="210"/>
                  <a:pt x="74" y="210"/>
                  <a:pt x="74" y="210"/>
                </a:cubicBezTo>
                <a:close/>
                <a:moveTo>
                  <a:pt x="48" y="194"/>
                </a:moveTo>
                <a:cubicBezTo>
                  <a:pt x="47" y="194"/>
                  <a:pt x="49" y="193"/>
                  <a:pt x="48" y="193"/>
                </a:cubicBezTo>
                <a:cubicBezTo>
                  <a:pt x="47" y="193"/>
                  <a:pt x="47" y="195"/>
                  <a:pt x="48" y="194"/>
                </a:cubicBezTo>
                <a:close/>
                <a:moveTo>
                  <a:pt x="75" y="220"/>
                </a:moveTo>
                <a:cubicBezTo>
                  <a:pt x="76" y="219"/>
                  <a:pt x="77" y="219"/>
                  <a:pt x="77" y="217"/>
                </a:cubicBezTo>
                <a:cubicBezTo>
                  <a:pt x="76" y="218"/>
                  <a:pt x="75" y="219"/>
                  <a:pt x="75" y="220"/>
                </a:cubicBezTo>
                <a:close/>
                <a:moveTo>
                  <a:pt x="39" y="198"/>
                </a:moveTo>
                <a:cubicBezTo>
                  <a:pt x="39" y="199"/>
                  <a:pt x="39" y="198"/>
                  <a:pt x="39" y="199"/>
                </a:cubicBezTo>
                <a:cubicBezTo>
                  <a:pt x="40" y="199"/>
                  <a:pt x="40" y="198"/>
                  <a:pt x="40" y="198"/>
                </a:cubicBezTo>
                <a:cubicBezTo>
                  <a:pt x="40" y="198"/>
                  <a:pt x="39" y="198"/>
                  <a:pt x="39" y="198"/>
                </a:cubicBezTo>
                <a:close/>
                <a:moveTo>
                  <a:pt x="67" y="230"/>
                </a:moveTo>
                <a:cubicBezTo>
                  <a:pt x="68" y="230"/>
                  <a:pt x="68" y="229"/>
                  <a:pt x="67" y="229"/>
                </a:cubicBezTo>
                <a:cubicBezTo>
                  <a:pt x="67" y="229"/>
                  <a:pt x="66" y="229"/>
                  <a:pt x="67" y="230"/>
                </a:cubicBezTo>
                <a:cubicBezTo>
                  <a:pt x="67" y="230"/>
                  <a:pt x="67" y="230"/>
                  <a:pt x="67" y="230"/>
                </a:cubicBezTo>
                <a:cubicBezTo>
                  <a:pt x="68" y="230"/>
                  <a:pt x="71" y="228"/>
                  <a:pt x="70" y="227"/>
                </a:cubicBezTo>
                <a:cubicBezTo>
                  <a:pt x="70" y="228"/>
                  <a:pt x="69" y="228"/>
                  <a:pt x="68" y="228"/>
                </a:cubicBezTo>
                <a:cubicBezTo>
                  <a:pt x="68" y="228"/>
                  <a:pt x="67" y="228"/>
                  <a:pt x="68" y="227"/>
                </a:cubicBezTo>
                <a:cubicBezTo>
                  <a:pt x="67" y="228"/>
                  <a:pt x="67" y="229"/>
                  <a:pt x="68" y="229"/>
                </a:cubicBezTo>
                <a:cubicBezTo>
                  <a:pt x="68" y="229"/>
                  <a:pt x="68" y="229"/>
                  <a:pt x="68" y="230"/>
                </a:cubicBezTo>
                <a:cubicBezTo>
                  <a:pt x="68" y="229"/>
                  <a:pt x="67" y="230"/>
                  <a:pt x="67" y="230"/>
                </a:cubicBezTo>
                <a:close/>
                <a:moveTo>
                  <a:pt x="57" y="232"/>
                </a:moveTo>
                <a:cubicBezTo>
                  <a:pt x="56" y="231"/>
                  <a:pt x="57" y="233"/>
                  <a:pt x="56" y="233"/>
                </a:cubicBezTo>
                <a:cubicBezTo>
                  <a:pt x="56" y="233"/>
                  <a:pt x="57" y="233"/>
                  <a:pt x="57" y="232"/>
                </a:cubicBezTo>
                <a:cubicBezTo>
                  <a:pt x="57" y="231"/>
                  <a:pt x="60" y="229"/>
                  <a:pt x="61" y="228"/>
                </a:cubicBezTo>
                <a:cubicBezTo>
                  <a:pt x="60" y="228"/>
                  <a:pt x="60" y="227"/>
                  <a:pt x="60" y="227"/>
                </a:cubicBezTo>
                <a:cubicBezTo>
                  <a:pt x="61" y="227"/>
                  <a:pt x="62" y="226"/>
                  <a:pt x="62" y="226"/>
                </a:cubicBezTo>
                <a:cubicBezTo>
                  <a:pt x="61" y="226"/>
                  <a:pt x="61" y="226"/>
                  <a:pt x="60" y="226"/>
                </a:cubicBezTo>
                <a:cubicBezTo>
                  <a:pt x="61" y="226"/>
                  <a:pt x="61" y="227"/>
                  <a:pt x="61" y="227"/>
                </a:cubicBezTo>
                <a:cubicBezTo>
                  <a:pt x="59" y="228"/>
                  <a:pt x="58" y="230"/>
                  <a:pt x="57" y="232"/>
                </a:cubicBezTo>
                <a:close/>
                <a:moveTo>
                  <a:pt x="66" y="232"/>
                </a:moveTo>
                <a:cubicBezTo>
                  <a:pt x="67" y="232"/>
                  <a:pt x="65" y="232"/>
                  <a:pt x="65" y="231"/>
                </a:cubicBezTo>
                <a:cubicBezTo>
                  <a:pt x="66" y="232"/>
                  <a:pt x="64" y="232"/>
                  <a:pt x="64" y="233"/>
                </a:cubicBezTo>
                <a:cubicBezTo>
                  <a:pt x="65" y="233"/>
                  <a:pt x="65" y="233"/>
                  <a:pt x="66" y="233"/>
                </a:cubicBezTo>
                <a:cubicBezTo>
                  <a:pt x="65" y="232"/>
                  <a:pt x="65" y="233"/>
                  <a:pt x="65" y="233"/>
                </a:cubicBezTo>
                <a:cubicBezTo>
                  <a:pt x="65" y="232"/>
                  <a:pt x="65" y="232"/>
                  <a:pt x="66" y="232"/>
                </a:cubicBezTo>
                <a:cubicBezTo>
                  <a:pt x="66" y="232"/>
                  <a:pt x="66" y="232"/>
                  <a:pt x="66" y="233"/>
                </a:cubicBezTo>
                <a:cubicBezTo>
                  <a:pt x="67" y="232"/>
                  <a:pt x="68" y="232"/>
                  <a:pt x="67" y="231"/>
                </a:cubicBezTo>
                <a:cubicBezTo>
                  <a:pt x="67" y="231"/>
                  <a:pt x="67" y="232"/>
                  <a:pt x="66" y="232"/>
                </a:cubicBezTo>
                <a:close/>
                <a:moveTo>
                  <a:pt x="50" y="233"/>
                </a:moveTo>
                <a:cubicBezTo>
                  <a:pt x="50" y="232"/>
                  <a:pt x="50" y="232"/>
                  <a:pt x="50" y="232"/>
                </a:cubicBezTo>
                <a:cubicBezTo>
                  <a:pt x="49" y="233"/>
                  <a:pt x="49" y="233"/>
                  <a:pt x="49" y="233"/>
                </a:cubicBezTo>
                <a:cubicBezTo>
                  <a:pt x="49" y="233"/>
                  <a:pt x="49" y="233"/>
                  <a:pt x="49" y="233"/>
                </a:cubicBezTo>
                <a:cubicBezTo>
                  <a:pt x="48" y="233"/>
                  <a:pt x="48" y="234"/>
                  <a:pt x="47" y="235"/>
                </a:cubicBezTo>
                <a:cubicBezTo>
                  <a:pt x="48" y="233"/>
                  <a:pt x="49" y="231"/>
                  <a:pt x="50" y="229"/>
                </a:cubicBezTo>
                <a:cubicBezTo>
                  <a:pt x="52" y="228"/>
                  <a:pt x="53" y="226"/>
                  <a:pt x="55" y="224"/>
                </a:cubicBezTo>
                <a:cubicBezTo>
                  <a:pt x="55" y="225"/>
                  <a:pt x="54" y="226"/>
                  <a:pt x="53" y="227"/>
                </a:cubicBezTo>
                <a:cubicBezTo>
                  <a:pt x="52" y="228"/>
                  <a:pt x="53" y="228"/>
                  <a:pt x="52" y="229"/>
                </a:cubicBezTo>
                <a:cubicBezTo>
                  <a:pt x="52" y="229"/>
                  <a:pt x="52" y="230"/>
                  <a:pt x="52" y="229"/>
                </a:cubicBezTo>
                <a:cubicBezTo>
                  <a:pt x="52" y="231"/>
                  <a:pt x="50" y="232"/>
                  <a:pt x="50" y="233"/>
                </a:cubicBezTo>
                <a:close/>
                <a:moveTo>
                  <a:pt x="51" y="231"/>
                </a:moveTo>
                <a:cubicBezTo>
                  <a:pt x="51" y="231"/>
                  <a:pt x="50" y="231"/>
                  <a:pt x="50" y="231"/>
                </a:cubicBezTo>
                <a:cubicBezTo>
                  <a:pt x="50" y="232"/>
                  <a:pt x="50" y="232"/>
                  <a:pt x="51" y="231"/>
                </a:cubicBezTo>
                <a:close/>
                <a:moveTo>
                  <a:pt x="47" y="227"/>
                </a:moveTo>
                <a:cubicBezTo>
                  <a:pt x="47" y="226"/>
                  <a:pt x="48" y="225"/>
                  <a:pt x="48" y="225"/>
                </a:cubicBezTo>
                <a:cubicBezTo>
                  <a:pt x="47" y="225"/>
                  <a:pt x="47" y="225"/>
                  <a:pt x="47" y="225"/>
                </a:cubicBezTo>
                <a:cubicBezTo>
                  <a:pt x="48" y="226"/>
                  <a:pt x="46" y="226"/>
                  <a:pt x="47" y="227"/>
                </a:cubicBezTo>
                <a:close/>
                <a:moveTo>
                  <a:pt x="64" y="239"/>
                </a:moveTo>
                <a:cubicBezTo>
                  <a:pt x="64" y="238"/>
                  <a:pt x="65" y="238"/>
                  <a:pt x="64" y="238"/>
                </a:cubicBezTo>
                <a:cubicBezTo>
                  <a:pt x="64" y="238"/>
                  <a:pt x="64" y="238"/>
                  <a:pt x="64" y="238"/>
                </a:cubicBezTo>
                <a:cubicBezTo>
                  <a:pt x="65" y="238"/>
                  <a:pt x="63" y="239"/>
                  <a:pt x="64" y="239"/>
                </a:cubicBezTo>
                <a:close/>
                <a:moveTo>
                  <a:pt x="54" y="231"/>
                </a:moveTo>
                <a:cubicBezTo>
                  <a:pt x="53" y="232"/>
                  <a:pt x="53" y="232"/>
                  <a:pt x="53" y="232"/>
                </a:cubicBezTo>
                <a:cubicBezTo>
                  <a:pt x="53" y="231"/>
                  <a:pt x="53" y="231"/>
                  <a:pt x="53" y="231"/>
                </a:cubicBezTo>
                <a:cubicBezTo>
                  <a:pt x="53" y="231"/>
                  <a:pt x="52" y="231"/>
                  <a:pt x="52" y="231"/>
                </a:cubicBezTo>
                <a:cubicBezTo>
                  <a:pt x="52" y="232"/>
                  <a:pt x="53" y="232"/>
                  <a:pt x="52" y="232"/>
                </a:cubicBezTo>
                <a:cubicBezTo>
                  <a:pt x="51" y="232"/>
                  <a:pt x="51" y="234"/>
                  <a:pt x="50" y="235"/>
                </a:cubicBezTo>
                <a:cubicBezTo>
                  <a:pt x="50" y="235"/>
                  <a:pt x="51" y="236"/>
                  <a:pt x="51" y="235"/>
                </a:cubicBezTo>
                <a:cubicBezTo>
                  <a:pt x="52" y="235"/>
                  <a:pt x="50" y="235"/>
                  <a:pt x="51" y="235"/>
                </a:cubicBezTo>
                <a:cubicBezTo>
                  <a:pt x="51" y="235"/>
                  <a:pt x="52" y="235"/>
                  <a:pt x="52" y="234"/>
                </a:cubicBezTo>
                <a:cubicBezTo>
                  <a:pt x="51" y="234"/>
                  <a:pt x="51" y="234"/>
                  <a:pt x="51" y="233"/>
                </a:cubicBezTo>
                <a:cubicBezTo>
                  <a:pt x="52" y="233"/>
                  <a:pt x="52" y="232"/>
                  <a:pt x="53" y="232"/>
                </a:cubicBezTo>
                <a:cubicBezTo>
                  <a:pt x="53" y="232"/>
                  <a:pt x="53" y="233"/>
                  <a:pt x="53" y="233"/>
                </a:cubicBezTo>
                <a:cubicBezTo>
                  <a:pt x="54" y="232"/>
                  <a:pt x="54" y="231"/>
                  <a:pt x="53" y="231"/>
                </a:cubicBezTo>
                <a:cubicBezTo>
                  <a:pt x="53" y="231"/>
                  <a:pt x="54" y="231"/>
                  <a:pt x="54" y="231"/>
                </a:cubicBezTo>
                <a:close/>
                <a:moveTo>
                  <a:pt x="53" y="236"/>
                </a:moveTo>
                <a:cubicBezTo>
                  <a:pt x="54" y="237"/>
                  <a:pt x="51" y="238"/>
                  <a:pt x="52" y="239"/>
                </a:cubicBezTo>
                <a:cubicBezTo>
                  <a:pt x="53" y="237"/>
                  <a:pt x="55" y="235"/>
                  <a:pt x="56" y="233"/>
                </a:cubicBezTo>
                <a:cubicBezTo>
                  <a:pt x="55" y="234"/>
                  <a:pt x="55" y="235"/>
                  <a:pt x="54" y="235"/>
                </a:cubicBezTo>
                <a:cubicBezTo>
                  <a:pt x="54" y="236"/>
                  <a:pt x="54" y="236"/>
                  <a:pt x="54" y="235"/>
                </a:cubicBezTo>
                <a:cubicBezTo>
                  <a:pt x="54" y="236"/>
                  <a:pt x="53" y="237"/>
                  <a:pt x="53" y="236"/>
                </a:cubicBezTo>
                <a:close/>
                <a:moveTo>
                  <a:pt x="59" y="240"/>
                </a:moveTo>
                <a:cubicBezTo>
                  <a:pt x="59" y="240"/>
                  <a:pt x="60" y="240"/>
                  <a:pt x="60" y="240"/>
                </a:cubicBezTo>
                <a:cubicBezTo>
                  <a:pt x="60" y="239"/>
                  <a:pt x="60" y="240"/>
                  <a:pt x="59" y="239"/>
                </a:cubicBezTo>
                <a:cubicBezTo>
                  <a:pt x="60" y="239"/>
                  <a:pt x="59" y="239"/>
                  <a:pt x="59" y="239"/>
                </a:cubicBezTo>
                <a:cubicBezTo>
                  <a:pt x="60" y="240"/>
                  <a:pt x="59" y="240"/>
                  <a:pt x="59" y="240"/>
                </a:cubicBezTo>
                <a:close/>
                <a:moveTo>
                  <a:pt x="46" y="234"/>
                </a:moveTo>
                <a:cubicBezTo>
                  <a:pt x="47" y="234"/>
                  <a:pt x="47" y="233"/>
                  <a:pt x="47" y="233"/>
                </a:cubicBezTo>
                <a:cubicBezTo>
                  <a:pt x="46" y="234"/>
                  <a:pt x="46" y="232"/>
                  <a:pt x="46" y="233"/>
                </a:cubicBezTo>
                <a:cubicBezTo>
                  <a:pt x="46" y="233"/>
                  <a:pt x="46" y="233"/>
                  <a:pt x="46" y="233"/>
                </a:cubicBezTo>
                <a:cubicBezTo>
                  <a:pt x="46" y="233"/>
                  <a:pt x="46" y="234"/>
                  <a:pt x="46" y="234"/>
                </a:cubicBezTo>
                <a:close/>
                <a:moveTo>
                  <a:pt x="48" y="236"/>
                </a:moveTo>
                <a:cubicBezTo>
                  <a:pt x="48" y="237"/>
                  <a:pt x="49" y="237"/>
                  <a:pt x="49" y="238"/>
                </a:cubicBezTo>
                <a:cubicBezTo>
                  <a:pt x="49" y="237"/>
                  <a:pt x="51" y="237"/>
                  <a:pt x="51" y="236"/>
                </a:cubicBezTo>
                <a:cubicBezTo>
                  <a:pt x="50" y="236"/>
                  <a:pt x="50" y="236"/>
                  <a:pt x="49" y="237"/>
                </a:cubicBezTo>
                <a:cubicBezTo>
                  <a:pt x="49" y="236"/>
                  <a:pt x="50" y="236"/>
                  <a:pt x="49" y="235"/>
                </a:cubicBezTo>
                <a:cubicBezTo>
                  <a:pt x="49" y="236"/>
                  <a:pt x="49" y="236"/>
                  <a:pt x="48" y="236"/>
                </a:cubicBezTo>
                <a:close/>
                <a:moveTo>
                  <a:pt x="24" y="224"/>
                </a:moveTo>
                <a:cubicBezTo>
                  <a:pt x="24" y="223"/>
                  <a:pt x="24" y="224"/>
                  <a:pt x="25" y="223"/>
                </a:cubicBezTo>
                <a:cubicBezTo>
                  <a:pt x="24" y="223"/>
                  <a:pt x="24" y="223"/>
                  <a:pt x="23" y="223"/>
                </a:cubicBezTo>
                <a:cubicBezTo>
                  <a:pt x="24" y="224"/>
                  <a:pt x="24" y="223"/>
                  <a:pt x="24" y="224"/>
                </a:cubicBezTo>
                <a:cubicBezTo>
                  <a:pt x="24" y="224"/>
                  <a:pt x="24" y="224"/>
                  <a:pt x="24" y="224"/>
                </a:cubicBezTo>
                <a:close/>
                <a:moveTo>
                  <a:pt x="17" y="230"/>
                </a:moveTo>
                <a:cubicBezTo>
                  <a:pt x="18" y="228"/>
                  <a:pt x="19" y="228"/>
                  <a:pt x="19" y="227"/>
                </a:cubicBezTo>
                <a:cubicBezTo>
                  <a:pt x="19" y="227"/>
                  <a:pt x="16" y="229"/>
                  <a:pt x="17" y="230"/>
                </a:cubicBezTo>
                <a:close/>
                <a:moveTo>
                  <a:pt x="45" y="246"/>
                </a:moveTo>
                <a:cubicBezTo>
                  <a:pt x="45" y="246"/>
                  <a:pt x="46" y="247"/>
                  <a:pt x="46" y="247"/>
                </a:cubicBezTo>
                <a:cubicBezTo>
                  <a:pt x="45" y="247"/>
                  <a:pt x="45" y="248"/>
                  <a:pt x="45" y="248"/>
                </a:cubicBezTo>
                <a:cubicBezTo>
                  <a:pt x="46" y="248"/>
                  <a:pt x="46" y="247"/>
                  <a:pt x="47" y="247"/>
                </a:cubicBezTo>
                <a:cubicBezTo>
                  <a:pt x="47" y="247"/>
                  <a:pt x="47" y="247"/>
                  <a:pt x="47" y="247"/>
                </a:cubicBezTo>
                <a:cubicBezTo>
                  <a:pt x="46" y="247"/>
                  <a:pt x="46" y="245"/>
                  <a:pt x="45" y="246"/>
                </a:cubicBezTo>
                <a:close/>
                <a:moveTo>
                  <a:pt x="19" y="231"/>
                </a:moveTo>
                <a:cubicBezTo>
                  <a:pt x="19" y="231"/>
                  <a:pt x="18" y="231"/>
                  <a:pt x="18" y="231"/>
                </a:cubicBezTo>
                <a:cubicBezTo>
                  <a:pt x="19" y="232"/>
                  <a:pt x="19" y="230"/>
                  <a:pt x="18" y="230"/>
                </a:cubicBezTo>
                <a:cubicBezTo>
                  <a:pt x="18" y="231"/>
                  <a:pt x="19" y="230"/>
                  <a:pt x="19" y="231"/>
                </a:cubicBezTo>
                <a:close/>
                <a:moveTo>
                  <a:pt x="18" y="232"/>
                </a:moveTo>
                <a:cubicBezTo>
                  <a:pt x="18" y="234"/>
                  <a:pt x="17" y="234"/>
                  <a:pt x="17" y="235"/>
                </a:cubicBezTo>
                <a:cubicBezTo>
                  <a:pt x="17" y="235"/>
                  <a:pt x="17" y="234"/>
                  <a:pt x="18" y="234"/>
                </a:cubicBezTo>
                <a:cubicBezTo>
                  <a:pt x="18" y="233"/>
                  <a:pt x="19" y="232"/>
                  <a:pt x="18" y="232"/>
                </a:cubicBezTo>
                <a:cubicBezTo>
                  <a:pt x="17" y="232"/>
                  <a:pt x="18" y="233"/>
                  <a:pt x="18" y="232"/>
                </a:cubicBezTo>
                <a:close/>
                <a:moveTo>
                  <a:pt x="4" y="256"/>
                </a:moveTo>
                <a:cubicBezTo>
                  <a:pt x="5" y="255"/>
                  <a:pt x="5" y="254"/>
                  <a:pt x="6" y="253"/>
                </a:cubicBezTo>
                <a:cubicBezTo>
                  <a:pt x="5" y="254"/>
                  <a:pt x="4" y="255"/>
                  <a:pt x="4" y="256"/>
                </a:cubicBezTo>
                <a:close/>
                <a:moveTo>
                  <a:pt x="5" y="258"/>
                </a:moveTo>
                <a:cubicBezTo>
                  <a:pt x="6" y="257"/>
                  <a:pt x="6" y="258"/>
                  <a:pt x="6" y="257"/>
                </a:cubicBezTo>
                <a:cubicBezTo>
                  <a:pt x="6" y="257"/>
                  <a:pt x="6" y="256"/>
                  <a:pt x="6" y="257"/>
                </a:cubicBezTo>
                <a:cubicBezTo>
                  <a:pt x="6" y="257"/>
                  <a:pt x="6" y="257"/>
                  <a:pt x="6" y="257"/>
                </a:cubicBezTo>
                <a:cubicBezTo>
                  <a:pt x="5" y="257"/>
                  <a:pt x="5" y="257"/>
                  <a:pt x="5" y="258"/>
                </a:cubicBezTo>
                <a:close/>
                <a:moveTo>
                  <a:pt x="810" y="264"/>
                </a:moveTo>
                <a:cubicBezTo>
                  <a:pt x="810" y="263"/>
                  <a:pt x="808" y="261"/>
                  <a:pt x="809" y="261"/>
                </a:cubicBezTo>
                <a:cubicBezTo>
                  <a:pt x="810" y="263"/>
                  <a:pt x="809" y="259"/>
                  <a:pt x="809" y="258"/>
                </a:cubicBezTo>
                <a:cubicBezTo>
                  <a:pt x="810" y="258"/>
                  <a:pt x="811" y="261"/>
                  <a:pt x="811" y="261"/>
                </a:cubicBezTo>
                <a:cubicBezTo>
                  <a:pt x="809" y="256"/>
                  <a:pt x="809" y="255"/>
                  <a:pt x="807" y="251"/>
                </a:cubicBezTo>
                <a:cubicBezTo>
                  <a:pt x="808" y="254"/>
                  <a:pt x="807" y="252"/>
                  <a:pt x="806" y="253"/>
                </a:cubicBezTo>
                <a:cubicBezTo>
                  <a:pt x="806" y="253"/>
                  <a:pt x="807" y="260"/>
                  <a:pt x="805" y="261"/>
                </a:cubicBezTo>
                <a:cubicBezTo>
                  <a:pt x="805" y="261"/>
                  <a:pt x="804" y="259"/>
                  <a:pt x="804" y="259"/>
                </a:cubicBezTo>
                <a:cubicBezTo>
                  <a:pt x="803" y="261"/>
                  <a:pt x="804" y="266"/>
                  <a:pt x="801" y="262"/>
                </a:cubicBezTo>
                <a:cubicBezTo>
                  <a:pt x="805" y="271"/>
                  <a:pt x="805" y="267"/>
                  <a:pt x="806" y="266"/>
                </a:cubicBezTo>
                <a:cubicBezTo>
                  <a:pt x="806" y="266"/>
                  <a:pt x="810" y="269"/>
                  <a:pt x="808" y="265"/>
                </a:cubicBezTo>
                <a:cubicBezTo>
                  <a:pt x="809" y="266"/>
                  <a:pt x="810" y="269"/>
                  <a:pt x="810" y="268"/>
                </a:cubicBezTo>
                <a:cubicBezTo>
                  <a:pt x="811" y="267"/>
                  <a:pt x="808" y="263"/>
                  <a:pt x="810" y="264"/>
                </a:cubicBezTo>
                <a:close/>
                <a:moveTo>
                  <a:pt x="440" y="4"/>
                </a:moveTo>
                <a:cubicBezTo>
                  <a:pt x="437" y="3"/>
                  <a:pt x="437" y="4"/>
                  <a:pt x="434" y="4"/>
                </a:cubicBezTo>
                <a:cubicBezTo>
                  <a:pt x="434" y="3"/>
                  <a:pt x="433" y="3"/>
                  <a:pt x="433" y="3"/>
                </a:cubicBezTo>
                <a:cubicBezTo>
                  <a:pt x="435" y="3"/>
                  <a:pt x="437" y="3"/>
                  <a:pt x="438" y="2"/>
                </a:cubicBezTo>
                <a:cubicBezTo>
                  <a:pt x="434" y="2"/>
                  <a:pt x="429" y="3"/>
                  <a:pt x="425" y="3"/>
                </a:cubicBezTo>
                <a:cubicBezTo>
                  <a:pt x="428" y="3"/>
                  <a:pt x="433" y="4"/>
                  <a:pt x="437" y="4"/>
                </a:cubicBezTo>
                <a:cubicBezTo>
                  <a:pt x="436" y="4"/>
                  <a:pt x="434" y="4"/>
                  <a:pt x="434" y="4"/>
                </a:cubicBezTo>
                <a:cubicBezTo>
                  <a:pt x="439" y="4"/>
                  <a:pt x="441" y="4"/>
                  <a:pt x="443" y="5"/>
                </a:cubicBezTo>
                <a:cubicBezTo>
                  <a:pt x="442" y="4"/>
                  <a:pt x="446" y="5"/>
                  <a:pt x="446" y="5"/>
                </a:cubicBezTo>
                <a:cubicBezTo>
                  <a:pt x="444" y="4"/>
                  <a:pt x="444" y="5"/>
                  <a:pt x="440" y="4"/>
                </a:cubicBezTo>
                <a:close/>
                <a:moveTo>
                  <a:pt x="399" y="5"/>
                </a:moveTo>
                <a:cubicBezTo>
                  <a:pt x="398" y="4"/>
                  <a:pt x="401" y="4"/>
                  <a:pt x="398" y="4"/>
                </a:cubicBezTo>
                <a:cubicBezTo>
                  <a:pt x="393" y="5"/>
                  <a:pt x="386" y="4"/>
                  <a:pt x="382" y="5"/>
                </a:cubicBezTo>
                <a:cubicBezTo>
                  <a:pt x="385" y="5"/>
                  <a:pt x="389" y="5"/>
                  <a:pt x="390" y="6"/>
                </a:cubicBezTo>
                <a:cubicBezTo>
                  <a:pt x="395" y="5"/>
                  <a:pt x="398" y="6"/>
                  <a:pt x="400" y="5"/>
                </a:cubicBezTo>
                <a:lnTo>
                  <a:pt x="399" y="5"/>
                </a:lnTo>
                <a:close/>
                <a:moveTo>
                  <a:pt x="142" y="101"/>
                </a:moveTo>
                <a:cubicBezTo>
                  <a:pt x="142" y="102"/>
                  <a:pt x="141" y="103"/>
                  <a:pt x="143" y="102"/>
                </a:cubicBezTo>
                <a:cubicBezTo>
                  <a:pt x="147" y="98"/>
                  <a:pt x="152" y="95"/>
                  <a:pt x="156" y="91"/>
                </a:cubicBezTo>
                <a:cubicBezTo>
                  <a:pt x="154" y="92"/>
                  <a:pt x="153" y="93"/>
                  <a:pt x="152" y="94"/>
                </a:cubicBezTo>
                <a:cubicBezTo>
                  <a:pt x="153" y="93"/>
                  <a:pt x="154" y="92"/>
                  <a:pt x="154" y="91"/>
                </a:cubicBezTo>
                <a:cubicBezTo>
                  <a:pt x="149" y="95"/>
                  <a:pt x="141" y="101"/>
                  <a:pt x="134" y="107"/>
                </a:cubicBezTo>
                <a:cubicBezTo>
                  <a:pt x="135" y="107"/>
                  <a:pt x="140" y="103"/>
                  <a:pt x="142" y="101"/>
                </a:cubicBezTo>
                <a:close/>
                <a:moveTo>
                  <a:pt x="84" y="158"/>
                </a:moveTo>
                <a:cubicBezTo>
                  <a:pt x="84" y="159"/>
                  <a:pt x="84" y="160"/>
                  <a:pt x="83" y="160"/>
                </a:cubicBezTo>
                <a:cubicBezTo>
                  <a:pt x="83" y="161"/>
                  <a:pt x="83" y="162"/>
                  <a:pt x="84" y="161"/>
                </a:cubicBezTo>
                <a:cubicBezTo>
                  <a:pt x="84" y="161"/>
                  <a:pt x="84" y="161"/>
                  <a:pt x="84" y="161"/>
                </a:cubicBezTo>
                <a:cubicBezTo>
                  <a:pt x="84" y="160"/>
                  <a:pt x="84" y="160"/>
                  <a:pt x="84" y="160"/>
                </a:cubicBezTo>
                <a:cubicBezTo>
                  <a:pt x="85" y="160"/>
                  <a:pt x="84" y="161"/>
                  <a:pt x="85" y="161"/>
                </a:cubicBezTo>
                <a:cubicBezTo>
                  <a:pt x="85" y="160"/>
                  <a:pt x="86" y="160"/>
                  <a:pt x="85" y="160"/>
                </a:cubicBezTo>
                <a:cubicBezTo>
                  <a:pt x="85" y="160"/>
                  <a:pt x="85" y="160"/>
                  <a:pt x="85" y="160"/>
                </a:cubicBezTo>
                <a:cubicBezTo>
                  <a:pt x="85" y="160"/>
                  <a:pt x="85" y="159"/>
                  <a:pt x="85" y="159"/>
                </a:cubicBezTo>
                <a:cubicBezTo>
                  <a:pt x="85" y="159"/>
                  <a:pt x="86" y="159"/>
                  <a:pt x="87" y="158"/>
                </a:cubicBezTo>
                <a:cubicBezTo>
                  <a:pt x="85" y="159"/>
                  <a:pt x="86" y="157"/>
                  <a:pt x="84" y="158"/>
                </a:cubicBezTo>
                <a:close/>
                <a:moveTo>
                  <a:pt x="103" y="180"/>
                </a:moveTo>
                <a:cubicBezTo>
                  <a:pt x="102" y="180"/>
                  <a:pt x="102" y="181"/>
                  <a:pt x="102" y="181"/>
                </a:cubicBezTo>
                <a:cubicBezTo>
                  <a:pt x="102" y="181"/>
                  <a:pt x="103" y="181"/>
                  <a:pt x="103" y="181"/>
                </a:cubicBezTo>
                <a:cubicBezTo>
                  <a:pt x="103" y="181"/>
                  <a:pt x="102" y="181"/>
                  <a:pt x="103" y="182"/>
                </a:cubicBezTo>
                <a:cubicBezTo>
                  <a:pt x="103" y="182"/>
                  <a:pt x="103" y="181"/>
                  <a:pt x="104" y="181"/>
                </a:cubicBezTo>
                <a:cubicBezTo>
                  <a:pt x="103" y="182"/>
                  <a:pt x="103" y="182"/>
                  <a:pt x="103" y="183"/>
                </a:cubicBezTo>
                <a:cubicBezTo>
                  <a:pt x="103" y="182"/>
                  <a:pt x="104" y="182"/>
                  <a:pt x="104" y="181"/>
                </a:cubicBezTo>
                <a:cubicBezTo>
                  <a:pt x="103" y="182"/>
                  <a:pt x="104" y="180"/>
                  <a:pt x="103" y="180"/>
                </a:cubicBezTo>
                <a:close/>
                <a:moveTo>
                  <a:pt x="77" y="160"/>
                </a:moveTo>
                <a:cubicBezTo>
                  <a:pt x="79" y="161"/>
                  <a:pt x="79" y="158"/>
                  <a:pt x="80" y="158"/>
                </a:cubicBezTo>
                <a:cubicBezTo>
                  <a:pt x="80" y="157"/>
                  <a:pt x="80" y="157"/>
                  <a:pt x="80" y="157"/>
                </a:cubicBezTo>
                <a:cubicBezTo>
                  <a:pt x="79" y="157"/>
                  <a:pt x="78" y="159"/>
                  <a:pt x="77" y="160"/>
                </a:cubicBezTo>
                <a:close/>
                <a:moveTo>
                  <a:pt x="81" y="163"/>
                </a:moveTo>
                <a:cubicBezTo>
                  <a:pt x="81" y="163"/>
                  <a:pt x="81" y="164"/>
                  <a:pt x="81" y="164"/>
                </a:cubicBezTo>
                <a:cubicBezTo>
                  <a:pt x="81" y="164"/>
                  <a:pt x="80" y="165"/>
                  <a:pt x="80" y="165"/>
                </a:cubicBezTo>
                <a:cubicBezTo>
                  <a:pt x="82" y="164"/>
                  <a:pt x="83" y="163"/>
                  <a:pt x="83" y="162"/>
                </a:cubicBezTo>
                <a:cubicBezTo>
                  <a:pt x="83" y="161"/>
                  <a:pt x="83" y="161"/>
                  <a:pt x="82" y="161"/>
                </a:cubicBezTo>
                <a:cubicBezTo>
                  <a:pt x="81" y="161"/>
                  <a:pt x="82" y="163"/>
                  <a:pt x="81" y="163"/>
                </a:cubicBezTo>
                <a:close/>
                <a:moveTo>
                  <a:pt x="95" y="192"/>
                </a:moveTo>
                <a:cubicBezTo>
                  <a:pt x="95" y="192"/>
                  <a:pt x="95" y="192"/>
                  <a:pt x="94" y="192"/>
                </a:cubicBezTo>
                <a:cubicBezTo>
                  <a:pt x="94" y="192"/>
                  <a:pt x="94" y="193"/>
                  <a:pt x="94" y="193"/>
                </a:cubicBezTo>
                <a:cubicBezTo>
                  <a:pt x="93" y="193"/>
                  <a:pt x="93" y="194"/>
                  <a:pt x="94" y="194"/>
                </a:cubicBezTo>
                <a:cubicBezTo>
                  <a:pt x="93" y="194"/>
                  <a:pt x="91" y="196"/>
                  <a:pt x="91" y="197"/>
                </a:cubicBezTo>
                <a:cubicBezTo>
                  <a:pt x="91" y="197"/>
                  <a:pt x="91" y="197"/>
                  <a:pt x="91" y="197"/>
                </a:cubicBezTo>
                <a:cubicBezTo>
                  <a:pt x="91" y="198"/>
                  <a:pt x="90" y="198"/>
                  <a:pt x="90" y="199"/>
                </a:cubicBezTo>
                <a:cubicBezTo>
                  <a:pt x="91" y="197"/>
                  <a:pt x="92" y="197"/>
                  <a:pt x="93" y="197"/>
                </a:cubicBezTo>
                <a:cubicBezTo>
                  <a:pt x="93" y="197"/>
                  <a:pt x="93" y="197"/>
                  <a:pt x="93" y="196"/>
                </a:cubicBezTo>
                <a:cubicBezTo>
                  <a:pt x="93" y="196"/>
                  <a:pt x="94" y="195"/>
                  <a:pt x="94" y="195"/>
                </a:cubicBezTo>
                <a:cubicBezTo>
                  <a:pt x="94" y="195"/>
                  <a:pt x="94" y="195"/>
                  <a:pt x="94" y="196"/>
                </a:cubicBezTo>
                <a:cubicBezTo>
                  <a:pt x="95" y="194"/>
                  <a:pt x="95" y="192"/>
                  <a:pt x="96" y="193"/>
                </a:cubicBezTo>
                <a:cubicBezTo>
                  <a:pt x="96" y="193"/>
                  <a:pt x="96" y="193"/>
                  <a:pt x="96" y="193"/>
                </a:cubicBezTo>
                <a:cubicBezTo>
                  <a:pt x="97" y="193"/>
                  <a:pt x="97" y="193"/>
                  <a:pt x="97" y="192"/>
                </a:cubicBezTo>
                <a:cubicBezTo>
                  <a:pt x="96" y="193"/>
                  <a:pt x="97" y="192"/>
                  <a:pt x="96" y="192"/>
                </a:cubicBezTo>
                <a:cubicBezTo>
                  <a:pt x="96" y="193"/>
                  <a:pt x="96" y="192"/>
                  <a:pt x="95" y="192"/>
                </a:cubicBezTo>
                <a:close/>
                <a:moveTo>
                  <a:pt x="65" y="175"/>
                </a:moveTo>
                <a:cubicBezTo>
                  <a:pt x="64" y="175"/>
                  <a:pt x="64" y="175"/>
                  <a:pt x="63" y="175"/>
                </a:cubicBezTo>
                <a:cubicBezTo>
                  <a:pt x="63" y="175"/>
                  <a:pt x="63" y="175"/>
                  <a:pt x="63" y="176"/>
                </a:cubicBezTo>
                <a:cubicBezTo>
                  <a:pt x="64" y="176"/>
                  <a:pt x="64" y="176"/>
                  <a:pt x="64" y="177"/>
                </a:cubicBezTo>
                <a:cubicBezTo>
                  <a:pt x="65" y="175"/>
                  <a:pt x="66" y="175"/>
                  <a:pt x="67" y="173"/>
                </a:cubicBezTo>
                <a:cubicBezTo>
                  <a:pt x="65" y="173"/>
                  <a:pt x="66" y="174"/>
                  <a:pt x="65" y="175"/>
                </a:cubicBezTo>
                <a:close/>
                <a:moveTo>
                  <a:pt x="45" y="240"/>
                </a:moveTo>
                <a:cubicBezTo>
                  <a:pt x="46" y="241"/>
                  <a:pt x="46" y="241"/>
                  <a:pt x="46" y="241"/>
                </a:cubicBezTo>
                <a:cubicBezTo>
                  <a:pt x="45" y="241"/>
                  <a:pt x="45" y="242"/>
                  <a:pt x="44" y="243"/>
                </a:cubicBezTo>
                <a:cubicBezTo>
                  <a:pt x="44" y="243"/>
                  <a:pt x="43" y="243"/>
                  <a:pt x="43" y="243"/>
                </a:cubicBezTo>
                <a:cubicBezTo>
                  <a:pt x="43" y="244"/>
                  <a:pt x="43" y="244"/>
                  <a:pt x="42" y="245"/>
                </a:cubicBezTo>
                <a:cubicBezTo>
                  <a:pt x="43" y="245"/>
                  <a:pt x="43" y="245"/>
                  <a:pt x="44" y="244"/>
                </a:cubicBezTo>
                <a:cubicBezTo>
                  <a:pt x="44" y="244"/>
                  <a:pt x="44" y="244"/>
                  <a:pt x="44" y="244"/>
                </a:cubicBezTo>
                <a:cubicBezTo>
                  <a:pt x="44" y="244"/>
                  <a:pt x="45" y="243"/>
                  <a:pt x="45" y="244"/>
                </a:cubicBezTo>
                <a:cubicBezTo>
                  <a:pt x="45" y="241"/>
                  <a:pt x="47" y="241"/>
                  <a:pt x="48" y="239"/>
                </a:cubicBezTo>
                <a:cubicBezTo>
                  <a:pt x="47" y="238"/>
                  <a:pt x="48" y="238"/>
                  <a:pt x="48" y="237"/>
                </a:cubicBezTo>
                <a:cubicBezTo>
                  <a:pt x="47" y="238"/>
                  <a:pt x="47" y="240"/>
                  <a:pt x="45" y="240"/>
                </a:cubicBezTo>
                <a:close/>
                <a:moveTo>
                  <a:pt x="820" y="180"/>
                </a:moveTo>
                <a:cubicBezTo>
                  <a:pt x="820" y="181"/>
                  <a:pt x="820" y="181"/>
                  <a:pt x="820" y="181"/>
                </a:cubicBezTo>
                <a:cubicBezTo>
                  <a:pt x="821" y="181"/>
                  <a:pt x="820" y="180"/>
                  <a:pt x="820" y="180"/>
                </a:cubicBezTo>
                <a:close/>
                <a:moveTo>
                  <a:pt x="866" y="171"/>
                </a:moveTo>
                <a:cubicBezTo>
                  <a:pt x="865" y="171"/>
                  <a:pt x="865" y="172"/>
                  <a:pt x="865" y="172"/>
                </a:cubicBezTo>
                <a:cubicBezTo>
                  <a:pt x="865" y="172"/>
                  <a:pt x="866" y="172"/>
                  <a:pt x="866" y="171"/>
                </a:cubicBezTo>
                <a:close/>
                <a:moveTo>
                  <a:pt x="867" y="170"/>
                </a:moveTo>
                <a:cubicBezTo>
                  <a:pt x="867" y="170"/>
                  <a:pt x="866" y="171"/>
                  <a:pt x="866" y="171"/>
                </a:cubicBezTo>
                <a:cubicBezTo>
                  <a:pt x="867" y="171"/>
                  <a:pt x="867" y="170"/>
                  <a:pt x="867" y="170"/>
                </a:cubicBezTo>
                <a:close/>
                <a:moveTo>
                  <a:pt x="861" y="164"/>
                </a:moveTo>
                <a:cubicBezTo>
                  <a:pt x="861" y="164"/>
                  <a:pt x="861" y="165"/>
                  <a:pt x="861" y="165"/>
                </a:cubicBezTo>
                <a:cubicBezTo>
                  <a:pt x="861" y="164"/>
                  <a:pt x="861" y="164"/>
                  <a:pt x="861" y="164"/>
                </a:cubicBezTo>
                <a:close/>
                <a:moveTo>
                  <a:pt x="868" y="162"/>
                </a:moveTo>
                <a:cubicBezTo>
                  <a:pt x="868" y="163"/>
                  <a:pt x="868" y="163"/>
                  <a:pt x="868" y="164"/>
                </a:cubicBezTo>
                <a:cubicBezTo>
                  <a:pt x="868" y="163"/>
                  <a:pt x="868" y="162"/>
                  <a:pt x="868" y="162"/>
                </a:cubicBezTo>
                <a:close/>
                <a:moveTo>
                  <a:pt x="837" y="147"/>
                </a:moveTo>
                <a:cubicBezTo>
                  <a:pt x="837" y="148"/>
                  <a:pt x="837" y="150"/>
                  <a:pt x="836" y="151"/>
                </a:cubicBezTo>
                <a:cubicBezTo>
                  <a:pt x="837" y="150"/>
                  <a:pt x="837" y="148"/>
                  <a:pt x="837" y="147"/>
                </a:cubicBezTo>
                <a:close/>
                <a:moveTo>
                  <a:pt x="852" y="150"/>
                </a:moveTo>
                <a:cubicBezTo>
                  <a:pt x="852" y="149"/>
                  <a:pt x="852" y="149"/>
                  <a:pt x="852" y="149"/>
                </a:cubicBezTo>
                <a:cubicBezTo>
                  <a:pt x="852" y="148"/>
                  <a:pt x="853" y="145"/>
                  <a:pt x="852" y="146"/>
                </a:cubicBezTo>
                <a:cubicBezTo>
                  <a:pt x="852" y="147"/>
                  <a:pt x="851" y="150"/>
                  <a:pt x="851" y="151"/>
                </a:cubicBezTo>
                <a:cubicBezTo>
                  <a:pt x="852" y="151"/>
                  <a:pt x="852" y="150"/>
                  <a:pt x="852" y="150"/>
                </a:cubicBezTo>
                <a:close/>
                <a:moveTo>
                  <a:pt x="857" y="134"/>
                </a:moveTo>
                <a:cubicBezTo>
                  <a:pt x="857" y="134"/>
                  <a:pt x="857" y="134"/>
                  <a:pt x="857" y="134"/>
                </a:cubicBezTo>
                <a:cubicBezTo>
                  <a:pt x="857" y="135"/>
                  <a:pt x="857" y="135"/>
                  <a:pt x="857" y="135"/>
                </a:cubicBezTo>
                <a:lnTo>
                  <a:pt x="857" y="134"/>
                </a:lnTo>
                <a:close/>
                <a:moveTo>
                  <a:pt x="855" y="121"/>
                </a:moveTo>
                <a:cubicBezTo>
                  <a:pt x="855" y="119"/>
                  <a:pt x="855" y="121"/>
                  <a:pt x="855" y="122"/>
                </a:cubicBezTo>
                <a:cubicBezTo>
                  <a:pt x="854" y="122"/>
                  <a:pt x="855" y="122"/>
                  <a:pt x="855" y="122"/>
                </a:cubicBezTo>
                <a:cubicBezTo>
                  <a:pt x="854" y="123"/>
                  <a:pt x="853" y="126"/>
                  <a:pt x="854" y="127"/>
                </a:cubicBezTo>
                <a:cubicBezTo>
                  <a:pt x="854" y="125"/>
                  <a:pt x="855" y="123"/>
                  <a:pt x="855" y="121"/>
                </a:cubicBezTo>
                <a:close/>
                <a:moveTo>
                  <a:pt x="861" y="127"/>
                </a:moveTo>
                <a:cubicBezTo>
                  <a:pt x="861" y="127"/>
                  <a:pt x="861" y="128"/>
                  <a:pt x="861" y="128"/>
                </a:cubicBezTo>
                <a:cubicBezTo>
                  <a:pt x="862" y="128"/>
                  <a:pt x="862" y="127"/>
                  <a:pt x="861" y="127"/>
                </a:cubicBezTo>
                <a:close/>
                <a:moveTo>
                  <a:pt x="843" y="120"/>
                </a:moveTo>
                <a:cubicBezTo>
                  <a:pt x="843" y="121"/>
                  <a:pt x="842" y="121"/>
                  <a:pt x="842" y="122"/>
                </a:cubicBezTo>
                <a:cubicBezTo>
                  <a:pt x="843" y="121"/>
                  <a:pt x="843" y="120"/>
                  <a:pt x="843" y="120"/>
                </a:cubicBezTo>
                <a:close/>
                <a:moveTo>
                  <a:pt x="859" y="124"/>
                </a:moveTo>
                <a:cubicBezTo>
                  <a:pt x="859" y="125"/>
                  <a:pt x="859" y="126"/>
                  <a:pt x="859" y="126"/>
                </a:cubicBezTo>
                <a:cubicBezTo>
                  <a:pt x="859" y="125"/>
                  <a:pt x="860" y="124"/>
                  <a:pt x="859" y="124"/>
                </a:cubicBezTo>
                <a:close/>
                <a:moveTo>
                  <a:pt x="862" y="124"/>
                </a:moveTo>
                <a:cubicBezTo>
                  <a:pt x="862" y="124"/>
                  <a:pt x="861" y="125"/>
                  <a:pt x="862" y="126"/>
                </a:cubicBezTo>
                <a:cubicBezTo>
                  <a:pt x="862" y="125"/>
                  <a:pt x="862" y="124"/>
                  <a:pt x="862" y="124"/>
                </a:cubicBezTo>
                <a:close/>
                <a:moveTo>
                  <a:pt x="839" y="118"/>
                </a:moveTo>
                <a:cubicBezTo>
                  <a:pt x="839" y="118"/>
                  <a:pt x="839" y="119"/>
                  <a:pt x="839" y="119"/>
                </a:cubicBezTo>
                <a:cubicBezTo>
                  <a:pt x="839" y="119"/>
                  <a:pt x="839" y="118"/>
                  <a:pt x="839" y="118"/>
                </a:cubicBezTo>
                <a:close/>
                <a:moveTo>
                  <a:pt x="844" y="116"/>
                </a:moveTo>
                <a:cubicBezTo>
                  <a:pt x="843" y="117"/>
                  <a:pt x="843" y="119"/>
                  <a:pt x="843" y="119"/>
                </a:cubicBezTo>
                <a:cubicBezTo>
                  <a:pt x="843" y="118"/>
                  <a:pt x="844" y="117"/>
                  <a:pt x="844" y="116"/>
                </a:cubicBezTo>
                <a:close/>
                <a:moveTo>
                  <a:pt x="862" y="120"/>
                </a:moveTo>
                <a:cubicBezTo>
                  <a:pt x="862" y="121"/>
                  <a:pt x="861" y="122"/>
                  <a:pt x="862" y="123"/>
                </a:cubicBezTo>
                <a:cubicBezTo>
                  <a:pt x="862" y="122"/>
                  <a:pt x="863" y="121"/>
                  <a:pt x="862" y="120"/>
                </a:cubicBezTo>
                <a:close/>
                <a:moveTo>
                  <a:pt x="855" y="118"/>
                </a:moveTo>
                <a:cubicBezTo>
                  <a:pt x="855" y="118"/>
                  <a:pt x="855" y="119"/>
                  <a:pt x="855" y="119"/>
                </a:cubicBezTo>
                <a:cubicBezTo>
                  <a:pt x="855" y="119"/>
                  <a:pt x="856" y="118"/>
                  <a:pt x="855" y="118"/>
                </a:cubicBezTo>
                <a:close/>
                <a:moveTo>
                  <a:pt x="858" y="117"/>
                </a:moveTo>
                <a:cubicBezTo>
                  <a:pt x="857" y="117"/>
                  <a:pt x="857" y="118"/>
                  <a:pt x="857" y="118"/>
                </a:cubicBezTo>
                <a:cubicBezTo>
                  <a:pt x="857" y="118"/>
                  <a:pt x="858" y="117"/>
                  <a:pt x="858" y="117"/>
                </a:cubicBezTo>
                <a:close/>
                <a:moveTo>
                  <a:pt x="860" y="116"/>
                </a:moveTo>
                <a:cubicBezTo>
                  <a:pt x="860" y="116"/>
                  <a:pt x="860" y="116"/>
                  <a:pt x="860" y="116"/>
                </a:cubicBezTo>
                <a:cubicBezTo>
                  <a:pt x="859" y="115"/>
                  <a:pt x="859" y="117"/>
                  <a:pt x="859" y="117"/>
                </a:cubicBezTo>
                <a:cubicBezTo>
                  <a:pt x="860" y="117"/>
                  <a:pt x="859" y="117"/>
                  <a:pt x="860" y="116"/>
                </a:cubicBezTo>
                <a:close/>
                <a:moveTo>
                  <a:pt x="849" y="110"/>
                </a:moveTo>
                <a:cubicBezTo>
                  <a:pt x="848" y="113"/>
                  <a:pt x="849" y="111"/>
                  <a:pt x="849" y="110"/>
                </a:cubicBezTo>
                <a:close/>
                <a:moveTo>
                  <a:pt x="845" y="105"/>
                </a:moveTo>
                <a:cubicBezTo>
                  <a:pt x="844" y="106"/>
                  <a:pt x="844" y="106"/>
                  <a:pt x="844" y="107"/>
                </a:cubicBezTo>
                <a:cubicBezTo>
                  <a:pt x="844" y="107"/>
                  <a:pt x="845" y="105"/>
                  <a:pt x="845" y="105"/>
                </a:cubicBezTo>
                <a:close/>
                <a:moveTo>
                  <a:pt x="844" y="105"/>
                </a:moveTo>
                <a:cubicBezTo>
                  <a:pt x="843" y="105"/>
                  <a:pt x="843" y="106"/>
                  <a:pt x="843" y="106"/>
                </a:cubicBezTo>
                <a:lnTo>
                  <a:pt x="844" y="105"/>
                </a:lnTo>
                <a:close/>
                <a:moveTo>
                  <a:pt x="836" y="101"/>
                </a:moveTo>
                <a:cubicBezTo>
                  <a:pt x="836" y="102"/>
                  <a:pt x="836" y="102"/>
                  <a:pt x="836" y="102"/>
                </a:cubicBezTo>
                <a:cubicBezTo>
                  <a:pt x="836" y="102"/>
                  <a:pt x="836" y="101"/>
                  <a:pt x="836" y="101"/>
                </a:cubicBezTo>
                <a:close/>
                <a:moveTo>
                  <a:pt x="838" y="98"/>
                </a:moveTo>
                <a:cubicBezTo>
                  <a:pt x="839" y="95"/>
                  <a:pt x="838" y="96"/>
                  <a:pt x="838" y="98"/>
                </a:cubicBezTo>
                <a:close/>
                <a:moveTo>
                  <a:pt x="828" y="135"/>
                </a:moveTo>
                <a:cubicBezTo>
                  <a:pt x="828" y="136"/>
                  <a:pt x="828" y="137"/>
                  <a:pt x="827" y="137"/>
                </a:cubicBezTo>
                <a:cubicBezTo>
                  <a:pt x="828" y="138"/>
                  <a:pt x="828" y="138"/>
                  <a:pt x="828" y="138"/>
                </a:cubicBezTo>
                <a:cubicBezTo>
                  <a:pt x="828" y="137"/>
                  <a:pt x="829" y="136"/>
                  <a:pt x="828" y="135"/>
                </a:cubicBezTo>
                <a:close/>
                <a:moveTo>
                  <a:pt x="846" y="121"/>
                </a:moveTo>
                <a:cubicBezTo>
                  <a:pt x="847" y="121"/>
                  <a:pt x="846" y="122"/>
                  <a:pt x="846" y="123"/>
                </a:cubicBezTo>
                <a:cubicBezTo>
                  <a:pt x="847" y="121"/>
                  <a:pt x="848" y="117"/>
                  <a:pt x="848" y="115"/>
                </a:cubicBezTo>
                <a:cubicBezTo>
                  <a:pt x="848" y="117"/>
                  <a:pt x="846" y="118"/>
                  <a:pt x="847" y="119"/>
                </a:cubicBezTo>
                <a:cubicBezTo>
                  <a:pt x="847" y="119"/>
                  <a:pt x="847" y="119"/>
                  <a:pt x="847" y="118"/>
                </a:cubicBezTo>
                <a:cubicBezTo>
                  <a:pt x="846" y="119"/>
                  <a:pt x="846" y="120"/>
                  <a:pt x="846" y="121"/>
                </a:cubicBezTo>
                <a:cubicBezTo>
                  <a:pt x="846" y="121"/>
                  <a:pt x="846" y="120"/>
                  <a:pt x="846" y="120"/>
                </a:cubicBezTo>
                <a:cubicBezTo>
                  <a:pt x="846" y="121"/>
                  <a:pt x="845" y="121"/>
                  <a:pt x="845" y="121"/>
                </a:cubicBezTo>
                <a:cubicBezTo>
                  <a:pt x="846" y="122"/>
                  <a:pt x="846" y="121"/>
                  <a:pt x="846" y="121"/>
                </a:cubicBezTo>
                <a:close/>
                <a:moveTo>
                  <a:pt x="860" y="122"/>
                </a:moveTo>
                <a:cubicBezTo>
                  <a:pt x="860" y="122"/>
                  <a:pt x="859" y="123"/>
                  <a:pt x="860" y="123"/>
                </a:cubicBezTo>
                <a:cubicBezTo>
                  <a:pt x="860" y="123"/>
                  <a:pt x="860" y="123"/>
                  <a:pt x="860" y="123"/>
                </a:cubicBezTo>
                <a:cubicBezTo>
                  <a:pt x="859" y="124"/>
                  <a:pt x="860" y="122"/>
                  <a:pt x="860" y="122"/>
                </a:cubicBezTo>
                <a:close/>
                <a:moveTo>
                  <a:pt x="861" y="115"/>
                </a:moveTo>
                <a:cubicBezTo>
                  <a:pt x="861" y="115"/>
                  <a:pt x="861" y="115"/>
                  <a:pt x="861" y="115"/>
                </a:cubicBezTo>
                <a:cubicBezTo>
                  <a:pt x="862" y="117"/>
                  <a:pt x="859" y="120"/>
                  <a:pt x="860" y="122"/>
                </a:cubicBezTo>
                <a:cubicBezTo>
                  <a:pt x="860" y="118"/>
                  <a:pt x="862" y="115"/>
                  <a:pt x="862" y="112"/>
                </a:cubicBezTo>
                <a:cubicBezTo>
                  <a:pt x="862" y="112"/>
                  <a:pt x="862" y="111"/>
                  <a:pt x="862" y="111"/>
                </a:cubicBezTo>
                <a:cubicBezTo>
                  <a:pt x="862" y="110"/>
                  <a:pt x="864" y="107"/>
                  <a:pt x="863" y="106"/>
                </a:cubicBezTo>
                <a:cubicBezTo>
                  <a:pt x="863" y="107"/>
                  <a:pt x="862" y="108"/>
                  <a:pt x="862" y="110"/>
                </a:cubicBezTo>
                <a:cubicBezTo>
                  <a:pt x="861" y="109"/>
                  <a:pt x="861" y="109"/>
                  <a:pt x="861" y="109"/>
                </a:cubicBezTo>
                <a:cubicBezTo>
                  <a:pt x="862" y="111"/>
                  <a:pt x="861" y="114"/>
                  <a:pt x="861" y="115"/>
                </a:cubicBezTo>
                <a:close/>
                <a:moveTo>
                  <a:pt x="842" y="104"/>
                </a:moveTo>
                <a:cubicBezTo>
                  <a:pt x="842" y="105"/>
                  <a:pt x="842" y="105"/>
                  <a:pt x="842" y="106"/>
                </a:cubicBezTo>
                <a:cubicBezTo>
                  <a:pt x="843" y="105"/>
                  <a:pt x="842" y="104"/>
                  <a:pt x="842" y="104"/>
                </a:cubicBezTo>
                <a:close/>
                <a:moveTo>
                  <a:pt x="707" y="252"/>
                </a:moveTo>
                <a:cubicBezTo>
                  <a:pt x="708" y="252"/>
                  <a:pt x="709" y="252"/>
                  <a:pt x="710" y="253"/>
                </a:cubicBezTo>
                <a:cubicBezTo>
                  <a:pt x="710" y="254"/>
                  <a:pt x="709" y="255"/>
                  <a:pt x="710" y="256"/>
                </a:cubicBezTo>
                <a:cubicBezTo>
                  <a:pt x="712" y="257"/>
                  <a:pt x="715" y="253"/>
                  <a:pt x="715" y="256"/>
                </a:cubicBezTo>
                <a:cubicBezTo>
                  <a:pt x="717" y="258"/>
                  <a:pt x="720" y="259"/>
                  <a:pt x="723" y="259"/>
                </a:cubicBezTo>
                <a:cubicBezTo>
                  <a:pt x="725" y="260"/>
                  <a:pt x="726" y="261"/>
                  <a:pt x="728" y="262"/>
                </a:cubicBezTo>
                <a:cubicBezTo>
                  <a:pt x="730" y="262"/>
                  <a:pt x="733" y="262"/>
                  <a:pt x="734" y="263"/>
                </a:cubicBezTo>
                <a:cubicBezTo>
                  <a:pt x="736" y="263"/>
                  <a:pt x="737" y="264"/>
                  <a:pt x="739" y="265"/>
                </a:cubicBezTo>
                <a:cubicBezTo>
                  <a:pt x="744" y="267"/>
                  <a:pt x="749" y="267"/>
                  <a:pt x="753" y="269"/>
                </a:cubicBezTo>
                <a:cubicBezTo>
                  <a:pt x="756" y="269"/>
                  <a:pt x="760" y="271"/>
                  <a:pt x="762" y="272"/>
                </a:cubicBezTo>
                <a:cubicBezTo>
                  <a:pt x="765" y="272"/>
                  <a:pt x="768" y="274"/>
                  <a:pt x="771" y="275"/>
                </a:cubicBezTo>
                <a:cubicBezTo>
                  <a:pt x="772" y="275"/>
                  <a:pt x="774" y="275"/>
                  <a:pt x="776" y="276"/>
                </a:cubicBezTo>
                <a:cubicBezTo>
                  <a:pt x="776" y="276"/>
                  <a:pt x="777" y="276"/>
                  <a:pt x="777" y="276"/>
                </a:cubicBezTo>
                <a:cubicBezTo>
                  <a:pt x="779" y="277"/>
                  <a:pt x="781" y="277"/>
                  <a:pt x="782" y="277"/>
                </a:cubicBezTo>
                <a:cubicBezTo>
                  <a:pt x="784" y="278"/>
                  <a:pt x="785" y="279"/>
                  <a:pt x="787" y="279"/>
                </a:cubicBezTo>
                <a:cubicBezTo>
                  <a:pt x="789" y="280"/>
                  <a:pt x="792" y="281"/>
                  <a:pt x="795" y="281"/>
                </a:cubicBezTo>
                <a:cubicBezTo>
                  <a:pt x="796" y="282"/>
                  <a:pt x="798" y="282"/>
                  <a:pt x="799" y="282"/>
                </a:cubicBezTo>
                <a:cubicBezTo>
                  <a:pt x="800" y="283"/>
                  <a:pt x="800" y="283"/>
                  <a:pt x="801" y="283"/>
                </a:cubicBezTo>
                <a:cubicBezTo>
                  <a:pt x="802" y="283"/>
                  <a:pt x="802" y="283"/>
                  <a:pt x="802" y="283"/>
                </a:cubicBezTo>
                <a:cubicBezTo>
                  <a:pt x="803" y="284"/>
                  <a:pt x="803" y="284"/>
                  <a:pt x="803" y="284"/>
                </a:cubicBezTo>
                <a:cubicBezTo>
                  <a:pt x="803" y="284"/>
                  <a:pt x="803" y="284"/>
                  <a:pt x="803" y="284"/>
                </a:cubicBezTo>
                <a:cubicBezTo>
                  <a:pt x="803" y="284"/>
                  <a:pt x="803" y="284"/>
                  <a:pt x="803" y="284"/>
                </a:cubicBezTo>
                <a:cubicBezTo>
                  <a:pt x="804" y="285"/>
                  <a:pt x="805" y="284"/>
                  <a:pt x="806" y="285"/>
                </a:cubicBezTo>
                <a:cubicBezTo>
                  <a:pt x="807" y="285"/>
                  <a:pt x="808" y="286"/>
                  <a:pt x="809" y="287"/>
                </a:cubicBezTo>
                <a:cubicBezTo>
                  <a:pt x="810" y="286"/>
                  <a:pt x="811" y="287"/>
                  <a:pt x="812" y="288"/>
                </a:cubicBezTo>
                <a:cubicBezTo>
                  <a:pt x="813" y="288"/>
                  <a:pt x="813" y="288"/>
                  <a:pt x="813" y="288"/>
                </a:cubicBezTo>
                <a:cubicBezTo>
                  <a:pt x="813" y="288"/>
                  <a:pt x="813" y="287"/>
                  <a:pt x="813" y="287"/>
                </a:cubicBezTo>
                <a:cubicBezTo>
                  <a:pt x="813" y="287"/>
                  <a:pt x="813" y="287"/>
                  <a:pt x="813" y="286"/>
                </a:cubicBezTo>
                <a:cubicBezTo>
                  <a:pt x="813" y="286"/>
                  <a:pt x="813" y="286"/>
                  <a:pt x="813" y="286"/>
                </a:cubicBezTo>
                <a:cubicBezTo>
                  <a:pt x="813" y="285"/>
                  <a:pt x="813" y="285"/>
                  <a:pt x="813" y="284"/>
                </a:cubicBezTo>
                <a:cubicBezTo>
                  <a:pt x="813" y="282"/>
                  <a:pt x="813" y="282"/>
                  <a:pt x="813" y="282"/>
                </a:cubicBezTo>
                <a:cubicBezTo>
                  <a:pt x="813" y="282"/>
                  <a:pt x="812" y="281"/>
                  <a:pt x="812" y="280"/>
                </a:cubicBezTo>
                <a:cubicBezTo>
                  <a:pt x="812" y="280"/>
                  <a:pt x="813" y="280"/>
                  <a:pt x="813" y="279"/>
                </a:cubicBezTo>
                <a:cubicBezTo>
                  <a:pt x="813" y="279"/>
                  <a:pt x="812" y="279"/>
                  <a:pt x="812" y="279"/>
                </a:cubicBezTo>
                <a:cubicBezTo>
                  <a:pt x="812" y="278"/>
                  <a:pt x="812" y="278"/>
                  <a:pt x="812" y="278"/>
                </a:cubicBezTo>
                <a:cubicBezTo>
                  <a:pt x="812" y="277"/>
                  <a:pt x="812" y="277"/>
                  <a:pt x="812" y="277"/>
                </a:cubicBezTo>
                <a:cubicBezTo>
                  <a:pt x="812" y="276"/>
                  <a:pt x="812" y="276"/>
                  <a:pt x="812" y="275"/>
                </a:cubicBezTo>
                <a:cubicBezTo>
                  <a:pt x="813" y="270"/>
                  <a:pt x="813" y="265"/>
                  <a:pt x="813" y="259"/>
                </a:cubicBezTo>
                <a:cubicBezTo>
                  <a:pt x="813" y="254"/>
                  <a:pt x="813" y="250"/>
                  <a:pt x="813" y="245"/>
                </a:cubicBezTo>
                <a:cubicBezTo>
                  <a:pt x="815" y="226"/>
                  <a:pt x="815" y="226"/>
                  <a:pt x="815" y="226"/>
                </a:cubicBezTo>
                <a:cubicBezTo>
                  <a:pt x="815" y="219"/>
                  <a:pt x="816" y="212"/>
                  <a:pt x="817" y="206"/>
                </a:cubicBezTo>
                <a:cubicBezTo>
                  <a:pt x="817" y="206"/>
                  <a:pt x="818" y="205"/>
                  <a:pt x="818" y="205"/>
                </a:cubicBezTo>
                <a:cubicBezTo>
                  <a:pt x="818" y="204"/>
                  <a:pt x="817" y="204"/>
                  <a:pt x="818" y="204"/>
                </a:cubicBezTo>
                <a:cubicBezTo>
                  <a:pt x="818" y="203"/>
                  <a:pt x="818" y="203"/>
                  <a:pt x="818" y="203"/>
                </a:cubicBezTo>
                <a:cubicBezTo>
                  <a:pt x="819" y="197"/>
                  <a:pt x="820" y="192"/>
                  <a:pt x="822" y="186"/>
                </a:cubicBezTo>
                <a:cubicBezTo>
                  <a:pt x="822" y="185"/>
                  <a:pt x="822" y="186"/>
                  <a:pt x="822" y="186"/>
                </a:cubicBezTo>
                <a:cubicBezTo>
                  <a:pt x="823" y="183"/>
                  <a:pt x="824" y="178"/>
                  <a:pt x="825" y="175"/>
                </a:cubicBezTo>
                <a:cubicBezTo>
                  <a:pt x="825" y="173"/>
                  <a:pt x="825" y="171"/>
                  <a:pt x="826" y="170"/>
                </a:cubicBezTo>
                <a:cubicBezTo>
                  <a:pt x="826" y="169"/>
                  <a:pt x="825" y="169"/>
                  <a:pt x="825" y="169"/>
                </a:cubicBezTo>
                <a:cubicBezTo>
                  <a:pt x="826" y="169"/>
                  <a:pt x="826" y="169"/>
                  <a:pt x="826" y="169"/>
                </a:cubicBezTo>
                <a:cubicBezTo>
                  <a:pt x="826" y="167"/>
                  <a:pt x="826" y="167"/>
                  <a:pt x="826" y="167"/>
                </a:cubicBezTo>
                <a:cubicBezTo>
                  <a:pt x="827" y="164"/>
                  <a:pt x="828" y="160"/>
                  <a:pt x="829" y="156"/>
                </a:cubicBezTo>
                <a:cubicBezTo>
                  <a:pt x="829" y="155"/>
                  <a:pt x="829" y="155"/>
                  <a:pt x="829" y="154"/>
                </a:cubicBezTo>
                <a:cubicBezTo>
                  <a:pt x="830" y="154"/>
                  <a:pt x="830" y="154"/>
                  <a:pt x="829" y="153"/>
                </a:cubicBezTo>
                <a:cubicBezTo>
                  <a:pt x="829" y="153"/>
                  <a:pt x="830" y="151"/>
                  <a:pt x="830" y="152"/>
                </a:cubicBezTo>
                <a:cubicBezTo>
                  <a:pt x="830" y="151"/>
                  <a:pt x="830" y="152"/>
                  <a:pt x="830" y="152"/>
                </a:cubicBezTo>
                <a:cubicBezTo>
                  <a:pt x="831" y="151"/>
                  <a:pt x="831" y="149"/>
                  <a:pt x="831" y="147"/>
                </a:cubicBezTo>
                <a:cubicBezTo>
                  <a:pt x="831" y="146"/>
                  <a:pt x="832" y="144"/>
                  <a:pt x="833" y="142"/>
                </a:cubicBezTo>
                <a:cubicBezTo>
                  <a:pt x="833" y="144"/>
                  <a:pt x="833" y="146"/>
                  <a:pt x="835" y="147"/>
                </a:cubicBezTo>
                <a:cubicBezTo>
                  <a:pt x="836" y="145"/>
                  <a:pt x="836" y="141"/>
                  <a:pt x="837" y="140"/>
                </a:cubicBezTo>
                <a:cubicBezTo>
                  <a:pt x="838" y="135"/>
                  <a:pt x="839" y="130"/>
                  <a:pt x="840" y="125"/>
                </a:cubicBezTo>
                <a:cubicBezTo>
                  <a:pt x="840" y="124"/>
                  <a:pt x="840" y="124"/>
                  <a:pt x="840" y="124"/>
                </a:cubicBezTo>
                <a:cubicBezTo>
                  <a:pt x="842" y="119"/>
                  <a:pt x="842" y="114"/>
                  <a:pt x="844" y="108"/>
                </a:cubicBezTo>
                <a:cubicBezTo>
                  <a:pt x="842" y="119"/>
                  <a:pt x="839" y="128"/>
                  <a:pt x="838" y="138"/>
                </a:cubicBezTo>
                <a:cubicBezTo>
                  <a:pt x="837" y="140"/>
                  <a:pt x="836" y="146"/>
                  <a:pt x="835" y="150"/>
                </a:cubicBezTo>
                <a:cubicBezTo>
                  <a:pt x="835" y="152"/>
                  <a:pt x="836" y="153"/>
                  <a:pt x="838" y="152"/>
                </a:cubicBezTo>
                <a:cubicBezTo>
                  <a:pt x="840" y="150"/>
                  <a:pt x="839" y="147"/>
                  <a:pt x="840" y="145"/>
                </a:cubicBezTo>
                <a:cubicBezTo>
                  <a:pt x="841" y="145"/>
                  <a:pt x="841" y="144"/>
                  <a:pt x="842" y="145"/>
                </a:cubicBezTo>
                <a:cubicBezTo>
                  <a:pt x="842" y="150"/>
                  <a:pt x="840" y="156"/>
                  <a:pt x="840" y="160"/>
                </a:cubicBezTo>
                <a:cubicBezTo>
                  <a:pt x="840" y="161"/>
                  <a:pt x="840" y="162"/>
                  <a:pt x="840" y="163"/>
                </a:cubicBezTo>
                <a:cubicBezTo>
                  <a:pt x="840" y="163"/>
                  <a:pt x="840" y="164"/>
                  <a:pt x="841" y="164"/>
                </a:cubicBezTo>
                <a:cubicBezTo>
                  <a:pt x="841" y="164"/>
                  <a:pt x="841" y="164"/>
                  <a:pt x="842" y="164"/>
                </a:cubicBezTo>
                <a:cubicBezTo>
                  <a:pt x="842" y="159"/>
                  <a:pt x="846" y="156"/>
                  <a:pt x="846" y="151"/>
                </a:cubicBezTo>
                <a:cubicBezTo>
                  <a:pt x="847" y="150"/>
                  <a:pt x="848" y="149"/>
                  <a:pt x="849" y="149"/>
                </a:cubicBezTo>
                <a:cubicBezTo>
                  <a:pt x="849" y="147"/>
                  <a:pt x="850" y="145"/>
                  <a:pt x="850" y="143"/>
                </a:cubicBezTo>
                <a:cubicBezTo>
                  <a:pt x="850" y="142"/>
                  <a:pt x="850" y="142"/>
                  <a:pt x="850" y="142"/>
                </a:cubicBezTo>
                <a:cubicBezTo>
                  <a:pt x="851" y="137"/>
                  <a:pt x="851" y="133"/>
                  <a:pt x="853" y="129"/>
                </a:cubicBezTo>
                <a:cubicBezTo>
                  <a:pt x="853" y="133"/>
                  <a:pt x="852" y="136"/>
                  <a:pt x="851" y="140"/>
                </a:cubicBezTo>
                <a:cubicBezTo>
                  <a:pt x="851" y="140"/>
                  <a:pt x="852" y="141"/>
                  <a:pt x="852" y="141"/>
                </a:cubicBezTo>
                <a:cubicBezTo>
                  <a:pt x="851" y="144"/>
                  <a:pt x="850" y="149"/>
                  <a:pt x="849" y="152"/>
                </a:cubicBezTo>
                <a:cubicBezTo>
                  <a:pt x="850" y="153"/>
                  <a:pt x="851" y="153"/>
                  <a:pt x="851" y="152"/>
                </a:cubicBezTo>
                <a:cubicBezTo>
                  <a:pt x="851" y="152"/>
                  <a:pt x="851" y="153"/>
                  <a:pt x="851" y="153"/>
                </a:cubicBezTo>
                <a:cubicBezTo>
                  <a:pt x="851" y="153"/>
                  <a:pt x="851" y="153"/>
                  <a:pt x="852" y="153"/>
                </a:cubicBezTo>
                <a:cubicBezTo>
                  <a:pt x="851" y="155"/>
                  <a:pt x="851" y="155"/>
                  <a:pt x="851" y="157"/>
                </a:cubicBezTo>
                <a:cubicBezTo>
                  <a:pt x="851" y="158"/>
                  <a:pt x="851" y="158"/>
                  <a:pt x="852" y="158"/>
                </a:cubicBezTo>
                <a:cubicBezTo>
                  <a:pt x="852" y="156"/>
                  <a:pt x="853" y="155"/>
                  <a:pt x="853" y="153"/>
                </a:cubicBezTo>
                <a:cubicBezTo>
                  <a:pt x="853" y="152"/>
                  <a:pt x="853" y="151"/>
                  <a:pt x="853" y="151"/>
                </a:cubicBezTo>
                <a:cubicBezTo>
                  <a:pt x="853" y="150"/>
                  <a:pt x="853" y="150"/>
                  <a:pt x="854" y="150"/>
                </a:cubicBezTo>
                <a:cubicBezTo>
                  <a:pt x="854" y="149"/>
                  <a:pt x="853" y="149"/>
                  <a:pt x="853" y="148"/>
                </a:cubicBezTo>
                <a:cubicBezTo>
                  <a:pt x="853" y="148"/>
                  <a:pt x="854" y="148"/>
                  <a:pt x="854" y="147"/>
                </a:cubicBezTo>
                <a:cubicBezTo>
                  <a:pt x="855" y="145"/>
                  <a:pt x="854" y="143"/>
                  <a:pt x="855" y="141"/>
                </a:cubicBezTo>
                <a:cubicBezTo>
                  <a:pt x="855" y="140"/>
                  <a:pt x="856" y="139"/>
                  <a:pt x="857" y="137"/>
                </a:cubicBezTo>
                <a:cubicBezTo>
                  <a:pt x="857" y="138"/>
                  <a:pt x="856" y="139"/>
                  <a:pt x="856" y="140"/>
                </a:cubicBezTo>
                <a:cubicBezTo>
                  <a:pt x="855" y="144"/>
                  <a:pt x="856" y="148"/>
                  <a:pt x="855" y="151"/>
                </a:cubicBezTo>
                <a:cubicBezTo>
                  <a:pt x="856" y="152"/>
                  <a:pt x="856" y="151"/>
                  <a:pt x="857" y="151"/>
                </a:cubicBezTo>
                <a:cubicBezTo>
                  <a:pt x="857" y="150"/>
                  <a:pt x="857" y="149"/>
                  <a:pt x="857" y="148"/>
                </a:cubicBezTo>
                <a:cubicBezTo>
                  <a:pt x="857" y="148"/>
                  <a:pt x="857" y="149"/>
                  <a:pt x="857" y="148"/>
                </a:cubicBezTo>
                <a:cubicBezTo>
                  <a:pt x="857" y="146"/>
                  <a:pt x="857" y="144"/>
                  <a:pt x="858" y="141"/>
                </a:cubicBezTo>
                <a:cubicBezTo>
                  <a:pt x="858" y="141"/>
                  <a:pt x="858" y="140"/>
                  <a:pt x="859" y="141"/>
                </a:cubicBezTo>
                <a:cubicBezTo>
                  <a:pt x="859" y="140"/>
                  <a:pt x="859" y="140"/>
                  <a:pt x="860" y="140"/>
                </a:cubicBezTo>
                <a:cubicBezTo>
                  <a:pt x="860" y="139"/>
                  <a:pt x="859" y="140"/>
                  <a:pt x="859" y="140"/>
                </a:cubicBezTo>
                <a:cubicBezTo>
                  <a:pt x="860" y="139"/>
                  <a:pt x="859" y="138"/>
                  <a:pt x="860" y="138"/>
                </a:cubicBezTo>
                <a:cubicBezTo>
                  <a:pt x="860" y="134"/>
                  <a:pt x="861" y="132"/>
                  <a:pt x="861" y="128"/>
                </a:cubicBezTo>
                <a:cubicBezTo>
                  <a:pt x="861" y="131"/>
                  <a:pt x="861" y="134"/>
                  <a:pt x="860" y="137"/>
                </a:cubicBezTo>
                <a:cubicBezTo>
                  <a:pt x="860" y="138"/>
                  <a:pt x="861" y="137"/>
                  <a:pt x="861" y="138"/>
                </a:cubicBezTo>
                <a:cubicBezTo>
                  <a:pt x="861" y="139"/>
                  <a:pt x="860" y="139"/>
                  <a:pt x="860" y="140"/>
                </a:cubicBezTo>
                <a:cubicBezTo>
                  <a:pt x="860" y="141"/>
                  <a:pt x="860" y="142"/>
                  <a:pt x="860" y="143"/>
                </a:cubicBezTo>
                <a:cubicBezTo>
                  <a:pt x="860" y="144"/>
                  <a:pt x="859" y="145"/>
                  <a:pt x="859" y="146"/>
                </a:cubicBezTo>
                <a:cubicBezTo>
                  <a:pt x="860" y="147"/>
                  <a:pt x="860" y="148"/>
                  <a:pt x="860" y="149"/>
                </a:cubicBezTo>
                <a:cubicBezTo>
                  <a:pt x="860" y="150"/>
                  <a:pt x="860" y="149"/>
                  <a:pt x="860" y="150"/>
                </a:cubicBezTo>
                <a:cubicBezTo>
                  <a:pt x="861" y="151"/>
                  <a:pt x="861" y="150"/>
                  <a:pt x="862" y="150"/>
                </a:cubicBezTo>
                <a:cubicBezTo>
                  <a:pt x="862" y="151"/>
                  <a:pt x="861" y="150"/>
                  <a:pt x="861" y="151"/>
                </a:cubicBezTo>
                <a:cubicBezTo>
                  <a:pt x="861" y="151"/>
                  <a:pt x="861" y="152"/>
                  <a:pt x="862" y="152"/>
                </a:cubicBezTo>
                <a:cubicBezTo>
                  <a:pt x="861" y="154"/>
                  <a:pt x="861" y="155"/>
                  <a:pt x="861" y="157"/>
                </a:cubicBezTo>
                <a:cubicBezTo>
                  <a:pt x="861" y="157"/>
                  <a:pt x="861" y="156"/>
                  <a:pt x="861" y="157"/>
                </a:cubicBezTo>
                <a:cubicBezTo>
                  <a:pt x="861" y="157"/>
                  <a:pt x="861" y="160"/>
                  <a:pt x="861" y="160"/>
                </a:cubicBezTo>
                <a:cubicBezTo>
                  <a:pt x="861" y="162"/>
                  <a:pt x="861" y="163"/>
                  <a:pt x="860" y="165"/>
                </a:cubicBezTo>
                <a:cubicBezTo>
                  <a:pt x="860" y="166"/>
                  <a:pt x="861" y="165"/>
                  <a:pt x="861" y="166"/>
                </a:cubicBezTo>
                <a:cubicBezTo>
                  <a:pt x="861" y="167"/>
                  <a:pt x="861" y="168"/>
                  <a:pt x="860" y="169"/>
                </a:cubicBezTo>
                <a:cubicBezTo>
                  <a:pt x="861" y="170"/>
                  <a:pt x="861" y="172"/>
                  <a:pt x="860" y="173"/>
                </a:cubicBezTo>
                <a:cubicBezTo>
                  <a:pt x="861" y="173"/>
                  <a:pt x="861" y="172"/>
                  <a:pt x="862" y="172"/>
                </a:cubicBezTo>
                <a:cubicBezTo>
                  <a:pt x="862" y="172"/>
                  <a:pt x="861" y="173"/>
                  <a:pt x="861" y="174"/>
                </a:cubicBezTo>
                <a:cubicBezTo>
                  <a:pt x="861" y="178"/>
                  <a:pt x="862" y="181"/>
                  <a:pt x="861" y="186"/>
                </a:cubicBezTo>
                <a:cubicBezTo>
                  <a:pt x="861" y="187"/>
                  <a:pt x="862" y="187"/>
                  <a:pt x="861" y="188"/>
                </a:cubicBezTo>
                <a:cubicBezTo>
                  <a:pt x="861" y="188"/>
                  <a:pt x="862" y="188"/>
                  <a:pt x="862" y="188"/>
                </a:cubicBezTo>
                <a:cubicBezTo>
                  <a:pt x="862" y="190"/>
                  <a:pt x="860" y="196"/>
                  <a:pt x="862" y="198"/>
                </a:cubicBezTo>
                <a:cubicBezTo>
                  <a:pt x="861" y="198"/>
                  <a:pt x="861" y="197"/>
                  <a:pt x="861" y="198"/>
                </a:cubicBezTo>
                <a:cubicBezTo>
                  <a:pt x="861" y="199"/>
                  <a:pt x="860" y="200"/>
                  <a:pt x="861" y="201"/>
                </a:cubicBezTo>
                <a:cubicBezTo>
                  <a:pt x="861" y="204"/>
                  <a:pt x="860" y="206"/>
                  <a:pt x="861" y="208"/>
                </a:cubicBezTo>
                <a:cubicBezTo>
                  <a:pt x="860" y="209"/>
                  <a:pt x="860" y="210"/>
                  <a:pt x="860" y="210"/>
                </a:cubicBezTo>
                <a:cubicBezTo>
                  <a:pt x="860" y="211"/>
                  <a:pt x="860" y="213"/>
                  <a:pt x="860" y="214"/>
                </a:cubicBezTo>
                <a:cubicBezTo>
                  <a:pt x="859" y="231"/>
                  <a:pt x="857" y="248"/>
                  <a:pt x="857" y="264"/>
                </a:cubicBezTo>
                <a:cubicBezTo>
                  <a:pt x="856" y="268"/>
                  <a:pt x="857" y="273"/>
                  <a:pt x="857" y="277"/>
                </a:cubicBezTo>
                <a:cubicBezTo>
                  <a:pt x="857" y="277"/>
                  <a:pt x="857" y="277"/>
                  <a:pt x="857" y="278"/>
                </a:cubicBezTo>
                <a:cubicBezTo>
                  <a:pt x="857" y="279"/>
                  <a:pt x="857" y="279"/>
                  <a:pt x="857" y="279"/>
                </a:cubicBezTo>
                <a:cubicBezTo>
                  <a:pt x="857" y="280"/>
                  <a:pt x="857" y="281"/>
                  <a:pt x="857" y="282"/>
                </a:cubicBezTo>
                <a:cubicBezTo>
                  <a:pt x="857" y="291"/>
                  <a:pt x="857" y="302"/>
                  <a:pt x="859" y="311"/>
                </a:cubicBezTo>
                <a:cubicBezTo>
                  <a:pt x="858" y="317"/>
                  <a:pt x="860" y="324"/>
                  <a:pt x="860" y="331"/>
                </a:cubicBezTo>
                <a:cubicBezTo>
                  <a:pt x="860" y="334"/>
                  <a:pt x="860" y="336"/>
                  <a:pt x="860" y="339"/>
                </a:cubicBezTo>
                <a:cubicBezTo>
                  <a:pt x="861" y="340"/>
                  <a:pt x="861" y="342"/>
                  <a:pt x="861" y="343"/>
                </a:cubicBezTo>
                <a:cubicBezTo>
                  <a:pt x="861" y="345"/>
                  <a:pt x="861" y="347"/>
                  <a:pt x="861" y="349"/>
                </a:cubicBezTo>
                <a:cubicBezTo>
                  <a:pt x="861" y="350"/>
                  <a:pt x="861" y="350"/>
                  <a:pt x="861" y="350"/>
                </a:cubicBezTo>
                <a:cubicBezTo>
                  <a:pt x="861" y="351"/>
                  <a:pt x="861" y="351"/>
                  <a:pt x="861" y="351"/>
                </a:cubicBezTo>
                <a:cubicBezTo>
                  <a:pt x="861" y="351"/>
                  <a:pt x="861" y="351"/>
                  <a:pt x="861" y="351"/>
                </a:cubicBezTo>
                <a:cubicBezTo>
                  <a:pt x="861" y="351"/>
                  <a:pt x="860" y="350"/>
                  <a:pt x="860" y="350"/>
                </a:cubicBezTo>
                <a:cubicBezTo>
                  <a:pt x="859" y="350"/>
                  <a:pt x="858" y="350"/>
                  <a:pt x="857" y="349"/>
                </a:cubicBezTo>
                <a:cubicBezTo>
                  <a:pt x="854" y="349"/>
                  <a:pt x="853" y="349"/>
                  <a:pt x="851" y="348"/>
                </a:cubicBezTo>
                <a:cubicBezTo>
                  <a:pt x="843" y="346"/>
                  <a:pt x="834" y="342"/>
                  <a:pt x="826" y="340"/>
                </a:cubicBezTo>
                <a:cubicBezTo>
                  <a:pt x="824" y="340"/>
                  <a:pt x="821" y="338"/>
                  <a:pt x="819" y="338"/>
                </a:cubicBezTo>
                <a:cubicBezTo>
                  <a:pt x="818" y="338"/>
                  <a:pt x="817" y="338"/>
                  <a:pt x="816" y="337"/>
                </a:cubicBezTo>
                <a:cubicBezTo>
                  <a:pt x="812" y="336"/>
                  <a:pt x="807" y="334"/>
                  <a:pt x="803" y="334"/>
                </a:cubicBezTo>
                <a:cubicBezTo>
                  <a:pt x="801" y="333"/>
                  <a:pt x="799" y="332"/>
                  <a:pt x="797" y="331"/>
                </a:cubicBezTo>
                <a:cubicBezTo>
                  <a:pt x="794" y="331"/>
                  <a:pt x="792" y="330"/>
                  <a:pt x="790" y="330"/>
                </a:cubicBezTo>
                <a:cubicBezTo>
                  <a:pt x="789" y="329"/>
                  <a:pt x="788" y="329"/>
                  <a:pt x="788" y="329"/>
                </a:cubicBezTo>
                <a:cubicBezTo>
                  <a:pt x="787" y="329"/>
                  <a:pt x="787" y="329"/>
                  <a:pt x="786" y="328"/>
                </a:cubicBezTo>
                <a:cubicBezTo>
                  <a:pt x="783" y="328"/>
                  <a:pt x="779" y="327"/>
                  <a:pt x="776" y="325"/>
                </a:cubicBezTo>
                <a:cubicBezTo>
                  <a:pt x="775" y="325"/>
                  <a:pt x="775" y="325"/>
                  <a:pt x="775" y="326"/>
                </a:cubicBezTo>
                <a:cubicBezTo>
                  <a:pt x="773" y="324"/>
                  <a:pt x="770" y="325"/>
                  <a:pt x="768" y="324"/>
                </a:cubicBezTo>
                <a:cubicBezTo>
                  <a:pt x="767" y="324"/>
                  <a:pt x="767" y="324"/>
                  <a:pt x="767" y="324"/>
                </a:cubicBezTo>
                <a:cubicBezTo>
                  <a:pt x="766" y="323"/>
                  <a:pt x="765" y="323"/>
                  <a:pt x="763" y="323"/>
                </a:cubicBezTo>
                <a:cubicBezTo>
                  <a:pt x="759" y="321"/>
                  <a:pt x="755" y="321"/>
                  <a:pt x="751" y="319"/>
                </a:cubicBezTo>
                <a:cubicBezTo>
                  <a:pt x="749" y="320"/>
                  <a:pt x="746" y="319"/>
                  <a:pt x="744" y="318"/>
                </a:cubicBezTo>
                <a:cubicBezTo>
                  <a:pt x="743" y="318"/>
                  <a:pt x="743" y="319"/>
                  <a:pt x="742" y="318"/>
                </a:cubicBezTo>
                <a:cubicBezTo>
                  <a:pt x="741" y="318"/>
                  <a:pt x="741" y="318"/>
                  <a:pt x="741" y="318"/>
                </a:cubicBezTo>
                <a:cubicBezTo>
                  <a:pt x="740" y="318"/>
                  <a:pt x="740" y="318"/>
                  <a:pt x="739" y="318"/>
                </a:cubicBezTo>
                <a:cubicBezTo>
                  <a:pt x="738" y="317"/>
                  <a:pt x="738" y="317"/>
                  <a:pt x="737" y="316"/>
                </a:cubicBezTo>
                <a:cubicBezTo>
                  <a:pt x="736" y="316"/>
                  <a:pt x="736" y="317"/>
                  <a:pt x="735" y="316"/>
                </a:cubicBezTo>
                <a:cubicBezTo>
                  <a:pt x="734" y="316"/>
                  <a:pt x="733" y="315"/>
                  <a:pt x="733" y="315"/>
                </a:cubicBezTo>
                <a:cubicBezTo>
                  <a:pt x="731" y="315"/>
                  <a:pt x="729" y="316"/>
                  <a:pt x="727" y="314"/>
                </a:cubicBezTo>
                <a:cubicBezTo>
                  <a:pt x="725" y="314"/>
                  <a:pt x="724" y="313"/>
                  <a:pt x="722" y="313"/>
                </a:cubicBezTo>
                <a:cubicBezTo>
                  <a:pt x="721" y="313"/>
                  <a:pt x="720" y="313"/>
                  <a:pt x="719" y="313"/>
                </a:cubicBezTo>
                <a:cubicBezTo>
                  <a:pt x="718" y="313"/>
                  <a:pt x="718" y="313"/>
                  <a:pt x="717" y="313"/>
                </a:cubicBezTo>
                <a:cubicBezTo>
                  <a:pt x="715" y="312"/>
                  <a:pt x="713" y="313"/>
                  <a:pt x="711" y="311"/>
                </a:cubicBezTo>
                <a:cubicBezTo>
                  <a:pt x="708" y="312"/>
                  <a:pt x="703" y="309"/>
                  <a:pt x="701" y="311"/>
                </a:cubicBezTo>
                <a:cubicBezTo>
                  <a:pt x="701" y="312"/>
                  <a:pt x="700" y="313"/>
                  <a:pt x="699" y="313"/>
                </a:cubicBezTo>
                <a:cubicBezTo>
                  <a:pt x="698" y="313"/>
                  <a:pt x="698" y="312"/>
                  <a:pt x="697" y="311"/>
                </a:cubicBezTo>
                <a:cubicBezTo>
                  <a:pt x="696" y="311"/>
                  <a:pt x="693" y="310"/>
                  <a:pt x="692" y="310"/>
                </a:cubicBezTo>
                <a:cubicBezTo>
                  <a:pt x="691" y="310"/>
                  <a:pt x="691" y="311"/>
                  <a:pt x="690" y="311"/>
                </a:cubicBezTo>
                <a:cubicBezTo>
                  <a:pt x="689" y="311"/>
                  <a:pt x="688" y="309"/>
                  <a:pt x="687" y="309"/>
                </a:cubicBezTo>
                <a:cubicBezTo>
                  <a:pt x="686" y="309"/>
                  <a:pt x="685" y="310"/>
                  <a:pt x="684" y="310"/>
                </a:cubicBezTo>
                <a:cubicBezTo>
                  <a:pt x="683" y="309"/>
                  <a:pt x="682" y="308"/>
                  <a:pt x="682" y="307"/>
                </a:cubicBezTo>
                <a:cubicBezTo>
                  <a:pt x="682" y="307"/>
                  <a:pt x="682" y="307"/>
                  <a:pt x="681" y="307"/>
                </a:cubicBezTo>
                <a:cubicBezTo>
                  <a:pt x="680" y="305"/>
                  <a:pt x="677" y="304"/>
                  <a:pt x="674" y="304"/>
                </a:cubicBezTo>
                <a:cubicBezTo>
                  <a:pt x="674" y="303"/>
                  <a:pt x="673" y="303"/>
                  <a:pt x="673" y="303"/>
                </a:cubicBezTo>
                <a:cubicBezTo>
                  <a:pt x="670" y="302"/>
                  <a:pt x="668" y="299"/>
                  <a:pt x="666" y="296"/>
                </a:cubicBezTo>
                <a:cubicBezTo>
                  <a:pt x="666" y="296"/>
                  <a:pt x="665" y="296"/>
                  <a:pt x="665" y="295"/>
                </a:cubicBezTo>
                <a:cubicBezTo>
                  <a:pt x="664" y="294"/>
                  <a:pt x="664" y="293"/>
                  <a:pt x="663" y="292"/>
                </a:cubicBezTo>
                <a:cubicBezTo>
                  <a:pt x="663" y="291"/>
                  <a:pt x="662" y="291"/>
                  <a:pt x="662" y="290"/>
                </a:cubicBezTo>
                <a:cubicBezTo>
                  <a:pt x="662" y="288"/>
                  <a:pt x="661" y="287"/>
                  <a:pt x="660" y="286"/>
                </a:cubicBezTo>
                <a:cubicBezTo>
                  <a:pt x="660" y="285"/>
                  <a:pt x="659" y="284"/>
                  <a:pt x="659" y="283"/>
                </a:cubicBezTo>
                <a:cubicBezTo>
                  <a:pt x="658" y="281"/>
                  <a:pt x="659" y="279"/>
                  <a:pt x="658" y="277"/>
                </a:cubicBezTo>
                <a:cubicBezTo>
                  <a:pt x="659" y="274"/>
                  <a:pt x="659" y="271"/>
                  <a:pt x="660" y="267"/>
                </a:cubicBezTo>
                <a:cubicBezTo>
                  <a:pt x="660" y="267"/>
                  <a:pt x="659" y="267"/>
                  <a:pt x="660" y="266"/>
                </a:cubicBezTo>
                <a:cubicBezTo>
                  <a:pt x="661" y="265"/>
                  <a:pt x="661" y="263"/>
                  <a:pt x="662" y="261"/>
                </a:cubicBezTo>
                <a:cubicBezTo>
                  <a:pt x="663" y="261"/>
                  <a:pt x="663" y="260"/>
                  <a:pt x="664" y="260"/>
                </a:cubicBezTo>
                <a:cubicBezTo>
                  <a:pt x="665" y="259"/>
                  <a:pt x="665" y="258"/>
                  <a:pt x="666" y="257"/>
                </a:cubicBezTo>
                <a:cubicBezTo>
                  <a:pt x="670" y="256"/>
                  <a:pt x="673" y="253"/>
                  <a:pt x="677" y="251"/>
                </a:cubicBezTo>
                <a:cubicBezTo>
                  <a:pt x="677" y="251"/>
                  <a:pt x="678" y="251"/>
                  <a:pt x="678" y="251"/>
                </a:cubicBezTo>
                <a:cubicBezTo>
                  <a:pt x="680" y="250"/>
                  <a:pt x="682" y="250"/>
                  <a:pt x="684" y="249"/>
                </a:cubicBezTo>
                <a:cubicBezTo>
                  <a:pt x="685" y="248"/>
                  <a:pt x="687" y="249"/>
                  <a:pt x="689" y="249"/>
                </a:cubicBezTo>
                <a:cubicBezTo>
                  <a:pt x="690" y="249"/>
                  <a:pt x="690" y="248"/>
                  <a:pt x="692" y="249"/>
                </a:cubicBezTo>
                <a:cubicBezTo>
                  <a:pt x="693" y="249"/>
                  <a:pt x="695" y="248"/>
                  <a:pt x="696" y="248"/>
                </a:cubicBezTo>
                <a:cubicBezTo>
                  <a:pt x="698" y="248"/>
                  <a:pt x="700" y="249"/>
                  <a:pt x="701" y="250"/>
                </a:cubicBezTo>
                <a:cubicBezTo>
                  <a:pt x="702" y="250"/>
                  <a:pt x="703" y="249"/>
                  <a:pt x="704" y="250"/>
                </a:cubicBezTo>
                <a:cubicBezTo>
                  <a:pt x="705" y="250"/>
                  <a:pt x="706" y="252"/>
                  <a:pt x="707" y="252"/>
                </a:cubicBezTo>
                <a:close/>
                <a:moveTo>
                  <a:pt x="858" y="156"/>
                </a:moveTo>
                <a:cubicBezTo>
                  <a:pt x="858" y="156"/>
                  <a:pt x="858" y="156"/>
                  <a:pt x="858" y="156"/>
                </a:cubicBezTo>
                <a:cubicBezTo>
                  <a:pt x="858" y="157"/>
                  <a:pt x="859" y="156"/>
                  <a:pt x="858" y="156"/>
                </a:cubicBezTo>
                <a:close/>
                <a:moveTo>
                  <a:pt x="859" y="156"/>
                </a:moveTo>
                <a:cubicBezTo>
                  <a:pt x="860" y="155"/>
                  <a:pt x="859" y="154"/>
                  <a:pt x="860" y="152"/>
                </a:cubicBezTo>
                <a:cubicBezTo>
                  <a:pt x="859" y="152"/>
                  <a:pt x="859" y="152"/>
                  <a:pt x="860" y="151"/>
                </a:cubicBezTo>
                <a:cubicBezTo>
                  <a:pt x="859" y="150"/>
                  <a:pt x="860" y="148"/>
                  <a:pt x="858" y="148"/>
                </a:cubicBezTo>
                <a:cubicBezTo>
                  <a:pt x="858" y="149"/>
                  <a:pt x="858" y="150"/>
                  <a:pt x="857" y="151"/>
                </a:cubicBezTo>
                <a:cubicBezTo>
                  <a:pt x="857" y="151"/>
                  <a:pt x="858" y="151"/>
                  <a:pt x="858" y="151"/>
                </a:cubicBezTo>
                <a:cubicBezTo>
                  <a:pt x="858" y="152"/>
                  <a:pt x="858" y="154"/>
                  <a:pt x="858" y="156"/>
                </a:cubicBezTo>
                <a:cubicBezTo>
                  <a:pt x="858" y="156"/>
                  <a:pt x="858" y="155"/>
                  <a:pt x="859" y="156"/>
                </a:cubicBezTo>
                <a:close/>
              </a:path>
            </a:pathLst>
          </a:custGeom>
          <a:solidFill>
            <a:schemeClr val="bg1"/>
          </a:solidFill>
          <a:ln>
            <a:noFill/>
          </a:ln>
        </p:spPr>
        <p:txBody>
          <a:bodyPr vert="horz" wrap="square" lIns="68436" tIns="34218" rIns="68436" bIns="34218" numCol="1" anchor="t" anchorCtr="0" compatLnSpc="1">
            <a:prstTxWarp prst="textNoShape">
              <a:avLst/>
            </a:prstTxWarp>
          </a:bodyPr>
          <a:lstStyle/>
          <a:p>
            <a:pPr defTabSz="684567">
              <a:buClrTx/>
              <a:defRPr/>
            </a:pPr>
            <a:endParaRPr lang="en-US" sz="1794" kern="1200">
              <a:solidFill>
                <a:prstClr val="black"/>
              </a:solidFill>
              <a:latin typeface="Calibri" panose="020F0502020204030204"/>
              <a:ea typeface="+mn-ea"/>
              <a:cs typeface="+mn-cs"/>
            </a:endParaRPr>
          </a:p>
        </p:txBody>
      </p:sp>
      <p:sp>
        <p:nvSpPr>
          <p:cNvPr id="21" name="TextBox 20"/>
          <p:cNvSpPr txBox="1"/>
          <p:nvPr/>
        </p:nvSpPr>
        <p:spPr>
          <a:xfrm>
            <a:off x="5165534" y="2521802"/>
            <a:ext cx="3110785" cy="276999"/>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684567">
              <a:buClrTx/>
              <a:defRPr/>
            </a:pPr>
            <a:r>
              <a:rPr lang="en-US" sz="1200" kern="1200" dirty="0">
                <a:solidFill>
                  <a:prstClr val="white"/>
                </a:solidFill>
              </a:rPr>
              <a:t>Apply this coupon code during sign up</a:t>
            </a:r>
            <a:endParaRPr lang="es-UY" sz="1200" kern="1200" dirty="0">
              <a:solidFill>
                <a:prstClr val="white"/>
              </a:solidFill>
            </a:endParaRPr>
          </a:p>
        </p:txBody>
      </p:sp>
      <p:grpSp>
        <p:nvGrpSpPr>
          <p:cNvPr id="22" name="Group 21"/>
          <p:cNvGrpSpPr>
            <a:grpSpLocks noChangeAspect="1"/>
          </p:cNvGrpSpPr>
          <p:nvPr/>
        </p:nvGrpSpPr>
        <p:grpSpPr bwMode="auto">
          <a:xfrm>
            <a:off x="630163" y="535526"/>
            <a:ext cx="3236659" cy="2678540"/>
            <a:chOff x="507" y="1182"/>
            <a:chExt cx="3091" cy="2558"/>
          </a:xfrm>
        </p:grpSpPr>
        <p:sp>
          <p:nvSpPr>
            <p:cNvPr id="23" name="AutoShape 3"/>
            <p:cNvSpPr>
              <a:spLocks noChangeAspect="1" noChangeArrowheads="1" noTextEdit="1"/>
            </p:cNvSpPr>
            <p:nvPr/>
          </p:nvSpPr>
          <p:spPr bwMode="auto">
            <a:xfrm>
              <a:off x="507" y="1183"/>
              <a:ext cx="3044" cy="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436" tIns="34218" rIns="68436" bIns="34218" numCol="1" anchor="t" anchorCtr="0" compatLnSpc="1">
              <a:prstTxWarp prst="textNoShape">
                <a:avLst/>
              </a:prstTxWarp>
            </a:bodyPr>
            <a:lstStyle/>
            <a:p>
              <a:pPr algn="ctr" defTabSz="684567">
                <a:buClrTx/>
                <a:defRPr/>
              </a:pPr>
              <a:endParaRPr lang="en-US" sz="900" kern="1200">
                <a:solidFill>
                  <a:prstClr val="black"/>
                </a:solidFill>
                <a:latin typeface="Arial" panose="020B0604020202020204" pitchFamily="34" charset="0"/>
                <a:ea typeface="+mn-ea"/>
                <a:cs typeface="Arial" panose="020B0604020202020204" pitchFamily="34" charset="0"/>
              </a:endParaRPr>
            </a:p>
          </p:txBody>
        </p:sp>
        <p:sp>
          <p:nvSpPr>
            <p:cNvPr id="24" name="Freeform 5"/>
            <p:cNvSpPr>
              <a:spLocks/>
            </p:cNvSpPr>
            <p:nvPr/>
          </p:nvSpPr>
          <p:spPr bwMode="auto">
            <a:xfrm>
              <a:off x="1700" y="3289"/>
              <a:ext cx="669" cy="364"/>
            </a:xfrm>
            <a:custGeom>
              <a:avLst/>
              <a:gdLst>
                <a:gd name="T0" fmla="*/ 659 w 659"/>
                <a:gd name="T1" fmla="*/ 364 h 364"/>
                <a:gd name="T2" fmla="*/ 0 w 659"/>
                <a:gd name="T3" fmla="*/ 364 h 364"/>
                <a:gd name="T4" fmla="*/ 51 w 659"/>
                <a:gd name="T5" fmla="*/ 0 h 364"/>
                <a:gd name="T6" fmla="*/ 612 w 659"/>
                <a:gd name="T7" fmla="*/ 0 h 364"/>
                <a:gd name="T8" fmla="*/ 659 w 659"/>
                <a:gd name="T9" fmla="*/ 364 h 364"/>
              </a:gdLst>
              <a:ahLst/>
              <a:cxnLst>
                <a:cxn ang="0">
                  <a:pos x="T0" y="T1"/>
                </a:cxn>
                <a:cxn ang="0">
                  <a:pos x="T2" y="T3"/>
                </a:cxn>
                <a:cxn ang="0">
                  <a:pos x="T4" y="T5"/>
                </a:cxn>
                <a:cxn ang="0">
                  <a:pos x="T6" y="T7"/>
                </a:cxn>
                <a:cxn ang="0">
                  <a:pos x="T8" y="T9"/>
                </a:cxn>
              </a:cxnLst>
              <a:rect l="0" t="0" r="r" b="b"/>
              <a:pathLst>
                <a:path w="659" h="364">
                  <a:moveTo>
                    <a:pt x="659" y="364"/>
                  </a:moveTo>
                  <a:lnTo>
                    <a:pt x="0" y="364"/>
                  </a:lnTo>
                  <a:lnTo>
                    <a:pt x="51" y="0"/>
                  </a:lnTo>
                  <a:lnTo>
                    <a:pt x="612" y="0"/>
                  </a:lnTo>
                  <a:lnTo>
                    <a:pt x="659" y="364"/>
                  </a:lnTo>
                  <a:close/>
                </a:path>
              </a:pathLst>
            </a:custGeom>
            <a:solidFill>
              <a:srgbClr val="D3D0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36" tIns="34218" rIns="68436" bIns="34218" numCol="1" anchor="t" anchorCtr="0" compatLnSpc="1">
              <a:prstTxWarp prst="textNoShape">
                <a:avLst/>
              </a:prstTxWarp>
            </a:bodyPr>
            <a:lstStyle/>
            <a:p>
              <a:pPr algn="ctr" defTabSz="684567">
                <a:buClrTx/>
                <a:defRPr/>
              </a:pPr>
              <a:endParaRPr lang="en-US" sz="900" kern="1200">
                <a:solidFill>
                  <a:prstClr val="black"/>
                </a:solidFill>
                <a:latin typeface="Arial" panose="020B0604020202020204" pitchFamily="34" charset="0"/>
                <a:ea typeface="+mn-ea"/>
                <a:cs typeface="Arial" panose="020B0604020202020204" pitchFamily="34" charset="0"/>
              </a:endParaRPr>
            </a:p>
          </p:txBody>
        </p:sp>
        <p:sp>
          <p:nvSpPr>
            <p:cNvPr id="25" name="Freeform 6"/>
            <p:cNvSpPr>
              <a:spLocks/>
            </p:cNvSpPr>
            <p:nvPr/>
          </p:nvSpPr>
          <p:spPr bwMode="auto">
            <a:xfrm>
              <a:off x="1652" y="3645"/>
              <a:ext cx="765" cy="94"/>
            </a:xfrm>
            <a:custGeom>
              <a:avLst/>
              <a:gdLst>
                <a:gd name="T0" fmla="*/ 758 w 772"/>
                <a:gd name="T1" fmla="*/ 96 h 96"/>
                <a:gd name="T2" fmla="*/ 12 w 772"/>
                <a:gd name="T3" fmla="*/ 96 h 96"/>
                <a:gd name="T4" fmla="*/ 0 w 772"/>
                <a:gd name="T5" fmla="*/ 84 h 96"/>
                <a:gd name="T6" fmla="*/ 2 w 772"/>
                <a:gd name="T7" fmla="*/ 78 h 96"/>
                <a:gd name="T8" fmla="*/ 48 w 772"/>
                <a:gd name="T9" fmla="*/ 5 h 96"/>
                <a:gd name="T10" fmla="*/ 58 w 772"/>
                <a:gd name="T11" fmla="*/ 0 h 96"/>
                <a:gd name="T12" fmla="*/ 715 w 772"/>
                <a:gd name="T13" fmla="*/ 0 h 96"/>
                <a:gd name="T14" fmla="*/ 725 w 772"/>
                <a:gd name="T15" fmla="*/ 6 h 96"/>
                <a:gd name="T16" fmla="*/ 768 w 772"/>
                <a:gd name="T17" fmla="*/ 78 h 96"/>
                <a:gd name="T18" fmla="*/ 764 w 772"/>
                <a:gd name="T19" fmla="*/ 95 h 96"/>
                <a:gd name="T20" fmla="*/ 758 w 772"/>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2" h="96">
                  <a:moveTo>
                    <a:pt x="758" y="96"/>
                  </a:moveTo>
                  <a:cubicBezTo>
                    <a:pt x="12" y="96"/>
                    <a:pt x="12" y="96"/>
                    <a:pt x="12" y="96"/>
                  </a:cubicBezTo>
                  <a:cubicBezTo>
                    <a:pt x="5" y="96"/>
                    <a:pt x="0" y="91"/>
                    <a:pt x="0" y="84"/>
                  </a:cubicBezTo>
                  <a:cubicBezTo>
                    <a:pt x="0" y="82"/>
                    <a:pt x="0" y="80"/>
                    <a:pt x="2" y="78"/>
                  </a:cubicBezTo>
                  <a:cubicBezTo>
                    <a:pt x="48" y="5"/>
                    <a:pt x="48" y="5"/>
                    <a:pt x="48" y="5"/>
                  </a:cubicBezTo>
                  <a:cubicBezTo>
                    <a:pt x="50" y="2"/>
                    <a:pt x="54" y="0"/>
                    <a:pt x="58" y="0"/>
                  </a:cubicBezTo>
                  <a:cubicBezTo>
                    <a:pt x="715" y="0"/>
                    <a:pt x="715" y="0"/>
                    <a:pt x="715" y="0"/>
                  </a:cubicBezTo>
                  <a:cubicBezTo>
                    <a:pt x="719" y="0"/>
                    <a:pt x="723" y="2"/>
                    <a:pt x="725" y="6"/>
                  </a:cubicBezTo>
                  <a:cubicBezTo>
                    <a:pt x="768" y="78"/>
                    <a:pt x="768" y="78"/>
                    <a:pt x="768" y="78"/>
                  </a:cubicBezTo>
                  <a:cubicBezTo>
                    <a:pt x="772" y="84"/>
                    <a:pt x="770" y="91"/>
                    <a:pt x="764" y="95"/>
                  </a:cubicBezTo>
                  <a:cubicBezTo>
                    <a:pt x="762" y="96"/>
                    <a:pt x="760" y="96"/>
                    <a:pt x="758" y="96"/>
                  </a:cubicBezTo>
                  <a:close/>
                </a:path>
              </a:pathLst>
            </a:custGeom>
            <a:solidFill>
              <a:srgbClr val="BFB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36" tIns="34218" rIns="68436" bIns="34218" numCol="1" anchor="t" anchorCtr="0" compatLnSpc="1">
              <a:prstTxWarp prst="textNoShape">
                <a:avLst/>
              </a:prstTxWarp>
            </a:bodyPr>
            <a:lstStyle/>
            <a:p>
              <a:pPr algn="ctr" defTabSz="684567">
                <a:buClrTx/>
                <a:defRPr/>
              </a:pPr>
              <a:endParaRPr lang="en-US" sz="900" kern="1200">
                <a:solidFill>
                  <a:prstClr val="black"/>
                </a:solidFill>
                <a:latin typeface="Arial" panose="020B0604020202020204" pitchFamily="34" charset="0"/>
                <a:ea typeface="+mn-ea"/>
                <a:cs typeface="Arial" panose="020B0604020202020204" pitchFamily="34" charset="0"/>
              </a:endParaRPr>
            </a:p>
          </p:txBody>
        </p:sp>
        <p:sp>
          <p:nvSpPr>
            <p:cNvPr id="26" name="Freeform 7"/>
            <p:cNvSpPr>
              <a:spLocks/>
            </p:cNvSpPr>
            <p:nvPr/>
          </p:nvSpPr>
          <p:spPr bwMode="auto">
            <a:xfrm>
              <a:off x="507" y="1182"/>
              <a:ext cx="3090" cy="1885"/>
            </a:xfrm>
            <a:custGeom>
              <a:avLst/>
              <a:gdLst>
                <a:gd name="T0" fmla="*/ 3056 w 3114"/>
                <a:gd name="T1" fmla="*/ 0 h 1928"/>
                <a:gd name="T2" fmla="*/ 56 w 3114"/>
                <a:gd name="T3" fmla="*/ 0 h 1928"/>
                <a:gd name="T4" fmla="*/ 0 w 3114"/>
                <a:gd name="T5" fmla="*/ 56 h 1928"/>
                <a:gd name="T6" fmla="*/ 0 w 3114"/>
                <a:gd name="T7" fmla="*/ 1928 h 1928"/>
                <a:gd name="T8" fmla="*/ 3114 w 3114"/>
                <a:gd name="T9" fmla="*/ 1928 h 1928"/>
                <a:gd name="T10" fmla="*/ 3112 w 3114"/>
                <a:gd name="T11" fmla="*/ 56 h 1928"/>
                <a:gd name="T12" fmla="*/ 3056 w 3114"/>
                <a:gd name="T13" fmla="*/ 0 h 1928"/>
              </a:gdLst>
              <a:ahLst/>
              <a:cxnLst>
                <a:cxn ang="0">
                  <a:pos x="T0" y="T1"/>
                </a:cxn>
                <a:cxn ang="0">
                  <a:pos x="T2" y="T3"/>
                </a:cxn>
                <a:cxn ang="0">
                  <a:pos x="T4" y="T5"/>
                </a:cxn>
                <a:cxn ang="0">
                  <a:pos x="T6" y="T7"/>
                </a:cxn>
                <a:cxn ang="0">
                  <a:pos x="T8" y="T9"/>
                </a:cxn>
                <a:cxn ang="0">
                  <a:pos x="T10" y="T11"/>
                </a:cxn>
                <a:cxn ang="0">
                  <a:pos x="T12" y="T13"/>
                </a:cxn>
              </a:cxnLst>
              <a:rect l="0" t="0" r="r" b="b"/>
              <a:pathLst>
                <a:path w="3114" h="1928">
                  <a:moveTo>
                    <a:pt x="3056" y="0"/>
                  </a:moveTo>
                  <a:cubicBezTo>
                    <a:pt x="56" y="0"/>
                    <a:pt x="56" y="0"/>
                    <a:pt x="56" y="0"/>
                  </a:cubicBezTo>
                  <a:cubicBezTo>
                    <a:pt x="25" y="0"/>
                    <a:pt x="0" y="26"/>
                    <a:pt x="0" y="56"/>
                  </a:cubicBezTo>
                  <a:cubicBezTo>
                    <a:pt x="0" y="56"/>
                    <a:pt x="0" y="1910"/>
                    <a:pt x="0" y="1928"/>
                  </a:cubicBezTo>
                  <a:cubicBezTo>
                    <a:pt x="3114" y="1928"/>
                    <a:pt x="3114" y="1928"/>
                    <a:pt x="3114" y="1928"/>
                  </a:cubicBezTo>
                  <a:cubicBezTo>
                    <a:pt x="3114" y="1896"/>
                    <a:pt x="3112" y="56"/>
                    <a:pt x="3112" y="56"/>
                  </a:cubicBezTo>
                  <a:cubicBezTo>
                    <a:pt x="3112" y="26"/>
                    <a:pt x="3087" y="0"/>
                    <a:pt x="3056"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36" tIns="34218" rIns="68436" bIns="34218" numCol="1" anchor="t" anchorCtr="0" compatLnSpc="1">
              <a:prstTxWarp prst="textNoShape">
                <a:avLst/>
              </a:prstTxWarp>
            </a:bodyPr>
            <a:lstStyle/>
            <a:p>
              <a:pPr algn="ctr" defTabSz="684567">
                <a:buClrTx/>
                <a:defRPr/>
              </a:pPr>
              <a:endParaRPr lang="en-US" sz="900" kern="1200">
                <a:solidFill>
                  <a:prstClr val="black"/>
                </a:solidFill>
                <a:latin typeface="Arial" panose="020B0604020202020204" pitchFamily="34" charset="0"/>
                <a:ea typeface="+mn-ea"/>
                <a:cs typeface="Arial" panose="020B0604020202020204" pitchFamily="34" charset="0"/>
              </a:endParaRPr>
            </a:p>
          </p:txBody>
        </p:sp>
        <p:sp>
          <p:nvSpPr>
            <p:cNvPr id="28" name="Freeform 9"/>
            <p:cNvSpPr>
              <a:spLocks/>
            </p:cNvSpPr>
            <p:nvPr/>
          </p:nvSpPr>
          <p:spPr bwMode="auto">
            <a:xfrm>
              <a:off x="508" y="3067"/>
              <a:ext cx="3090" cy="240"/>
            </a:xfrm>
            <a:custGeom>
              <a:avLst/>
              <a:gdLst>
                <a:gd name="T0" fmla="*/ 3061 w 3114"/>
                <a:gd name="T1" fmla="*/ 246 h 246"/>
                <a:gd name="T2" fmla="*/ 56 w 3114"/>
                <a:gd name="T3" fmla="*/ 246 h 246"/>
                <a:gd name="T4" fmla="*/ 0 w 3114"/>
                <a:gd name="T5" fmla="*/ 190 h 246"/>
                <a:gd name="T6" fmla="*/ 0 w 3114"/>
                <a:gd name="T7" fmla="*/ 0 h 246"/>
                <a:gd name="T8" fmla="*/ 3114 w 3114"/>
                <a:gd name="T9" fmla="*/ 0 h 246"/>
                <a:gd name="T10" fmla="*/ 3114 w 3114"/>
                <a:gd name="T11" fmla="*/ 190 h 246"/>
                <a:gd name="T12" fmla="*/ 3061 w 3114"/>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3114" h="246">
                  <a:moveTo>
                    <a:pt x="3061" y="246"/>
                  </a:moveTo>
                  <a:cubicBezTo>
                    <a:pt x="56" y="246"/>
                    <a:pt x="56" y="246"/>
                    <a:pt x="56" y="246"/>
                  </a:cubicBezTo>
                  <a:cubicBezTo>
                    <a:pt x="25" y="246"/>
                    <a:pt x="0" y="221"/>
                    <a:pt x="0" y="190"/>
                  </a:cubicBezTo>
                  <a:cubicBezTo>
                    <a:pt x="0" y="190"/>
                    <a:pt x="0" y="6"/>
                    <a:pt x="0" y="0"/>
                  </a:cubicBezTo>
                  <a:cubicBezTo>
                    <a:pt x="3114" y="0"/>
                    <a:pt x="3114" y="0"/>
                    <a:pt x="3114" y="0"/>
                  </a:cubicBezTo>
                  <a:cubicBezTo>
                    <a:pt x="3114" y="3"/>
                    <a:pt x="3114" y="190"/>
                    <a:pt x="3114" y="190"/>
                  </a:cubicBezTo>
                  <a:cubicBezTo>
                    <a:pt x="3114" y="221"/>
                    <a:pt x="3092" y="246"/>
                    <a:pt x="3061" y="246"/>
                  </a:cubicBezTo>
                  <a:close/>
                </a:path>
              </a:pathLst>
            </a:custGeom>
            <a:solidFill>
              <a:srgbClr val="EBEA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36" tIns="34218" rIns="68436" bIns="34218" numCol="1" anchor="t" anchorCtr="0" compatLnSpc="1">
              <a:prstTxWarp prst="textNoShape">
                <a:avLst/>
              </a:prstTxWarp>
            </a:bodyPr>
            <a:lstStyle/>
            <a:p>
              <a:pPr algn="ctr" defTabSz="684567">
                <a:buClrTx/>
                <a:defRPr/>
              </a:pPr>
              <a:endParaRPr lang="en-US" sz="900" kern="1200">
                <a:solidFill>
                  <a:prstClr val="black"/>
                </a:solidFill>
                <a:latin typeface="Arial" panose="020B0604020202020204" pitchFamily="34" charset="0"/>
                <a:ea typeface="+mn-ea"/>
                <a:cs typeface="Arial" panose="020B0604020202020204" pitchFamily="34" charset="0"/>
              </a:endParaRPr>
            </a:p>
          </p:txBody>
        </p:sp>
        <p:sp>
          <p:nvSpPr>
            <p:cNvPr id="29" name="Oval 10"/>
            <p:cNvSpPr>
              <a:spLocks noChangeArrowheads="1"/>
            </p:cNvSpPr>
            <p:nvPr/>
          </p:nvSpPr>
          <p:spPr bwMode="auto">
            <a:xfrm>
              <a:off x="1983" y="3140"/>
              <a:ext cx="94" cy="94"/>
            </a:xfrm>
            <a:prstGeom prst="ellipse">
              <a:avLst/>
            </a:prstGeom>
            <a:solidFill>
              <a:srgbClr val="D5D3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36" tIns="34218" rIns="68436" bIns="34218" numCol="1" anchor="t" anchorCtr="0" compatLnSpc="1">
              <a:prstTxWarp prst="textNoShape">
                <a:avLst/>
              </a:prstTxWarp>
            </a:bodyPr>
            <a:lstStyle/>
            <a:p>
              <a:pPr algn="ctr" defTabSz="684567">
                <a:buClrTx/>
                <a:defRPr/>
              </a:pPr>
              <a:endParaRPr lang="en-US" sz="900" kern="1200">
                <a:solidFill>
                  <a:prstClr val="black"/>
                </a:solidFill>
                <a:latin typeface="Arial" panose="020B0604020202020204" pitchFamily="34" charset="0"/>
                <a:ea typeface="+mn-ea"/>
                <a:cs typeface="Arial" panose="020B0604020202020204" pitchFamily="34" charset="0"/>
              </a:endParaRPr>
            </a:p>
          </p:txBody>
        </p:sp>
        <p:sp>
          <p:nvSpPr>
            <p:cNvPr id="30" name="Oval 11"/>
            <p:cNvSpPr>
              <a:spLocks noChangeArrowheads="1"/>
            </p:cNvSpPr>
            <p:nvPr/>
          </p:nvSpPr>
          <p:spPr bwMode="auto">
            <a:xfrm>
              <a:off x="2011" y="1243"/>
              <a:ext cx="38" cy="37"/>
            </a:xfrm>
            <a:prstGeom prst="ellipse">
              <a:avLst/>
            </a:prstGeom>
            <a:solidFill>
              <a:srgbClr val="6262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36" tIns="34218" rIns="68436" bIns="34218" numCol="1" anchor="t" anchorCtr="0" compatLnSpc="1">
              <a:prstTxWarp prst="textNoShape">
                <a:avLst/>
              </a:prstTxWarp>
            </a:bodyPr>
            <a:lstStyle/>
            <a:p>
              <a:pPr algn="ctr" defTabSz="684567">
                <a:buClrTx/>
                <a:defRPr/>
              </a:pPr>
              <a:endParaRPr lang="en-US" sz="900" kern="1200">
                <a:solidFill>
                  <a:prstClr val="black"/>
                </a:solidFill>
                <a:latin typeface="Arial" panose="020B0604020202020204" pitchFamily="34" charset="0"/>
                <a:ea typeface="+mn-ea"/>
                <a:cs typeface="Arial" panose="020B0604020202020204" pitchFamily="34" charset="0"/>
              </a:endParaRPr>
            </a:p>
          </p:txBody>
        </p:sp>
      </p:grpSp>
      <p:sp>
        <p:nvSpPr>
          <p:cNvPr id="31" name="Rectangle 30"/>
          <p:cNvSpPr/>
          <p:nvPr/>
        </p:nvSpPr>
        <p:spPr>
          <a:xfrm>
            <a:off x="5712924" y="4004950"/>
            <a:ext cx="1907918" cy="227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4567">
              <a:buClrTx/>
              <a:defRPr/>
            </a:pPr>
            <a:r>
              <a:rPr lang="en-US" sz="1200" kern="1200" dirty="0">
                <a:solidFill>
                  <a:prstClr val="white"/>
                </a:solidFill>
                <a:latin typeface="Arial" panose="020B0604020202020204" pitchFamily="34" charset="0"/>
                <a:cs typeface="Arial" panose="020B0604020202020204" pitchFamily="34" charset="0"/>
              </a:rPr>
              <a:t>Visit slidemodel.com</a:t>
            </a:r>
          </a:p>
        </p:txBody>
      </p:sp>
      <p:sp>
        <p:nvSpPr>
          <p:cNvPr id="35" name="Rectangle 34"/>
          <p:cNvSpPr/>
          <p:nvPr/>
        </p:nvSpPr>
        <p:spPr>
          <a:xfrm>
            <a:off x="410534" y="3636523"/>
            <a:ext cx="3533967" cy="697627"/>
          </a:xfrm>
          <a:prstGeom prst="rect">
            <a:avLst/>
          </a:prstGeom>
        </p:spPr>
        <p:txBody>
          <a:bodyPr wrap="square">
            <a:spAutoFit/>
          </a:bodyPr>
          <a:lstStyle/>
          <a:p>
            <a:pPr marL="127130" indent="-127130" defTabSz="684567">
              <a:spcAft>
                <a:spcPts val="225"/>
              </a:spcAft>
              <a:buClrTx/>
              <a:buFont typeface="Arial" panose="020B0604020202020204" pitchFamily="34" charset="0"/>
              <a:buChar char="•"/>
              <a:defRPr/>
            </a:pPr>
            <a:r>
              <a:rPr lang="en-US" sz="1200" kern="1200" dirty="0">
                <a:solidFill>
                  <a:prstClr val="white"/>
                </a:solidFill>
                <a:latin typeface="Calibri" panose="020F0502020204030204"/>
                <a:ea typeface="+mn-ea"/>
                <a:cs typeface="+mn-cs"/>
              </a:rPr>
              <a:t>Easy to use</a:t>
            </a:r>
          </a:p>
          <a:p>
            <a:pPr marL="127130" indent="-127130" defTabSz="684567">
              <a:spcAft>
                <a:spcPts val="225"/>
              </a:spcAft>
              <a:buClrTx/>
              <a:buFont typeface="Arial" panose="020B0604020202020204" pitchFamily="34" charset="0"/>
              <a:buChar char="•"/>
              <a:defRPr/>
            </a:pPr>
            <a:r>
              <a:rPr lang="en-US" sz="1200" kern="1200" dirty="0">
                <a:solidFill>
                  <a:prstClr val="white"/>
                </a:solidFill>
                <a:latin typeface="Calibri" panose="020F0502020204030204"/>
                <a:ea typeface="+mn-ea"/>
                <a:cs typeface="+mn-cs"/>
              </a:rPr>
              <a:t>Fully customizable</a:t>
            </a:r>
          </a:p>
          <a:p>
            <a:pPr marL="127130" indent="-127130" defTabSz="684567">
              <a:spcAft>
                <a:spcPts val="225"/>
              </a:spcAft>
              <a:buClrTx/>
              <a:buFont typeface="Arial" panose="020B0604020202020204" pitchFamily="34" charset="0"/>
              <a:buChar char="•"/>
              <a:defRPr/>
            </a:pPr>
            <a:r>
              <a:rPr lang="en-US" sz="1200" kern="1200" dirty="0">
                <a:solidFill>
                  <a:prstClr val="white"/>
                </a:solidFill>
                <a:latin typeface="Calibri" panose="020F0502020204030204"/>
                <a:ea typeface="+mn-ea"/>
                <a:cs typeface="+mn-cs"/>
              </a:rPr>
              <a:t>Cutting edge designs</a:t>
            </a:r>
          </a:p>
        </p:txBody>
      </p:sp>
      <p:sp>
        <p:nvSpPr>
          <p:cNvPr id="36" name="Rectangle 35"/>
          <p:cNvSpPr/>
          <p:nvPr/>
        </p:nvSpPr>
        <p:spPr>
          <a:xfrm>
            <a:off x="410536" y="3350340"/>
            <a:ext cx="4428371" cy="506292"/>
          </a:xfrm>
          <a:prstGeom prst="rect">
            <a:avLst/>
          </a:prstGeom>
        </p:spPr>
        <p:txBody>
          <a:bodyPr wrap="square">
            <a:spAutoFit/>
          </a:bodyPr>
          <a:lstStyle/>
          <a:p>
            <a:pPr defTabSz="684567">
              <a:buClrTx/>
              <a:defRPr/>
            </a:pPr>
            <a:r>
              <a:rPr lang="en-US" sz="1345" kern="1200" dirty="0">
                <a:solidFill>
                  <a:prstClr val="white"/>
                </a:solidFill>
                <a:latin typeface="Segoe UI" panose="020B0502040204020203" pitchFamily="34" charset="0"/>
                <a:ea typeface="Segoe UI" panose="020B0502040204020203" pitchFamily="34" charset="0"/>
                <a:cs typeface="Segoe UI" panose="020B0502040204020203" pitchFamily="34" charset="0"/>
              </a:rPr>
              <a:t>Download PowerPoint templates and save hours of work.</a:t>
            </a:r>
          </a:p>
        </p:txBody>
      </p:sp>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0" y="4588802"/>
            <a:ext cx="9124967" cy="505888"/>
          </a:xfrm>
          <a:prstGeom prst="rect">
            <a:avLst/>
          </a:prstGeom>
        </p:spPr>
      </p:pic>
      <p:sp>
        <p:nvSpPr>
          <p:cNvPr id="39" name="Up Ribbon 38"/>
          <p:cNvSpPr/>
          <p:nvPr/>
        </p:nvSpPr>
        <p:spPr>
          <a:xfrm>
            <a:off x="4628612" y="1383295"/>
            <a:ext cx="4184633" cy="1024565"/>
          </a:xfrm>
          <a:prstGeom prst="ribbon2">
            <a:avLst>
              <a:gd name="adj1" fmla="val 16667"/>
              <a:gd name="adj2" fmla="val 75000"/>
            </a:avLst>
          </a:prstGeom>
          <a:solidFill>
            <a:srgbClr val="6BC2ED">
              <a:lumMod val="75000"/>
            </a:srgbClr>
          </a:solidFill>
          <a:ln w="25400" cap="flat" cmpd="sng" algn="ctr">
            <a:noFill/>
            <a:prstDash val="solid"/>
          </a:ln>
          <a:effectLst/>
        </p:spPr>
        <p:txBody>
          <a:bodyPr rtlCol="0" anchor="ctr"/>
          <a:lstStyle/>
          <a:p>
            <a:pPr algn="ctr" defTabSz="684362">
              <a:buClrTx/>
              <a:defRPr/>
            </a:pPr>
            <a:endParaRPr lang="es-UY" sz="1794">
              <a:solidFill>
                <a:prstClr val="white"/>
              </a:solidFill>
              <a:latin typeface="Calibri" panose="020F0502020204030204"/>
              <a:ea typeface="+mn-ea"/>
              <a:cs typeface="+mn-cs"/>
            </a:endParaRPr>
          </a:p>
        </p:txBody>
      </p:sp>
      <p:pic>
        <p:nvPicPr>
          <p:cNvPr id="40" name="Picture 2" descr="E:\cloud\drive\websites\slidemodel\logo\sebastian\slidemodel-logo-tran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8571" y="575149"/>
            <a:ext cx="2089526" cy="395549"/>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5364335" y="1505076"/>
            <a:ext cx="2713192" cy="645433"/>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684362">
              <a:buClrTx/>
              <a:defRPr/>
            </a:pPr>
            <a:r>
              <a:rPr lang="en-US" sz="1200" dirty="0">
                <a:solidFill>
                  <a:prstClr val="white"/>
                </a:solidFill>
              </a:rPr>
              <a:t>Coupon Code:</a:t>
            </a:r>
          </a:p>
          <a:p>
            <a:pPr defTabSz="684362">
              <a:buClrTx/>
              <a:defRPr/>
            </a:pPr>
            <a:r>
              <a:rPr lang="en-US" sz="2394" b="1" dirty="0">
                <a:solidFill>
                  <a:prstClr val="white"/>
                </a:solidFill>
              </a:rPr>
              <a:t>FREEBUNDLE15</a:t>
            </a:r>
            <a:endParaRPr lang="es-UY" sz="1794" b="1" dirty="0">
              <a:solidFill>
                <a:prstClr val="white"/>
              </a:solidFill>
            </a:endParaRPr>
          </a:p>
        </p:txBody>
      </p:sp>
      <p:sp>
        <p:nvSpPr>
          <p:cNvPr id="42" name="TextBox 41"/>
          <p:cNvSpPr txBox="1"/>
          <p:nvPr/>
        </p:nvSpPr>
        <p:spPr>
          <a:xfrm>
            <a:off x="4838905" y="1031584"/>
            <a:ext cx="3764051" cy="276999"/>
          </a:xfrm>
          <a:prstGeom prst="rect">
            <a:avLst/>
          </a:prstGeom>
        </p:spPr>
        <p:txBody>
          <a:bodyPr wrap="square">
            <a:spAutoFit/>
          </a:bodyPr>
          <a:lstStyle>
            <a:defPPr>
              <a:defRPr lang="en-US"/>
            </a:defPPr>
            <a:lvl1pPr>
              <a:defRPr sz="2000">
                <a:latin typeface="Segoe UI" panose="020B0502040204020203" pitchFamily="34" charset="0"/>
                <a:ea typeface="Segoe UI" panose="020B0502040204020203" pitchFamily="34" charset="0"/>
                <a:cs typeface="Segoe UI" panose="020B0502040204020203" pitchFamily="34" charset="0"/>
              </a:defRPr>
            </a:lvl1pPr>
          </a:lstStyle>
          <a:p>
            <a:pPr algn="ctr" defTabSz="684362">
              <a:buClrTx/>
              <a:defRPr/>
            </a:pPr>
            <a:r>
              <a:rPr lang="en-US" sz="1200" dirty="0">
                <a:solidFill>
                  <a:prstClr val="white"/>
                </a:solidFill>
              </a:rPr>
              <a:t>Get </a:t>
            </a:r>
            <a:r>
              <a:rPr lang="en-US" sz="1200" b="1" dirty="0">
                <a:solidFill>
                  <a:prstClr val="white"/>
                </a:solidFill>
              </a:rPr>
              <a:t>15% discount</a:t>
            </a:r>
            <a:r>
              <a:rPr lang="en-US" sz="1200" dirty="0">
                <a:solidFill>
                  <a:prstClr val="white"/>
                </a:solidFill>
              </a:rPr>
              <a:t> from regular price</a:t>
            </a:r>
            <a:endParaRPr lang="es-UY" sz="1200" dirty="0">
              <a:solidFill>
                <a:prstClr val="white"/>
              </a:solidFill>
            </a:endParaRPr>
          </a:p>
        </p:txBody>
      </p:sp>
      <p:sp>
        <p:nvSpPr>
          <p:cNvPr id="158" name="Freeform 7"/>
          <p:cNvSpPr>
            <a:spLocks/>
          </p:cNvSpPr>
          <p:nvPr/>
        </p:nvSpPr>
        <p:spPr bwMode="auto">
          <a:xfrm>
            <a:off x="775495" y="659601"/>
            <a:ext cx="2953718" cy="1731572"/>
          </a:xfrm>
          <a:custGeom>
            <a:avLst/>
            <a:gdLst>
              <a:gd name="T0" fmla="*/ 3056 w 3114"/>
              <a:gd name="T1" fmla="*/ 0 h 1928"/>
              <a:gd name="T2" fmla="*/ 56 w 3114"/>
              <a:gd name="T3" fmla="*/ 0 h 1928"/>
              <a:gd name="T4" fmla="*/ 0 w 3114"/>
              <a:gd name="T5" fmla="*/ 56 h 1928"/>
              <a:gd name="T6" fmla="*/ 0 w 3114"/>
              <a:gd name="T7" fmla="*/ 1928 h 1928"/>
              <a:gd name="T8" fmla="*/ 3114 w 3114"/>
              <a:gd name="T9" fmla="*/ 1928 h 1928"/>
              <a:gd name="T10" fmla="*/ 3112 w 3114"/>
              <a:gd name="T11" fmla="*/ 56 h 1928"/>
              <a:gd name="T12" fmla="*/ 3056 w 3114"/>
              <a:gd name="T13" fmla="*/ 0 h 1928"/>
            </a:gdLst>
            <a:ahLst/>
            <a:cxnLst>
              <a:cxn ang="0">
                <a:pos x="T0" y="T1"/>
              </a:cxn>
              <a:cxn ang="0">
                <a:pos x="T2" y="T3"/>
              </a:cxn>
              <a:cxn ang="0">
                <a:pos x="T4" y="T5"/>
              </a:cxn>
              <a:cxn ang="0">
                <a:pos x="T6" y="T7"/>
              </a:cxn>
              <a:cxn ang="0">
                <a:pos x="T8" y="T9"/>
              </a:cxn>
              <a:cxn ang="0">
                <a:pos x="T10" y="T11"/>
              </a:cxn>
              <a:cxn ang="0">
                <a:pos x="T12" y="T13"/>
              </a:cxn>
            </a:cxnLst>
            <a:rect l="0" t="0" r="r" b="b"/>
            <a:pathLst>
              <a:path w="3114" h="1928">
                <a:moveTo>
                  <a:pt x="3056" y="0"/>
                </a:moveTo>
                <a:cubicBezTo>
                  <a:pt x="56" y="0"/>
                  <a:pt x="56" y="0"/>
                  <a:pt x="56" y="0"/>
                </a:cubicBezTo>
                <a:cubicBezTo>
                  <a:pt x="25" y="0"/>
                  <a:pt x="0" y="26"/>
                  <a:pt x="0" y="56"/>
                </a:cubicBezTo>
                <a:cubicBezTo>
                  <a:pt x="0" y="56"/>
                  <a:pt x="0" y="1910"/>
                  <a:pt x="0" y="1928"/>
                </a:cubicBezTo>
                <a:cubicBezTo>
                  <a:pt x="3114" y="1928"/>
                  <a:pt x="3114" y="1928"/>
                  <a:pt x="3114" y="1928"/>
                </a:cubicBezTo>
                <a:cubicBezTo>
                  <a:pt x="3114" y="1896"/>
                  <a:pt x="3112" y="56"/>
                  <a:pt x="3112" y="56"/>
                </a:cubicBezTo>
                <a:cubicBezTo>
                  <a:pt x="3112" y="26"/>
                  <a:pt x="3087" y="0"/>
                  <a:pt x="3056" y="0"/>
                </a:cubicBezTo>
                <a:close/>
              </a:path>
            </a:pathLst>
          </a:custGeom>
          <a:solidFill>
            <a:schemeClr val="bg1"/>
          </a:solidFill>
          <a:ln w="0">
            <a:noFill/>
            <a:prstDash val="solid"/>
            <a:round/>
            <a:headEnd/>
            <a:tailEnd/>
          </a:ln>
        </p:spPr>
        <p:txBody>
          <a:bodyPr vert="horz" wrap="square" lIns="68454" tIns="34227" rIns="68454" bIns="34227" numCol="1" anchor="t" anchorCtr="0" compatLnSpc="1">
            <a:prstTxWarp prst="textNoShape">
              <a:avLst/>
            </a:prstTxWarp>
          </a:bodyPr>
          <a:lstStyle/>
          <a:p>
            <a:pPr defTabSz="684567">
              <a:buClrTx/>
              <a:defRPr/>
            </a:pPr>
            <a:endParaRPr lang="en-US" sz="825" kern="1200">
              <a:solidFill>
                <a:prstClr val="black"/>
              </a:solidFill>
              <a:latin typeface="Calibri" panose="020F0502020204030204"/>
              <a:ea typeface="+mn-ea"/>
              <a:cs typeface="+mn-cs"/>
            </a:endParaRPr>
          </a:p>
        </p:txBody>
      </p:sp>
      <p:grpSp>
        <p:nvGrpSpPr>
          <p:cNvPr id="3" name="Group 2"/>
          <p:cNvGrpSpPr/>
          <p:nvPr/>
        </p:nvGrpSpPr>
        <p:grpSpPr>
          <a:xfrm>
            <a:off x="1444968" y="782530"/>
            <a:ext cx="1557833" cy="1445091"/>
            <a:chOff x="3208000" y="1469852"/>
            <a:chExt cx="2741298" cy="2549286"/>
          </a:xfrm>
        </p:grpSpPr>
        <p:sp>
          <p:nvSpPr>
            <p:cNvPr id="124" name="Google Shape;116;p26"/>
            <p:cNvSpPr/>
            <p:nvPr/>
          </p:nvSpPr>
          <p:spPr>
            <a:xfrm>
              <a:off x="3500365" y="1844979"/>
              <a:ext cx="2144100" cy="2142900"/>
            </a:xfrm>
            <a:prstGeom prst="ellipse">
              <a:avLst/>
            </a:prstGeom>
            <a:noFill/>
            <a:ln w="28575" cap="flat" cmpd="sng">
              <a:solidFill>
                <a:srgbClr val="EAEAEA"/>
              </a:solidFill>
              <a:prstDash val="solid"/>
              <a:miter lim="262144"/>
              <a:headEnd type="none" w="sm" len="sm"/>
              <a:tailEnd type="none" w="sm" len="sm"/>
            </a:ln>
          </p:spPr>
          <p:txBody>
            <a:bodyPr spcFirstLastPara="1" wrap="square" lIns="0" tIns="0" rIns="0" bIns="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600" b="1" i="0" u="none" strike="noStrike" kern="0" cap="none" spc="0" normalizeH="0" baseline="0" noProof="0" smtClean="0">
                <a:ln>
                  <a:noFill/>
                </a:ln>
                <a:solidFill>
                  <a:sysClr val="windowText" lastClr="000000"/>
                </a:solidFill>
                <a:effectLst/>
                <a:uLnTx/>
                <a:uFillTx/>
                <a:latin typeface="Calibri" panose="020F0502020204030204" pitchFamily="34" charset="0"/>
                <a:ea typeface="Helvetica Neue"/>
                <a:cs typeface="Calibri" panose="020F0502020204030204" pitchFamily="34" charset="0"/>
                <a:sym typeface="Helvetica Neue"/>
              </a:endParaRPr>
            </a:p>
          </p:txBody>
        </p:sp>
        <p:sp>
          <p:nvSpPr>
            <p:cNvPr id="125" name="Google Shape;125;p26"/>
            <p:cNvSpPr/>
            <p:nvPr/>
          </p:nvSpPr>
          <p:spPr>
            <a:xfrm>
              <a:off x="4039357" y="2383628"/>
              <a:ext cx="1066500" cy="1066500"/>
            </a:xfrm>
            <a:prstGeom prst="ellipse">
              <a:avLst/>
            </a:prstGeom>
            <a:solidFill>
              <a:srgbClr val="1A77B9"/>
            </a:solidFill>
            <a:ln>
              <a:noFill/>
            </a:ln>
          </p:spPr>
          <p:txBody>
            <a:bodyPr spcFirstLastPara="1" wrap="square" lIns="0" tIns="0" rIns="0" bIns="0" anchor="ctr" anchorCtr="0">
              <a:noAutofit/>
            </a:bodyPr>
            <a:lstStyle/>
            <a:p>
              <a:endParaRPr sz="600" b="1">
                <a:latin typeface="Calibri" panose="020F0502020204030204" pitchFamily="34" charset="0"/>
                <a:ea typeface="Helvetica Neue"/>
                <a:cs typeface="Calibri" panose="020F0502020204030204" pitchFamily="34" charset="0"/>
                <a:sym typeface="Helvetica Neue"/>
              </a:endParaRPr>
            </a:p>
          </p:txBody>
        </p:sp>
        <p:sp>
          <p:nvSpPr>
            <p:cNvPr id="126" name="Google Shape;126;p26"/>
            <p:cNvSpPr txBox="1"/>
            <p:nvPr/>
          </p:nvSpPr>
          <p:spPr>
            <a:xfrm>
              <a:off x="4191026" y="2670128"/>
              <a:ext cx="763200" cy="493500"/>
            </a:xfrm>
            <a:prstGeom prst="rect">
              <a:avLst/>
            </a:prstGeom>
            <a:noFill/>
            <a:ln>
              <a:noFill/>
            </a:ln>
          </p:spPr>
          <p:txBody>
            <a:bodyPr spcFirstLastPara="1" wrap="square" lIns="34275" tIns="17150" rIns="34275" bIns="17150" anchor="t" anchorCtr="0">
              <a:noAutofit/>
            </a:bodyPr>
            <a:lstStyle/>
            <a:p>
              <a:pPr algn="ctr">
                <a:buClr>
                  <a:srgbClr val="FFFFFF"/>
                </a:buClr>
                <a:buSzPts val="2300"/>
                <a:buFont typeface="Impact"/>
                <a:buNone/>
              </a:pPr>
              <a:r>
                <a:rPr lang="en-US" sz="900" dirty="0">
                  <a:solidFill>
                    <a:srgbClr val="FFFFFF"/>
                  </a:solidFill>
                  <a:latin typeface="Impact" panose="020B0806030902050204" pitchFamily="34" charset="0"/>
                  <a:cs typeface="Calibri" panose="020F0502020204030204" pitchFamily="34" charset="0"/>
                </a:rPr>
                <a:t>MARKET</a:t>
              </a:r>
            </a:p>
            <a:p>
              <a:pPr algn="ctr">
                <a:buClr>
                  <a:srgbClr val="FFFFFF"/>
                </a:buClr>
                <a:buSzPts val="2300"/>
                <a:buFont typeface="Impact"/>
                <a:buNone/>
              </a:pPr>
              <a:r>
                <a:rPr lang="en-US" sz="900" dirty="0">
                  <a:solidFill>
                    <a:srgbClr val="FFFFFF"/>
                  </a:solidFill>
                  <a:latin typeface="Impact" panose="020B0806030902050204" pitchFamily="34" charset="0"/>
                  <a:cs typeface="Calibri" panose="020F0502020204030204" pitchFamily="34" charset="0"/>
                </a:rPr>
                <a:t>MIX</a:t>
              </a:r>
              <a:endParaRPr sz="900" dirty="0">
                <a:solidFill>
                  <a:srgbClr val="FFFFFF"/>
                </a:solidFill>
                <a:latin typeface="Impact" panose="020B0806030902050204" pitchFamily="34" charset="0"/>
                <a:cs typeface="Calibri" panose="020F0502020204030204" pitchFamily="34" charset="0"/>
              </a:endParaRPr>
            </a:p>
          </p:txBody>
        </p:sp>
        <p:sp>
          <p:nvSpPr>
            <p:cNvPr id="127" name="Google Shape;127;p26"/>
            <p:cNvSpPr/>
            <p:nvPr/>
          </p:nvSpPr>
          <p:spPr>
            <a:xfrm>
              <a:off x="5085356" y="1845483"/>
              <a:ext cx="584400" cy="584100"/>
            </a:xfrm>
            <a:prstGeom prst="ellipse">
              <a:avLst/>
            </a:prstGeom>
            <a:solidFill>
              <a:srgbClr val="EAEAEA"/>
            </a:solidFill>
            <a:ln>
              <a:noFill/>
            </a:ln>
          </p:spPr>
          <p:txBody>
            <a:bodyPr spcFirstLastPara="1" wrap="square" lIns="0" tIns="0" rIns="0" bIns="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600" b="1" i="0" u="none" strike="noStrike" kern="0" cap="none" spc="0" normalizeH="0" baseline="0" noProof="0" smtClean="0">
                <a:ln>
                  <a:noFill/>
                </a:ln>
                <a:solidFill>
                  <a:sysClr val="windowText" lastClr="000000"/>
                </a:solidFill>
                <a:effectLst/>
                <a:uLnTx/>
                <a:uFillTx/>
                <a:latin typeface="Calibri" panose="020F0502020204030204" pitchFamily="34" charset="0"/>
                <a:ea typeface="Helvetica Neue"/>
                <a:cs typeface="Calibri" panose="020F0502020204030204" pitchFamily="34" charset="0"/>
                <a:sym typeface="Helvetica Neue"/>
              </a:endParaRPr>
            </a:p>
          </p:txBody>
        </p:sp>
        <p:sp>
          <p:nvSpPr>
            <p:cNvPr id="128" name="Google Shape;128;p26"/>
            <p:cNvSpPr/>
            <p:nvPr/>
          </p:nvSpPr>
          <p:spPr>
            <a:xfrm>
              <a:off x="3494820" y="1845483"/>
              <a:ext cx="584400" cy="584100"/>
            </a:xfrm>
            <a:prstGeom prst="ellipse">
              <a:avLst/>
            </a:prstGeom>
            <a:solidFill>
              <a:srgbClr val="EAEAEA"/>
            </a:solidFill>
            <a:ln>
              <a:noFill/>
            </a:ln>
          </p:spPr>
          <p:txBody>
            <a:bodyPr spcFirstLastPara="1" wrap="square" lIns="0" tIns="0" rIns="0" bIns="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600" b="1" i="0" u="none" strike="noStrike" kern="0" cap="none" spc="0" normalizeH="0" baseline="0" noProof="0" smtClean="0">
                <a:ln>
                  <a:noFill/>
                </a:ln>
                <a:solidFill>
                  <a:sysClr val="windowText" lastClr="000000"/>
                </a:solidFill>
                <a:effectLst/>
                <a:uLnTx/>
                <a:uFillTx/>
                <a:latin typeface="Calibri" panose="020F0502020204030204" pitchFamily="34" charset="0"/>
                <a:ea typeface="Helvetica Neue"/>
                <a:cs typeface="Calibri" panose="020F0502020204030204" pitchFamily="34" charset="0"/>
                <a:sym typeface="Helvetica Neue"/>
              </a:endParaRPr>
            </a:p>
          </p:txBody>
        </p:sp>
        <p:sp>
          <p:nvSpPr>
            <p:cNvPr id="129" name="Google Shape;129;p26"/>
            <p:cNvSpPr/>
            <p:nvPr/>
          </p:nvSpPr>
          <p:spPr>
            <a:xfrm>
              <a:off x="5086869" y="3435038"/>
              <a:ext cx="584400" cy="584100"/>
            </a:xfrm>
            <a:prstGeom prst="ellipse">
              <a:avLst/>
            </a:prstGeom>
            <a:solidFill>
              <a:srgbClr val="EAEAEA"/>
            </a:solidFill>
            <a:ln>
              <a:noFill/>
            </a:ln>
          </p:spPr>
          <p:txBody>
            <a:bodyPr spcFirstLastPara="1" wrap="square" lIns="0" tIns="0" rIns="0" bIns="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600" b="1" i="0" u="none" strike="noStrike" kern="0" cap="none" spc="0" normalizeH="0" baseline="0" noProof="0" smtClean="0">
                <a:ln>
                  <a:noFill/>
                </a:ln>
                <a:solidFill>
                  <a:sysClr val="windowText" lastClr="000000"/>
                </a:solidFill>
                <a:effectLst/>
                <a:uLnTx/>
                <a:uFillTx/>
                <a:latin typeface="Calibri" panose="020F0502020204030204" pitchFamily="34" charset="0"/>
                <a:ea typeface="Helvetica Neue"/>
                <a:cs typeface="Calibri" panose="020F0502020204030204" pitchFamily="34" charset="0"/>
                <a:sym typeface="Helvetica Neue"/>
              </a:endParaRPr>
            </a:p>
          </p:txBody>
        </p:sp>
        <p:sp>
          <p:nvSpPr>
            <p:cNvPr id="130" name="Google Shape;130;p26"/>
            <p:cNvSpPr/>
            <p:nvPr/>
          </p:nvSpPr>
          <p:spPr>
            <a:xfrm>
              <a:off x="3500365" y="3433526"/>
              <a:ext cx="584400" cy="584100"/>
            </a:xfrm>
            <a:prstGeom prst="ellipse">
              <a:avLst/>
            </a:prstGeom>
            <a:solidFill>
              <a:srgbClr val="EAEAEA"/>
            </a:solidFill>
            <a:ln>
              <a:noFill/>
            </a:ln>
          </p:spPr>
          <p:txBody>
            <a:bodyPr spcFirstLastPara="1" wrap="square" lIns="0" tIns="0" rIns="0" bIns="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600" b="1" i="0" u="none" strike="noStrike" kern="0" cap="none" spc="0" normalizeH="0" baseline="0" noProof="0" smtClean="0">
                <a:ln>
                  <a:noFill/>
                </a:ln>
                <a:solidFill>
                  <a:sysClr val="windowText" lastClr="000000"/>
                </a:solidFill>
                <a:effectLst/>
                <a:uLnTx/>
                <a:uFillTx/>
                <a:latin typeface="Calibri" panose="020F0502020204030204" pitchFamily="34" charset="0"/>
                <a:ea typeface="Helvetica Neue"/>
                <a:cs typeface="Calibri" panose="020F0502020204030204" pitchFamily="34" charset="0"/>
                <a:sym typeface="Helvetica Neue"/>
              </a:endParaRPr>
            </a:p>
          </p:txBody>
        </p:sp>
        <p:sp>
          <p:nvSpPr>
            <p:cNvPr id="131" name="Google Shape;131;p26"/>
            <p:cNvSpPr/>
            <p:nvPr/>
          </p:nvSpPr>
          <p:spPr>
            <a:xfrm rot="2700000">
              <a:off x="4943599" y="3315470"/>
              <a:ext cx="223587" cy="229527"/>
            </a:xfrm>
            <a:prstGeom prst="rightArrow">
              <a:avLst>
                <a:gd name="adj1" fmla="val 11063"/>
                <a:gd name="adj2" fmla="val 50000"/>
              </a:avLst>
            </a:prstGeom>
            <a:solidFill>
              <a:srgbClr val="D9D9D9"/>
            </a:solidFill>
            <a:ln>
              <a:noFill/>
            </a:ln>
          </p:spPr>
          <p:txBody>
            <a:bodyPr spcFirstLastPara="1" wrap="square" lIns="0" tIns="0" rIns="0" bIns="0" anchor="ctr" anchorCtr="0">
              <a:noAutofit/>
            </a:bodyPr>
            <a:lstStyle/>
            <a:p>
              <a:endParaRPr sz="600" b="1">
                <a:latin typeface="Calibri" panose="020F0502020204030204" pitchFamily="34" charset="0"/>
                <a:ea typeface="Helvetica Neue"/>
                <a:cs typeface="Calibri" panose="020F0502020204030204" pitchFamily="34" charset="0"/>
                <a:sym typeface="Helvetica Neue"/>
              </a:endParaRPr>
            </a:p>
          </p:txBody>
        </p:sp>
        <p:sp>
          <p:nvSpPr>
            <p:cNvPr id="132" name="Google Shape;132;p26"/>
            <p:cNvSpPr/>
            <p:nvPr/>
          </p:nvSpPr>
          <p:spPr>
            <a:xfrm rot="18900000">
              <a:off x="4930552" y="2311919"/>
              <a:ext cx="229951" cy="223799"/>
            </a:xfrm>
            <a:prstGeom prst="rightArrow">
              <a:avLst>
                <a:gd name="adj1" fmla="val 11082"/>
                <a:gd name="adj2" fmla="val 50000"/>
              </a:avLst>
            </a:prstGeom>
            <a:solidFill>
              <a:srgbClr val="D9D9D9"/>
            </a:solidFill>
            <a:ln>
              <a:noFill/>
            </a:ln>
          </p:spPr>
          <p:txBody>
            <a:bodyPr spcFirstLastPara="1" wrap="square" lIns="0" tIns="0" rIns="0" bIns="0" anchor="ctr" anchorCtr="0">
              <a:noAutofit/>
            </a:bodyPr>
            <a:lstStyle/>
            <a:p>
              <a:endParaRPr sz="600" b="1">
                <a:latin typeface="Calibri" panose="020F0502020204030204" pitchFamily="34" charset="0"/>
                <a:ea typeface="Helvetica Neue"/>
                <a:cs typeface="Calibri" panose="020F0502020204030204" pitchFamily="34" charset="0"/>
                <a:sym typeface="Helvetica Neue"/>
              </a:endParaRPr>
            </a:p>
          </p:txBody>
        </p:sp>
        <p:sp>
          <p:nvSpPr>
            <p:cNvPr id="133" name="Google Shape;133;p26"/>
            <p:cNvSpPr/>
            <p:nvPr/>
          </p:nvSpPr>
          <p:spPr>
            <a:xfrm rot="8100000">
              <a:off x="3993369" y="3318003"/>
              <a:ext cx="229951" cy="224436"/>
            </a:xfrm>
            <a:prstGeom prst="rightArrow">
              <a:avLst>
                <a:gd name="adj1" fmla="val 11058"/>
                <a:gd name="adj2" fmla="val 50000"/>
              </a:avLst>
            </a:prstGeom>
            <a:solidFill>
              <a:srgbClr val="D9D9D9"/>
            </a:solidFill>
            <a:ln>
              <a:noFill/>
            </a:ln>
          </p:spPr>
          <p:txBody>
            <a:bodyPr spcFirstLastPara="1" wrap="square" lIns="0" tIns="0" rIns="0" bIns="0" anchor="ctr" anchorCtr="0">
              <a:noAutofit/>
            </a:bodyPr>
            <a:lstStyle/>
            <a:p>
              <a:endParaRPr sz="600" b="1">
                <a:latin typeface="Calibri" panose="020F0502020204030204" pitchFamily="34" charset="0"/>
                <a:ea typeface="Helvetica Neue"/>
                <a:cs typeface="Calibri" panose="020F0502020204030204" pitchFamily="34" charset="0"/>
                <a:sym typeface="Helvetica Neue"/>
              </a:endParaRPr>
            </a:p>
          </p:txBody>
        </p:sp>
        <p:sp>
          <p:nvSpPr>
            <p:cNvPr id="134" name="Google Shape;134;p26"/>
            <p:cNvSpPr/>
            <p:nvPr/>
          </p:nvSpPr>
          <p:spPr>
            <a:xfrm rot="13500000">
              <a:off x="3976254" y="2308859"/>
              <a:ext cx="224436" cy="229951"/>
            </a:xfrm>
            <a:prstGeom prst="rightArrow">
              <a:avLst>
                <a:gd name="adj1" fmla="val 11063"/>
                <a:gd name="adj2" fmla="val 50000"/>
              </a:avLst>
            </a:prstGeom>
            <a:solidFill>
              <a:srgbClr val="D9D9D9"/>
            </a:solidFill>
            <a:ln>
              <a:noFill/>
            </a:ln>
          </p:spPr>
          <p:txBody>
            <a:bodyPr spcFirstLastPara="1" wrap="square" lIns="0" tIns="0" rIns="0" bIns="0" anchor="ctr" anchorCtr="0">
              <a:noAutofit/>
            </a:bodyPr>
            <a:lstStyle/>
            <a:p>
              <a:endParaRPr sz="600" b="1">
                <a:latin typeface="Calibri" panose="020F0502020204030204" pitchFamily="34" charset="0"/>
                <a:ea typeface="Helvetica Neue"/>
                <a:cs typeface="Calibri" panose="020F0502020204030204" pitchFamily="34" charset="0"/>
                <a:sym typeface="Helvetica Neue"/>
              </a:endParaRPr>
            </a:p>
          </p:txBody>
        </p:sp>
        <p:sp>
          <p:nvSpPr>
            <p:cNvPr id="135" name="Google Shape;140;p26"/>
            <p:cNvSpPr/>
            <p:nvPr/>
          </p:nvSpPr>
          <p:spPr>
            <a:xfrm>
              <a:off x="5364898" y="2624385"/>
              <a:ext cx="584400" cy="584100"/>
            </a:xfrm>
            <a:prstGeom prst="ellipse">
              <a:avLst/>
            </a:prstGeom>
            <a:solidFill>
              <a:srgbClr val="EAEAEA"/>
            </a:solidFill>
            <a:ln>
              <a:noFill/>
            </a:ln>
          </p:spPr>
          <p:txBody>
            <a:bodyPr spcFirstLastPara="1" wrap="square" lIns="0" tIns="0" rIns="0" bIns="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600" b="1" i="0" u="none" strike="noStrike" kern="0" cap="none" spc="0" normalizeH="0" baseline="0" noProof="0" smtClean="0">
                <a:ln>
                  <a:noFill/>
                </a:ln>
                <a:solidFill>
                  <a:sysClr val="windowText" lastClr="000000"/>
                </a:solidFill>
                <a:effectLst/>
                <a:uLnTx/>
                <a:uFillTx/>
                <a:latin typeface="Calibri" panose="020F0502020204030204" pitchFamily="34" charset="0"/>
                <a:ea typeface="Helvetica Neue"/>
                <a:cs typeface="Calibri" panose="020F0502020204030204" pitchFamily="34" charset="0"/>
                <a:sym typeface="Helvetica Neue"/>
              </a:endParaRPr>
            </a:p>
          </p:txBody>
        </p:sp>
        <p:sp>
          <p:nvSpPr>
            <p:cNvPr id="136" name="Google Shape;141;p26"/>
            <p:cNvSpPr/>
            <p:nvPr/>
          </p:nvSpPr>
          <p:spPr>
            <a:xfrm>
              <a:off x="4285094" y="1469852"/>
              <a:ext cx="584400" cy="584100"/>
            </a:xfrm>
            <a:prstGeom prst="ellipse">
              <a:avLst/>
            </a:prstGeom>
            <a:solidFill>
              <a:srgbClr val="EAEAEA"/>
            </a:solidFill>
            <a:ln>
              <a:noFill/>
            </a:ln>
          </p:spPr>
          <p:txBody>
            <a:bodyPr spcFirstLastPara="1" wrap="square" lIns="0" tIns="0" rIns="0" bIns="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600" b="1" i="0" u="none" strike="noStrike" kern="0" cap="none" spc="0" normalizeH="0" baseline="0" noProof="0" smtClean="0">
                <a:ln>
                  <a:noFill/>
                </a:ln>
                <a:solidFill>
                  <a:sysClr val="windowText" lastClr="000000"/>
                </a:solidFill>
                <a:effectLst/>
                <a:uLnTx/>
                <a:uFillTx/>
                <a:latin typeface="Calibri" panose="020F0502020204030204" pitchFamily="34" charset="0"/>
                <a:ea typeface="Helvetica Neue"/>
                <a:cs typeface="Calibri" panose="020F0502020204030204" pitchFamily="34" charset="0"/>
                <a:sym typeface="Helvetica Neue"/>
              </a:endParaRPr>
            </a:p>
          </p:txBody>
        </p:sp>
        <p:pic>
          <p:nvPicPr>
            <p:cNvPr id="137" name="Graphic 2" descr="Box">
              <a:extLst>
                <a:ext uri="{FF2B5EF4-FFF2-40B4-BE49-F238E27FC236}">
                  <a16:creationId xmlns:a16="http://schemas.microsoft.com/office/drawing/2014/main" xmlns="" id="{6CF522AB-B345-44B6-AD8A-8352CECEAF8D}"/>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3533565" y="1888287"/>
              <a:ext cx="469233" cy="469233"/>
            </a:xfrm>
            <a:prstGeom prst="rect">
              <a:avLst/>
            </a:prstGeom>
          </p:spPr>
        </p:pic>
        <p:pic>
          <p:nvPicPr>
            <p:cNvPr id="138" name="Graphic 4" descr="Circles with arrows">
              <a:extLst>
                <a:ext uri="{FF2B5EF4-FFF2-40B4-BE49-F238E27FC236}">
                  <a16:creationId xmlns:a16="http://schemas.microsoft.com/office/drawing/2014/main" xmlns="" id="{E3C3939A-12F3-4484-B9D9-5EFA04F42348}"/>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3208000" y="2658273"/>
              <a:ext cx="516155" cy="516155"/>
            </a:xfrm>
            <a:prstGeom prst="rect">
              <a:avLst/>
            </a:prstGeom>
          </p:spPr>
        </p:pic>
        <p:pic>
          <p:nvPicPr>
            <p:cNvPr id="139" name="Graphic 6" descr="Tag">
              <a:extLst>
                <a:ext uri="{FF2B5EF4-FFF2-40B4-BE49-F238E27FC236}">
                  <a16:creationId xmlns:a16="http://schemas.microsoft.com/office/drawing/2014/main" xmlns="" id="{13B58B07-615B-4BAB-BF42-67CB095D81C5}"/>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3540731" y="3472115"/>
              <a:ext cx="516156" cy="516156"/>
            </a:xfrm>
            <a:prstGeom prst="rect">
              <a:avLst/>
            </a:prstGeom>
          </p:spPr>
        </p:pic>
        <p:pic>
          <p:nvPicPr>
            <p:cNvPr id="140" name="Graphic 8" descr="Megaphone">
              <a:extLst>
                <a:ext uri="{FF2B5EF4-FFF2-40B4-BE49-F238E27FC236}">
                  <a16:creationId xmlns:a16="http://schemas.microsoft.com/office/drawing/2014/main" xmlns="" id="{BB018A41-F1CB-4AF9-BA8B-9F398EE21AC7}"/>
                </a:ext>
              </a:extLst>
            </p:cNvPr>
            <p:cNvPicPr>
              <a:picLocks noChangeAspect="1"/>
            </p:cNvPicPr>
            <p:nvPr/>
          </p:nvPicPr>
          <p:blipFill>
            <a:blip r:embed="rId12">
              <a:extLst>
                <a:ext uri="{96DAC541-7B7A-43D3-8B79-37D633B846F1}">
                  <asvg:svgBlip xmlns:asvg="http://schemas.microsoft.com/office/drawing/2016/SVG/main" xmlns="" r:embed="rId13"/>
                </a:ext>
              </a:extLst>
            </a:blip>
            <a:stretch>
              <a:fillRect/>
            </a:stretch>
          </p:blipFill>
          <p:spPr>
            <a:xfrm>
              <a:off x="5158412" y="3496247"/>
              <a:ext cx="426575" cy="426575"/>
            </a:xfrm>
            <a:prstGeom prst="rect">
              <a:avLst/>
            </a:prstGeom>
          </p:spPr>
        </p:pic>
        <p:pic>
          <p:nvPicPr>
            <p:cNvPr id="141" name="Graphic 12" descr="Kiosk">
              <a:extLst>
                <a:ext uri="{FF2B5EF4-FFF2-40B4-BE49-F238E27FC236}">
                  <a16:creationId xmlns:a16="http://schemas.microsoft.com/office/drawing/2014/main" xmlns="" id="{661C3CB8-15CD-4498-A084-37258A652172}"/>
                </a:ext>
              </a:extLst>
            </p:cNvPr>
            <p:cNvPicPr>
              <a:picLocks noChangeAspect="1"/>
            </p:cNvPicPr>
            <p:nvPr/>
          </p:nvPicPr>
          <p:blipFill>
            <a:blip r:embed="rId14">
              <a:extLst>
                <a:ext uri="{96DAC541-7B7A-43D3-8B79-37D633B846F1}">
                  <asvg:svgBlip xmlns:asvg="http://schemas.microsoft.com/office/drawing/2016/SVG/main" xmlns="" r:embed="rId15"/>
                </a:ext>
              </a:extLst>
            </a:blip>
            <a:stretch>
              <a:fillRect/>
            </a:stretch>
          </p:blipFill>
          <p:spPr>
            <a:xfrm>
              <a:off x="5180729" y="1931218"/>
              <a:ext cx="387795" cy="387795"/>
            </a:xfrm>
            <a:prstGeom prst="rect">
              <a:avLst/>
            </a:prstGeom>
          </p:spPr>
        </p:pic>
        <p:grpSp>
          <p:nvGrpSpPr>
            <p:cNvPr id="142" name="Graphic 14" descr="Group of men">
              <a:extLst>
                <a:ext uri="{FF2B5EF4-FFF2-40B4-BE49-F238E27FC236}">
                  <a16:creationId xmlns:a16="http://schemas.microsoft.com/office/drawing/2014/main" xmlns="" id="{9D90C436-BEA8-407F-B121-D094D84D0356}"/>
                </a:ext>
              </a:extLst>
            </p:cNvPr>
            <p:cNvGrpSpPr/>
            <p:nvPr/>
          </p:nvGrpSpPr>
          <p:grpSpPr>
            <a:xfrm>
              <a:off x="4419585" y="1615095"/>
              <a:ext cx="315067" cy="284970"/>
              <a:chOff x="4921798" y="2253517"/>
              <a:chExt cx="315067" cy="284970"/>
            </a:xfrm>
            <a:solidFill>
              <a:srgbClr val="0089CF"/>
            </a:solidFill>
          </p:grpSpPr>
          <p:sp>
            <p:nvSpPr>
              <p:cNvPr id="143" name="Freeform: Shape 16">
                <a:extLst>
                  <a:ext uri="{FF2B5EF4-FFF2-40B4-BE49-F238E27FC236}">
                    <a16:creationId xmlns:a16="http://schemas.microsoft.com/office/drawing/2014/main" xmlns="" id="{A0610855-520F-4C3F-8143-B9704C3DEB34}"/>
                  </a:ext>
                </a:extLst>
              </p:cNvPr>
              <p:cNvSpPr/>
              <p:nvPr/>
            </p:nvSpPr>
            <p:spPr>
              <a:xfrm>
                <a:off x="5145446" y="2253517"/>
                <a:ext cx="51412" cy="51412"/>
              </a:xfrm>
              <a:custGeom>
                <a:avLst/>
                <a:gdLst>
                  <a:gd name="connsiteX0" fmla="*/ 51412 w 51412"/>
                  <a:gd name="connsiteY0" fmla="*/ 25706 h 51412"/>
                  <a:gd name="connsiteX1" fmla="*/ 25706 w 51412"/>
                  <a:gd name="connsiteY1" fmla="*/ 51412 h 51412"/>
                  <a:gd name="connsiteX2" fmla="*/ 0 w 51412"/>
                  <a:gd name="connsiteY2" fmla="*/ 25706 h 51412"/>
                  <a:gd name="connsiteX3" fmla="*/ 25706 w 51412"/>
                  <a:gd name="connsiteY3" fmla="*/ 0 h 51412"/>
                  <a:gd name="connsiteX4" fmla="*/ 51412 w 51412"/>
                  <a:gd name="connsiteY4" fmla="*/ 25706 h 5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2" h="51412">
                    <a:moveTo>
                      <a:pt x="51412" y="25706"/>
                    </a:moveTo>
                    <a:cubicBezTo>
                      <a:pt x="51412" y="39903"/>
                      <a:pt x="39903" y="51412"/>
                      <a:pt x="25706" y="51412"/>
                    </a:cubicBezTo>
                    <a:cubicBezTo>
                      <a:pt x="11509" y="51412"/>
                      <a:pt x="0" y="39903"/>
                      <a:pt x="0" y="25706"/>
                    </a:cubicBezTo>
                    <a:cubicBezTo>
                      <a:pt x="0" y="11509"/>
                      <a:pt x="11509" y="0"/>
                      <a:pt x="25706" y="0"/>
                    </a:cubicBezTo>
                    <a:cubicBezTo>
                      <a:pt x="39903" y="0"/>
                      <a:pt x="51412" y="11509"/>
                      <a:pt x="51412" y="25706"/>
                    </a:cubicBezTo>
                    <a:close/>
                  </a:path>
                </a:pathLst>
              </a:custGeom>
              <a:grpFill/>
              <a:ln w="367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UY" sz="1000" b="0" i="0" u="none" strike="noStrike" kern="0" cap="none" spc="0" normalizeH="0" baseline="0" noProof="0" smtClean="0">
                  <a:ln>
                    <a:noFill/>
                  </a:ln>
                  <a:solidFill>
                    <a:sysClr val="windowText" lastClr="000000"/>
                  </a:solidFill>
                  <a:effectLst/>
                  <a:uLnTx/>
                  <a:uFillTx/>
                  <a:latin typeface="Calibri" panose="020F0502020204030204" pitchFamily="34" charset="0"/>
                  <a:cs typeface="Calibri" panose="020F0502020204030204" pitchFamily="34" charset="0"/>
                </a:endParaRPr>
              </a:p>
            </p:txBody>
          </p:sp>
          <p:sp>
            <p:nvSpPr>
              <p:cNvPr id="144" name="Freeform: Shape 17">
                <a:extLst>
                  <a:ext uri="{FF2B5EF4-FFF2-40B4-BE49-F238E27FC236}">
                    <a16:creationId xmlns:a16="http://schemas.microsoft.com/office/drawing/2014/main" xmlns="" id="{A5F14E7D-57B9-4CA5-A42C-AB90A15E9695}"/>
                  </a:ext>
                </a:extLst>
              </p:cNvPr>
              <p:cNvSpPr/>
              <p:nvPr/>
            </p:nvSpPr>
            <p:spPr>
              <a:xfrm>
                <a:off x="4961831" y="2253517"/>
                <a:ext cx="51412" cy="51412"/>
              </a:xfrm>
              <a:custGeom>
                <a:avLst/>
                <a:gdLst>
                  <a:gd name="connsiteX0" fmla="*/ 51412 w 51412"/>
                  <a:gd name="connsiteY0" fmla="*/ 25706 h 51412"/>
                  <a:gd name="connsiteX1" fmla="*/ 25706 w 51412"/>
                  <a:gd name="connsiteY1" fmla="*/ 51412 h 51412"/>
                  <a:gd name="connsiteX2" fmla="*/ 0 w 51412"/>
                  <a:gd name="connsiteY2" fmla="*/ 25706 h 51412"/>
                  <a:gd name="connsiteX3" fmla="*/ 25706 w 51412"/>
                  <a:gd name="connsiteY3" fmla="*/ 0 h 51412"/>
                  <a:gd name="connsiteX4" fmla="*/ 51412 w 51412"/>
                  <a:gd name="connsiteY4" fmla="*/ 25706 h 5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2" h="51412">
                    <a:moveTo>
                      <a:pt x="51412" y="25706"/>
                    </a:moveTo>
                    <a:cubicBezTo>
                      <a:pt x="51412" y="39903"/>
                      <a:pt x="39903" y="51412"/>
                      <a:pt x="25706" y="51412"/>
                    </a:cubicBezTo>
                    <a:cubicBezTo>
                      <a:pt x="11509" y="51412"/>
                      <a:pt x="0" y="39903"/>
                      <a:pt x="0" y="25706"/>
                    </a:cubicBezTo>
                    <a:cubicBezTo>
                      <a:pt x="0" y="11509"/>
                      <a:pt x="11509" y="0"/>
                      <a:pt x="25706" y="0"/>
                    </a:cubicBezTo>
                    <a:cubicBezTo>
                      <a:pt x="39903" y="0"/>
                      <a:pt x="51412" y="11509"/>
                      <a:pt x="51412" y="25706"/>
                    </a:cubicBezTo>
                    <a:close/>
                  </a:path>
                </a:pathLst>
              </a:custGeom>
              <a:grpFill/>
              <a:ln w="367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UY" sz="1000" b="0" i="0" u="none" strike="noStrike" kern="0" cap="none" spc="0" normalizeH="0" baseline="0" noProof="0" smtClean="0">
                  <a:ln>
                    <a:noFill/>
                  </a:ln>
                  <a:solidFill>
                    <a:sysClr val="windowText" lastClr="000000"/>
                  </a:solidFill>
                  <a:effectLst/>
                  <a:uLnTx/>
                  <a:uFillTx/>
                  <a:latin typeface="Calibri" panose="020F0502020204030204" pitchFamily="34" charset="0"/>
                  <a:cs typeface="Calibri" panose="020F0502020204030204" pitchFamily="34" charset="0"/>
                </a:endParaRPr>
              </a:p>
            </p:txBody>
          </p:sp>
          <p:sp>
            <p:nvSpPr>
              <p:cNvPr id="145" name="Freeform: Shape 18">
                <a:extLst>
                  <a:ext uri="{FF2B5EF4-FFF2-40B4-BE49-F238E27FC236}">
                    <a16:creationId xmlns:a16="http://schemas.microsoft.com/office/drawing/2014/main" xmlns="" id="{F258DFDA-ED53-4253-A6BB-73859B485CBB}"/>
                  </a:ext>
                </a:extLst>
              </p:cNvPr>
              <p:cNvSpPr/>
              <p:nvPr/>
            </p:nvSpPr>
            <p:spPr>
              <a:xfrm>
                <a:off x="5053639" y="2253517"/>
                <a:ext cx="51412" cy="51412"/>
              </a:xfrm>
              <a:custGeom>
                <a:avLst/>
                <a:gdLst>
                  <a:gd name="connsiteX0" fmla="*/ 51412 w 51412"/>
                  <a:gd name="connsiteY0" fmla="*/ 25706 h 51412"/>
                  <a:gd name="connsiteX1" fmla="*/ 25706 w 51412"/>
                  <a:gd name="connsiteY1" fmla="*/ 51412 h 51412"/>
                  <a:gd name="connsiteX2" fmla="*/ 0 w 51412"/>
                  <a:gd name="connsiteY2" fmla="*/ 25706 h 51412"/>
                  <a:gd name="connsiteX3" fmla="*/ 25706 w 51412"/>
                  <a:gd name="connsiteY3" fmla="*/ 0 h 51412"/>
                  <a:gd name="connsiteX4" fmla="*/ 51412 w 51412"/>
                  <a:gd name="connsiteY4" fmla="*/ 25706 h 5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2" h="51412">
                    <a:moveTo>
                      <a:pt x="51412" y="25706"/>
                    </a:moveTo>
                    <a:cubicBezTo>
                      <a:pt x="51412" y="39903"/>
                      <a:pt x="39903" y="51412"/>
                      <a:pt x="25706" y="51412"/>
                    </a:cubicBezTo>
                    <a:cubicBezTo>
                      <a:pt x="11509" y="51412"/>
                      <a:pt x="0" y="39903"/>
                      <a:pt x="0" y="25706"/>
                    </a:cubicBezTo>
                    <a:cubicBezTo>
                      <a:pt x="0" y="11509"/>
                      <a:pt x="11509" y="0"/>
                      <a:pt x="25706" y="0"/>
                    </a:cubicBezTo>
                    <a:cubicBezTo>
                      <a:pt x="39903" y="0"/>
                      <a:pt x="51412" y="11509"/>
                      <a:pt x="51412" y="25706"/>
                    </a:cubicBezTo>
                    <a:close/>
                  </a:path>
                </a:pathLst>
              </a:custGeom>
              <a:grpFill/>
              <a:ln w="367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UY" sz="1000" b="0" i="0" u="none" strike="noStrike" kern="0" cap="none" spc="0" normalizeH="0" baseline="0" noProof="0" smtClean="0">
                  <a:ln>
                    <a:noFill/>
                  </a:ln>
                  <a:solidFill>
                    <a:sysClr val="windowText" lastClr="000000"/>
                  </a:solidFill>
                  <a:effectLst/>
                  <a:uLnTx/>
                  <a:uFillTx/>
                  <a:latin typeface="Calibri" panose="020F0502020204030204" pitchFamily="34" charset="0"/>
                  <a:cs typeface="Calibri" panose="020F0502020204030204" pitchFamily="34" charset="0"/>
                </a:endParaRPr>
              </a:p>
            </p:txBody>
          </p:sp>
          <p:sp>
            <p:nvSpPr>
              <p:cNvPr id="146" name="Freeform: Shape 19">
                <a:extLst>
                  <a:ext uri="{FF2B5EF4-FFF2-40B4-BE49-F238E27FC236}">
                    <a16:creationId xmlns:a16="http://schemas.microsoft.com/office/drawing/2014/main" xmlns="" id="{6A012785-1DC7-4ADB-968C-4FC6259E72CF}"/>
                  </a:ext>
                </a:extLst>
              </p:cNvPr>
              <p:cNvSpPr/>
              <p:nvPr/>
            </p:nvSpPr>
            <p:spPr>
              <a:xfrm>
                <a:off x="5014340" y="2312641"/>
                <a:ext cx="130722" cy="225846"/>
              </a:xfrm>
              <a:custGeom>
                <a:avLst/>
                <a:gdLst>
                  <a:gd name="connsiteX0" fmla="*/ 130372 w 130722"/>
                  <a:gd name="connsiteY0" fmla="*/ 86299 h 225846"/>
                  <a:gd name="connsiteX1" fmla="*/ 113847 w 130722"/>
                  <a:gd name="connsiteY1" fmla="*/ 25339 h 225846"/>
                  <a:gd name="connsiteX2" fmla="*/ 110542 w 130722"/>
                  <a:gd name="connsiteY2" fmla="*/ 19463 h 225846"/>
                  <a:gd name="connsiteX3" fmla="*/ 85203 w 130722"/>
                  <a:gd name="connsiteY3" fmla="*/ 3305 h 225846"/>
                  <a:gd name="connsiteX4" fmla="*/ 65372 w 130722"/>
                  <a:gd name="connsiteY4" fmla="*/ 0 h 225846"/>
                  <a:gd name="connsiteX5" fmla="*/ 45542 w 130722"/>
                  <a:gd name="connsiteY5" fmla="*/ 3305 h 225846"/>
                  <a:gd name="connsiteX6" fmla="*/ 20203 w 130722"/>
                  <a:gd name="connsiteY6" fmla="*/ 19463 h 225846"/>
                  <a:gd name="connsiteX7" fmla="*/ 16898 w 130722"/>
                  <a:gd name="connsiteY7" fmla="*/ 25339 h 225846"/>
                  <a:gd name="connsiteX8" fmla="*/ 372 w 130722"/>
                  <a:gd name="connsiteY8" fmla="*/ 86299 h 225846"/>
                  <a:gd name="connsiteX9" fmla="*/ 8084 w 130722"/>
                  <a:gd name="connsiteY9" fmla="*/ 100254 h 225846"/>
                  <a:gd name="connsiteX10" fmla="*/ 11022 w 130722"/>
                  <a:gd name="connsiteY10" fmla="*/ 100621 h 225846"/>
                  <a:gd name="connsiteX11" fmla="*/ 21672 w 130722"/>
                  <a:gd name="connsiteY11" fmla="*/ 92542 h 225846"/>
                  <a:gd name="connsiteX12" fmla="*/ 36361 w 130722"/>
                  <a:gd name="connsiteY12" fmla="*/ 38926 h 225846"/>
                  <a:gd name="connsiteX13" fmla="*/ 36361 w 130722"/>
                  <a:gd name="connsiteY13" fmla="*/ 225847 h 225846"/>
                  <a:gd name="connsiteX14" fmla="*/ 58395 w 130722"/>
                  <a:gd name="connsiteY14" fmla="*/ 225847 h 225846"/>
                  <a:gd name="connsiteX15" fmla="*/ 58395 w 130722"/>
                  <a:gd name="connsiteY15" fmla="*/ 120819 h 225846"/>
                  <a:gd name="connsiteX16" fmla="*/ 73084 w 130722"/>
                  <a:gd name="connsiteY16" fmla="*/ 120819 h 225846"/>
                  <a:gd name="connsiteX17" fmla="*/ 73084 w 130722"/>
                  <a:gd name="connsiteY17" fmla="*/ 225479 h 225846"/>
                  <a:gd name="connsiteX18" fmla="*/ 95118 w 130722"/>
                  <a:gd name="connsiteY18" fmla="*/ 225479 h 225846"/>
                  <a:gd name="connsiteX19" fmla="*/ 95118 w 130722"/>
                  <a:gd name="connsiteY19" fmla="*/ 38926 h 225846"/>
                  <a:gd name="connsiteX20" fmla="*/ 109807 w 130722"/>
                  <a:gd name="connsiteY20" fmla="*/ 92542 h 225846"/>
                  <a:gd name="connsiteX21" fmla="*/ 120457 w 130722"/>
                  <a:gd name="connsiteY21" fmla="*/ 100621 h 225846"/>
                  <a:gd name="connsiteX22" fmla="*/ 123395 w 130722"/>
                  <a:gd name="connsiteY22" fmla="*/ 100254 h 225846"/>
                  <a:gd name="connsiteX23" fmla="*/ 130372 w 130722"/>
                  <a:gd name="connsiteY23" fmla="*/ 86299 h 2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0722" h="225846">
                    <a:moveTo>
                      <a:pt x="130372" y="86299"/>
                    </a:moveTo>
                    <a:lnTo>
                      <a:pt x="113847" y="25339"/>
                    </a:lnTo>
                    <a:cubicBezTo>
                      <a:pt x="113112" y="23136"/>
                      <a:pt x="112010" y="20932"/>
                      <a:pt x="110542" y="19463"/>
                    </a:cubicBezTo>
                    <a:cubicBezTo>
                      <a:pt x="103564" y="12119"/>
                      <a:pt x="94751" y="6610"/>
                      <a:pt x="85203" y="3305"/>
                    </a:cubicBezTo>
                    <a:cubicBezTo>
                      <a:pt x="78960" y="1102"/>
                      <a:pt x="72350" y="0"/>
                      <a:pt x="65372" y="0"/>
                    </a:cubicBezTo>
                    <a:cubicBezTo>
                      <a:pt x="58395" y="0"/>
                      <a:pt x="51785" y="1102"/>
                      <a:pt x="45542" y="3305"/>
                    </a:cubicBezTo>
                    <a:cubicBezTo>
                      <a:pt x="35627" y="6610"/>
                      <a:pt x="27180" y="12119"/>
                      <a:pt x="20203" y="19463"/>
                    </a:cubicBezTo>
                    <a:cubicBezTo>
                      <a:pt x="18734" y="21299"/>
                      <a:pt x="17632" y="23136"/>
                      <a:pt x="16898" y="25339"/>
                    </a:cubicBezTo>
                    <a:lnTo>
                      <a:pt x="372" y="86299"/>
                    </a:lnTo>
                    <a:cubicBezTo>
                      <a:pt x="-1096" y="92175"/>
                      <a:pt x="1841" y="98785"/>
                      <a:pt x="8084" y="100254"/>
                    </a:cubicBezTo>
                    <a:cubicBezTo>
                      <a:pt x="9186" y="100621"/>
                      <a:pt x="9920" y="100621"/>
                      <a:pt x="11022" y="100621"/>
                    </a:cubicBezTo>
                    <a:cubicBezTo>
                      <a:pt x="15796" y="100621"/>
                      <a:pt x="20203" y="97316"/>
                      <a:pt x="21672" y="92542"/>
                    </a:cubicBezTo>
                    <a:lnTo>
                      <a:pt x="36361" y="38926"/>
                    </a:lnTo>
                    <a:lnTo>
                      <a:pt x="36361" y="225847"/>
                    </a:lnTo>
                    <a:lnTo>
                      <a:pt x="58395" y="225847"/>
                    </a:lnTo>
                    <a:lnTo>
                      <a:pt x="58395" y="120819"/>
                    </a:lnTo>
                    <a:lnTo>
                      <a:pt x="73084" y="120819"/>
                    </a:lnTo>
                    <a:lnTo>
                      <a:pt x="73084" y="225479"/>
                    </a:lnTo>
                    <a:lnTo>
                      <a:pt x="95118" y="225479"/>
                    </a:lnTo>
                    <a:lnTo>
                      <a:pt x="95118" y="38926"/>
                    </a:lnTo>
                    <a:lnTo>
                      <a:pt x="109807" y="92542"/>
                    </a:lnTo>
                    <a:cubicBezTo>
                      <a:pt x="111276" y="97316"/>
                      <a:pt x="115683" y="100621"/>
                      <a:pt x="120457" y="100621"/>
                    </a:cubicBezTo>
                    <a:cubicBezTo>
                      <a:pt x="121558" y="100621"/>
                      <a:pt x="122293" y="100621"/>
                      <a:pt x="123395" y="100254"/>
                    </a:cubicBezTo>
                    <a:cubicBezTo>
                      <a:pt x="128536" y="98785"/>
                      <a:pt x="131841" y="92175"/>
                      <a:pt x="130372" y="86299"/>
                    </a:cubicBezTo>
                    <a:close/>
                  </a:path>
                </a:pathLst>
              </a:custGeom>
              <a:grpFill/>
              <a:ln w="367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UY" sz="1000" b="0" i="0" u="none" strike="noStrike" kern="0" cap="none" spc="0" normalizeH="0" baseline="0" noProof="0" smtClean="0">
                  <a:ln>
                    <a:noFill/>
                  </a:ln>
                  <a:solidFill>
                    <a:sysClr val="windowText" lastClr="000000"/>
                  </a:solidFill>
                  <a:effectLst/>
                  <a:uLnTx/>
                  <a:uFillTx/>
                  <a:latin typeface="Calibri" panose="020F0502020204030204" pitchFamily="34" charset="0"/>
                  <a:cs typeface="Calibri" panose="020F0502020204030204" pitchFamily="34" charset="0"/>
                </a:endParaRPr>
              </a:p>
            </p:txBody>
          </p:sp>
          <p:sp>
            <p:nvSpPr>
              <p:cNvPr id="147" name="Freeform: Shape 20">
                <a:extLst>
                  <a:ext uri="{FF2B5EF4-FFF2-40B4-BE49-F238E27FC236}">
                    <a16:creationId xmlns:a16="http://schemas.microsoft.com/office/drawing/2014/main" xmlns="" id="{1B8FEE27-5C35-486B-B46F-44B07C0E40D0}"/>
                  </a:ext>
                </a:extLst>
              </p:cNvPr>
              <p:cNvSpPr/>
              <p:nvPr/>
            </p:nvSpPr>
            <p:spPr>
              <a:xfrm>
                <a:off x="4921798" y="2312274"/>
                <a:ext cx="106134" cy="226213"/>
              </a:xfrm>
              <a:custGeom>
                <a:avLst/>
                <a:gdLst>
                  <a:gd name="connsiteX0" fmla="*/ 85203 w 106134"/>
                  <a:gd name="connsiteY0" fmla="*/ 84830 h 226213"/>
                  <a:gd name="connsiteX1" fmla="*/ 101728 w 106134"/>
                  <a:gd name="connsiteY1" fmla="*/ 23870 h 226213"/>
                  <a:gd name="connsiteX2" fmla="*/ 106135 w 106134"/>
                  <a:gd name="connsiteY2" fmla="*/ 15056 h 226213"/>
                  <a:gd name="connsiteX3" fmla="*/ 85203 w 106134"/>
                  <a:gd name="connsiteY3" fmla="*/ 3305 h 226213"/>
                  <a:gd name="connsiteX4" fmla="*/ 65372 w 106134"/>
                  <a:gd name="connsiteY4" fmla="*/ 0 h 226213"/>
                  <a:gd name="connsiteX5" fmla="*/ 45542 w 106134"/>
                  <a:gd name="connsiteY5" fmla="*/ 3305 h 226213"/>
                  <a:gd name="connsiteX6" fmla="*/ 20203 w 106134"/>
                  <a:gd name="connsiteY6" fmla="*/ 19463 h 226213"/>
                  <a:gd name="connsiteX7" fmla="*/ 16898 w 106134"/>
                  <a:gd name="connsiteY7" fmla="*/ 25339 h 226213"/>
                  <a:gd name="connsiteX8" fmla="*/ 372 w 106134"/>
                  <a:gd name="connsiteY8" fmla="*/ 86666 h 226213"/>
                  <a:gd name="connsiteX9" fmla="*/ 8084 w 106134"/>
                  <a:gd name="connsiteY9" fmla="*/ 100621 h 226213"/>
                  <a:gd name="connsiteX10" fmla="*/ 11022 w 106134"/>
                  <a:gd name="connsiteY10" fmla="*/ 100988 h 226213"/>
                  <a:gd name="connsiteX11" fmla="*/ 21672 w 106134"/>
                  <a:gd name="connsiteY11" fmla="*/ 92909 h 226213"/>
                  <a:gd name="connsiteX12" fmla="*/ 36361 w 106134"/>
                  <a:gd name="connsiteY12" fmla="*/ 39294 h 226213"/>
                  <a:gd name="connsiteX13" fmla="*/ 36361 w 106134"/>
                  <a:gd name="connsiteY13" fmla="*/ 226214 h 226213"/>
                  <a:gd name="connsiteX14" fmla="*/ 58395 w 106134"/>
                  <a:gd name="connsiteY14" fmla="*/ 226214 h 226213"/>
                  <a:gd name="connsiteX15" fmla="*/ 58395 w 106134"/>
                  <a:gd name="connsiteY15" fmla="*/ 121186 h 226213"/>
                  <a:gd name="connsiteX16" fmla="*/ 73084 w 106134"/>
                  <a:gd name="connsiteY16" fmla="*/ 121186 h 226213"/>
                  <a:gd name="connsiteX17" fmla="*/ 73084 w 106134"/>
                  <a:gd name="connsiteY17" fmla="*/ 225847 h 226213"/>
                  <a:gd name="connsiteX18" fmla="*/ 95118 w 106134"/>
                  <a:gd name="connsiteY18" fmla="*/ 225847 h 226213"/>
                  <a:gd name="connsiteX19" fmla="*/ 95118 w 106134"/>
                  <a:gd name="connsiteY19" fmla="*/ 106864 h 226213"/>
                  <a:gd name="connsiteX20" fmla="*/ 85203 w 106134"/>
                  <a:gd name="connsiteY20" fmla="*/ 84830 h 22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6134" h="226213">
                    <a:moveTo>
                      <a:pt x="85203" y="84830"/>
                    </a:moveTo>
                    <a:lnTo>
                      <a:pt x="101728" y="23870"/>
                    </a:lnTo>
                    <a:cubicBezTo>
                      <a:pt x="102462" y="20565"/>
                      <a:pt x="104299" y="17627"/>
                      <a:pt x="106135" y="15056"/>
                    </a:cubicBezTo>
                    <a:cubicBezTo>
                      <a:pt x="100259" y="9915"/>
                      <a:pt x="92915" y="5876"/>
                      <a:pt x="85203" y="3305"/>
                    </a:cubicBezTo>
                    <a:cubicBezTo>
                      <a:pt x="78960" y="1102"/>
                      <a:pt x="72350" y="0"/>
                      <a:pt x="65372" y="0"/>
                    </a:cubicBezTo>
                    <a:cubicBezTo>
                      <a:pt x="58395" y="0"/>
                      <a:pt x="51785" y="1102"/>
                      <a:pt x="45542" y="3305"/>
                    </a:cubicBezTo>
                    <a:cubicBezTo>
                      <a:pt x="35627" y="6610"/>
                      <a:pt x="27180" y="12119"/>
                      <a:pt x="20203" y="19463"/>
                    </a:cubicBezTo>
                    <a:cubicBezTo>
                      <a:pt x="18734" y="21299"/>
                      <a:pt x="17632" y="23136"/>
                      <a:pt x="16898" y="25339"/>
                    </a:cubicBezTo>
                    <a:lnTo>
                      <a:pt x="372" y="86666"/>
                    </a:lnTo>
                    <a:cubicBezTo>
                      <a:pt x="-1096" y="92542"/>
                      <a:pt x="1841" y="99152"/>
                      <a:pt x="8084" y="100621"/>
                    </a:cubicBezTo>
                    <a:cubicBezTo>
                      <a:pt x="9186" y="100988"/>
                      <a:pt x="9920" y="100988"/>
                      <a:pt x="11022" y="100988"/>
                    </a:cubicBezTo>
                    <a:cubicBezTo>
                      <a:pt x="15796" y="100988"/>
                      <a:pt x="20203" y="97683"/>
                      <a:pt x="21672" y="92909"/>
                    </a:cubicBezTo>
                    <a:lnTo>
                      <a:pt x="36361" y="39294"/>
                    </a:lnTo>
                    <a:lnTo>
                      <a:pt x="36361" y="226214"/>
                    </a:lnTo>
                    <a:lnTo>
                      <a:pt x="58395" y="226214"/>
                    </a:lnTo>
                    <a:lnTo>
                      <a:pt x="58395" y="121186"/>
                    </a:lnTo>
                    <a:lnTo>
                      <a:pt x="73084" y="121186"/>
                    </a:lnTo>
                    <a:lnTo>
                      <a:pt x="73084" y="225847"/>
                    </a:lnTo>
                    <a:lnTo>
                      <a:pt x="95118" y="225847"/>
                    </a:lnTo>
                    <a:lnTo>
                      <a:pt x="95118" y="106864"/>
                    </a:lnTo>
                    <a:cubicBezTo>
                      <a:pt x="87406" y="103192"/>
                      <a:pt x="82999" y="94011"/>
                      <a:pt x="85203" y="84830"/>
                    </a:cubicBezTo>
                    <a:close/>
                  </a:path>
                </a:pathLst>
              </a:custGeom>
              <a:grpFill/>
              <a:ln w="367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UY" sz="1000" b="0" i="0" u="none" strike="noStrike" kern="0" cap="none" spc="0" normalizeH="0" baseline="0" noProof="0" smtClean="0">
                  <a:ln>
                    <a:noFill/>
                  </a:ln>
                  <a:solidFill>
                    <a:sysClr val="windowText" lastClr="000000"/>
                  </a:solidFill>
                  <a:effectLst/>
                  <a:uLnTx/>
                  <a:uFillTx/>
                  <a:latin typeface="Calibri" panose="020F0502020204030204" pitchFamily="34" charset="0"/>
                  <a:cs typeface="Calibri" panose="020F0502020204030204" pitchFamily="34" charset="0"/>
                </a:endParaRPr>
              </a:p>
            </p:txBody>
          </p:sp>
          <p:sp>
            <p:nvSpPr>
              <p:cNvPr id="148" name="Freeform: Shape 21">
                <a:extLst>
                  <a:ext uri="{FF2B5EF4-FFF2-40B4-BE49-F238E27FC236}">
                    <a16:creationId xmlns:a16="http://schemas.microsoft.com/office/drawing/2014/main" xmlns="" id="{38DF46A9-DA03-487A-BB75-3C7F80C4712C}"/>
                  </a:ext>
                </a:extLst>
              </p:cNvPr>
              <p:cNvSpPr/>
              <p:nvPr/>
            </p:nvSpPr>
            <p:spPr>
              <a:xfrm>
                <a:off x="5130390" y="2312641"/>
                <a:ext cx="106475" cy="225846"/>
              </a:xfrm>
              <a:custGeom>
                <a:avLst/>
                <a:gdLst>
                  <a:gd name="connsiteX0" fmla="*/ 106130 w 106475"/>
                  <a:gd name="connsiteY0" fmla="*/ 86299 h 225846"/>
                  <a:gd name="connsiteX1" fmla="*/ 89237 w 106475"/>
                  <a:gd name="connsiteY1" fmla="*/ 25339 h 225846"/>
                  <a:gd name="connsiteX2" fmla="*/ 85932 w 106475"/>
                  <a:gd name="connsiteY2" fmla="*/ 19463 h 225846"/>
                  <a:gd name="connsiteX3" fmla="*/ 60593 w 106475"/>
                  <a:gd name="connsiteY3" fmla="*/ 3305 h 225846"/>
                  <a:gd name="connsiteX4" fmla="*/ 40763 w 106475"/>
                  <a:gd name="connsiteY4" fmla="*/ 0 h 225846"/>
                  <a:gd name="connsiteX5" fmla="*/ 20932 w 106475"/>
                  <a:gd name="connsiteY5" fmla="*/ 3305 h 225846"/>
                  <a:gd name="connsiteX6" fmla="*/ 0 w 106475"/>
                  <a:gd name="connsiteY6" fmla="*/ 15056 h 225846"/>
                  <a:gd name="connsiteX7" fmla="*/ 4407 w 106475"/>
                  <a:gd name="connsiteY7" fmla="*/ 23503 h 225846"/>
                  <a:gd name="connsiteX8" fmla="*/ 20932 w 106475"/>
                  <a:gd name="connsiteY8" fmla="*/ 84463 h 225846"/>
                  <a:gd name="connsiteX9" fmla="*/ 11017 w 106475"/>
                  <a:gd name="connsiteY9" fmla="*/ 106497 h 225846"/>
                  <a:gd name="connsiteX10" fmla="*/ 11017 w 106475"/>
                  <a:gd name="connsiteY10" fmla="*/ 225847 h 225846"/>
                  <a:gd name="connsiteX11" fmla="*/ 33051 w 106475"/>
                  <a:gd name="connsiteY11" fmla="*/ 225847 h 225846"/>
                  <a:gd name="connsiteX12" fmla="*/ 33051 w 106475"/>
                  <a:gd name="connsiteY12" fmla="*/ 120819 h 225846"/>
                  <a:gd name="connsiteX13" fmla="*/ 47740 w 106475"/>
                  <a:gd name="connsiteY13" fmla="*/ 120819 h 225846"/>
                  <a:gd name="connsiteX14" fmla="*/ 47740 w 106475"/>
                  <a:gd name="connsiteY14" fmla="*/ 225479 h 225846"/>
                  <a:gd name="connsiteX15" fmla="*/ 69774 w 106475"/>
                  <a:gd name="connsiteY15" fmla="*/ 225479 h 225846"/>
                  <a:gd name="connsiteX16" fmla="*/ 69774 w 106475"/>
                  <a:gd name="connsiteY16" fmla="*/ 38926 h 225846"/>
                  <a:gd name="connsiteX17" fmla="*/ 84463 w 106475"/>
                  <a:gd name="connsiteY17" fmla="*/ 92542 h 225846"/>
                  <a:gd name="connsiteX18" fmla="*/ 95113 w 106475"/>
                  <a:gd name="connsiteY18" fmla="*/ 100621 h 225846"/>
                  <a:gd name="connsiteX19" fmla="*/ 98050 w 106475"/>
                  <a:gd name="connsiteY19" fmla="*/ 100254 h 225846"/>
                  <a:gd name="connsiteX20" fmla="*/ 106130 w 106475"/>
                  <a:gd name="connsiteY20" fmla="*/ 86299 h 2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6475" h="225846">
                    <a:moveTo>
                      <a:pt x="106130" y="86299"/>
                    </a:moveTo>
                    <a:lnTo>
                      <a:pt x="89237" y="25339"/>
                    </a:lnTo>
                    <a:cubicBezTo>
                      <a:pt x="88502" y="23136"/>
                      <a:pt x="87401" y="20932"/>
                      <a:pt x="85932" y="19463"/>
                    </a:cubicBezTo>
                    <a:cubicBezTo>
                      <a:pt x="78954" y="12119"/>
                      <a:pt x="70141" y="6610"/>
                      <a:pt x="60593" y="3305"/>
                    </a:cubicBezTo>
                    <a:cubicBezTo>
                      <a:pt x="54350" y="1102"/>
                      <a:pt x="47740" y="0"/>
                      <a:pt x="40763" y="0"/>
                    </a:cubicBezTo>
                    <a:cubicBezTo>
                      <a:pt x="33785" y="0"/>
                      <a:pt x="27175" y="1102"/>
                      <a:pt x="20932" y="3305"/>
                    </a:cubicBezTo>
                    <a:cubicBezTo>
                      <a:pt x="13220" y="5876"/>
                      <a:pt x="6243" y="9915"/>
                      <a:pt x="0" y="15056"/>
                    </a:cubicBezTo>
                    <a:cubicBezTo>
                      <a:pt x="2203" y="17627"/>
                      <a:pt x="3672" y="20565"/>
                      <a:pt x="4407" y="23503"/>
                    </a:cubicBezTo>
                    <a:lnTo>
                      <a:pt x="20932" y="84463"/>
                    </a:lnTo>
                    <a:cubicBezTo>
                      <a:pt x="23503" y="93644"/>
                      <a:pt x="18729" y="102824"/>
                      <a:pt x="11017" y="106497"/>
                    </a:cubicBezTo>
                    <a:lnTo>
                      <a:pt x="11017" y="225847"/>
                    </a:lnTo>
                    <a:lnTo>
                      <a:pt x="33051" y="225847"/>
                    </a:lnTo>
                    <a:lnTo>
                      <a:pt x="33051" y="120819"/>
                    </a:lnTo>
                    <a:lnTo>
                      <a:pt x="47740" y="120819"/>
                    </a:lnTo>
                    <a:lnTo>
                      <a:pt x="47740" y="225479"/>
                    </a:lnTo>
                    <a:lnTo>
                      <a:pt x="69774" y="225479"/>
                    </a:lnTo>
                    <a:lnTo>
                      <a:pt x="69774" y="38926"/>
                    </a:lnTo>
                    <a:lnTo>
                      <a:pt x="84463" y="92542"/>
                    </a:lnTo>
                    <a:cubicBezTo>
                      <a:pt x="85932" y="97316"/>
                      <a:pt x="90339" y="100621"/>
                      <a:pt x="95113" y="100621"/>
                    </a:cubicBezTo>
                    <a:cubicBezTo>
                      <a:pt x="96214" y="100621"/>
                      <a:pt x="96949" y="100621"/>
                      <a:pt x="98050" y="100254"/>
                    </a:cubicBezTo>
                    <a:cubicBezTo>
                      <a:pt x="104293" y="98785"/>
                      <a:pt x="107598" y="92175"/>
                      <a:pt x="106130" y="86299"/>
                    </a:cubicBezTo>
                    <a:close/>
                  </a:path>
                </a:pathLst>
              </a:custGeom>
              <a:grpFill/>
              <a:ln w="367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UY" sz="1000" b="0" i="0" u="none" strike="noStrike" kern="0" cap="none" spc="0" normalizeH="0" baseline="0" noProof="0" smtClean="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
          <p:nvSpPr>
            <p:cNvPr id="149" name="Graphic 10" descr="Shopping bag">
              <a:extLst>
                <a:ext uri="{FF2B5EF4-FFF2-40B4-BE49-F238E27FC236}">
                  <a16:creationId xmlns:a16="http://schemas.microsoft.com/office/drawing/2014/main" xmlns="" id="{6B34947D-DC00-4C73-8F24-40959EBC5A8D}"/>
                </a:ext>
              </a:extLst>
            </p:cNvPr>
            <p:cNvSpPr/>
            <p:nvPr/>
          </p:nvSpPr>
          <p:spPr>
            <a:xfrm>
              <a:off x="5528795" y="2726105"/>
              <a:ext cx="258193" cy="355478"/>
            </a:xfrm>
            <a:custGeom>
              <a:avLst/>
              <a:gdLst>
                <a:gd name="connsiteX0" fmla="*/ 210880 w 258193"/>
                <a:gd name="connsiteY0" fmla="*/ 319931 h 355478"/>
                <a:gd name="connsiteX1" fmla="*/ 221786 w 258193"/>
                <a:gd name="connsiteY1" fmla="*/ 147847 h 355478"/>
                <a:gd name="connsiteX2" fmla="*/ 233097 w 258193"/>
                <a:gd name="connsiteY2" fmla="*/ 297713 h 355478"/>
                <a:gd name="connsiteX3" fmla="*/ 210880 w 258193"/>
                <a:gd name="connsiteY3" fmla="*/ 319931 h 355478"/>
                <a:gd name="connsiteX4" fmla="*/ 185834 w 258193"/>
                <a:gd name="connsiteY4" fmla="*/ 331242 h 355478"/>
                <a:gd name="connsiteX5" fmla="*/ 24253 w 258193"/>
                <a:gd name="connsiteY5" fmla="*/ 331242 h 355478"/>
                <a:gd name="connsiteX6" fmla="*/ 38392 w 258193"/>
                <a:gd name="connsiteY6" fmla="*/ 105028 h 355478"/>
                <a:gd name="connsiteX7" fmla="*/ 56166 w 258193"/>
                <a:gd name="connsiteY7" fmla="*/ 105028 h 355478"/>
                <a:gd name="connsiteX8" fmla="*/ 56166 w 258193"/>
                <a:gd name="connsiteY8" fmla="*/ 137344 h 355478"/>
                <a:gd name="connsiteX9" fmla="*/ 64245 w 258193"/>
                <a:gd name="connsiteY9" fmla="*/ 145423 h 355478"/>
                <a:gd name="connsiteX10" fmla="*/ 72324 w 258193"/>
                <a:gd name="connsiteY10" fmla="*/ 137344 h 355478"/>
                <a:gd name="connsiteX11" fmla="*/ 72324 w 258193"/>
                <a:gd name="connsiteY11" fmla="*/ 105028 h 355478"/>
                <a:gd name="connsiteX12" fmla="*/ 153114 w 258193"/>
                <a:gd name="connsiteY12" fmla="*/ 105028 h 355478"/>
                <a:gd name="connsiteX13" fmla="*/ 153114 w 258193"/>
                <a:gd name="connsiteY13" fmla="*/ 137344 h 355478"/>
                <a:gd name="connsiteX14" fmla="*/ 161193 w 258193"/>
                <a:gd name="connsiteY14" fmla="*/ 145423 h 355478"/>
                <a:gd name="connsiteX15" fmla="*/ 169272 w 258193"/>
                <a:gd name="connsiteY15" fmla="*/ 137344 h 355478"/>
                <a:gd name="connsiteX16" fmla="*/ 169272 w 258193"/>
                <a:gd name="connsiteY16" fmla="*/ 105028 h 355478"/>
                <a:gd name="connsiteX17" fmla="*/ 199973 w 258193"/>
                <a:gd name="connsiteY17" fmla="*/ 105028 h 355478"/>
                <a:gd name="connsiteX18" fmla="*/ 185834 w 258193"/>
                <a:gd name="connsiteY18" fmla="*/ 331242 h 355478"/>
                <a:gd name="connsiteX19" fmla="*/ 72324 w 258193"/>
                <a:gd name="connsiteY19" fmla="*/ 64633 h 355478"/>
                <a:gd name="connsiteX20" fmla="*/ 101812 w 258193"/>
                <a:gd name="connsiteY20" fmla="*/ 25853 h 355478"/>
                <a:gd name="connsiteX21" fmla="*/ 92521 w 258193"/>
                <a:gd name="connsiteY21" fmla="*/ 56553 h 355478"/>
                <a:gd name="connsiteX22" fmla="*/ 92521 w 258193"/>
                <a:gd name="connsiteY22" fmla="*/ 80791 h 355478"/>
                <a:gd name="connsiteX23" fmla="*/ 72324 w 258193"/>
                <a:gd name="connsiteY23" fmla="*/ 80791 h 355478"/>
                <a:gd name="connsiteX24" fmla="*/ 72324 w 258193"/>
                <a:gd name="connsiteY24" fmla="*/ 64633 h 355478"/>
                <a:gd name="connsiteX25" fmla="*/ 123222 w 258193"/>
                <a:gd name="connsiteY25" fmla="*/ 25449 h 355478"/>
                <a:gd name="connsiteX26" fmla="*/ 153114 w 258193"/>
                <a:gd name="connsiteY26" fmla="*/ 64633 h 355478"/>
                <a:gd name="connsiteX27" fmla="*/ 153114 w 258193"/>
                <a:gd name="connsiteY27" fmla="*/ 80791 h 355478"/>
                <a:gd name="connsiteX28" fmla="*/ 108679 w 258193"/>
                <a:gd name="connsiteY28" fmla="*/ 80791 h 355478"/>
                <a:gd name="connsiteX29" fmla="*/ 108679 w 258193"/>
                <a:gd name="connsiteY29" fmla="*/ 56553 h 355478"/>
                <a:gd name="connsiteX30" fmla="*/ 123222 w 258193"/>
                <a:gd name="connsiteY30" fmla="*/ 25449 h 355478"/>
                <a:gd name="connsiteX31" fmla="*/ 149075 w 258193"/>
                <a:gd name="connsiteY31" fmla="*/ 16158 h 355478"/>
                <a:gd name="connsiteX32" fmla="*/ 189470 w 258193"/>
                <a:gd name="connsiteY32" fmla="*/ 56553 h 355478"/>
                <a:gd name="connsiteX33" fmla="*/ 189470 w 258193"/>
                <a:gd name="connsiteY33" fmla="*/ 80791 h 355478"/>
                <a:gd name="connsiteX34" fmla="*/ 169272 w 258193"/>
                <a:gd name="connsiteY34" fmla="*/ 80791 h 355478"/>
                <a:gd name="connsiteX35" fmla="*/ 169272 w 258193"/>
                <a:gd name="connsiteY35" fmla="*/ 64633 h 355478"/>
                <a:gd name="connsiteX36" fmla="*/ 142612 w 258193"/>
                <a:gd name="connsiteY36" fmla="*/ 16562 h 355478"/>
                <a:gd name="connsiteX37" fmla="*/ 149075 w 258193"/>
                <a:gd name="connsiteY37" fmla="*/ 16158 h 355478"/>
                <a:gd name="connsiteX38" fmla="*/ 241984 w 258193"/>
                <a:gd name="connsiteY38" fmla="*/ 96141 h 355478"/>
                <a:gd name="connsiteX39" fmla="*/ 225826 w 258193"/>
                <a:gd name="connsiteY39" fmla="*/ 80791 h 355478"/>
                <a:gd name="connsiteX40" fmla="*/ 208456 w 258193"/>
                <a:gd name="connsiteY40" fmla="*/ 80791 h 355478"/>
                <a:gd name="connsiteX41" fmla="*/ 224614 w 258193"/>
                <a:gd name="connsiteY41" fmla="*/ 94525 h 355478"/>
                <a:gd name="connsiteX42" fmla="*/ 208456 w 258193"/>
                <a:gd name="connsiteY42" fmla="*/ 80791 h 355478"/>
                <a:gd name="connsiteX43" fmla="*/ 205628 w 258193"/>
                <a:gd name="connsiteY43" fmla="*/ 80791 h 355478"/>
                <a:gd name="connsiteX44" fmla="*/ 205628 w 258193"/>
                <a:gd name="connsiteY44" fmla="*/ 56553 h 355478"/>
                <a:gd name="connsiteX45" fmla="*/ 149075 w 258193"/>
                <a:gd name="connsiteY45" fmla="*/ 0 h 355478"/>
                <a:gd name="connsiteX46" fmla="*/ 119586 w 258193"/>
                <a:gd name="connsiteY46" fmla="*/ 8483 h 355478"/>
                <a:gd name="connsiteX47" fmla="*/ 112719 w 258193"/>
                <a:gd name="connsiteY47" fmla="*/ 8079 h 355478"/>
                <a:gd name="connsiteX48" fmla="*/ 56166 w 258193"/>
                <a:gd name="connsiteY48" fmla="*/ 64633 h 355478"/>
                <a:gd name="connsiteX49" fmla="*/ 56166 w 258193"/>
                <a:gd name="connsiteY49" fmla="*/ 80791 h 355478"/>
                <a:gd name="connsiteX50" fmla="*/ 31120 w 258193"/>
                <a:gd name="connsiteY50" fmla="*/ 80791 h 355478"/>
                <a:gd name="connsiteX51" fmla="*/ 14962 w 258193"/>
                <a:gd name="connsiteY51" fmla="*/ 96141 h 355478"/>
                <a:gd name="connsiteX52" fmla="*/ 16 w 258193"/>
                <a:gd name="connsiteY52" fmla="*/ 338513 h 355478"/>
                <a:gd name="connsiteX53" fmla="*/ 16174 w 258193"/>
                <a:gd name="connsiteY53" fmla="*/ 355479 h 355478"/>
                <a:gd name="connsiteX54" fmla="*/ 193914 w 258193"/>
                <a:gd name="connsiteY54" fmla="*/ 355479 h 355478"/>
                <a:gd name="connsiteX55" fmla="*/ 203204 w 258193"/>
                <a:gd name="connsiteY55" fmla="*/ 355479 h 355478"/>
                <a:gd name="connsiteX56" fmla="*/ 214919 w 258193"/>
                <a:gd name="connsiteY56" fmla="*/ 350227 h 355478"/>
                <a:gd name="connsiteX57" fmla="*/ 253295 w 258193"/>
                <a:gd name="connsiteY57" fmla="*/ 312256 h 355478"/>
                <a:gd name="connsiteX58" fmla="*/ 258142 w 258193"/>
                <a:gd name="connsiteY58" fmla="*/ 299733 h 355478"/>
                <a:gd name="connsiteX59" fmla="*/ 241984 w 258193"/>
                <a:gd name="connsiteY59" fmla="*/ 96141 h 355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58193" h="355478">
                  <a:moveTo>
                    <a:pt x="210880" y="319931"/>
                  </a:moveTo>
                  <a:lnTo>
                    <a:pt x="221786" y="147847"/>
                  </a:lnTo>
                  <a:lnTo>
                    <a:pt x="233097" y="297713"/>
                  </a:lnTo>
                  <a:lnTo>
                    <a:pt x="210880" y="319931"/>
                  </a:lnTo>
                  <a:close/>
                  <a:moveTo>
                    <a:pt x="185834" y="331242"/>
                  </a:moveTo>
                  <a:lnTo>
                    <a:pt x="24253" y="331242"/>
                  </a:lnTo>
                  <a:lnTo>
                    <a:pt x="38392" y="105028"/>
                  </a:lnTo>
                  <a:lnTo>
                    <a:pt x="56166" y="105028"/>
                  </a:lnTo>
                  <a:lnTo>
                    <a:pt x="56166" y="137344"/>
                  </a:lnTo>
                  <a:cubicBezTo>
                    <a:pt x="56166" y="141788"/>
                    <a:pt x="59801" y="145423"/>
                    <a:pt x="64245" y="145423"/>
                  </a:cubicBezTo>
                  <a:cubicBezTo>
                    <a:pt x="68688" y="145423"/>
                    <a:pt x="72324" y="141788"/>
                    <a:pt x="72324" y="137344"/>
                  </a:cubicBezTo>
                  <a:lnTo>
                    <a:pt x="72324" y="105028"/>
                  </a:lnTo>
                  <a:lnTo>
                    <a:pt x="153114" y="105028"/>
                  </a:lnTo>
                  <a:lnTo>
                    <a:pt x="153114" y="137344"/>
                  </a:lnTo>
                  <a:cubicBezTo>
                    <a:pt x="153114" y="141788"/>
                    <a:pt x="156750" y="145423"/>
                    <a:pt x="161193" y="145423"/>
                  </a:cubicBezTo>
                  <a:cubicBezTo>
                    <a:pt x="165637" y="145423"/>
                    <a:pt x="169272" y="141788"/>
                    <a:pt x="169272" y="137344"/>
                  </a:cubicBezTo>
                  <a:lnTo>
                    <a:pt x="169272" y="105028"/>
                  </a:lnTo>
                  <a:lnTo>
                    <a:pt x="199973" y="105028"/>
                  </a:lnTo>
                  <a:lnTo>
                    <a:pt x="185834" y="331242"/>
                  </a:lnTo>
                  <a:close/>
                  <a:moveTo>
                    <a:pt x="72324" y="64633"/>
                  </a:moveTo>
                  <a:cubicBezTo>
                    <a:pt x="72324" y="46051"/>
                    <a:pt x="84846" y="30700"/>
                    <a:pt x="101812" y="25853"/>
                  </a:cubicBezTo>
                  <a:cubicBezTo>
                    <a:pt x="95753" y="34740"/>
                    <a:pt x="92521" y="45243"/>
                    <a:pt x="92521" y="56553"/>
                  </a:cubicBezTo>
                  <a:lnTo>
                    <a:pt x="92521" y="80791"/>
                  </a:lnTo>
                  <a:lnTo>
                    <a:pt x="72324" y="80791"/>
                  </a:lnTo>
                  <a:lnTo>
                    <a:pt x="72324" y="64633"/>
                  </a:lnTo>
                  <a:close/>
                  <a:moveTo>
                    <a:pt x="123222" y="25449"/>
                  </a:moveTo>
                  <a:cubicBezTo>
                    <a:pt x="140592" y="29893"/>
                    <a:pt x="153114" y="45647"/>
                    <a:pt x="153114" y="64633"/>
                  </a:cubicBezTo>
                  <a:lnTo>
                    <a:pt x="153114" y="80791"/>
                  </a:lnTo>
                  <a:lnTo>
                    <a:pt x="108679" y="80791"/>
                  </a:lnTo>
                  <a:lnTo>
                    <a:pt x="108679" y="56553"/>
                  </a:lnTo>
                  <a:cubicBezTo>
                    <a:pt x="108679" y="44031"/>
                    <a:pt x="114335" y="33124"/>
                    <a:pt x="123222" y="25449"/>
                  </a:cubicBezTo>
                  <a:close/>
                  <a:moveTo>
                    <a:pt x="149075" y="16158"/>
                  </a:moveTo>
                  <a:cubicBezTo>
                    <a:pt x="171292" y="16158"/>
                    <a:pt x="189470" y="34336"/>
                    <a:pt x="189470" y="56553"/>
                  </a:cubicBezTo>
                  <a:lnTo>
                    <a:pt x="189470" y="80791"/>
                  </a:lnTo>
                  <a:lnTo>
                    <a:pt x="169272" y="80791"/>
                  </a:lnTo>
                  <a:lnTo>
                    <a:pt x="169272" y="64633"/>
                  </a:lnTo>
                  <a:cubicBezTo>
                    <a:pt x="169272" y="44435"/>
                    <a:pt x="158770" y="26661"/>
                    <a:pt x="142612" y="16562"/>
                  </a:cubicBezTo>
                  <a:cubicBezTo>
                    <a:pt x="144631" y="16562"/>
                    <a:pt x="147055" y="16158"/>
                    <a:pt x="149075" y="16158"/>
                  </a:cubicBezTo>
                  <a:close/>
                  <a:moveTo>
                    <a:pt x="241984" y="96141"/>
                  </a:moveTo>
                  <a:cubicBezTo>
                    <a:pt x="241580" y="87658"/>
                    <a:pt x="234309" y="80791"/>
                    <a:pt x="225826" y="80791"/>
                  </a:cubicBezTo>
                  <a:lnTo>
                    <a:pt x="208456" y="80791"/>
                  </a:lnTo>
                  <a:cubicBezTo>
                    <a:pt x="216535" y="80791"/>
                    <a:pt x="223402" y="86850"/>
                    <a:pt x="224614" y="94525"/>
                  </a:cubicBezTo>
                  <a:cubicBezTo>
                    <a:pt x="223402" y="86850"/>
                    <a:pt x="216939" y="80791"/>
                    <a:pt x="208456" y="80791"/>
                  </a:cubicBezTo>
                  <a:lnTo>
                    <a:pt x="205628" y="80791"/>
                  </a:lnTo>
                  <a:lnTo>
                    <a:pt x="205628" y="56553"/>
                  </a:lnTo>
                  <a:cubicBezTo>
                    <a:pt x="205628" y="25449"/>
                    <a:pt x="180179" y="0"/>
                    <a:pt x="149075" y="0"/>
                  </a:cubicBezTo>
                  <a:cubicBezTo>
                    <a:pt x="138168" y="0"/>
                    <a:pt x="128069" y="3232"/>
                    <a:pt x="119586" y="8483"/>
                  </a:cubicBezTo>
                  <a:cubicBezTo>
                    <a:pt x="117162" y="8079"/>
                    <a:pt x="115143" y="8079"/>
                    <a:pt x="112719" y="8079"/>
                  </a:cubicBezTo>
                  <a:cubicBezTo>
                    <a:pt x="81615" y="8079"/>
                    <a:pt x="56166" y="33528"/>
                    <a:pt x="56166" y="64633"/>
                  </a:cubicBezTo>
                  <a:lnTo>
                    <a:pt x="56166" y="80791"/>
                  </a:lnTo>
                  <a:lnTo>
                    <a:pt x="31120" y="80791"/>
                  </a:lnTo>
                  <a:cubicBezTo>
                    <a:pt x="22637" y="80791"/>
                    <a:pt x="15366" y="87254"/>
                    <a:pt x="14962" y="96141"/>
                  </a:cubicBezTo>
                  <a:lnTo>
                    <a:pt x="16" y="338513"/>
                  </a:lnTo>
                  <a:cubicBezTo>
                    <a:pt x="-388" y="347804"/>
                    <a:pt x="6883" y="355479"/>
                    <a:pt x="16174" y="355479"/>
                  </a:cubicBezTo>
                  <a:lnTo>
                    <a:pt x="193914" y="355479"/>
                  </a:lnTo>
                  <a:lnTo>
                    <a:pt x="203204" y="355479"/>
                  </a:lnTo>
                  <a:cubicBezTo>
                    <a:pt x="207648" y="355479"/>
                    <a:pt x="212091" y="353459"/>
                    <a:pt x="214919" y="350227"/>
                  </a:cubicBezTo>
                  <a:lnTo>
                    <a:pt x="253295" y="312256"/>
                  </a:lnTo>
                  <a:cubicBezTo>
                    <a:pt x="256526" y="309024"/>
                    <a:pt x="258546" y="304177"/>
                    <a:pt x="258142" y="299733"/>
                  </a:cubicBezTo>
                  <a:lnTo>
                    <a:pt x="241984" y="96141"/>
                  </a:lnTo>
                  <a:close/>
                </a:path>
              </a:pathLst>
            </a:custGeom>
            <a:solidFill>
              <a:srgbClr val="0089CF"/>
            </a:solidFill>
            <a:ln w="396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UY" sz="1000" b="0" i="0" u="none" strike="noStrike" kern="0" cap="none" spc="0" normalizeH="0" baseline="0" noProof="0" smtClean="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93273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cloud\drive\websites\slidemodel\logo\sebastian\slidemodel-logo-tra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5060" y="2373564"/>
            <a:ext cx="2093884" cy="396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38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p:nvPr/>
        </p:nvSpPr>
        <p:spPr>
          <a:xfrm>
            <a:off x="555953" y="257050"/>
            <a:ext cx="4824000" cy="423300"/>
          </a:xfrm>
          <a:prstGeom prst="rect">
            <a:avLst/>
          </a:prstGeom>
          <a:noFill/>
          <a:ln>
            <a:noFill/>
          </a:ln>
        </p:spPr>
        <p:txBody>
          <a:bodyPr spcFirstLastPara="1" wrap="square" lIns="19050" tIns="19050" rIns="19050" bIns="19050" anchor="t" anchorCtr="0">
            <a:noAutofit/>
          </a:bodyPr>
          <a:lstStyle/>
          <a:p>
            <a:pPr marL="0" marR="0" lvl="0" indent="0" algn="l" rtl="0">
              <a:lnSpc>
                <a:spcPct val="100000"/>
              </a:lnSpc>
              <a:spcBef>
                <a:spcPts val="0"/>
              </a:spcBef>
              <a:spcAft>
                <a:spcPts val="0"/>
              </a:spcAft>
              <a:buClr>
                <a:srgbClr val="252D30"/>
              </a:buClr>
              <a:buSzPts val="3000"/>
              <a:buFont typeface="Arial"/>
              <a:buNone/>
            </a:pPr>
            <a:r>
              <a:rPr lang="en-GB" sz="3000" b="0" i="0" u="none" dirty="0">
                <a:solidFill>
                  <a:srgbClr val="252D30"/>
                </a:solidFill>
                <a:latin typeface="Calibri" panose="020F0502020204030204" pitchFamily="34" charset="0"/>
                <a:cs typeface="Calibri" panose="020F0502020204030204" pitchFamily="34" charset="0"/>
                <a:sym typeface="Arial"/>
              </a:rPr>
              <a:t>Marketing Mix 7Ps</a:t>
            </a:r>
            <a:endParaRPr sz="500" dirty="0">
              <a:latin typeface="Calibri" panose="020F0502020204030204" pitchFamily="34" charset="0"/>
              <a:cs typeface="Calibri" panose="020F0502020204030204" pitchFamily="34" charset="0"/>
            </a:endParaRPr>
          </a:p>
        </p:txBody>
      </p:sp>
      <p:sp>
        <p:nvSpPr>
          <p:cNvPr id="158" name="Google Shape;158;p27"/>
          <p:cNvSpPr/>
          <p:nvPr/>
        </p:nvSpPr>
        <p:spPr>
          <a:xfrm>
            <a:off x="555948" y="1296551"/>
            <a:ext cx="1093200" cy="3041824"/>
          </a:xfrm>
          <a:prstGeom prst="roundRect">
            <a:avLst>
              <a:gd name="adj" fmla="val 698"/>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Helvetica Neue"/>
              <a:ea typeface="Helvetica Neue"/>
              <a:cs typeface="Helvetica Neue"/>
              <a:sym typeface="Helvetica Neue"/>
            </a:endParaRPr>
          </a:p>
        </p:txBody>
      </p:sp>
      <p:sp>
        <p:nvSpPr>
          <p:cNvPr id="159" name="Google Shape;159;p27"/>
          <p:cNvSpPr txBox="1"/>
          <p:nvPr/>
        </p:nvSpPr>
        <p:spPr>
          <a:xfrm>
            <a:off x="635543" y="1772464"/>
            <a:ext cx="808177" cy="257581"/>
          </a:xfrm>
          <a:prstGeom prst="rect">
            <a:avLst/>
          </a:prstGeom>
          <a:no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chemeClr val="lt1"/>
              </a:buClr>
              <a:buSzPts val="1200"/>
              <a:buFont typeface="Impact"/>
              <a:buNone/>
            </a:pPr>
            <a:r>
              <a:rPr lang="en-GB" sz="2000" b="1" i="0" u="none" dirty="0">
                <a:solidFill>
                  <a:schemeClr val="lt1"/>
                </a:solidFill>
                <a:latin typeface="Arial Narrow" panose="020B0606020202030204" pitchFamily="34" charset="0"/>
                <a:ea typeface="Impact"/>
                <a:cs typeface="Calibri Light" panose="020F0302020204030204" pitchFamily="34" charset="0"/>
                <a:sym typeface="Impact"/>
              </a:rPr>
              <a:t>P</a:t>
            </a:r>
            <a:r>
              <a:rPr lang="en-GB" sz="1600" b="0" i="0" u="none" dirty="0">
                <a:solidFill>
                  <a:schemeClr val="lt1"/>
                </a:solidFill>
                <a:latin typeface="Calibri Light" panose="020F0302020204030204" pitchFamily="34" charset="0"/>
                <a:ea typeface="Impact"/>
                <a:cs typeface="Calibri Light" panose="020F0302020204030204" pitchFamily="34" charset="0"/>
                <a:sym typeface="Impact"/>
              </a:rPr>
              <a:t>roduct</a:t>
            </a:r>
            <a:endParaRPr sz="700" dirty="0">
              <a:latin typeface="Calibri Light" panose="020F0302020204030204" pitchFamily="34" charset="0"/>
              <a:cs typeface="Calibri Light" panose="020F0302020204030204" pitchFamily="34" charset="0"/>
            </a:endParaRPr>
          </a:p>
        </p:txBody>
      </p:sp>
      <p:sp>
        <p:nvSpPr>
          <p:cNvPr id="161" name="Google Shape;161;p27"/>
          <p:cNvSpPr/>
          <p:nvPr/>
        </p:nvSpPr>
        <p:spPr>
          <a:xfrm>
            <a:off x="1711070" y="1296550"/>
            <a:ext cx="1093200" cy="3041823"/>
          </a:xfrm>
          <a:prstGeom prst="roundRect">
            <a:avLst>
              <a:gd name="adj" fmla="val 698"/>
            </a:avLst>
          </a:prstGeom>
          <a:solidFill>
            <a:schemeClr val="accent1"/>
          </a:solidFill>
          <a:ln>
            <a:noFill/>
          </a:ln>
        </p:spPr>
        <p:txBody>
          <a:bodyPr spcFirstLastPara="1" wrap="square" lIns="0" tIns="0" rIns="0" bIns="0" anchor="ctr" anchorCtr="0">
            <a:noAutofit/>
          </a:bodyPr>
          <a:lstStyle/>
          <a:p>
            <a:endParaRPr sz="1100" b="1">
              <a:latin typeface="Helvetica Neue"/>
              <a:sym typeface="Helvetica Neue"/>
            </a:endParaRPr>
          </a:p>
        </p:txBody>
      </p:sp>
      <p:sp>
        <p:nvSpPr>
          <p:cNvPr id="162" name="Google Shape;162;p27"/>
          <p:cNvSpPr txBox="1"/>
          <p:nvPr/>
        </p:nvSpPr>
        <p:spPr>
          <a:xfrm>
            <a:off x="1784111" y="1772463"/>
            <a:ext cx="557822" cy="316753"/>
          </a:xfrm>
          <a:prstGeom prst="rect">
            <a:avLst/>
          </a:prstGeom>
          <a:no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chemeClr val="lt1"/>
              </a:buClr>
              <a:buSzPts val="1200"/>
              <a:buFont typeface="Impact"/>
              <a:buNone/>
            </a:pPr>
            <a:r>
              <a:rPr lang="en-GB" sz="2000" b="1" i="0" u="none" dirty="0">
                <a:solidFill>
                  <a:schemeClr val="lt1"/>
                </a:solidFill>
                <a:latin typeface="Arial Narrow" panose="020B0606020202030204" pitchFamily="34" charset="0"/>
                <a:ea typeface="Impact"/>
                <a:cs typeface="Calibri Light" panose="020F0302020204030204" pitchFamily="34" charset="0"/>
                <a:sym typeface="Impact"/>
              </a:rPr>
              <a:t>P</a:t>
            </a:r>
            <a:r>
              <a:rPr lang="en-GB" sz="1600" b="0" i="0" u="none" dirty="0">
                <a:solidFill>
                  <a:schemeClr val="lt1"/>
                </a:solidFill>
                <a:latin typeface="Calibri Light" panose="020F0302020204030204" pitchFamily="34" charset="0"/>
                <a:ea typeface="Impact"/>
                <a:cs typeface="Calibri Light" panose="020F0302020204030204" pitchFamily="34" charset="0"/>
                <a:sym typeface="Impact"/>
              </a:rPr>
              <a:t>rice</a:t>
            </a:r>
            <a:endParaRPr lang="en-GB" sz="700" dirty="0">
              <a:latin typeface="Calibri Light" panose="020F0302020204030204" pitchFamily="34" charset="0"/>
              <a:cs typeface="Calibri Light" panose="020F0302020204030204" pitchFamily="34" charset="0"/>
            </a:endParaRPr>
          </a:p>
        </p:txBody>
      </p:sp>
      <p:sp>
        <p:nvSpPr>
          <p:cNvPr id="164" name="Google Shape;164;p27"/>
          <p:cNvSpPr/>
          <p:nvPr/>
        </p:nvSpPr>
        <p:spPr>
          <a:xfrm>
            <a:off x="2866228" y="1296551"/>
            <a:ext cx="1093800" cy="3041822"/>
          </a:xfrm>
          <a:prstGeom prst="roundRect">
            <a:avLst>
              <a:gd name="adj" fmla="val 698"/>
            </a:avLst>
          </a:prstGeom>
          <a:solidFill>
            <a:schemeClr val="accent1"/>
          </a:solidFill>
          <a:ln>
            <a:noFill/>
          </a:ln>
        </p:spPr>
        <p:txBody>
          <a:bodyPr spcFirstLastPara="1" wrap="square" lIns="0" tIns="0" rIns="0" bIns="0" anchor="ctr" anchorCtr="0">
            <a:noAutofit/>
          </a:bodyPr>
          <a:lstStyle/>
          <a:p>
            <a:endParaRPr sz="1100" b="1">
              <a:latin typeface="Helvetica Neue"/>
              <a:sym typeface="Helvetica Neue"/>
            </a:endParaRPr>
          </a:p>
        </p:txBody>
      </p:sp>
      <p:sp>
        <p:nvSpPr>
          <p:cNvPr id="165" name="Google Shape;165;p27"/>
          <p:cNvSpPr txBox="1"/>
          <p:nvPr/>
        </p:nvSpPr>
        <p:spPr>
          <a:xfrm>
            <a:off x="2962132" y="1772464"/>
            <a:ext cx="535425" cy="224100"/>
          </a:xfrm>
          <a:prstGeom prst="rect">
            <a:avLst/>
          </a:prstGeom>
          <a:no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chemeClr val="lt1"/>
              </a:buClr>
              <a:buSzPts val="1200"/>
              <a:buFont typeface="Impact"/>
              <a:buNone/>
            </a:pPr>
            <a:r>
              <a:rPr lang="en-GB" sz="2000" b="1" i="0" u="none" dirty="0">
                <a:solidFill>
                  <a:schemeClr val="lt1"/>
                </a:solidFill>
                <a:latin typeface="Arial Narrow" panose="020B0606020202030204" pitchFamily="34" charset="0"/>
                <a:ea typeface="Impact"/>
                <a:cs typeface="Calibri Light" panose="020F0302020204030204" pitchFamily="34" charset="0"/>
                <a:sym typeface="Impact"/>
              </a:rPr>
              <a:t>P</a:t>
            </a:r>
            <a:r>
              <a:rPr lang="en-GB" sz="1600" dirty="0">
                <a:solidFill>
                  <a:schemeClr val="lt1"/>
                </a:solidFill>
                <a:latin typeface="Calibri Light" panose="020F0302020204030204" pitchFamily="34" charset="0"/>
                <a:ea typeface="Impact"/>
                <a:cs typeface="Calibri Light" panose="020F0302020204030204" pitchFamily="34" charset="0"/>
                <a:sym typeface="Impact"/>
              </a:rPr>
              <a:t>lace</a:t>
            </a:r>
            <a:endParaRPr lang="en-GB" sz="700" dirty="0">
              <a:latin typeface="Calibri Light" panose="020F0302020204030204" pitchFamily="34" charset="0"/>
              <a:cs typeface="Calibri Light" panose="020F0302020204030204" pitchFamily="34" charset="0"/>
            </a:endParaRPr>
          </a:p>
        </p:txBody>
      </p:sp>
      <p:sp>
        <p:nvSpPr>
          <p:cNvPr id="167" name="Google Shape;167;p27"/>
          <p:cNvSpPr/>
          <p:nvPr/>
        </p:nvSpPr>
        <p:spPr>
          <a:xfrm>
            <a:off x="4021056" y="1296550"/>
            <a:ext cx="1093800" cy="3041821"/>
          </a:xfrm>
          <a:prstGeom prst="roundRect">
            <a:avLst>
              <a:gd name="adj" fmla="val 698"/>
            </a:avLst>
          </a:prstGeom>
          <a:solidFill>
            <a:schemeClr val="accent1"/>
          </a:solidFill>
          <a:ln>
            <a:noFill/>
          </a:ln>
        </p:spPr>
        <p:txBody>
          <a:bodyPr spcFirstLastPara="1" wrap="square" lIns="0" tIns="0" rIns="0" bIns="0" anchor="ctr" anchorCtr="0">
            <a:noAutofit/>
          </a:bodyPr>
          <a:lstStyle/>
          <a:p>
            <a:endParaRPr sz="1100" b="1">
              <a:latin typeface="Helvetica Neue"/>
              <a:sym typeface="Helvetica Neue"/>
            </a:endParaRPr>
          </a:p>
        </p:txBody>
      </p:sp>
      <p:sp>
        <p:nvSpPr>
          <p:cNvPr id="168" name="Google Shape;168;p27"/>
          <p:cNvSpPr txBox="1"/>
          <p:nvPr/>
        </p:nvSpPr>
        <p:spPr>
          <a:xfrm>
            <a:off x="4071895" y="1772464"/>
            <a:ext cx="1014222" cy="224100"/>
          </a:xfrm>
          <a:prstGeom prst="rect">
            <a:avLst/>
          </a:prstGeom>
          <a:no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chemeClr val="lt1"/>
              </a:buClr>
              <a:buSzPts val="1200"/>
              <a:buFont typeface="Impact"/>
              <a:buNone/>
            </a:pPr>
            <a:r>
              <a:rPr lang="en-GB" sz="2000" b="1" i="0" u="none" dirty="0">
                <a:solidFill>
                  <a:schemeClr val="lt1"/>
                </a:solidFill>
                <a:latin typeface="Arial Narrow" panose="020B0606020202030204" pitchFamily="34" charset="0"/>
                <a:ea typeface="Impact"/>
                <a:cs typeface="Calibri Light" panose="020F0302020204030204" pitchFamily="34" charset="0"/>
                <a:sym typeface="Impact"/>
              </a:rPr>
              <a:t>P</a:t>
            </a:r>
            <a:r>
              <a:rPr lang="en-GB" sz="1600" b="0" i="0" u="none" dirty="0">
                <a:solidFill>
                  <a:schemeClr val="lt1"/>
                </a:solidFill>
                <a:latin typeface="Calibri Light" panose="020F0302020204030204" pitchFamily="34" charset="0"/>
                <a:ea typeface="Impact"/>
                <a:cs typeface="Calibri Light" panose="020F0302020204030204" pitchFamily="34" charset="0"/>
                <a:sym typeface="Impact"/>
              </a:rPr>
              <a:t>romotion</a:t>
            </a:r>
            <a:endParaRPr lang="en-GB" sz="700" dirty="0">
              <a:latin typeface="Calibri Light" panose="020F0302020204030204" pitchFamily="34" charset="0"/>
              <a:cs typeface="Calibri Light" panose="020F0302020204030204" pitchFamily="34" charset="0"/>
            </a:endParaRPr>
          </a:p>
        </p:txBody>
      </p:sp>
      <p:sp>
        <p:nvSpPr>
          <p:cNvPr id="170" name="Google Shape;170;p27"/>
          <p:cNvSpPr/>
          <p:nvPr/>
        </p:nvSpPr>
        <p:spPr>
          <a:xfrm>
            <a:off x="5176508" y="1296551"/>
            <a:ext cx="1093800" cy="3041820"/>
          </a:xfrm>
          <a:prstGeom prst="roundRect">
            <a:avLst>
              <a:gd name="adj" fmla="val 698"/>
            </a:avLst>
          </a:prstGeom>
          <a:solidFill>
            <a:schemeClr val="accent1"/>
          </a:solidFill>
          <a:ln>
            <a:noFill/>
          </a:ln>
        </p:spPr>
        <p:txBody>
          <a:bodyPr spcFirstLastPara="1" wrap="square" lIns="0" tIns="0" rIns="0" bIns="0" anchor="ctr" anchorCtr="0">
            <a:noAutofit/>
          </a:bodyPr>
          <a:lstStyle/>
          <a:p>
            <a:endParaRPr sz="1100" b="1">
              <a:latin typeface="Helvetica Neue"/>
              <a:sym typeface="Helvetica Neue"/>
            </a:endParaRPr>
          </a:p>
        </p:txBody>
      </p:sp>
      <p:sp>
        <p:nvSpPr>
          <p:cNvPr id="171" name="Google Shape;171;p27"/>
          <p:cNvSpPr txBox="1"/>
          <p:nvPr/>
        </p:nvSpPr>
        <p:spPr>
          <a:xfrm>
            <a:off x="5254799" y="1772464"/>
            <a:ext cx="737979" cy="224100"/>
          </a:xfrm>
          <a:prstGeom prst="rect">
            <a:avLst/>
          </a:prstGeom>
          <a:no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chemeClr val="lt1"/>
              </a:buClr>
              <a:buSzPts val="1200"/>
              <a:buFont typeface="Impact"/>
              <a:buNone/>
            </a:pPr>
            <a:r>
              <a:rPr lang="en-GB" sz="2000" b="1" i="0" u="none" dirty="0">
                <a:solidFill>
                  <a:schemeClr val="lt1"/>
                </a:solidFill>
                <a:latin typeface="Arial Narrow" panose="020B0606020202030204" pitchFamily="34" charset="0"/>
                <a:ea typeface="Impact"/>
                <a:cs typeface="Calibri Light" panose="020F0302020204030204" pitchFamily="34" charset="0"/>
                <a:sym typeface="Impact"/>
              </a:rPr>
              <a:t>P</a:t>
            </a:r>
            <a:r>
              <a:rPr lang="en-GB" sz="1600" b="0" i="0" u="none" dirty="0">
                <a:solidFill>
                  <a:schemeClr val="lt1"/>
                </a:solidFill>
                <a:latin typeface="Calibri Light" panose="020F0302020204030204" pitchFamily="34" charset="0"/>
                <a:ea typeface="Impact"/>
                <a:cs typeface="Calibri Light" panose="020F0302020204030204" pitchFamily="34" charset="0"/>
                <a:sym typeface="Impact"/>
              </a:rPr>
              <a:t>rocess</a:t>
            </a:r>
            <a:endParaRPr lang="en-GB" sz="700" dirty="0">
              <a:latin typeface="Calibri Light" panose="020F0302020204030204" pitchFamily="34" charset="0"/>
              <a:cs typeface="Calibri Light" panose="020F0302020204030204" pitchFamily="34" charset="0"/>
            </a:endParaRPr>
          </a:p>
        </p:txBody>
      </p:sp>
      <p:sp>
        <p:nvSpPr>
          <p:cNvPr id="172" name="Google Shape;172;p27"/>
          <p:cNvSpPr/>
          <p:nvPr/>
        </p:nvSpPr>
        <p:spPr>
          <a:xfrm>
            <a:off x="6331335" y="1296551"/>
            <a:ext cx="1093800" cy="3041820"/>
          </a:xfrm>
          <a:prstGeom prst="roundRect">
            <a:avLst>
              <a:gd name="adj" fmla="val 698"/>
            </a:avLst>
          </a:prstGeom>
          <a:solidFill>
            <a:schemeClr val="accent1"/>
          </a:solidFill>
          <a:ln>
            <a:noFill/>
          </a:ln>
        </p:spPr>
        <p:txBody>
          <a:bodyPr spcFirstLastPara="1" wrap="square" lIns="0" tIns="0" rIns="0" bIns="0" anchor="ctr" anchorCtr="0">
            <a:noAutofit/>
          </a:bodyPr>
          <a:lstStyle/>
          <a:p>
            <a:endParaRPr sz="1100" b="1">
              <a:latin typeface="Helvetica Neue"/>
              <a:sym typeface="Helvetica Neue"/>
            </a:endParaRPr>
          </a:p>
        </p:txBody>
      </p:sp>
      <p:sp>
        <p:nvSpPr>
          <p:cNvPr id="173" name="Google Shape;173;p27"/>
          <p:cNvSpPr txBox="1"/>
          <p:nvPr/>
        </p:nvSpPr>
        <p:spPr>
          <a:xfrm>
            <a:off x="6409723" y="1772464"/>
            <a:ext cx="705164" cy="224100"/>
          </a:xfrm>
          <a:prstGeom prst="rect">
            <a:avLst/>
          </a:prstGeom>
          <a:no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chemeClr val="lt1"/>
              </a:buClr>
              <a:buSzPts val="1200"/>
              <a:buFont typeface="Impact"/>
              <a:buNone/>
            </a:pPr>
            <a:r>
              <a:rPr lang="en-GB" sz="2000" b="1" i="0" u="none" dirty="0">
                <a:solidFill>
                  <a:schemeClr val="lt1"/>
                </a:solidFill>
                <a:latin typeface="Arial Narrow" panose="020B0606020202030204" pitchFamily="34" charset="0"/>
                <a:ea typeface="Impact"/>
                <a:cs typeface="Calibri Light" panose="020F0302020204030204" pitchFamily="34" charset="0"/>
                <a:sym typeface="Impact"/>
              </a:rPr>
              <a:t>P</a:t>
            </a:r>
            <a:r>
              <a:rPr lang="en-GB" sz="1600" dirty="0">
                <a:solidFill>
                  <a:schemeClr val="lt1"/>
                </a:solidFill>
                <a:latin typeface="Calibri Light" panose="020F0302020204030204" pitchFamily="34" charset="0"/>
                <a:ea typeface="Impact"/>
                <a:cs typeface="Calibri Light" panose="020F0302020204030204" pitchFamily="34" charset="0"/>
                <a:sym typeface="Impact"/>
              </a:rPr>
              <a:t>eople</a:t>
            </a:r>
            <a:endParaRPr lang="en-GB" sz="700" dirty="0">
              <a:latin typeface="Calibri Light" panose="020F0302020204030204" pitchFamily="34" charset="0"/>
              <a:cs typeface="Calibri Light" panose="020F0302020204030204" pitchFamily="34" charset="0"/>
            </a:endParaRPr>
          </a:p>
        </p:txBody>
      </p:sp>
      <p:sp>
        <p:nvSpPr>
          <p:cNvPr id="174" name="Google Shape;174;p27"/>
          <p:cNvSpPr/>
          <p:nvPr/>
        </p:nvSpPr>
        <p:spPr>
          <a:xfrm>
            <a:off x="7486787" y="1296551"/>
            <a:ext cx="1086300" cy="3041820"/>
          </a:xfrm>
          <a:prstGeom prst="roundRect">
            <a:avLst>
              <a:gd name="adj" fmla="val 698"/>
            </a:avLst>
          </a:prstGeom>
          <a:solidFill>
            <a:schemeClr val="accent1"/>
          </a:solidFill>
          <a:ln>
            <a:noFill/>
          </a:ln>
        </p:spPr>
        <p:txBody>
          <a:bodyPr spcFirstLastPara="1" wrap="square" lIns="0" tIns="0" rIns="0" bIns="0" anchor="ctr" anchorCtr="0">
            <a:noAutofit/>
          </a:bodyPr>
          <a:lstStyle/>
          <a:p>
            <a:endParaRPr sz="1100" b="1">
              <a:latin typeface="Helvetica Neue"/>
              <a:sym typeface="Helvetica Neue"/>
            </a:endParaRPr>
          </a:p>
        </p:txBody>
      </p:sp>
      <p:sp>
        <p:nvSpPr>
          <p:cNvPr id="175" name="Google Shape;175;p27"/>
          <p:cNvSpPr txBox="1"/>
          <p:nvPr/>
        </p:nvSpPr>
        <p:spPr>
          <a:xfrm>
            <a:off x="7552844" y="1772464"/>
            <a:ext cx="1141998" cy="412800"/>
          </a:xfrm>
          <a:prstGeom prst="rect">
            <a:avLst/>
          </a:prstGeom>
          <a:no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chemeClr val="lt1"/>
              </a:buClr>
              <a:buSzPts val="1200"/>
              <a:buFont typeface="Impact"/>
              <a:buNone/>
            </a:pPr>
            <a:r>
              <a:rPr lang="en-GB" sz="2000" b="1" i="0" u="none" dirty="0">
                <a:solidFill>
                  <a:schemeClr val="lt1"/>
                </a:solidFill>
                <a:latin typeface="Arial Narrow" panose="020B0606020202030204" pitchFamily="34" charset="0"/>
                <a:ea typeface="Impact"/>
                <a:cs typeface="Calibri Light" panose="020F0302020204030204" pitchFamily="34" charset="0"/>
                <a:sym typeface="Impact"/>
              </a:rPr>
              <a:t>P</a:t>
            </a:r>
            <a:r>
              <a:rPr lang="en-GB" sz="1600" dirty="0">
                <a:solidFill>
                  <a:schemeClr val="lt1"/>
                </a:solidFill>
                <a:latin typeface="Calibri Light" panose="020F0302020204030204" pitchFamily="34" charset="0"/>
                <a:ea typeface="Impact"/>
                <a:cs typeface="Calibri Light" panose="020F0302020204030204" pitchFamily="34" charset="0"/>
                <a:sym typeface="Impact"/>
              </a:rPr>
              <a:t>hysical</a:t>
            </a:r>
            <a:br>
              <a:rPr lang="en-GB" sz="1600" dirty="0">
                <a:solidFill>
                  <a:schemeClr val="lt1"/>
                </a:solidFill>
                <a:latin typeface="Calibri Light" panose="020F0302020204030204" pitchFamily="34" charset="0"/>
                <a:ea typeface="Impact"/>
                <a:cs typeface="Calibri Light" panose="020F0302020204030204" pitchFamily="34" charset="0"/>
                <a:sym typeface="Impact"/>
              </a:rPr>
            </a:br>
            <a:r>
              <a:rPr lang="en-GB" sz="1600" dirty="0">
                <a:solidFill>
                  <a:schemeClr val="lt1"/>
                </a:solidFill>
                <a:latin typeface="Calibri Light" panose="020F0302020204030204" pitchFamily="34" charset="0"/>
                <a:ea typeface="Impact"/>
                <a:cs typeface="Calibri Light" panose="020F0302020204030204" pitchFamily="34" charset="0"/>
                <a:sym typeface="Impact"/>
              </a:rPr>
              <a:t>Evidence</a:t>
            </a:r>
            <a:endParaRPr lang="en-GB" sz="700" dirty="0">
              <a:latin typeface="Calibri Light" panose="020F0302020204030204" pitchFamily="34" charset="0"/>
              <a:cs typeface="Calibri Light" panose="020F0302020204030204" pitchFamily="34" charset="0"/>
            </a:endParaRPr>
          </a:p>
        </p:txBody>
      </p:sp>
      <p:sp>
        <p:nvSpPr>
          <p:cNvPr id="3" name="Rectangle 2">
            <a:extLst>
              <a:ext uri="{FF2B5EF4-FFF2-40B4-BE49-F238E27FC236}">
                <a16:creationId xmlns:a16="http://schemas.microsoft.com/office/drawing/2014/main" xmlns="" id="{AA64F343-C8C6-4022-B600-08151FBB6CD2}"/>
              </a:ext>
            </a:extLst>
          </p:cNvPr>
          <p:cNvSpPr/>
          <p:nvPr/>
        </p:nvSpPr>
        <p:spPr>
          <a:xfrm>
            <a:off x="555948" y="2343883"/>
            <a:ext cx="8017139" cy="1994488"/>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pic>
        <p:nvPicPr>
          <p:cNvPr id="34" name="Graphic 33" descr="Circles with arrows">
            <a:extLst>
              <a:ext uri="{FF2B5EF4-FFF2-40B4-BE49-F238E27FC236}">
                <a16:creationId xmlns:a16="http://schemas.microsoft.com/office/drawing/2014/main" xmlns="" id="{8E071BF4-FEEB-4447-8C95-D1E1C334B267}"/>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254799" y="1289963"/>
            <a:ext cx="516155" cy="516155"/>
          </a:xfrm>
          <a:prstGeom prst="rect">
            <a:avLst/>
          </a:prstGeom>
        </p:spPr>
      </p:pic>
      <p:pic>
        <p:nvPicPr>
          <p:cNvPr id="35" name="Graphic 34" descr="Tag">
            <a:extLst>
              <a:ext uri="{FF2B5EF4-FFF2-40B4-BE49-F238E27FC236}">
                <a16:creationId xmlns:a16="http://schemas.microsoft.com/office/drawing/2014/main" xmlns="" id="{654BCA3D-398C-4D6E-9300-DCE576D7A8FC}"/>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784111" y="1268351"/>
            <a:ext cx="516156" cy="516156"/>
          </a:xfrm>
          <a:prstGeom prst="rect">
            <a:avLst/>
          </a:prstGeom>
        </p:spPr>
      </p:pic>
      <p:pic>
        <p:nvPicPr>
          <p:cNvPr id="36" name="Graphic 35" descr="Megaphone">
            <a:extLst>
              <a:ext uri="{FF2B5EF4-FFF2-40B4-BE49-F238E27FC236}">
                <a16:creationId xmlns:a16="http://schemas.microsoft.com/office/drawing/2014/main" xmlns="" id="{F174DCEF-44F7-4D21-923A-C2E1996EC7FE}"/>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4071895" y="1315932"/>
            <a:ext cx="426575" cy="426575"/>
          </a:xfrm>
          <a:prstGeom prst="rect">
            <a:avLst/>
          </a:prstGeom>
        </p:spPr>
      </p:pic>
      <p:pic>
        <p:nvPicPr>
          <p:cNvPr id="37" name="Graphic 36" descr="Kiosk">
            <a:extLst>
              <a:ext uri="{FF2B5EF4-FFF2-40B4-BE49-F238E27FC236}">
                <a16:creationId xmlns:a16="http://schemas.microsoft.com/office/drawing/2014/main" xmlns="" id="{3624C40D-DB6D-4D8C-B81D-B23C41E959B2}"/>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2962132" y="1359792"/>
            <a:ext cx="387795" cy="387795"/>
          </a:xfrm>
          <a:prstGeom prst="rect">
            <a:avLst/>
          </a:prstGeom>
        </p:spPr>
      </p:pic>
      <p:grpSp>
        <p:nvGrpSpPr>
          <p:cNvPr id="38" name="Graphic 14" descr="Group of men">
            <a:extLst>
              <a:ext uri="{FF2B5EF4-FFF2-40B4-BE49-F238E27FC236}">
                <a16:creationId xmlns:a16="http://schemas.microsoft.com/office/drawing/2014/main" xmlns="" id="{884E3E3A-2306-476E-B293-E06A6317755D}"/>
              </a:ext>
            </a:extLst>
          </p:cNvPr>
          <p:cNvGrpSpPr/>
          <p:nvPr/>
        </p:nvGrpSpPr>
        <p:grpSpPr>
          <a:xfrm>
            <a:off x="6409723" y="1421478"/>
            <a:ext cx="315067" cy="284970"/>
            <a:chOff x="4921798" y="2253517"/>
            <a:chExt cx="315067" cy="284970"/>
          </a:xfrm>
          <a:solidFill>
            <a:schemeClr val="bg1"/>
          </a:solidFill>
        </p:grpSpPr>
        <p:sp>
          <p:nvSpPr>
            <p:cNvPr id="39" name="Freeform: Shape 38">
              <a:extLst>
                <a:ext uri="{FF2B5EF4-FFF2-40B4-BE49-F238E27FC236}">
                  <a16:creationId xmlns:a16="http://schemas.microsoft.com/office/drawing/2014/main" xmlns="" id="{8FC9EE97-2C89-489D-8FB2-BE994B49AC96}"/>
                </a:ext>
              </a:extLst>
            </p:cNvPr>
            <p:cNvSpPr/>
            <p:nvPr/>
          </p:nvSpPr>
          <p:spPr>
            <a:xfrm>
              <a:off x="5145446" y="2253517"/>
              <a:ext cx="51412" cy="51412"/>
            </a:xfrm>
            <a:custGeom>
              <a:avLst/>
              <a:gdLst>
                <a:gd name="connsiteX0" fmla="*/ 51412 w 51412"/>
                <a:gd name="connsiteY0" fmla="*/ 25706 h 51412"/>
                <a:gd name="connsiteX1" fmla="*/ 25706 w 51412"/>
                <a:gd name="connsiteY1" fmla="*/ 51412 h 51412"/>
                <a:gd name="connsiteX2" fmla="*/ 0 w 51412"/>
                <a:gd name="connsiteY2" fmla="*/ 25706 h 51412"/>
                <a:gd name="connsiteX3" fmla="*/ 25706 w 51412"/>
                <a:gd name="connsiteY3" fmla="*/ 0 h 51412"/>
                <a:gd name="connsiteX4" fmla="*/ 51412 w 51412"/>
                <a:gd name="connsiteY4" fmla="*/ 25706 h 5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2" h="51412">
                  <a:moveTo>
                    <a:pt x="51412" y="25706"/>
                  </a:moveTo>
                  <a:cubicBezTo>
                    <a:pt x="51412" y="39903"/>
                    <a:pt x="39903" y="51412"/>
                    <a:pt x="25706" y="51412"/>
                  </a:cubicBezTo>
                  <a:cubicBezTo>
                    <a:pt x="11509" y="51412"/>
                    <a:pt x="0" y="39903"/>
                    <a:pt x="0" y="25706"/>
                  </a:cubicBezTo>
                  <a:cubicBezTo>
                    <a:pt x="0" y="11509"/>
                    <a:pt x="11509" y="0"/>
                    <a:pt x="25706" y="0"/>
                  </a:cubicBezTo>
                  <a:cubicBezTo>
                    <a:pt x="39903" y="0"/>
                    <a:pt x="51412" y="11509"/>
                    <a:pt x="51412" y="25706"/>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40" name="Freeform: Shape 39">
              <a:extLst>
                <a:ext uri="{FF2B5EF4-FFF2-40B4-BE49-F238E27FC236}">
                  <a16:creationId xmlns:a16="http://schemas.microsoft.com/office/drawing/2014/main" xmlns="" id="{D15AA4F4-F0B0-48CD-9752-717FDD6C6A3E}"/>
                </a:ext>
              </a:extLst>
            </p:cNvPr>
            <p:cNvSpPr/>
            <p:nvPr/>
          </p:nvSpPr>
          <p:spPr>
            <a:xfrm>
              <a:off x="4961831" y="2253517"/>
              <a:ext cx="51412" cy="51412"/>
            </a:xfrm>
            <a:custGeom>
              <a:avLst/>
              <a:gdLst>
                <a:gd name="connsiteX0" fmla="*/ 51412 w 51412"/>
                <a:gd name="connsiteY0" fmla="*/ 25706 h 51412"/>
                <a:gd name="connsiteX1" fmla="*/ 25706 w 51412"/>
                <a:gd name="connsiteY1" fmla="*/ 51412 h 51412"/>
                <a:gd name="connsiteX2" fmla="*/ 0 w 51412"/>
                <a:gd name="connsiteY2" fmla="*/ 25706 h 51412"/>
                <a:gd name="connsiteX3" fmla="*/ 25706 w 51412"/>
                <a:gd name="connsiteY3" fmla="*/ 0 h 51412"/>
                <a:gd name="connsiteX4" fmla="*/ 51412 w 51412"/>
                <a:gd name="connsiteY4" fmla="*/ 25706 h 5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2" h="51412">
                  <a:moveTo>
                    <a:pt x="51412" y="25706"/>
                  </a:moveTo>
                  <a:cubicBezTo>
                    <a:pt x="51412" y="39903"/>
                    <a:pt x="39903" y="51412"/>
                    <a:pt x="25706" y="51412"/>
                  </a:cubicBezTo>
                  <a:cubicBezTo>
                    <a:pt x="11509" y="51412"/>
                    <a:pt x="0" y="39903"/>
                    <a:pt x="0" y="25706"/>
                  </a:cubicBezTo>
                  <a:cubicBezTo>
                    <a:pt x="0" y="11509"/>
                    <a:pt x="11509" y="0"/>
                    <a:pt x="25706" y="0"/>
                  </a:cubicBezTo>
                  <a:cubicBezTo>
                    <a:pt x="39903" y="0"/>
                    <a:pt x="51412" y="11509"/>
                    <a:pt x="51412" y="25706"/>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41" name="Freeform: Shape 40">
              <a:extLst>
                <a:ext uri="{FF2B5EF4-FFF2-40B4-BE49-F238E27FC236}">
                  <a16:creationId xmlns:a16="http://schemas.microsoft.com/office/drawing/2014/main" xmlns="" id="{4B588702-FAC6-4119-9A88-482AEA8276FB}"/>
                </a:ext>
              </a:extLst>
            </p:cNvPr>
            <p:cNvSpPr/>
            <p:nvPr/>
          </p:nvSpPr>
          <p:spPr>
            <a:xfrm>
              <a:off x="5053639" y="2253517"/>
              <a:ext cx="51412" cy="51412"/>
            </a:xfrm>
            <a:custGeom>
              <a:avLst/>
              <a:gdLst>
                <a:gd name="connsiteX0" fmla="*/ 51412 w 51412"/>
                <a:gd name="connsiteY0" fmla="*/ 25706 h 51412"/>
                <a:gd name="connsiteX1" fmla="*/ 25706 w 51412"/>
                <a:gd name="connsiteY1" fmla="*/ 51412 h 51412"/>
                <a:gd name="connsiteX2" fmla="*/ 0 w 51412"/>
                <a:gd name="connsiteY2" fmla="*/ 25706 h 51412"/>
                <a:gd name="connsiteX3" fmla="*/ 25706 w 51412"/>
                <a:gd name="connsiteY3" fmla="*/ 0 h 51412"/>
                <a:gd name="connsiteX4" fmla="*/ 51412 w 51412"/>
                <a:gd name="connsiteY4" fmla="*/ 25706 h 5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2" h="51412">
                  <a:moveTo>
                    <a:pt x="51412" y="25706"/>
                  </a:moveTo>
                  <a:cubicBezTo>
                    <a:pt x="51412" y="39903"/>
                    <a:pt x="39903" y="51412"/>
                    <a:pt x="25706" y="51412"/>
                  </a:cubicBezTo>
                  <a:cubicBezTo>
                    <a:pt x="11509" y="51412"/>
                    <a:pt x="0" y="39903"/>
                    <a:pt x="0" y="25706"/>
                  </a:cubicBezTo>
                  <a:cubicBezTo>
                    <a:pt x="0" y="11509"/>
                    <a:pt x="11509" y="0"/>
                    <a:pt x="25706" y="0"/>
                  </a:cubicBezTo>
                  <a:cubicBezTo>
                    <a:pt x="39903" y="0"/>
                    <a:pt x="51412" y="11509"/>
                    <a:pt x="51412" y="25706"/>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42" name="Freeform: Shape 41">
              <a:extLst>
                <a:ext uri="{FF2B5EF4-FFF2-40B4-BE49-F238E27FC236}">
                  <a16:creationId xmlns:a16="http://schemas.microsoft.com/office/drawing/2014/main" xmlns="" id="{5A38A18B-EBDC-4743-B623-1FB7750D9A6D}"/>
                </a:ext>
              </a:extLst>
            </p:cNvPr>
            <p:cNvSpPr/>
            <p:nvPr/>
          </p:nvSpPr>
          <p:spPr>
            <a:xfrm>
              <a:off x="5014340" y="2312641"/>
              <a:ext cx="130722" cy="225846"/>
            </a:xfrm>
            <a:custGeom>
              <a:avLst/>
              <a:gdLst>
                <a:gd name="connsiteX0" fmla="*/ 130372 w 130722"/>
                <a:gd name="connsiteY0" fmla="*/ 86299 h 225846"/>
                <a:gd name="connsiteX1" fmla="*/ 113847 w 130722"/>
                <a:gd name="connsiteY1" fmla="*/ 25339 h 225846"/>
                <a:gd name="connsiteX2" fmla="*/ 110542 w 130722"/>
                <a:gd name="connsiteY2" fmla="*/ 19463 h 225846"/>
                <a:gd name="connsiteX3" fmla="*/ 85203 w 130722"/>
                <a:gd name="connsiteY3" fmla="*/ 3305 h 225846"/>
                <a:gd name="connsiteX4" fmla="*/ 65372 w 130722"/>
                <a:gd name="connsiteY4" fmla="*/ 0 h 225846"/>
                <a:gd name="connsiteX5" fmla="*/ 45542 w 130722"/>
                <a:gd name="connsiteY5" fmla="*/ 3305 h 225846"/>
                <a:gd name="connsiteX6" fmla="*/ 20203 w 130722"/>
                <a:gd name="connsiteY6" fmla="*/ 19463 h 225846"/>
                <a:gd name="connsiteX7" fmla="*/ 16898 w 130722"/>
                <a:gd name="connsiteY7" fmla="*/ 25339 h 225846"/>
                <a:gd name="connsiteX8" fmla="*/ 372 w 130722"/>
                <a:gd name="connsiteY8" fmla="*/ 86299 h 225846"/>
                <a:gd name="connsiteX9" fmla="*/ 8084 w 130722"/>
                <a:gd name="connsiteY9" fmla="*/ 100254 h 225846"/>
                <a:gd name="connsiteX10" fmla="*/ 11022 w 130722"/>
                <a:gd name="connsiteY10" fmla="*/ 100621 h 225846"/>
                <a:gd name="connsiteX11" fmla="*/ 21672 w 130722"/>
                <a:gd name="connsiteY11" fmla="*/ 92542 h 225846"/>
                <a:gd name="connsiteX12" fmla="*/ 36361 w 130722"/>
                <a:gd name="connsiteY12" fmla="*/ 38926 h 225846"/>
                <a:gd name="connsiteX13" fmla="*/ 36361 w 130722"/>
                <a:gd name="connsiteY13" fmla="*/ 225847 h 225846"/>
                <a:gd name="connsiteX14" fmla="*/ 58395 w 130722"/>
                <a:gd name="connsiteY14" fmla="*/ 225847 h 225846"/>
                <a:gd name="connsiteX15" fmla="*/ 58395 w 130722"/>
                <a:gd name="connsiteY15" fmla="*/ 120819 h 225846"/>
                <a:gd name="connsiteX16" fmla="*/ 73084 w 130722"/>
                <a:gd name="connsiteY16" fmla="*/ 120819 h 225846"/>
                <a:gd name="connsiteX17" fmla="*/ 73084 w 130722"/>
                <a:gd name="connsiteY17" fmla="*/ 225479 h 225846"/>
                <a:gd name="connsiteX18" fmla="*/ 95118 w 130722"/>
                <a:gd name="connsiteY18" fmla="*/ 225479 h 225846"/>
                <a:gd name="connsiteX19" fmla="*/ 95118 w 130722"/>
                <a:gd name="connsiteY19" fmla="*/ 38926 h 225846"/>
                <a:gd name="connsiteX20" fmla="*/ 109807 w 130722"/>
                <a:gd name="connsiteY20" fmla="*/ 92542 h 225846"/>
                <a:gd name="connsiteX21" fmla="*/ 120457 w 130722"/>
                <a:gd name="connsiteY21" fmla="*/ 100621 h 225846"/>
                <a:gd name="connsiteX22" fmla="*/ 123395 w 130722"/>
                <a:gd name="connsiteY22" fmla="*/ 100254 h 225846"/>
                <a:gd name="connsiteX23" fmla="*/ 130372 w 130722"/>
                <a:gd name="connsiteY23" fmla="*/ 86299 h 2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0722" h="225846">
                  <a:moveTo>
                    <a:pt x="130372" y="86299"/>
                  </a:moveTo>
                  <a:lnTo>
                    <a:pt x="113847" y="25339"/>
                  </a:lnTo>
                  <a:cubicBezTo>
                    <a:pt x="113112" y="23136"/>
                    <a:pt x="112010" y="20932"/>
                    <a:pt x="110542" y="19463"/>
                  </a:cubicBezTo>
                  <a:cubicBezTo>
                    <a:pt x="103564" y="12119"/>
                    <a:pt x="94751" y="6610"/>
                    <a:pt x="85203" y="3305"/>
                  </a:cubicBezTo>
                  <a:cubicBezTo>
                    <a:pt x="78960" y="1102"/>
                    <a:pt x="72350" y="0"/>
                    <a:pt x="65372" y="0"/>
                  </a:cubicBezTo>
                  <a:cubicBezTo>
                    <a:pt x="58395" y="0"/>
                    <a:pt x="51785" y="1102"/>
                    <a:pt x="45542" y="3305"/>
                  </a:cubicBezTo>
                  <a:cubicBezTo>
                    <a:pt x="35627" y="6610"/>
                    <a:pt x="27180" y="12119"/>
                    <a:pt x="20203" y="19463"/>
                  </a:cubicBezTo>
                  <a:cubicBezTo>
                    <a:pt x="18734" y="21299"/>
                    <a:pt x="17632" y="23136"/>
                    <a:pt x="16898" y="25339"/>
                  </a:cubicBezTo>
                  <a:lnTo>
                    <a:pt x="372" y="86299"/>
                  </a:lnTo>
                  <a:cubicBezTo>
                    <a:pt x="-1096" y="92175"/>
                    <a:pt x="1841" y="98785"/>
                    <a:pt x="8084" y="100254"/>
                  </a:cubicBezTo>
                  <a:cubicBezTo>
                    <a:pt x="9186" y="100621"/>
                    <a:pt x="9920" y="100621"/>
                    <a:pt x="11022" y="100621"/>
                  </a:cubicBezTo>
                  <a:cubicBezTo>
                    <a:pt x="15796" y="100621"/>
                    <a:pt x="20203" y="97316"/>
                    <a:pt x="21672" y="92542"/>
                  </a:cubicBezTo>
                  <a:lnTo>
                    <a:pt x="36361" y="38926"/>
                  </a:lnTo>
                  <a:lnTo>
                    <a:pt x="36361" y="225847"/>
                  </a:lnTo>
                  <a:lnTo>
                    <a:pt x="58395" y="225847"/>
                  </a:lnTo>
                  <a:lnTo>
                    <a:pt x="58395" y="120819"/>
                  </a:lnTo>
                  <a:lnTo>
                    <a:pt x="73084" y="120819"/>
                  </a:lnTo>
                  <a:lnTo>
                    <a:pt x="73084" y="225479"/>
                  </a:lnTo>
                  <a:lnTo>
                    <a:pt x="95118" y="225479"/>
                  </a:lnTo>
                  <a:lnTo>
                    <a:pt x="95118" y="38926"/>
                  </a:lnTo>
                  <a:lnTo>
                    <a:pt x="109807" y="92542"/>
                  </a:lnTo>
                  <a:cubicBezTo>
                    <a:pt x="111276" y="97316"/>
                    <a:pt x="115683" y="100621"/>
                    <a:pt x="120457" y="100621"/>
                  </a:cubicBezTo>
                  <a:cubicBezTo>
                    <a:pt x="121558" y="100621"/>
                    <a:pt x="122293" y="100621"/>
                    <a:pt x="123395" y="100254"/>
                  </a:cubicBezTo>
                  <a:cubicBezTo>
                    <a:pt x="128536" y="98785"/>
                    <a:pt x="131841" y="92175"/>
                    <a:pt x="130372" y="86299"/>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43" name="Freeform: Shape 42">
              <a:extLst>
                <a:ext uri="{FF2B5EF4-FFF2-40B4-BE49-F238E27FC236}">
                  <a16:creationId xmlns:a16="http://schemas.microsoft.com/office/drawing/2014/main" xmlns="" id="{0164ACB4-FC9B-4E03-A3FD-DAF8D2D498FD}"/>
                </a:ext>
              </a:extLst>
            </p:cNvPr>
            <p:cNvSpPr/>
            <p:nvPr/>
          </p:nvSpPr>
          <p:spPr>
            <a:xfrm>
              <a:off x="4921798" y="2312274"/>
              <a:ext cx="106134" cy="226213"/>
            </a:xfrm>
            <a:custGeom>
              <a:avLst/>
              <a:gdLst>
                <a:gd name="connsiteX0" fmla="*/ 85203 w 106134"/>
                <a:gd name="connsiteY0" fmla="*/ 84830 h 226213"/>
                <a:gd name="connsiteX1" fmla="*/ 101728 w 106134"/>
                <a:gd name="connsiteY1" fmla="*/ 23870 h 226213"/>
                <a:gd name="connsiteX2" fmla="*/ 106135 w 106134"/>
                <a:gd name="connsiteY2" fmla="*/ 15056 h 226213"/>
                <a:gd name="connsiteX3" fmla="*/ 85203 w 106134"/>
                <a:gd name="connsiteY3" fmla="*/ 3305 h 226213"/>
                <a:gd name="connsiteX4" fmla="*/ 65372 w 106134"/>
                <a:gd name="connsiteY4" fmla="*/ 0 h 226213"/>
                <a:gd name="connsiteX5" fmla="*/ 45542 w 106134"/>
                <a:gd name="connsiteY5" fmla="*/ 3305 h 226213"/>
                <a:gd name="connsiteX6" fmla="*/ 20203 w 106134"/>
                <a:gd name="connsiteY6" fmla="*/ 19463 h 226213"/>
                <a:gd name="connsiteX7" fmla="*/ 16898 w 106134"/>
                <a:gd name="connsiteY7" fmla="*/ 25339 h 226213"/>
                <a:gd name="connsiteX8" fmla="*/ 372 w 106134"/>
                <a:gd name="connsiteY8" fmla="*/ 86666 h 226213"/>
                <a:gd name="connsiteX9" fmla="*/ 8084 w 106134"/>
                <a:gd name="connsiteY9" fmla="*/ 100621 h 226213"/>
                <a:gd name="connsiteX10" fmla="*/ 11022 w 106134"/>
                <a:gd name="connsiteY10" fmla="*/ 100988 h 226213"/>
                <a:gd name="connsiteX11" fmla="*/ 21672 w 106134"/>
                <a:gd name="connsiteY11" fmla="*/ 92909 h 226213"/>
                <a:gd name="connsiteX12" fmla="*/ 36361 w 106134"/>
                <a:gd name="connsiteY12" fmla="*/ 39294 h 226213"/>
                <a:gd name="connsiteX13" fmla="*/ 36361 w 106134"/>
                <a:gd name="connsiteY13" fmla="*/ 226214 h 226213"/>
                <a:gd name="connsiteX14" fmla="*/ 58395 w 106134"/>
                <a:gd name="connsiteY14" fmla="*/ 226214 h 226213"/>
                <a:gd name="connsiteX15" fmla="*/ 58395 w 106134"/>
                <a:gd name="connsiteY15" fmla="*/ 121186 h 226213"/>
                <a:gd name="connsiteX16" fmla="*/ 73084 w 106134"/>
                <a:gd name="connsiteY16" fmla="*/ 121186 h 226213"/>
                <a:gd name="connsiteX17" fmla="*/ 73084 w 106134"/>
                <a:gd name="connsiteY17" fmla="*/ 225847 h 226213"/>
                <a:gd name="connsiteX18" fmla="*/ 95118 w 106134"/>
                <a:gd name="connsiteY18" fmla="*/ 225847 h 226213"/>
                <a:gd name="connsiteX19" fmla="*/ 95118 w 106134"/>
                <a:gd name="connsiteY19" fmla="*/ 106864 h 226213"/>
                <a:gd name="connsiteX20" fmla="*/ 85203 w 106134"/>
                <a:gd name="connsiteY20" fmla="*/ 84830 h 22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6134" h="226213">
                  <a:moveTo>
                    <a:pt x="85203" y="84830"/>
                  </a:moveTo>
                  <a:lnTo>
                    <a:pt x="101728" y="23870"/>
                  </a:lnTo>
                  <a:cubicBezTo>
                    <a:pt x="102462" y="20565"/>
                    <a:pt x="104299" y="17627"/>
                    <a:pt x="106135" y="15056"/>
                  </a:cubicBezTo>
                  <a:cubicBezTo>
                    <a:pt x="100259" y="9915"/>
                    <a:pt x="92915" y="5876"/>
                    <a:pt x="85203" y="3305"/>
                  </a:cubicBezTo>
                  <a:cubicBezTo>
                    <a:pt x="78960" y="1102"/>
                    <a:pt x="72350" y="0"/>
                    <a:pt x="65372" y="0"/>
                  </a:cubicBezTo>
                  <a:cubicBezTo>
                    <a:pt x="58395" y="0"/>
                    <a:pt x="51785" y="1102"/>
                    <a:pt x="45542" y="3305"/>
                  </a:cubicBezTo>
                  <a:cubicBezTo>
                    <a:pt x="35627" y="6610"/>
                    <a:pt x="27180" y="12119"/>
                    <a:pt x="20203" y="19463"/>
                  </a:cubicBezTo>
                  <a:cubicBezTo>
                    <a:pt x="18734" y="21299"/>
                    <a:pt x="17632" y="23136"/>
                    <a:pt x="16898" y="25339"/>
                  </a:cubicBezTo>
                  <a:lnTo>
                    <a:pt x="372" y="86666"/>
                  </a:lnTo>
                  <a:cubicBezTo>
                    <a:pt x="-1096" y="92542"/>
                    <a:pt x="1841" y="99152"/>
                    <a:pt x="8084" y="100621"/>
                  </a:cubicBezTo>
                  <a:cubicBezTo>
                    <a:pt x="9186" y="100988"/>
                    <a:pt x="9920" y="100988"/>
                    <a:pt x="11022" y="100988"/>
                  </a:cubicBezTo>
                  <a:cubicBezTo>
                    <a:pt x="15796" y="100988"/>
                    <a:pt x="20203" y="97683"/>
                    <a:pt x="21672" y="92909"/>
                  </a:cubicBezTo>
                  <a:lnTo>
                    <a:pt x="36361" y="39294"/>
                  </a:lnTo>
                  <a:lnTo>
                    <a:pt x="36361" y="226214"/>
                  </a:lnTo>
                  <a:lnTo>
                    <a:pt x="58395" y="226214"/>
                  </a:lnTo>
                  <a:lnTo>
                    <a:pt x="58395" y="121186"/>
                  </a:lnTo>
                  <a:lnTo>
                    <a:pt x="73084" y="121186"/>
                  </a:lnTo>
                  <a:lnTo>
                    <a:pt x="73084" y="225847"/>
                  </a:lnTo>
                  <a:lnTo>
                    <a:pt x="95118" y="225847"/>
                  </a:lnTo>
                  <a:lnTo>
                    <a:pt x="95118" y="106864"/>
                  </a:lnTo>
                  <a:cubicBezTo>
                    <a:pt x="87406" y="103192"/>
                    <a:pt x="82999" y="94011"/>
                    <a:pt x="85203" y="84830"/>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44" name="Freeform: Shape 43">
              <a:extLst>
                <a:ext uri="{FF2B5EF4-FFF2-40B4-BE49-F238E27FC236}">
                  <a16:creationId xmlns:a16="http://schemas.microsoft.com/office/drawing/2014/main" xmlns="" id="{841BA42E-9091-42AF-8392-6F9E12102C63}"/>
                </a:ext>
              </a:extLst>
            </p:cNvPr>
            <p:cNvSpPr/>
            <p:nvPr/>
          </p:nvSpPr>
          <p:spPr>
            <a:xfrm>
              <a:off x="5130390" y="2312641"/>
              <a:ext cx="106475" cy="225846"/>
            </a:xfrm>
            <a:custGeom>
              <a:avLst/>
              <a:gdLst>
                <a:gd name="connsiteX0" fmla="*/ 106130 w 106475"/>
                <a:gd name="connsiteY0" fmla="*/ 86299 h 225846"/>
                <a:gd name="connsiteX1" fmla="*/ 89237 w 106475"/>
                <a:gd name="connsiteY1" fmla="*/ 25339 h 225846"/>
                <a:gd name="connsiteX2" fmla="*/ 85932 w 106475"/>
                <a:gd name="connsiteY2" fmla="*/ 19463 h 225846"/>
                <a:gd name="connsiteX3" fmla="*/ 60593 w 106475"/>
                <a:gd name="connsiteY3" fmla="*/ 3305 h 225846"/>
                <a:gd name="connsiteX4" fmla="*/ 40763 w 106475"/>
                <a:gd name="connsiteY4" fmla="*/ 0 h 225846"/>
                <a:gd name="connsiteX5" fmla="*/ 20932 w 106475"/>
                <a:gd name="connsiteY5" fmla="*/ 3305 h 225846"/>
                <a:gd name="connsiteX6" fmla="*/ 0 w 106475"/>
                <a:gd name="connsiteY6" fmla="*/ 15056 h 225846"/>
                <a:gd name="connsiteX7" fmla="*/ 4407 w 106475"/>
                <a:gd name="connsiteY7" fmla="*/ 23503 h 225846"/>
                <a:gd name="connsiteX8" fmla="*/ 20932 w 106475"/>
                <a:gd name="connsiteY8" fmla="*/ 84463 h 225846"/>
                <a:gd name="connsiteX9" fmla="*/ 11017 w 106475"/>
                <a:gd name="connsiteY9" fmla="*/ 106497 h 225846"/>
                <a:gd name="connsiteX10" fmla="*/ 11017 w 106475"/>
                <a:gd name="connsiteY10" fmla="*/ 225847 h 225846"/>
                <a:gd name="connsiteX11" fmla="*/ 33051 w 106475"/>
                <a:gd name="connsiteY11" fmla="*/ 225847 h 225846"/>
                <a:gd name="connsiteX12" fmla="*/ 33051 w 106475"/>
                <a:gd name="connsiteY12" fmla="*/ 120819 h 225846"/>
                <a:gd name="connsiteX13" fmla="*/ 47740 w 106475"/>
                <a:gd name="connsiteY13" fmla="*/ 120819 h 225846"/>
                <a:gd name="connsiteX14" fmla="*/ 47740 w 106475"/>
                <a:gd name="connsiteY14" fmla="*/ 225479 h 225846"/>
                <a:gd name="connsiteX15" fmla="*/ 69774 w 106475"/>
                <a:gd name="connsiteY15" fmla="*/ 225479 h 225846"/>
                <a:gd name="connsiteX16" fmla="*/ 69774 w 106475"/>
                <a:gd name="connsiteY16" fmla="*/ 38926 h 225846"/>
                <a:gd name="connsiteX17" fmla="*/ 84463 w 106475"/>
                <a:gd name="connsiteY17" fmla="*/ 92542 h 225846"/>
                <a:gd name="connsiteX18" fmla="*/ 95113 w 106475"/>
                <a:gd name="connsiteY18" fmla="*/ 100621 h 225846"/>
                <a:gd name="connsiteX19" fmla="*/ 98050 w 106475"/>
                <a:gd name="connsiteY19" fmla="*/ 100254 h 225846"/>
                <a:gd name="connsiteX20" fmla="*/ 106130 w 106475"/>
                <a:gd name="connsiteY20" fmla="*/ 86299 h 2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6475" h="225846">
                  <a:moveTo>
                    <a:pt x="106130" y="86299"/>
                  </a:moveTo>
                  <a:lnTo>
                    <a:pt x="89237" y="25339"/>
                  </a:lnTo>
                  <a:cubicBezTo>
                    <a:pt x="88502" y="23136"/>
                    <a:pt x="87401" y="20932"/>
                    <a:pt x="85932" y="19463"/>
                  </a:cubicBezTo>
                  <a:cubicBezTo>
                    <a:pt x="78954" y="12119"/>
                    <a:pt x="70141" y="6610"/>
                    <a:pt x="60593" y="3305"/>
                  </a:cubicBezTo>
                  <a:cubicBezTo>
                    <a:pt x="54350" y="1102"/>
                    <a:pt x="47740" y="0"/>
                    <a:pt x="40763" y="0"/>
                  </a:cubicBezTo>
                  <a:cubicBezTo>
                    <a:pt x="33785" y="0"/>
                    <a:pt x="27175" y="1102"/>
                    <a:pt x="20932" y="3305"/>
                  </a:cubicBezTo>
                  <a:cubicBezTo>
                    <a:pt x="13220" y="5876"/>
                    <a:pt x="6243" y="9915"/>
                    <a:pt x="0" y="15056"/>
                  </a:cubicBezTo>
                  <a:cubicBezTo>
                    <a:pt x="2203" y="17627"/>
                    <a:pt x="3672" y="20565"/>
                    <a:pt x="4407" y="23503"/>
                  </a:cubicBezTo>
                  <a:lnTo>
                    <a:pt x="20932" y="84463"/>
                  </a:lnTo>
                  <a:cubicBezTo>
                    <a:pt x="23503" y="93644"/>
                    <a:pt x="18729" y="102824"/>
                    <a:pt x="11017" y="106497"/>
                  </a:cubicBezTo>
                  <a:lnTo>
                    <a:pt x="11017" y="225847"/>
                  </a:lnTo>
                  <a:lnTo>
                    <a:pt x="33051" y="225847"/>
                  </a:lnTo>
                  <a:lnTo>
                    <a:pt x="33051" y="120819"/>
                  </a:lnTo>
                  <a:lnTo>
                    <a:pt x="47740" y="120819"/>
                  </a:lnTo>
                  <a:lnTo>
                    <a:pt x="47740" y="225479"/>
                  </a:lnTo>
                  <a:lnTo>
                    <a:pt x="69774" y="225479"/>
                  </a:lnTo>
                  <a:lnTo>
                    <a:pt x="69774" y="38926"/>
                  </a:lnTo>
                  <a:lnTo>
                    <a:pt x="84463" y="92542"/>
                  </a:lnTo>
                  <a:cubicBezTo>
                    <a:pt x="85932" y="97316"/>
                    <a:pt x="90339" y="100621"/>
                    <a:pt x="95113" y="100621"/>
                  </a:cubicBezTo>
                  <a:cubicBezTo>
                    <a:pt x="96214" y="100621"/>
                    <a:pt x="96949" y="100621"/>
                    <a:pt x="98050" y="100254"/>
                  </a:cubicBezTo>
                  <a:cubicBezTo>
                    <a:pt x="104293" y="98785"/>
                    <a:pt x="107598" y="92175"/>
                    <a:pt x="106130" y="86299"/>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grpSp>
      <p:sp>
        <p:nvSpPr>
          <p:cNvPr id="45" name="Graphic 10" descr="Shopping bag">
            <a:extLst>
              <a:ext uri="{FF2B5EF4-FFF2-40B4-BE49-F238E27FC236}">
                <a16:creationId xmlns:a16="http://schemas.microsoft.com/office/drawing/2014/main" xmlns="" id="{A35C38E4-D4C5-495D-B3E0-3CFDD7714C91}"/>
              </a:ext>
            </a:extLst>
          </p:cNvPr>
          <p:cNvSpPr/>
          <p:nvPr/>
        </p:nvSpPr>
        <p:spPr>
          <a:xfrm>
            <a:off x="7552844" y="1348690"/>
            <a:ext cx="258193" cy="355478"/>
          </a:xfrm>
          <a:custGeom>
            <a:avLst/>
            <a:gdLst>
              <a:gd name="connsiteX0" fmla="*/ 210880 w 258193"/>
              <a:gd name="connsiteY0" fmla="*/ 319931 h 355478"/>
              <a:gd name="connsiteX1" fmla="*/ 221786 w 258193"/>
              <a:gd name="connsiteY1" fmla="*/ 147847 h 355478"/>
              <a:gd name="connsiteX2" fmla="*/ 233097 w 258193"/>
              <a:gd name="connsiteY2" fmla="*/ 297713 h 355478"/>
              <a:gd name="connsiteX3" fmla="*/ 210880 w 258193"/>
              <a:gd name="connsiteY3" fmla="*/ 319931 h 355478"/>
              <a:gd name="connsiteX4" fmla="*/ 185834 w 258193"/>
              <a:gd name="connsiteY4" fmla="*/ 331242 h 355478"/>
              <a:gd name="connsiteX5" fmla="*/ 24253 w 258193"/>
              <a:gd name="connsiteY5" fmla="*/ 331242 h 355478"/>
              <a:gd name="connsiteX6" fmla="*/ 38392 w 258193"/>
              <a:gd name="connsiteY6" fmla="*/ 105028 h 355478"/>
              <a:gd name="connsiteX7" fmla="*/ 56166 w 258193"/>
              <a:gd name="connsiteY7" fmla="*/ 105028 h 355478"/>
              <a:gd name="connsiteX8" fmla="*/ 56166 w 258193"/>
              <a:gd name="connsiteY8" fmla="*/ 137344 h 355478"/>
              <a:gd name="connsiteX9" fmla="*/ 64245 w 258193"/>
              <a:gd name="connsiteY9" fmla="*/ 145423 h 355478"/>
              <a:gd name="connsiteX10" fmla="*/ 72324 w 258193"/>
              <a:gd name="connsiteY10" fmla="*/ 137344 h 355478"/>
              <a:gd name="connsiteX11" fmla="*/ 72324 w 258193"/>
              <a:gd name="connsiteY11" fmla="*/ 105028 h 355478"/>
              <a:gd name="connsiteX12" fmla="*/ 153114 w 258193"/>
              <a:gd name="connsiteY12" fmla="*/ 105028 h 355478"/>
              <a:gd name="connsiteX13" fmla="*/ 153114 w 258193"/>
              <a:gd name="connsiteY13" fmla="*/ 137344 h 355478"/>
              <a:gd name="connsiteX14" fmla="*/ 161193 w 258193"/>
              <a:gd name="connsiteY14" fmla="*/ 145423 h 355478"/>
              <a:gd name="connsiteX15" fmla="*/ 169272 w 258193"/>
              <a:gd name="connsiteY15" fmla="*/ 137344 h 355478"/>
              <a:gd name="connsiteX16" fmla="*/ 169272 w 258193"/>
              <a:gd name="connsiteY16" fmla="*/ 105028 h 355478"/>
              <a:gd name="connsiteX17" fmla="*/ 199973 w 258193"/>
              <a:gd name="connsiteY17" fmla="*/ 105028 h 355478"/>
              <a:gd name="connsiteX18" fmla="*/ 185834 w 258193"/>
              <a:gd name="connsiteY18" fmla="*/ 331242 h 355478"/>
              <a:gd name="connsiteX19" fmla="*/ 72324 w 258193"/>
              <a:gd name="connsiteY19" fmla="*/ 64633 h 355478"/>
              <a:gd name="connsiteX20" fmla="*/ 101812 w 258193"/>
              <a:gd name="connsiteY20" fmla="*/ 25853 h 355478"/>
              <a:gd name="connsiteX21" fmla="*/ 92521 w 258193"/>
              <a:gd name="connsiteY21" fmla="*/ 56553 h 355478"/>
              <a:gd name="connsiteX22" fmla="*/ 92521 w 258193"/>
              <a:gd name="connsiteY22" fmla="*/ 80791 h 355478"/>
              <a:gd name="connsiteX23" fmla="*/ 72324 w 258193"/>
              <a:gd name="connsiteY23" fmla="*/ 80791 h 355478"/>
              <a:gd name="connsiteX24" fmla="*/ 72324 w 258193"/>
              <a:gd name="connsiteY24" fmla="*/ 64633 h 355478"/>
              <a:gd name="connsiteX25" fmla="*/ 123222 w 258193"/>
              <a:gd name="connsiteY25" fmla="*/ 25449 h 355478"/>
              <a:gd name="connsiteX26" fmla="*/ 153114 w 258193"/>
              <a:gd name="connsiteY26" fmla="*/ 64633 h 355478"/>
              <a:gd name="connsiteX27" fmla="*/ 153114 w 258193"/>
              <a:gd name="connsiteY27" fmla="*/ 80791 h 355478"/>
              <a:gd name="connsiteX28" fmla="*/ 108679 w 258193"/>
              <a:gd name="connsiteY28" fmla="*/ 80791 h 355478"/>
              <a:gd name="connsiteX29" fmla="*/ 108679 w 258193"/>
              <a:gd name="connsiteY29" fmla="*/ 56553 h 355478"/>
              <a:gd name="connsiteX30" fmla="*/ 123222 w 258193"/>
              <a:gd name="connsiteY30" fmla="*/ 25449 h 355478"/>
              <a:gd name="connsiteX31" fmla="*/ 149075 w 258193"/>
              <a:gd name="connsiteY31" fmla="*/ 16158 h 355478"/>
              <a:gd name="connsiteX32" fmla="*/ 189470 w 258193"/>
              <a:gd name="connsiteY32" fmla="*/ 56553 h 355478"/>
              <a:gd name="connsiteX33" fmla="*/ 189470 w 258193"/>
              <a:gd name="connsiteY33" fmla="*/ 80791 h 355478"/>
              <a:gd name="connsiteX34" fmla="*/ 169272 w 258193"/>
              <a:gd name="connsiteY34" fmla="*/ 80791 h 355478"/>
              <a:gd name="connsiteX35" fmla="*/ 169272 w 258193"/>
              <a:gd name="connsiteY35" fmla="*/ 64633 h 355478"/>
              <a:gd name="connsiteX36" fmla="*/ 142612 w 258193"/>
              <a:gd name="connsiteY36" fmla="*/ 16562 h 355478"/>
              <a:gd name="connsiteX37" fmla="*/ 149075 w 258193"/>
              <a:gd name="connsiteY37" fmla="*/ 16158 h 355478"/>
              <a:gd name="connsiteX38" fmla="*/ 241984 w 258193"/>
              <a:gd name="connsiteY38" fmla="*/ 96141 h 355478"/>
              <a:gd name="connsiteX39" fmla="*/ 225826 w 258193"/>
              <a:gd name="connsiteY39" fmla="*/ 80791 h 355478"/>
              <a:gd name="connsiteX40" fmla="*/ 208456 w 258193"/>
              <a:gd name="connsiteY40" fmla="*/ 80791 h 355478"/>
              <a:gd name="connsiteX41" fmla="*/ 224614 w 258193"/>
              <a:gd name="connsiteY41" fmla="*/ 94525 h 355478"/>
              <a:gd name="connsiteX42" fmla="*/ 208456 w 258193"/>
              <a:gd name="connsiteY42" fmla="*/ 80791 h 355478"/>
              <a:gd name="connsiteX43" fmla="*/ 205628 w 258193"/>
              <a:gd name="connsiteY43" fmla="*/ 80791 h 355478"/>
              <a:gd name="connsiteX44" fmla="*/ 205628 w 258193"/>
              <a:gd name="connsiteY44" fmla="*/ 56553 h 355478"/>
              <a:gd name="connsiteX45" fmla="*/ 149075 w 258193"/>
              <a:gd name="connsiteY45" fmla="*/ 0 h 355478"/>
              <a:gd name="connsiteX46" fmla="*/ 119586 w 258193"/>
              <a:gd name="connsiteY46" fmla="*/ 8483 h 355478"/>
              <a:gd name="connsiteX47" fmla="*/ 112719 w 258193"/>
              <a:gd name="connsiteY47" fmla="*/ 8079 h 355478"/>
              <a:gd name="connsiteX48" fmla="*/ 56166 w 258193"/>
              <a:gd name="connsiteY48" fmla="*/ 64633 h 355478"/>
              <a:gd name="connsiteX49" fmla="*/ 56166 w 258193"/>
              <a:gd name="connsiteY49" fmla="*/ 80791 h 355478"/>
              <a:gd name="connsiteX50" fmla="*/ 31120 w 258193"/>
              <a:gd name="connsiteY50" fmla="*/ 80791 h 355478"/>
              <a:gd name="connsiteX51" fmla="*/ 14962 w 258193"/>
              <a:gd name="connsiteY51" fmla="*/ 96141 h 355478"/>
              <a:gd name="connsiteX52" fmla="*/ 16 w 258193"/>
              <a:gd name="connsiteY52" fmla="*/ 338513 h 355478"/>
              <a:gd name="connsiteX53" fmla="*/ 16174 w 258193"/>
              <a:gd name="connsiteY53" fmla="*/ 355479 h 355478"/>
              <a:gd name="connsiteX54" fmla="*/ 193914 w 258193"/>
              <a:gd name="connsiteY54" fmla="*/ 355479 h 355478"/>
              <a:gd name="connsiteX55" fmla="*/ 203204 w 258193"/>
              <a:gd name="connsiteY55" fmla="*/ 355479 h 355478"/>
              <a:gd name="connsiteX56" fmla="*/ 214919 w 258193"/>
              <a:gd name="connsiteY56" fmla="*/ 350227 h 355478"/>
              <a:gd name="connsiteX57" fmla="*/ 253295 w 258193"/>
              <a:gd name="connsiteY57" fmla="*/ 312256 h 355478"/>
              <a:gd name="connsiteX58" fmla="*/ 258142 w 258193"/>
              <a:gd name="connsiteY58" fmla="*/ 299733 h 355478"/>
              <a:gd name="connsiteX59" fmla="*/ 241984 w 258193"/>
              <a:gd name="connsiteY59" fmla="*/ 96141 h 355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58193" h="355478">
                <a:moveTo>
                  <a:pt x="210880" y="319931"/>
                </a:moveTo>
                <a:lnTo>
                  <a:pt x="221786" y="147847"/>
                </a:lnTo>
                <a:lnTo>
                  <a:pt x="233097" y="297713"/>
                </a:lnTo>
                <a:lnTo>
                  <a:pt x="210880" y="319931"/>
                </a:lnTo>
                <a:close/>
                <a:moveTo>
                  <a:pt x="185834" y="331242"/>
                </a:moveTo>
                <a:lnTo>
                  <a:pt x="24253" y="331242"/>
                </a:lnTo>
                <a:lnTo>
                  <a:pt x="38392" y="105028"/>
                </a:lnTo>
                <a:lnTo>
                  <a:pt x="56166" y="105028"/>
                </a:lnTo>
                <a:lnTo>
                  <a:pt x="56166" y="137344"/>
                </a:lnTo>
                <a:cubicBezTo>
                  <a:pt x="56166" y="141788"/>
                  <a:pt x="59801" y="145423"/>
                  <a:pt x="64245" y="145423"/>
                </a:cubicBezTo>
                <a:cubicBezTo>
                  <a:pt x="68688" y="145423"/>
                  <a:pt x="72324" y="141788"/>
                  <a:pt x="72324" y="137344"/>
                </a:cubicBezTo>
                <a:lnTo>
                  <a:pt x="72324" y="105028"/>
                </a:lnTo>
                <a:lnTo>
                  <a:pt x="153114" y="105028"/>
                </a:lnTo>
                <a:lnTo>
                  <a:pt x="153114" y="137344"/>
                </a:lnTo>
                <a:cubicBezTo>
                  <a:pt x="153114" y="141788"/>
                  <a:pt x="156750" y="145423"/>
                  <a:pt x="161193" y="145423"/>
                </a:cubicBezTo>
                <a:cubicBezTo>
                  <a:pt x="165637" y="145423"/>
                  <a:pt x="169272" y="141788"/>
                  <a:pt x="169272" y="137344"/>
                </a:cubicBezTo>
                <a:lnTo>
                  <a:pt x="169272" y="105028"/>
                </a:lnTo>
                <a:lnTo>
                  <a:pt x="199973" y="105028"/>
                </a:lnTo>
                <a:lnTo>
                  <a:pt x="185834" y="331242"/>
                </a:lnTo>
                <a:close/>
                <a:moveTo>
                  <a:pt x="72324" y="64633"/>
                </a:moveTo>
                <a:cubicBezTo>
                  <a:pt x="72324" y="46051"/>
                  <a:pt x="84846" y="30700"/>
                  <a:pt x="101812" y="25853"/>
                </a:cubicBezTo>
                <a:cubicBezTo>
                  <a:pt x="95753" y="34740"/>
                  <a:pt x="92521" y="45243"/>
                  <a:pt x="92521" y="56553"/>
                </a:cubicBezTo>
                <a:lnTo>
                  <a:pt x="92521" y="80791"/>
                </a:lnTo>
                <a:lnTo>
                  <a:pt x="72324" y="80791"/>
                </a:lnTo>
                <a:lnTo>
                  <a:pt x="72324" y="64633"/>
                </a:lnTo>
                <a:close/>
                <a:moveTo>
                  <a:pt x="123222" y="25449"/>
                </a:moveTo>
                <a:cubicBezTo>
                  <a:pt x="140592" y="29893"/>
                  <a:pt x="153114" y="45647"/>
                  <a:pt x="153114" y="64633"/>
                </a:cubicBezTo>
                <a:lnTo>
                  <a:pt x="153114" y="80791"/>
                </a:lnTo>
                <a:lnTo>
                  <a:pt x="108679" y="80791"/>
                </a:lnTo>
                <a:lnTo>
                  <a:pt x="108679" y="56553"/>
                </a:lnTo>
                <a:cubicBezTo>
                  <a:pt x="108679" y="44031"/>
                  <a:pt x="114335" y="33124"/>
                  <a:pt x="123222" y="25449"/>
                </a:cubicBezTo>
                <a:close/>
                <a:moveTo>
                  <a:pt x="149075" y="16158"/>
                </a:moveTo>
                <a:cubicBezTo>
                  <a:pt x="171292" y="16158"/>
                  <a:pt x="189470" y="34336"/>
                  <a:pt x="189470" y="56553"/>
                </a:cubicBezTo>
                <a:lnTo>
                  <a:pt x="189470" y="80791"/>
                </a:lnTo>
                <a:lnTo>
                  <a:pt x="169272" y="80791"/>
                </a:lnTo>
                <a:lnTo>
                  <a:pt x="169272" y="64633"/>
                </a:lnTo>
                <a:cubicBezTo>
                  <a:pt x="169272" y="44435"/>
                  <a:pt x="158770" y="26661"/>
                  <a:pt x="142612" y="16562"/>
                </a:cubicBezTo>
                <a:cubicBezTo>
                  <a:pt x="144631" y="16562"/>
                  <a:pt x="147055" y="16158"/>
                  <a:pt x="149075" y="16158"/>
                </a:cubicBezTo>
                <a:close/>
                <a:moveTo>
                  <a:pt x="241984" y="96141"/>
                </a:moveTo>
                <a:cubicBezTo>
                  <a:pt x="241580" y="87658"/>
                  <a:pt x="234309" y="80791"/>
                  <a:pt x="225826" y="80791"/>
                </a:cubicBezTo>
                <a:lnTo>
                  <a:pt x="208456" y="80791"/>
                </a:lnTo>
                <a:cubicBezTo>
                  <a:pt x="216535" y="80791"/>
                  <a:pt x="223402" y="86850"/>
                  <a:pt x="224614" y="94525"/>
                </a:cubicBezTo>
                <a:cubicBezTo>
                  <a:pt x="223402" y="86850"/>
                  <a:pt x="216939" y="80791"/>
                  <a:pt x="208456" y="80791"/>
                </a:cubicBezTo>
                <a:lnTo>
                  <a:pt x="205628" y="80791"/>
                </a:lnTo>
                <a:lnTo>
                  <a:pt x="205628" y="56553"/>
                </a:lnTo>
                <a:cubicBezTo>
                  <a:pt x="205628" y="25449"/>
                  <a:pt x="180179" y="0"/>
                  <a:pt x="149075" y="0"/>
                </a:cubicBezTo>
                <a:cubicBezTo>
                  <a:pt x="138168" y="0"/>
                  <a:pt x="128069" y="3232"/>
                  <a:pt x="119586" y="8483"/>
                </a:cubicBezTo>
                <a:cubicBezTo>
                  <a:pt x="117162" y="8079"/>
                  <a:pt x="115143" y="8079"/>
                  <a:pt x="112719" y="8079"/>
                </a:cubicBezTo>
                <a:cubicBezTo>
                  <a:pt x="81615" y="8079"/>
                  <a:pt x="56166" y="33528"/>
                  <a:pt x="56166" y="64633"/>
                </a:cubicBezTo>
                <a:lnTo>
                  <a:pt x="56166" y="80791"/>
                </a:lnTo>
                <a:lnTo>
                  <a:pt x="31120" y="80791"/>
                </a:lnTo>
                <a:cubicBezTo>
                  <a:pt x="22637" y="80791"/>
                  <a:pt x="15366" y="87254"/>
                  <a:pt x="14962" y="96141"/>
                </a:cubicBezTo>
                <a:lnTo>
                  <a:pt x="16" y="338513"/>
                </a:lnTo>
                <a:cubicBezTo>
                  <a:pt x="-388" y="347804"/>
                  <a:pt x="6883" y="355479"/>
                  <a:pt x="16174" y="355479"/>
                </a:cubicBezTo>
                <a:lnTo>
                  <a:pt x="193914" y="355479"/>
                </a:lnTo>
                <a:lnTo>
                  <a:pt x="203204" y="355479"/>
                </a:lnTo>
                <a:cubicBezTo>
                  <a:pt x="207648" y="355479"/>
                  <a:pt x="212091" y="353459"/>
                  <a:pt x="214919" y="350227"/>
                </a:cubicBezTo>
                <a:lnTo>
                  <a:pt x="253295" y="312256"/>
                </a:lnTo>
                <a:cubicBezTo>
                  <a:pt x="256526" y="309024"/>
                  <a:pt x="258546" y="304177"/>
                  <a:pt x="258142" y="299733"/>
                </a:cubicBezTo>
                <a:lnTo>
                  <a:pt x="241984" y="96141"/>
                </a:lnTo>
                <a:close/>
              </a:path>
            </a:pathLst>
          </a:custGeom>
          <a:solidFill>
            <a:schemeClr val="bg1"/>
          </a:solidFill>
          <a:ln w="3969"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pic>
        <p:nvPicPr>
          <p:cNvPr id="46" name="Graphic 45" descr="Box">
            <a:extLst>
              <a:ext uri="{FF2B5EF4-FFF2-40B4-BE49-F238E27FC236}">
                <a16:creationId xmlns:a16="http://schemas.microsoft.com/office/drawing/2014/main" xmlns="" id="{122D32BF-499F-4562-A3AF-CEFE456B5814}"/>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635543" y="1319074"/>
            <a:ext cx="469233" cy="469233"/>
          </a:xfrm>
          <a:prstGeom prst="rect">
            <a:avLst/>
          </a:prstGeom>
        </p:spPr>
      </p:pic>
      <p:sp>
        <p:nvSpPr>
          <p:cNvPr id="4" name="TextBox 3">
            <a:extLst>
              <a:ext uri="{FF2B5EF4-FFF2-40B4-BE49-F238E27FC236}">
                <a16:creationId xmlns:a16="http://schemas.microsoft.com/office/drawing/2014/main" xmlns="" id="{3ABA8F08-2BE0-4D1A-8126-44717BBDAAE5}"/>
              </a:ext>
            </a:extLst>
          </p:cNvPr>
          <p:cNvSpPr txBox="1"/>
          <p:nvPr/>
        </p:nvSpPr>
        <p:spPr>
          <a:xfrm>
            <a:off x="632759" y="2571750"/>
            <a:ext cx="935584" cy="400110"/>
          </a:xfrm>
          <a:prstGeom prst="rect">
            <a:avLst/>
          </a:prstGeom>
          <a:noFill/>
        </p:spPr>
        <p:txBody>
          <a:bodyPr wrap="square" rtlCol="0">
            <a:spAutoFit/>
          </a:bodyPr>
          <a:lstStyle/>
          <a:p>
            <a:r>
              <a:rPr lang="en-US" sz="1000" dirty="0"/>
              <a:t>This is your text</a:t>
            </a:r>
            <a:endParaRPr lang="es-UY" sz="1000" dirty="0"/>
          </a:p>
        </p:txBody>
      </p:sp>
      <p:sp>
        <p:nvSpPr>
          <p:cNvPr id="48" name="TextBox 47">
            <a:extLst>
              <a:ext uri="{FF2B5EF4-FFF2-40B4-BE49-F238E27FC236}">
                <a16:creationId xmlns:a16="http://schemas.microsoft.com/office/drawing/2014/main" xmlns="" id="{D125D26E-98EA-468A-9349-ACD6F2E46DFB}"/>
              </a:ext>
            </a:extLst>
          </p:cNvPr>
          <p:cNvSpPr txBox="1"/>
          <p:nvPr/>
        </p:nvSpPr>
        <p:spPr>
          <a:xfrm>
            <a:off x="632759" y="3187951"/>
            <a:ext cx="935584" cy="400110"/>
          </a:xfrm>
          <a:prstGeom prst="rect">
            <a:avLst/>
          </a:prstGeom>
          <a:noFill/>
        </p:spPr>
        <p:txBody>
          <a:bodyPr wrap="square" rtlCol="0">
            <a:spAutoFit/>
          </a:bodyPr>
          <a:lstStyle/>
          <a:p>
            <a:r>
              <a:rPr lang="en-US" sz="1000" dirty="0"/>
              <a:t>This is your text</a:t>
            </a:r>
            <a:endParaRPr lang="es-UY" sz="1000" dirty="0"/>
          </a:p>
        </p:txBody>
      </p:sp>
      <p:sp>
        <p:nvSpPr>
          <p:cNvPr id="49" name="TextBox 48">
            <a:extLst>
              <a:ext uri="{FF2B5EF4-FFF2-40B4-BE49-F238E27FC236}">
                <a16:creationId xmlns:a16="http://schemas.microsoft.com/office/drawing/2014/main" xmlns="" id="{D78A8A9C-BE13-41EC-AB7B-9F4AE9BC20DE}"/>
              </a:ext>
            </a:extLst>
          </p:cNvPr>
          <p:cNvSpPr txBox="1"/>
          <p:nvPr/>
        </p:nvSpPr>
        <p:spPr>
          <a:xfrm>
            <a:off x="632759" y="3806656"/>
            <a:ext cx="935584" cy="400110"/>
          </a:xfrm>
          <a:prstGeom prst="rect">
            <a:avLst/>
          </a:prstGeom>
          <a:noFill/>
        </p:spPr>
        <p:txBody>
          <a:bodyPr wrap="square" rtlCol="0">
            <a:spAutoFit/>
          </a:bodyPr>
          <a:lstStyle/>
          <a:p>
            <a:r>
              <a:rPr lang="en-US" sz="1000" dirty="0"/>
              <a:t>This is your text</a:t>
            </a:r>
            <a:endParaRPr lang="es-UY" sz="1000" dirty="0"/>
          </a:p>
        </p:txBody>
      </p:sp>
      <p:sp>
        <p:nvSpPr>
          <p:cNvPr id="53" name="TextBox 52">
            <a:extLst>
              <a:ext uri="{FF2B5EF4-FFF2-40B4-BE49-F238E27FC236}">
                <a16:creationId xmlns:a16="http://schemas.microsoft.com/office/drawing/2014/main" xmlns="" id="{58454F9A-2B4C-47ED-B23B-E2E7569A9C38}"/>
              </a:ext>
            </a:extLst>
          </p:cNvPr>
          <p:cNvSpPr txBox="1"/>
          <p:nvPr/>
        </p:nvSpPr>
        <p:spPr>
          <a:xfrm>
            <a:off x="1786259" y="2571750"/>
            <a:ext cx="935584" cy="400110"/>
          </a:xfrm>
          <a:prstGeom prst="rect">
            <a:avLst/>
          </a:prstGeom>
          <a:noFill/>
        </p:spPr>
        <p:txBody>
          <a:bodyPr wrap="square" rtlCol="0">
            <a:spAutoFit/>
          </a:bodyPr>
          <a:lstStyle/>
          <a:p>
            <a:r>
              <a:rPr lang="en-US" sz="1000" dirty="0"/>
              <a:t>This is your text</a:t>
            </a:r>
            <a:endParaRPr lang="es-UY" sz="1000" dirty="0"/>
          </a:p>
        </p:txBody>
      </p:sp>
      <p:sp>
        <p:nvSpPr>
          <p:cNvPr id="54" name="TextBox 53">
            <a:extLst>
              <a:ext uri="{FF2B5EF4-FFF2-40B4-BE49-F238E27FC236}">
                <a16:creationId xmlns:a16="http://schemas.microsoft.com/office/drawing/2014/main" xmlns="" id="{811BF924-C88C-4E55-996A-B91D7987B138}"/>
              </a:ext>
            </a:extLst>
          </p:cNvPr>
          <p:cNvSpPr txBox="1"/>
          <p:nvPr/>
        </p:nvSpPr>
        <p:spPr>
          <a:xfrm>
            <a:off x="1786259" y="3187951"/>
            <a:ext cx="935584" cy="400110"/>
          </a:xfrm>
          <a:prstGeom prst="rect">
            <a:avLst/>
          </a:prstGeom>
          <a:noFill/>
        </p:spPr>
        <p:txBody>
          <a:bodyPr wrap="square" rtlCol="0">
            <a:spAutoFit/>
          </a:bodyPr>
          <a:lstStyle/>
          <a:p>
            <a:r>
              <a:rPr lang="en-US" sz="1000" dirty="0"/>
              <a:t>This is your text</a:t>
            </a:r>
            <a:endParaRPr lang="es-UY" sz="1000" dirty="0"/>
          </a:p>
        </p:txBody>
      </p:sp>
      <p:sp>
        <p:nvSpPr>
          <p:cNvPr id="55" name="TextBox 54">
            <a:extLst>
              <a:ext uri="{FF2B5EF4-FFF2-40B4-BE49-F238E27FC236}">
                <a16:creationId xmlns:a16="http://schemas.microsoft.com/office/drawing/2014/main" xmlns="" id="{20751270-2175-468F-B1EB-EB334ECE050B}"/>
              </a:ext>
            </a:extLst>
          </p:cNvPr>
          <p:cNvSpPr txBox="1"/>
          <p:nvPr/>
        </p:nvSpPr>
        <p:spPr>
          <a:xfrm>
            <a:off x="1786259" y="3806656"/>
            <a:ext cx="935584" cy="400110"/>
          </a:xfrm>
          <a:prstGeom prst="rect">
            <a:avLst/>
          </a:prstGeom>
          <a:noFill/>
        </p:spPr>
        <p:txBody>
          <a:bodyPr wrap="square" rtlCol="0">
            <a:spAutoFit/>
          </a:bodyPr>
          <a:lstStyle/>
          <a:p>
            <a:r>
              <a:rPr lang="en-US" sz="1000" dirty="0"/>
              <a:t>This is your text</a:t>
            </a:r>
            <a:endParaRPr lang="es-UY" sz="1000" dirty="0"/>
          </a:p>
        </p:txBody>
      </p:sp>
      <p:sp>
        <p:nvSpPr>
          <p:cNvPr id="56" name="TextBox 55">
            <a:extLst>
              <a:ext uri="{FF2B5EF4-FFF2-40B4-BE49-F238E27FC236}">
                <a16:creationId xmlns:a16="http://schemas.microsoft.com/office/drawing/2014/main" xmlns="" id="{87976233-383F-4A23-B9D7-E02D90EA3FF7}"/>
              </a:ext>
            </a:extLst>
          </p:cNvPr>
          <p:cNvSpPr txBox="1"/>
          <p:nvPr/>
        </p:nvSpPr>
        <p:spPr>
          <a:xfrm>
            <a:off x="2936975" y="2571750"/>
            <a:ext cx="935584" cy="400110"/>
          </a:xfrm>
          <a:prstGeom prst="rect">
            <a:avLst/>
          </a:prstGeom>
          <a:noFill/>
        </p:spPr>
        <p:txBody>
          <a:bodyPr wrap="square" rtlCol="0">
            <a:spAutoFit/>
          </a:bodyPr>
          <a:lstStyle/>
          <a:p>
            <a:r>
              <a:rPr lang="en-US" sz="1000" dirty="0"/>
              <a:t>This is your text</a:t>
            </a:r>
            <a:endParaRPr lang="es-UY" sz="1000" dirty="0"/>
          </a:p>
        </p:txBody>
      </p:sp>
      <p:sp>
        <p:nvSpPr>
          <p:cNvPr id="57" name="TextBox 56">
            <a:extLst>
              <a:ext uri="{FF2B5EF4-FFF2-40B4-BE49-F238E27FC236}">
                <a16:creationId xmlns:a16="http://schemas.microsoft.com/office/drawing/2014/main" xmlns="" id="{0A6B6D19-BEAB-4228-BB82-2C89EABD738E}"/>
              </a:ext>
            </a:extLst>
          </p:cNvPr>
          <p:cNvSpPr txBox="1"/>
          <p:nvPr/>
        </p:nvSpPr>
        <p:spPr>
          <a:xfrm>
            <a:off x="2936975" y="3187951"/>
            <a:ext cx="935584" cy="400110"/>
          </a:xfrm>
          <a:prstGeom prst="rect">
            <a:avLst/>
          </a:prstGeom>
          <a:noFill/>
        </p:spPr>
        <p:txBody>
          <a:bodyPr wrap="square" rtlCol="0">
            <a:spAutoFit/>
          </a:bodyPr>
          <a:lstStyle/>
          <a:p>
            <a:r>
              <a:rPr lang="en-US" sz="1000" dirty="0"/>
              <a:t>This is your text</a:t>
            </a:r>
            <a:endParaRPr lang="es-UY" sz="1000" dirty="0"/>
          </a:p>
        </p:txBody>
      </p:sp>
      <p:sp>
        <p:nvSpPr>
          <p:cNvPr id="58" name="TextBox 57">
            <a:extLst>
              <a:ext uri="{FF2B5EF4-FFF2-40B4-BE49-F238E27FC236}">
                <a16:creationId xmlns:a16="http://schemas.microsoft.com/office/drawing/2014/main" xmlns="" id="{0F93C0FD-BE53-4063-A7A4-1145DDE9FBBC}"/>
              </a:ext>
            </a:extLst>
          </p:cNvPr>
          <p:cNvSpPr txBox="1"/>
          <p:nvPr/>
        </p:nvSpPr>
        <p:spPr>
          <a:xfrm>
            <a:off x="2936975" y="3806656"/>
            <a:ext cx="935584" cy="400110"/>
          </a:xfrm>
          <a:prstGeom prst="rect">
            <a:avLst/>
          </a:prstGeom>
          <a:noFill/>
        </p:spPr>
        <p:txBody>
          <a:bodyPr wrap="square" rtlCol="0">
            <a:spAutoFit/>
          </a:bodyPr>
          <a:lstStyle/>
          <a:p>
            <a:r>
              <a:rPr lang="en-US" sz="1000" dirty="0"/>
              <a:t>This is your text</a:t>
            </a:r>
            <a:endParaRPr lang="es-UY" sz="1000" dirty="0"/>
          </a:p>
        </p:txBody>
      </p:sp>
      <p:sp>
        <p:nvSpPr>
          <p:cNvPr id="59" name="TextBox 58">
            <a:extLst>
              <a:ext uri="{FF2B5EF4-FFF2-40B4-BE49-F238E27FC236}">
                <a16:creationId xmlns:a16="http://schemas.microsoft.com/office/drawing/2014/main" xmlns="" id="{0A72D326-ECF4-4950-92C6-DCAD0BDC5CC9}"/>
              </a:ext>
            </a:extLst>
          </p:cNvPr>
          <p:cNvSpPr txBox="1"/>
          <p:nvPr/>
        </p:nvSpPr>
        <p:spPr>
          <a:xfrm>
            <a:off x="4087691" y="2571750"/>
            <a:ext cx="935584" cy="400110"/>
          </a:xfrm>
          <a:prstGeom prst="rect">
            <a:avLst/>
          </a:prstGeom>
          <a:noFill/>
        </p:spPr>
        <p:txBody>
          <a:bodyPr wrap="square" rtlCol="0">
            <a:spAutoFit/>
          </a:bodyPr>
          <a:lstStyle/>
          <a:p>
            <a:r>
              <a:rPr lang="en-US" sz="1000" dirty="0"/>
              <a:t>This is your text</a:t>
            </a:r>
            <a:endParaRPr lang="es-UY" sz="1000" dirty="0"/>
          </a:p>
        </p:txBody>
      </p:sp>
      <p:sp>
        <p:nvSpPr>
          <p:cNvPr id="60" name="TextBox 59">
            <a:extLst>
              <a:ext uri="{FF2B5EF4-FFF2-40B4-BE49-F238E27FC236}">
                <a16:creationId xmlns:a16="http://schemas.microsoft.com/office/drawing/2014/main" xmlns="" id="{32E13C70-64AE-44D1-B3B2-0DFCC4331B08}"/>
              </a:ext>
            </a:extLst>
          </p:cNvPr>
          <p:cNvSpPr txBox="1"/>
          <p:nvPr/>
        </p:nvSpPr>
        <p:spPr>
          <a:xfrm>
            <a:off x="4087691" y="3187951"/>
            <a:ext cx="935584" cy="400110"/>
          </a:xfrm>
          <a:prstGeom prst="rect">
            <a:avLst/>
          </a:prstGeom>
          <a:noFill/>
        </p:spPr>
        <p:txBody>
          <a:bodyPr wrap="square" rtlCol="0">
            <a:spAutoFit/>
          </a:bodyPr>
          <a:lstStyle/>
          <a:p>
            <a:r>
              <a:rPr lang="en-US" sz="1000" dirty="0"/>
              <a:t>This is your text</a:t>
            </a:r>
            <a:endParaRPr lang="es-UY" sz="1000" dirty="0"/>
          </a:p>
        </p:txBody>
      </p:sp>
      <p:sp>
        <p:nvSpPr>
          <p:cNvPr id="61" name="TextBox 60">
            <a:extLst>
              <a:ext uri="{FF2B5EF4-FFF2-40B4-BE49-F238E27FC236}">
                <a16:creationId xmlns:a16="http://schemas.microsoft.com/office/drawing/2014/main" xmlns="" id="{AC5AB310-B7A1-4F79-819A-1E4B766520FA}"/>
              </a:ext>
            </a:extLst>
          </p:cNvPr>
          <p:cNvSpPr txBox="1"/>
          <p:nvPr/>
        </p:nvSpPr>
        <p:spPr>
          <a:xfrm>
            <a:off x="4087691" y="3806656"/>
            <a:ext cx="935584" cy="400110"/>
          </a:xfrm>
          <a:prstGeom prst="rect">
            <a:avLst/>
          </a:prstGeom>
          <a:noFill/>
        </p:spPr>
        <p:txBody>
          <a:bodyPr wrap="square" rtlCol="0">
            <a:spAutoFit/>
          </a:bodyPr>
          <a:lstStyle/>
          <a:p>
            <a:r>
              <a:rPr lang="en-US" sz="1000" dirty="0"/>
              <a:t>This is your text</a:t>
            </a:r>
            <a:endParaRPr lang="es-UY" sz="1000" dirty="0"/>
          </a:p>
        </p:txBody>
      </p:sp>
      <p:sp>
        <p:nvSpPr>
          <p:cNvPr id="62" name="TextBox 61">
            <a:extLst>
              <a:ext uri="{FF2B5EF4-FFF2-40B4-BE49-F238E27FC236}">
                <a16:creationId xmlns:a16="http://schemas.microsoft.com/office/drawing/2014/main" xmlns="" id="{934B51FC-347F-4FF6-8DC8-DEDCB58D37BE}"/>
              </a:ext>
            </a:extLst>
          </p:cNvPr>
          <p:cNvSpPr txBox="1"/>
          <p:nvPr/>
        </p:nvSpPr>
        <p:spPr>
          <a:xfrm>
            <a:off x="5238407" y="2571750"/>
            <a:ext cx="935584" cy="400110"/>
          </a:xfrm>
          <a:prstGeom prst="rect">
            <a:avLst/>
          </a:prstGeom>
          <a:noFill/>
        </p:spPr>
        <p:txBody>
          <a:bodyPr wrap="square" rtlCol="0">
            <a:spAutoFit/>
          </a:bodyPr>
          <a:lstStyle/>
          <a:p>
            <a:r>
              <a:rPr lang="en-US" sz="1000" dirty="0"/>
              <a:t>This is your text</a:t>
            </a:r>
            <a:endParaRPr lang="es-UY" sz="1000" dirty="0"/>
          </a:p>
        </p:txBody>
      </p:sp>
      <p:sp>
        <p:nvSpPr>
          <p:cNvPr id="63" name="TextBox 62">
            <a:extLst>
              <a:ext uri="{FF2B5EF4-FFF2-40B4-BE49-F238E27FC236}">
                <a16:creationId xmlns:a16="http://schemas.microsoft.com/office/drawing/2014/main" xmlns="" id="{640771F6-36A1-4F18-BB10-CD6C4D5CA97E}"/>
              </a:ext>
            </a:extLst>
          </p:cNvPr>
          <p:cNvSpPr txBox="1"/>
          <p:nvPr/>
        </p:nvSpPr>
        <p:spPr>
          <a:xfrm>
            <a:off x="5238407" y="3187951"/>
            <a:ext cx="935584" cy="400110"/>
          </a:xfrm>
          <a:prstGeom prst="rect">
            <a:avLst/>
          </a:prstGeom>
          <a:noFill/>
        </p:spPr>
        <p:txBody>
          <a:bodyPr wrap="square" rtlCol="0">
            <a:spAutoFit/>
          </a:bodyPr>
          <a:lstStyle/>
          <a:p>
            <a:r>
              <a:rPr lang="en-US" sz="1000" dirty="0"/>
              <a:t>This is your text</a:t>
            </a:r>
            <a:endParaRPr lang="es-UY" sz="1000" dirty="0"/>
          </a:p>
        </p:txBody>
      </p:sp>
      <p:sp>
        <p:nvSpPr>
          <p:cNvPr id="64" name="TextBox 63">
            <a:extLst>
              <a:ext uri="{FF2B5EF4-FFF2-40B4-BE49-F238E27FC236}">
                <a16:creationId xmlns:a16="http://schemas.microsoft.com/office/drawing/2014/main" xmlns="" id="{7882CA48-5DB0-4DF8-B5D2-202E208355DB}"/>
              </a:ext>
            </a:extLst>
          </p:cNvPr>
          <p:cNvSpPr txBox="1"/>
          <p:nvPr/>
        </p:nvSpPr>
        <p:spPr>
          <a:xfrm>
            <a:off x="5238407" y="3806656"/>
            <a:ext cx="935584" cy="400110"/>
          </a:xfrm>
          <a:prstGeom prst="rect">
            <a:avLst/>
          </a:prstGeom>
          <a:noFill/>
        </p:spPr>
        <p:txBody>
          <a:bodyPr wrap="square" rtlCol="0">
            <a:spAutoFit/>
          </a:bodyPr>
          <a:lstStyle/>
          <a:p>
            <a:r>
              <a:rPr lang="en-US" sz="1000" dirty="0"/>
              <a:t>This is your text</a:t>
            </a:r>
            <a:endParaRPr lang="es-UY" sz="1000" dirty="0"/>
          </a:p>
        </p:txBody>
      </p:sp>
      <p:sp>
        <p:nvSpPr>
          <p:cNvPr id="65" name="TextBox 64">
            <a:extLst>
              <a:ext uri="{FF2B5EF4-FFF2-40B4-BE49-F238E27FC236}">
                <a16:creationId xmlns:a16="http://schemas.microsoft.com/office/drawing/2014/main" xmlns="" id="{89C348D7-588D-4599-908A-2EAA6CC6A9BA}"/>
              </a:ext>
            </a:extLst>
          </p:cNvPr>
          <p:cNvSpPr txBox="1"/>
          <p:nvPr/>
        </p:nvSpPr>
        <p:spPr>
          <a:xfrm>
            <a:off x="6389123" y="2571750"/>
            <a:ext cx="935584" cy="400110"/>
          </a:xfrm>
          <a:prstGeom prst="rect">
            <a:avLst/>
          </a:prstGeom>
          <a:noFill/>
        </p:spPr>
        <p:txBody>
          <a:bodyPr wrap="square" rtlCol="0">
            <a:spAutoFit/>
          </a:bodyPr>
          <a:lstStyle/>
          <a:p>
            <a:r>
              <a:rPr lang="en-US" sz="1000" dirty="0"/>
              <a:t>This is your text</a:t>
            </a:r>
            <a:endParaRPr lang="es-UY" sz="1000" dirty="0"/>
          </a:p>
        </p:txBody>
      </p:sp>
      <p:sp>
        <p:nvSpPr>
          <p:cNvPr id="66" name="TextBox 65">
            <a:extLst>
              <a:ext uri="{FF2B5EF4-FFF2-40B4-BE49-F238E27FC236}">
                <a16:creationId xmlns:a16="http://schemas.microsoft.com/office/drawing/2014/main" xmlns="" id="{94A3BACF-3330-4397-BE9A-550CC828968C}"/>
              </a:ext>
            </a:extLst>
          </p:cNvPr>
          <p:cNvSpPr txBox="1"/>
          <p:nvPr/>
        </p:nvSpPr>
        <p:spPr>
          <a:xfrm>
            <a:off x="6389123" y="3187951"/>
            <a:ext cx="935584" cy="400110"/>
          </a:xfrm>
          <a:prstGeom prst="rect">
            <a:avLst/>
          </a:prstGeom>
          <a:noFill/>
        </p:spPr>
        <p:txBody>
          <a:bodyPr wrap="square" rtlCol="0">
            <a:spAutoFit/>
          </a:bodyPr>
          <a:lstStyle/>
          <a:p>
            <a:r>
              <a:rPr lang="en-US" sz="1000" dirty="0"/>
              <a:t>This is your text</a:t>
            </a:r>
            <a:endParaRPr lang="es-UY" sz="1000" dirty="0"/>
          </a:p>
        </p:txBody>
      </p:sp>
      <p:sp>
        <p:nvSpPr>
          <p:cNvPr id="67" name="TextBox 66">
            <a:extLst>
              <a:ext uri="{FF2B5EF4-FFF2-40B4-BE49-F238E27FC236}">
                <a16:creationId xmlns:a16="http://schemas.microsoft.com/office/drawing/2014/main" xmlns="" id="{55534E35-7156-4E13-95E8-85DB358CA396}"/>
              </a:ext>
            </a:extLst>
          </p:cNvPr>
          <p:cNvSpPr txBox="1"/>
          <p:nvPr/>
        </p:nvSpPr>
        <p:spPr>
          <a:xfrm>
            <a:off x="6389123" y="3806656"/>
            <a:ext cx="935584" cy="400110"/>
          </a:xfrm>
          <a:prstGeom prst="rect">
            <a:avLst/>
          </a:prstGeom>
          <a:noFill/>
        </p:spPr>
        <p:txBody>
          <a:bodyPr wrap="square" rtlCol="0">
            <a:spAutoFit/>
          </a:bodyPr>
          <a:lstStyle/>
          <a:p>
            <a:r>
              <a:rPr lang="en-US" sz="1000" dirty="0"/>
              <a:t>This is your text</a:t>
            </a:r>
            <a:endParaRPr lang="es-UY" sz="1000" dirty="0"/>
          </a:p>
        </p:txBody>
      </p:sp>
      <p:sp>
        <p:nvSpPr>
          <p:cNvPr id="68" name="TextBox 67">
            <a:extLst>
              <a:ext uri="{FF2B5EF4-FFF2-40B4-BE49-F238E27FC236}">
                <a16:creationId xmlns:a16="http://schemas.microsoft.com/office/drawing/2014/main" xmlns="" id="{5D01675B-C4D3-4610-97F7-1279575F5A97}"/>
              </a:ext>
            </a:extLst>
          </p:cNvPr>
          <p:cNvSpPr txBox="1"/>
          <p:nvPr/>
        </p:nvSpPr>
        <p:spPr>
          <a:xfrm>
            <a:off x="7539839" y="2571750"/>
            <a:ext cx="935584" cy="400110"/>
          </a:xfrm>
          <a:prstGeom prst="rect">
            <a:avLst/>
          </a:prstGeom>
          <a:noFill/>
        </p:spPr>
        <p:txBody>
          <a:bodyPr wrap="square" rtlCol="0">
            <a:spAutoFit/>
          </a:bodyPr>
          <a:lstStyle/>
          <a:p>
            <a:r>
              <a:rPr lang="en-US" sz="1000" dirty="0"/>
              <a:t>This is your text</a:t>
            </a:r>
            <a:endParaRPr lang="es-UY" sz="1000" dirty="0"/>
          </a:p>
        </p:txBody>
      </p:sp>
      <p:sp>
        <p:nvSpPr>
          <p:cNvPr id="69" name="TextBox 68">
            <a:extLst>
              <a:ext uri="{FF2B5EF4-FFF2-40B4-BE49-F238E27FC236}">
                <a16:creationId xmlns:a16="http://schemas.microsoft.com/office/drawing/2014/main" xmlns="" id="{E660CE10-6402-4FFE-BAFA-3CFA3162B28D}"/>
              </a:ext>
            </a:extLst>
          </p:cNvPr>
          <p:cNvSpPr txBox="1"/>
          <p:nvPr/>
        </p:nvSpPr>
        <p:spPr>
          <a:xfrm>
            <a:off x="7539839" y="3187951"/>
            <a:ext cx="935584" cy="400110"/>
          </a:xfrm>
          <a:prstGeom prst="rect">
            <a:avLst/>
          </a:prstGeom>
          <a:noFill/>
        </p:spPr>
        <p:txBody>
          <a:bodyPr wrap="square" rtlCol="0">
            <a:spAutoFit/>
          </a:bodyPr>
          <a:lstStyle/>
          <a:p>
            <a:r>
              <a:rPr lang="en-US" sz="1000" dirty="0"/>
              <a:t>This is your text</a:t>
            </a:r>
            <a:endParaRPr lang="es-UY" sz="1000" dirty="0"/>
          </a:p>
        </p:txBody>
      </p:sp>
      <p:sp>
        <p:nvSpPr>
          <p:cNvPr id="70" name="TextBox 69">
            <a:extLst>
              <a:ext uri="{FF2B5EF4-FFF2-40B4-BE49-F238E27FC236}">
                <a16:creationId xmlns:a16="http://schemas.microsoft.com/office/drawing/2014/main" xmlns="" id="{16727D12-D433-4D6A-9C45-36F615E252AD}"/>
              </a:ext>
            </a:extLst>
          </p:cNvPr>
          <p:cNvSpPr txBox="1"/>
          <p:nvPr/>
        </p:nvSpPr>
        <p:spPr>
          <a:xfrm>
            <a:off x="7539839" y="3806656"/>
            <a:ext cx="935584" cy="400110"/>
          </a:xfrm>
          <a:prstGeom prst="rect">
            <a:avLst/>
          </a:prstGeom>
          <a:noFill/>
        </p:spPr>
        <p:txBody>
          <a:bodyPr wrap="square" rtlCol="0">
            <a:spAutoFit/>
          </a:bodyPr>
          <a:lstStyle/>
          <a:p>
            <a:r>
              <a:rPr lang="en-US" sz="1000" dirty="0"/>
              <a:t>This is your text</a:t>
            </a:r>
            <a:endParaRPr lang="es-UY"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p:nvPr/>
        </p:nvSpPr>
        <p:spPr>
          <a:xfrm>
            <a:off x="555951" y="257050"/>
            <a:ext cx="5845200" cy="423300"/>
          </a:xfrm>
          <a:prstGeom prst="rect">
            <a:avLst/>
          </a:prstGeom>
          <a:noFill/>
          <a:ln>
            <a:noFill/>
          </a:ln>
        </p:spPr>
        <p:txBody>
          <a:bodyPr spcFirstLastPara="1" wrap="square" lIns="19050" tIns="19050" rIns="19050" bIns="19050" anchor="t" anchorCtr="0">
            <a:noAutofit/>
          </a:bodyPr>
          <a:lstStyle/>
          <a:p>
            <a:pPr marL="0" marR="0" lvl="0" indent="0" algn="l" rtl="0">
              <a:lnSpc>
                <a:spcPct val="100000"/>
              </a:lnSpc>
              <a:spcBef>
                <a:spcPts val="0"/>
              </a:spcBef>
              <a:spcAft>
                <a:spcPts val="0"/>
              </a:spcAft>
              <a:buClr>
                <a:srgbClr val="252D30"/>
              </a:buClr>
              <a:buSzPts val="3000"/>
              <a:buFont typeface="Arial"/>
              <a:buNone/>
            </a:pPr>
            <a:r>
              <a:rPr lang="en-GB" sz="3000" b="0" i="0" u="none" dirty="0">
                <a:solidFill>
                  <a:srgbClr val="252D30"/>
                </a:solidFill>
                <a:latin typeface="Calibri" panose="020F0502020204030204" pitchFamily="34" charset="0"/>
                <a:cs typeface="Calibri" panose="020F0502020204030204" pitchFamily="34" charset="0"/>
                <a:sym typeface="Arial"/>
              </a:rPr>
              <a:t>Marketing Mix 7Ps - Price</a:t>
            </a:r>
            <a:endParaRPr sz="500" dirty="0">
              <a:latin typeface="Calibri" panose="020F0502020204030204" pitchFamily="34" charset="0"/>
              <a:cs typeface="Calibri" panose="020F0502020204030204" pitchFamily="34" charset="0"/>
            </a:endParaRPr>
          </a:p>
        </p:txBody>
      </p:sp>
      <p:sp>
        <p:nvSpPr>
          <p:cNvPr id="54" name="Google Shape;116;p26">
            <a:extLst>
              <a:ext uri="{FF2B5EF4-FFF2-40B4-BE49-F238E27FC236}">
                <a16:creationId xmlns:a16="http://schemas.microsoft.com/office/drawing/2014/main" xmlns="" id="{06FF839F-9250-4C1F-BEDB-B79B0A7F4787}"/>
              </a:ext>
            </a:extLst>
          </p:cNvPr>
          <p:cNvSpPr/>
          <p:nvPr/>
        </p:nvSpPr>
        <p:spPr>
          <a:xfrm>
            <a:off x="1277380" y="1773312"/>
            <a:ext cx="2594361" cy="2592910"/>
          </a:xfrm>
          <a:prstGeom prst="ellipse">
            <a:avLst/>
          </a:prstGeom>
          <a:noFill/>
          <a:ln w="28575" cap="flat" cmpd="sng">
            <a:solidFill>
              <a:schemeClr val="lt2"/>
            </a:solidFill>
            <a:prstDash val="solid"/>
            <a:miter lim="262144"/>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55" name="Google Shape;125;p26">
            <a:extLst>
              <a:ext uri="{FF2B5EF4-FFF2-40B4-BE49-F238E27FC236}">
                <a16:creationId xmlns:a16="http://schemas.microsoft.com/office/drawing/2014/main" xmlns="" id="{BDFFD703-9E74-4424-89EF-0F9DD336A42A}"/>
              </a:ext>
            </a:extLst>
          </p:cNvPr>
          <p:cNvSpPr/>
          <p:nvPr/>
        </p:nvSpPr>
        <p:spPr>
          <a:xfrm>
            <a:off x="1929560" y="2425077"/>
            <a:ext cx="1290465" cy="1290465"/>
          </a:xfrm>
          <a:prstGeom prst="ellipse">
            <a:avLst/>
          </a:prstGeom>
          <a:solidFill>
            <a:srgbClr val="1A77B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56" name="Google Shape;126;p26">
            <a:extLst>
              <a:ext uri="{FF2B5EF4-FFF2-40B4-BE49-F238E27FC236}">
                <a16:creationId xmlns:a16="http://schemas.microsoft.com/office/drawing/2014/main" xmlns="" id="{9A0AC95F-AA3A-450B-8D9A-F89CB01C716E}"/>
              </a:ext>
            </a:extLst>
          </p:cNvPr>
          <p:cNvSpPr txBox="1"/>
          <p:nvPr/>
        </p:nvSpPr>
        <p:spPr>
          <a:xfrm>
            <a:off x="2113080" y="2771742"/>
            <a:ext cx="923472" cy="597135"/>
          </a:xfrm>
          <a:prstGeom prst="rect">
            <a:avLst/>
          </a:prstGeom>
          <a:noFill/>
          <a:ln>
            <a:noFill/>
          </a:ln>
        </p:spPr>
        <p:txBody>
          <a:bodyPr spcFirstLastPara="1" wrap="square" lIns="34275" tIns="17150" rIns="34275" bIns="17150" anchor="t" anchorCtr="0">
            <a:noAutofit/>
          </a:bodyPr>
          <a:lstStyle/>
          <a:p>
            <a:pPr marL="0" marR="0" lvl="0" indent="0" algn="ctr" rtl="0">
              <a:lnSpc>
                <a:spcPct val="100000"/>
              </a:lnSpc>
              <a:spcBef>
                <a:spcPts val="0"/>
              </a:spcBef>
              <a:spcAft>
                <a:spcPts val="0"/>
              </a:spcAft>
              <a:buClr>
                <a:srgbClr val="FFFFFF"/>
              </a:buClr>
              <a:buSzPts val="2300"/>
              <a:buFont typeface="Impact"/>
              <a:buNone/>
            </a:pPr>
            <a:r>
              <a:rPr lang="en-US" sz="1600" dirty="0">
                <a:solidFill>
                  <a:schemeClr val="bg1"/>
                </a:solidFill>
                <a:latin typeface="Impact" panose="020B0806030902050204" pitchFamily="34" charset="0"/>
                <a:cs typeface="Calibri" panose="020F0502020204030204" pitchFamily="34" charset="0"/>
              </a:rPr>
              <a:t>MARKET</a:t>
            </a:r>
          </a:p>
          <a:p>
            <a:pPr marL="0" marR="0" lvl="0" indent="0" algn="ctr" rtl="0">
              <a:lnSpc>
                <a:spcPct val="100000"/>
              </a:lnSpc>
              <a:spcBef>
                <a:spcPts val="0"/>
              </a:spcBef>
              <a:spcAft>
                <a:spcPts val="0"/>
              </a:spcAft>
              <a:buClr>
                <a:srgbClr val="FFFFFF"/>
              </a:buClr>
              <a:buSzPts val="2300"/>
              <a:buFont typeface="Impact"/>
              <a:buNone/>
            </a:pPr>
            <a:r>
              <a:rPr lang="en-US" sz="1600" dirty="0">
                <a:solidFill>
                  <a:schemeClr val="bg1"/>
                </a:solidFill>
                <a:latin typeface="Impact" panose="020B0806030902050204" pitchFamily="34" charset="0"/>
                <a:cs typeface="Calibri" panose="020F0502020204030204" pitchFamily="34" charset="0"/>
              </a:rPr>
              <a:t>MIX</a:t>
            </a:r>
            <a:endParaRPr sz="1600" dirty="0">
              <a:solidFill>
                <a:schemeClr val="bg1"/>
              </a:solidFill>
              <a:latin typeface="Impact" panose="020B0806030902050204" pitchFamily="34" charset="0"/>
              <a:cs typeface="Calibri" panose="020F0502020204030204" pitchFamily="34" charset="0"/>
            </a:endParaRPr>
          </a:p>
        </p:txBody>
      </p:sp>
      <p:sp>
        <p:nvSpPr>
          <p:cNvPr id="57" name="Google Shape;127;p26">
            <a:extLst>
              <a:ext uri="{FF2B5EF4-FFF2-40B4-BE49-F238E27FC236}">
                <a16:creationId xmlns:a16="http://schemas.microsoft.com/office/drawing/2014/main" xmlns="" id="{FC9497CE-EFAC-4B97-8CB1-68ACD55FF2E5}"/>
              </a:ext>
            </a:extLst>
          </p:cNvPr>
          <p:cNvSpPr/>
          <p:nvPr/>
        </p:nvSpPr>
        <p:spPr>
          <a:xfrm>
            <a:off x="3195219" y="1773922"/>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58" name="Google Shape;128;p26">
            <a:extLst>
              <a:ext uri="{FF2B5EF4-FFF2-40B4-BE49-F238E27FC236}">
                <a16:creationId xmlns:a16="http://schemas.microsoft.com/office/drawing/2014/main" xmlns="" id="{DB8DCD65-16E3-4763-AC99-7896C1065368}"/>
              </a:ext>
            </a:extLst>
          </p:cNvPr>
          <p:cNvSpPr/>
          <p:nvPr/>
        </p:nvSpPr>
        <p:spPr>
          <a:xfrm>
            <a:off x="1270670" y="1773922"/>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59" name="Google Shape;129;p26">
            <a:extLst>
              <a:ext uri="{FF2B5EF4-FFF2-40B4-BE49-F238E27FC236}">
                <a16:creationId xmlns:a16="http://schemas.microsoft.com/office/drawing/2014/main" xmlns="" id="{5E31B3F7-D322-4B49-9496-77F31874AA10}"/>
              </a:ext>
            </a:extLst>
          </p:cNvPr>
          <p:cNvSpPr/>
          <p:nvPr/>
        </p:nvSpPr>
        <p:spPr>
          <a:xfrm>
            <a:off x="3197050" y="3697284"/>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0" name="Google Shape;130;p26">
            <a:extLst>
              <a:ext uri="{FF2B5EF4-FFF2-40B4-BE49-F238E27FC236}">
                <a16:creationId xmlns:a16="http://schemas.microsoft.com/office/drawing/2014/main" xmlns="" id="{E204F48F-2D69-44B7-9B8B-4D50B1CD341F}"/>
              </a:ext>
            </a:extLst>
          </p:cNvPr>
          <p:cNvSpPr/>
          <p:nvPr/>
        </p:nvSpPr>
        <p:spPr>
          <a:xfrm>
            <a:off x="1277380" y="3695454"/>
            <a:ext cx="707124" cy="706761"/>
          </a:xfrm>
          <a:prstGeom prst="ellipse">
            <a:avLst/>
          </a:prstGeom>
          <a:solidFill>
            <a:schemeClr val="lt2"/>
          </a:solidFill>
          <a:ln>
            <a:solidFill>
              <a:schemeClr val="bg2"/>
            </a:solid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1" name="Google Shape;131;p26">
            <a:extLst>
              <a:ext uri="{FF2B5EF4-FFF2-40B4-BE49-F238E27FC236}">
                <a16:creationId xmlns:a16="http://schemas.microsoft.com/office/drawing/2014/main" xmlns="" id="{B1BCF9F0-2DED-4BE7-9201-2DDF54EEDCD1}"/>
              </a:ext>
            </a:extLst>
          </p:cNvPr>
          <p:cNvSpPr/>
          <p:nvPr/>
        </p:nvSpPr>
        <p:spPr>
          <a:xfrm rot="2700000">
            <a:off x="3023693" y="3552606"/>
            <a:ext cx="270540" cy="277728"/>
          </a:xfrm>
          <a:prstGeom prst="rightArrow">
            <a:avLst>
              <a:gd name="adj1" fmla="val 11063"/>
              <a:gd name="adj2" fmla="val 50000"/>
            </a:avLst>
          </a:prstGeom>
          <a:solidFill>
            <a:srgbClr val="D9D9D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2" name="Google Shape;132;p26">
            <a:extLst>
              <a:ext uri="{FF2B5EF4-FFF2-40B4-BE49-F238E27FC236}">
                <a16:creationId xmlns:a16="http://schemas.microsoft.com/office/drawing/2014/main" xmlns="" id="{850A5B30-FE90-4AD4-A155-4B327EFD3151}"/>
              </a:ext>
            </a:extLst>
          </p:cNvPr>
          <p:cNvSpPr/>
          <p:nvPr/>
        </p:nvSpPr>
        <p:spPr>
          <a:xfrm rot="18900000">
            <a:off x="3007906" y="2338309"/>
            <a:ext cx="278241" cy="270797"/>
          </a:xfrm>
          <a:prstGeom prst="rightArrow">
            <a:avLst>
              <a:gd name="adj1" fmla="val 11082"/>
              <a:gd name="adj2" fmla="val 50000"/>
            </a:avLst>
          </a:prstGeom>
          <a:solidFill>
            <a:srgbClr val="D9D9D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3" name="Google Shape;133;p26">
            <a:extLst>
              <a:ext uri="{FF2B5EF4-FFF2-40B4-BE49-F238E27FC236}">
                <a16:creationId xmlns:a16="http://schemas.microsoft.com/office/drawing/2014/main" xmlns="" id="{8698BA77-A044-4FE8-BCF9-262C3EE08B73}"/>
              </a:ext>
            </a:extLst>
          </p:cNvPr>
          <p:cNvSpPr/>
          <p:nvPr/>
        </p:nvSpPr>
        <p:spPr>
          <a:xfrm rot="8100000">
            <a:off x="1873915" y="3555671"/>
            <a:ext cx="278241" cy="271568"/>
          </a:xfrm>
          <a:prstGeom prst="rightArrow">
            <a:avLst>
              <a:gd name="adj1" fmla="val 11058"/>
              <a:gd name="adj2" fmla="val 50000"/>
            </a:avLst>
          </a:prstGeom>
          <a:solidFill>
            <a:srgbClr val="D9D9D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4" name="Google Shape;134;p26">
            <a:extLst>
              <a:ext uri="{FF2B5EF4-FFF2-40B4-BE49-F238E27FC236}">
                <a16:creationId xmlns:a16="http://schemas.microsoft.com/office/drawing/2014/main" xmlns="" id="{7147F7C6-6277-4894-A5A5-EFA78186BB13}"/>
              </a:ext>
            </a:extLst>
          </p:cNvPr>
          <p:cNvSpPr/>
          <p:nvPr/>
        </p:nvSpPr>
        <p:spPr>
          <a:xfrm rot="13500000">
            <a:off x="1853206" y="2334607"/>
            <a:ext cx="271568" cy="278241"/>
          </a:xfrm>
          <a:prstGeom prst="rightArrow">
            <a:avLst>
              <a:gd name="adj1" fmla="val 11063"/>
              <a:gd name="adj2" fmla="val 50000"/>
            </a:avLst>
          </a:prstGeom>
          <a:solidFill>
            <a:srgbClr val="D9D9D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5" name="Google Shape;139;p26">
            <a:extLst>
              <a:ext uri="{FF2B5EF4-FFF2-40B4-BE49-F238E27FC236}">
                <a16:creationId xmlns:a16="http://schemas.microsoft.com/office/drawing/2014/main" xmlns="" id="{2344E9F7-3B08-4050-A141-9F0DE4B9CE93}"/>
              </a:ext>
            </a:extLst>
          </p:cNvPr>
          <p:cNvSpPr/>
          <p:nvPr/>
        </p:nvSpPr>
        <p:spPr>
          <a:xfrm>
            <a:off x="884200" y="2716393"/>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6" name="Google Shape;140;p26">
            <a:extLst>
              <a:ext uri="{FF2B5EF4-FFF2-40B4-BE49-F238E27FC236}">
                <a16:creationId xmlns:a16="http://schemas.microsoft.com/office/drawing/2014/main" xmlns="" id="{31CADC1D-EFB0-450C-9F91-BEDD235491DB}"/>
              </a:ext>
            </a:extLst>
          </p:cNvPr>
          <p:cNvSpPr/>
          <p:nvPr/>
        </p:nvSpPr>
        <p:spPr>
          <a:xfrm>
            <a:off x="3533465" y="2716393"/>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7" name="Google Shape;141;p26">
            <a:extLst>
              <a:ext uri="{FF2B5EF4-FFF2-40B4-BE49-F238E27FC236}">
                <a16:creationId xmlns:a16="http://schemas.microsoft.com/office/drawing/2014/main" xmlns="" id="{25F38395-31AE-4905-B7EA-D05067EB3F94}"/>
              </a:ext>
            </a:extLst>
          </p:cNvPr>
          <p:cNvSpPr/>
          <p:nvPr/>
        </p:nvSpPr>
        <p:spPr>
          <a:xfrm>
            <a:off x="2226902" y="1319408"/>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pic>
        <p:nvPicPr>
          <p:cNvPr id="68" name="Graphic 67" descr="Box">
            <a:extLst>
              <a:ext uri="{FF2B5EF4-FFF2-40B4-BE49-F238E27FC236}">
                <a16:creationId xmlns:a16="http://schemas.microsoft.com/office/drawing/2014/main" xmlns="" id="{4EF5DB93-B50F-4601-98CC-23206C086F1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317552" y="1825715"/>
            <a:ext cx="567772" cy="567772"/>
          </a:xfrm>
          <a:prstGeom prst="rect">
            <a:avLst/>
          </a:prstGeom>
        </p:spPr>
      </p:pic>
      <p:pic>
        <p:nvPicPr>
          <p:cNvPr id="69" name="Graphic 68" descr="Circles with arrows">
            <a:extLst>
              <a:ext uri="{FF2B5EF4-FFF2-40B4-BE49-F238E27FC236}">
                <a16:creationId xmlns:a16="http://schemas.microsoft.com/office/drawing/2014/main" xmlns="" id="{A86E4471-A0DE-4188-A4CB-880FB46E991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923618" y="2757398"/>
            <a:ext cx="624548" cy="624548"/>
          </a:xfrm>
          <a:prstGeom prst="rect">
            <a:avLst/>
          </a:prstGeom>
        </p:spPr>
      </p:pic>
      <p:pic>
        <p:nvPicPr>
          <p:cNvPr id="70" name="Graphic 69" descr="Tag">
            <a:extLst>
              <a:ext uri="{FF2B5EF4-FFF2-40B4-BE49-F238E27FC236}">
                <a16:creationId xmlns:a16="http://schemas.microsoft.com/office/drawing/2014/main" xmlns="" id="{762BF369-A198-4747-827F-0E0070EE6D24}"/>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326223" y="3742147"/>
            <a:ext cx="624549" cy="624549"/>
          </a:xfrm>
          <a:prstGeom prst="rect">
            <a:avLst/>
          </a:prstGeom>
        </p:spPr>
      </p:pic>
      <p:pic>
        <p:nvPicPr>
          <p:cNvPr id="71" name="Graphic 70" descr="Megaphone">
            <a:extLst>
              <a:ext uri="{FF2B5EF4-FFF2-40B4-BE49-F238E27FC236}">
                <a16:creationId xmlns:a16="http://schemas.microsoft.com/office/drawing/2014/main" xmlns="" id="{407680B4-665A-4E87-9033-0B8D710E481D}"/>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3283617" y="3771347"/>
            <a:ext cx="516156" cy="516156"/>
          </a:xfrm>
          <a:prstGeom prst="rect">
            <a:avLst/>
          </a:prstGeom>
        </p:spPr>
      </p:pic>
      <p:pic>
        <p:nvPicPr>
          <p:cNvPr id="72" name="Graphic 71" descr="Kiosk">
            <a:extLst>
              <a:ext uri="{FF2B5EF4-FFF2-40B4-BE49-F238E27FC236}">
                <a16:creationId xmlns:a16="http://schemas.microsoft.com/office/drawing/2014/main" xmlns="" id="{E9A71D32-FC7F-4DCE-BA6E-C0D29D511C85}"/>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3310620" y="1877661"/>
            <a:ext cx="469232" cy="469232"/>
          </a:xfrm>
          <a:prstGeom prst="rect">
            <a:avLst/>
          </a:prstGeom>
        </p:spPr>
      </p:pic>
      <p:grpSp>
        <p:nvGrpSpPr>
          <p:cNvPr id="73" name="Graphic 14" descr="Group of men">
            <a:extLst>
              <a:ext uri="{FF2B5EF4-FFF2-40B4-BE49-F238E27FC236}">
                <a16:creationId xmlns:a16="http://schemas.microsoft.com/office/drawing/2014/main" xmlns="" id="{C9F9DA2B-23B0-4205-BB2F-57B7DA3191F4}"/>
              </a:ext>
            </a:extLst>
          </p:cNvPr>
          <p:cNvGrpSpPr/>
          <p:nvPr/>
        </p:nvGrpSpPr>
        <p:grpSpPr>
          <a:xfrm>
            <a:off x="2389636" y="1495152"/>
            <a:ext cx="381231" cy="344814"/>
            <a:chOff x="4921798" y="2253517"/>
            <a:chExt cx="315067" cy="284970"/>
          </a:xfrm>
          <a:solidFill>
            <a:schemeClr val="bg1">
              <a:lumMod val="50000"/>
            </a:schemeClr>
          </a:solidFill>
        </p:grpSpPr>
        <p:sp>
          <p:nvSpPr>
            <p:cNvPr id="74" name="Freeform: Shape 73">
              <a:extLst>
                <a:ext uri="{FF2B5EF4-FFF2-40B4-BE49-F238E27FC236}">
                  <a16:creationId xmlns:a16="http://schemas.microsoft.com/office/drawing/2014/main" xmlns="" id="{809D3D22-8A88-48EE-A5F3-2A70825B0F68}"/>
                </a:ext>
              </a:extLst>
            </p:cNvPr>
            <p:cNvSpPr/>
            <p:nvPr/>
          </p:nvSpPr>
          <p:spPr>
            <a:xfrm>
              <a:off x="5145446" y="2253517"/>
              <a:ext cx="51412" cy="51412"/>
            </a:xfrm>
            <a:custGeom>
              <a:avLst/>
              <a:gdLst>
                <a:gd name="connsiteX0" fmla="*/ 51412 w 51412"/>
                <a:gd name="connsiteY0" fmla="*/ 25706 h 51412"/>
                <a:gd name="connsiteX1" fmla="*/ 25706 w 51412"/>
                <a:gd name="connsiteY1" fmla="*/ 51412 h 51412"/>
                <a:gd name="connsiteX2" fmla="*/ 0 w 51412"/>
                <a:gd name="connsiteY2" fmla="*/ 25706 h 51412"/>
                <a:gd name="connsiteX3" fmla="*/ 25706 w 51412"/>
                <a:gd name="connsiteY3" fmla="*/ 0 h 51412"/>
                <a:gd name="connsiteX4" fmla="*/ 51412 w 51412"/>
                <a:gd name="connsiteY4" fmla="*/ 25706 h 5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2" h="51412">
                  <a:moveTo>
                    <a:pt x="51412" y="25706"/>
                  </a:moveTo>
                  <a:cubicBezTo>
                    <a:pt x="51412" y="39903"/>
                    <a:pt x="39903" y="51412"/>
                    <a:pt x="25706" y="51412"/>
                  </a:cubicBezTo>
                  <a:cubicBezTo>
                    <a:pt x="11509" y="51412"/>
                    <a:pt x="0" y="39903"/>
                    <a:pt x="0" y="25706"/>
                  </a:cubicBezTo>
                  <a:cubicBezTo>
                    <a:pt x="0" y="11509"/>
                    <a:pt x="11509" y="0"/>
                    <a:pt x="25706" y="0"/>
                  </a:cubicBezTo>
                  <a:cubicBezTo>
                    <a:pt x="39903" y="0"/>
                    <a:pt x="51412" y="11509"/>
                    <a:pt x="51412" y="25706"/>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5" name="Freeform: Shape 74">
              <a:extLst>
                <a:ext uri="{FF2B5EF4-FFF2-40B4-BE49-F238E27FC236}">
                  <a16:creationId xmlns:a16="http://schemas.microsoft.com/office/drawing/2014/main" xmlns="" id="{D6B00071-1D9D-419B-9D60-2AF3FDC76CFD}"/>
                </a:ext>
              </a:extLst>
            </p:cNvPr>
            <p:cNvSpPr/>
            <p:nvPr/>
          </p:nvSpPr>
          <p:spPr>
            <a:xfrm>
              <a:off x="4961831" y="2253517"/>
              <a:ext cx="51412" cy="51412"/>
            </a:xfrm>
            <a:custGeom>
              <a:avLst/>
              <a:gdLst>
                <a:gd name="connsiteX0" fmla="*/ 51412 w 51412"/>
                <a:gd name="connsiteY0" fmla="*/ 25706 h 51412"/>
                <a:gd name="connsiteX1" fmla="*/ 25706 w 51412"/>
                <a:gd name="connsiteY1" fmla="*/ 51412 h 51412"/>
                <a:gd name="connsiteX2" fmla="*/ 0 w 51412"/>
                <a:gd name="connsiteY2" fmla="*/ 25706 h 51412"/>
                <a:gd name="connsiteX3" fmla="*/ 25706 w 51412"/>
                <a:gd name="connsiteY3" fmla="*/ 0 h 51412"/>
                <a:gd name="connsiteX4" fmla="*/ 51412 w 51412"/>
                <a:gd name="connsiteY4" fmla="*/ 25706 h 5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2" h="51412">
                  <a:moveTo>
                    <a:pt x="51412" y="25706"/>
                  </a:moveTo>
                  <a:cubicBezTo>
                    <a:pt x="51412" y="39903"/>
                    <a:pt x="39903" y="51412"/>
                    <a:pt x="25706" y="51412"/>
                  </a:cubicBezTo>
                  <a:cubicBezTo>
                    <a:pt x="11509" y="51412"/>
                    <a:pt x="0" y="39903"/>
                    <a:pt x="0" y="25706"/>
                  </a:cubicBezTo>
                  <a:cubicBezTo>
                    <a:pt x="0" y="11509"/>
                    <a:pt x="11509" y="0"/>
                    <a:pt x="25706" y="0"/>
                  </a:cubicBezTo>
                  <a:cubicBezTo>
                    <a:pt x="39903" y="0"/>
                    <a:pt x="51412" y="11509"/>
                    <a:pt x="51412" y="25706"/>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6" name="Freeform: Shape 75">
              <a:extLst>
                <a:ext uri="{FF2B5EF4-FFF2-40B4-BE49-F238E27FC236}">
                  <a16:creationId xmlns:a16="http://schemas.microsoft.com/office/drawing/2014/main" xmlns="" id="{AF860494-F508-42D1-8A36-17B1CDB9C974}"/>
                </a:ext>
              </a:extLst>
            </p:cNvPr>
            <p:cNvSpPr/>
            <p:nvPr/>
          </p:nvSpPr>
          <p:spPr>
            <a:xfrm>
              <a:off x="5053639" y="2253517"/>
              <a:ext cx="51412" cy="51412"/>
            </a:xfrm>
            <a:custGeom>
              <a:avLst/>
              <a:gdLst>
                <a:gd name="connsiteX0" fmla="*/ 51412 w 51412"/>
                <a:gd name="connsiteY0" fmla="*/ 25706 h 51412"/>
                <a:gd name="connsiteX1" fmla="*/ 25706 w 51412"/>
                <a:gd name="connsiteY1" fmla="*/ 51412 h 51412"/>
                <a:gd name="connsiteX2" fmla="*/ 0 w 51412"/>
                <a:gd name="connsiteY2" fmla="*/ 25706 h 51412"/>
                <a:gd name="connsiteX3" fmla="*/ 25706 w 51412"/>
                <a:gd name="connsiteY3" fmla="*/ 0 h 51412"/>
                <a:gd name="connsiteX4" fmla="*/ 51412 w 51412"/>
                <a:gd name="connsiteY4" fmla="*/ 25706 h 5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2" h="51412">
                  <a:moveTo>
                    <a:pt x="51412" y="25706"/>
                  </a:moveTo>
                  <a:cubicBezTo>
                    <a:pt x="51412" y="39903"/>
                    <a:pt x="39903" y="51412"/>
                    <a:pt x="25706" y="51412"/>
                  </a:cubicBezTo>
                  <a:cubicBezTo>
                    <a:pt x="11509" y="51412"/>
                    <a:pt x="0" y="39903"/>
                    <a:pt x="0" y="25706"/>
                  </a:cubicBezTo>
                  <a:cubicBezTo>
                    <a:pt x="0" y="11509"/>
                    <a:pt x="11509" y="0"/>
                    <a:pt x="25706" y="0"/>
                  </a:cubicBezTo>
                  <a:cubicBezTo>
                    <a:pt x="39903" y="0"/>
                    <a:pt x="51412" y="11509"/>
                    <a:pt x="51412" y="25706"/>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7" name="Freeform: Shape 76">
              <a:extLst>
                <a:ext uri="{FF2B5EF4-FFF2-40B4-BE49-F238E27FC236}">
                  <a16:creationId xmlns:a16="http://schemas.microsoft.com/office/drawing/2014/main" xmlns="" id="{152D5562-2479-4F49-9C08-0E1F56AB20CF}"/>
                </a:ext>
              </a:extLst>
            </p:cNvPr>
            <p:cNvSpPr/>
            <p:nvPr/>
          </p:nvSpPr>
          <p:spPr>
            <a:xfrm>
              <a:off x="5014340" y="2312641"/>
              <a:ext cx="130722" cy="225846"/>
            </a:xfrm>
            <a:custGeom>
              <a:avLst/>
              <a:gdLst>
                <a:gd name="connsiteX0" fmla="*/ 130372 w 130722"/>
                <a:gd name="connsiteY0" fmla="*/ 86299 h 225846"/>
                <a:gd name="connsiteX1" fmla="*/ 113847 w 130722"/>
                <a:gd name="connsiteY1" fmla="*/ 25339 h 225846"/>
                <a:gd name="connsiteX2" fmla="*/ 110542 w 130722"/>
                <a:gd name="connsiteY2" fmla="*/ 19463 h 225846"/>
                <a:gd name="connsiteX3" fmla="*/ 85203 w 130722"/>
                <a:gd name="connsiteY3" fmla="*/ 3305 h 225846"/>
                <a:gd name="connsiteX4" fmla="*/ 65372 w 130722"/>
                <a:gd name="connsiteY4" fmla="*/ 0 h 225846"/>
                <a:gd name="connsiteX5" fmla="*/ 45542 w 130722"/>
                <a:gd name="connsiteY5" fmla="*/ 3305 h 225846"/>
                <a:gd name="connsiteX6" fmla="*/ 20203 w 130722"/>
                <a:gd name="connsiteY6" fmla="*/ 19463 h 225846"/>
                <a:gd name="connsiteX7" fmla="*/ 16898 w 130722"/>
                <a:gd name="connsiteY7" fmla="*/ 25339 h 225846"/>
                <a:gd name="connsiteX8" fmla="*/ 372 w 130722"/>
                <a:gd name="connsiteY8" fmla="*/ 86299 h 225846"/>
                <a:gd name="connsiteX9" fmla="*/ 8084 w 130722"/>
                <a:gd name="connsiteY9" fmla="*/ 100254 h 225846"/>
                <a:gd name="connsiteX10" fmla="*/ 11022 w 130722"/>
                <a:gd name="connsiteY10" fmla="*/ 100621 h 225846"/>
                <a:gd name="connsiteX11" fmla="*/ 21672 w 130722"/>
                <a:gd name="connsiteY11" fmla="*/ 92542 h 225846"/>
                <a:gd name="connsiteX12" fmla="*/ 36361 w 130722"/>
                <a:gd name="connsiteY12" fmla="*/ 38926 h 225846"/>
                <a:gd name="connsiteX13" fmla="*/ 36361 w 130722"/>
                <a:gd name="connsiteY13" fmla="*/ 225847 h 225846"/>
                <a:gd name="connsiteX14" fmla="*/ 58395 w 130722"/>
                <a:gd name="connsiteY14" fmla="*/ 225847 h 225846"/>
                <a:gd name="connsiteX15" fmla="*/ 58395 w 130722"/>
                <a:gd name="connsiteY15" fmla="*/ 120819 h 225846"/>
                <a:gd name="connsiteX16" fmla="*/ 73084 w 130722"/>
                <a:gd name="connsiteY16" fmla="*/ 120819 h 225846"/>
                <a:gd name="connsiteX17" fmla="*/ 73084 w 130722"/>
                <a:gd name="connsiteY17" fmla="*/ 225479 h 225846"/>
                <a:gd name="connsiteX18" fmla="*/ 95118 w 130722"/>
                <a:gd name="connsiteY18" fmla="*/ 225479 h 225846"/>
                <a:gd name="connsiteX19" fmla="*/ 95118 w 130722"/>
                <a:gd name="connsiteY19" fmla="*/ 38926 h 225846"/>
                <a:gd name="connsiteX20" fmla="*/ 109807 w 130722"/>
                <a:gd name="connsiteY20" fmla="*/ 92542 h 225846"/>
                <a:gd name="connsiteX21" fmla="*/ 120457 w 130722"/>
                <a:gd name="connsiteY21" fmla="*/ 100621 h 225846"/>
                <a:gd name="connsiteX22" fmla="*/ 123395 w 130722"/>
                <a:gd name="connsiteY22" fmla="*/ 100254 h 225846"/>
                <a:gd name="connsiteX23" fmla="*/ 130372 w 130722"/>
                <a:gd name="connsiteY23" fmla="*/ 86299 h 2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0722" h="225846">
                  <a:moveTo>
                    <a:pt x="130372" y="86299"/>
                  </a:moveTo>
                  <a:lnTo>
                    <a:pt x="113847" y="25339"/>
                  </a:lnTo>
                  <a:cubicBezTo>
                    <a:pt x="113112" y="23136"/>
                    <a:pt x="112010" y="20932"/>
                    <a:pt x="110542" y="19463"/>
                  </a:cubicBezTo>
                  <a:cubicBezTo>
                    <a:pt x="103564" y="12119"/>
                    <a:pt x="94751" y="6610"/>
                    <a:pt x="85203" y="3305"/>
                  </a:cubicBezTo>
                  <a:cubicBezTo>
                    <a:pt x="78960" y="1102"/>
                    <a:pt x="72350" y="0"/>
                    <a:pt x="65372" y="0"/>
                  </a:cubicBezTo>
                  <a:cubicBezTo>
                    <a:pt x="58395" y="0"/>
                    <a:pt x="51785" y="1102"/>
                    <a:pt x="45542" y="3305"/>
                  </a:cubicBezTo>
                  <a:cubicBezTo>
                    <a:pt x="35627" y="6610"/>
                    <a:pt x="27180" y="12119"/>
                    <a:pt x="20203" y="19463"/>
                  </a:cubicBezTo>
                  <a:cubicBezTo>
                    <a:pt x="18734" y="21299"/>
                    <a:pt x="17632" y="23136"/>
                    <a:pt x="16898" y="25339"/>
                  </a:cubicBezTo>
                  <a:lnTo>
                    <a:pt x="372" y="86299"/>
                  </a:lnTo>
                  <a:cubicBezTo>
                    <a:pt x="-1096" y="92175"/>
                    <a:pt x="1841" y="98785"/>
                    <a:pt x="8084" y="100254"/>
                  </a:cubicBezTo>
                  <a:cubicBezTo>
                    <a:pt x="9186" y="100621"/>
                    <a:pt x="9920" y="100621"/>
                    <a:pt x="11022" y="100621"/>
                  </a:cubicBezTo>
                  <a:cubicBezTo>
                    <a:pt x="15796" y="100621"/>
                    <a:pt x="20203" y="97316"/>
                    <a:pt x="21672" y="92542"/>
                  </a:cubicBezTo>
                  <a:lnTo>
                    <a:pt x="36361" y="38926"/>
                  </a:lnTo>
                  <a:lnTo>
                    <a:pt x="36361" y="225847"/>
                  </a:lnTo>
                  <a:lnTo>
                    <a:pt x="58395" y="225847"/>
                  </a:lnTo>
                  <a:lnTo>
                    <a:pt x="58395" y="120819"/>
                  </a:lnTo>
                  <a:lnTo>
                    <a:pt x="73084" y="120819"/>
                  </a:lnTo>
                  <a:lnTo>
                    <a:pt x="73084" y="225479"/>
                  </a:lnTo>
                  <a:lnTo>
                    <a:pt x="95118" y="225479"/>
                  </a:lnTo>
                  <a:lnTo>
                    <a:pt x="95118" y="38926"/>
                  </a:lnTo>
                  <a:lnTo>
                    <a:pt x="109807" y="92542"/>
                  </a:lnTo>
                  <a:cubicBezTo>
                    <a:pt x="111276" y="97316"/>
                    <a:pt x="115683" y="100621"/>
                    <a:pt x="120457" y="100621"/>
                  </a:cubicBezTo>
                  <a:cubicBezTo>
                    <a:pt x="121558" y="100621"/>
                    <a:pt x="122293" y="100621"/>
                    <a:pt x="123395" y="100254"/>
                  </a:cubicBezTo>
                  <a:cubicBezTo>
                    <a:pt x="128536" y="98785"/>
                    <a:pt x="131841" y="92175"/>
                    <a:pt x="130372" y="86299"/>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8" name="Freeform: Shape 77">
              <a:extLst>
                <a:ext uri="{FF2B5EF4-FFF2-40B4-BE49-F238E27FC236}">
                  <a16:creationId xmlns:a16="http://schemas.microsoft.com/office/drawing/2014/main" xmlns="" id="{1DDF9139-2899-4113-B8E8-38977026E9E6}"/>
                </a:ext>
              </a:extLst>
            </p:cNvPr>
            <p:cNvSpPr/>
            <p:nvPr/>
          </p:nvSpPr>
          <p:spPr>
            <a:xfrm>
              <a:off x="4921798" y="2312274"/>
              <a:ext cx="106134" cy="226213"/>
            </a:xfrm>
            <a:custGeom>
              <a:avLst/>
              <a:gdLst>
                <a:gd name="connsiteX0" fmla="*/ 85203 w 106134"/>
                <a:gd name="connsiteY0" fmla="*/ 84830 h 226213"/>
                <a:gd name="connsiteX1" fmla="*/ 101728 w 106134"/>
                <a:gd name="connsiteY1" fmla="*/ 23870 h 226213"/>
                <a:gd name="connsiteX2" fmla="*/ 106135 w 106134"/>
                <a:gd name="connsiteY2" fmla="*/ 15056 h 226213"/>
                <a:gd name="connsiteX3" fmla="*/ 85203 w 106134"/>
                <a:gd name="connsiteY3" fmla="*/ 3305 h 226213"/>
                <a:gd name="connsiteX4" fmla="*/ 65372 w 106134"/>
                <a:gd name="connsiteY4" fmla="*/ 0 h 226213"/>
                <a:gd name="connsiteX5" fmla="*/ 45542 w 106134"/>
                <a:gd name="connsiteY5" fmla="*/ 3305 h 226213"/>
                <a:gd name="connsiteX6" fmla="*/ 20203 w 106134"/>
                <a:gd name="connsiteY6" fmla="*/ 19463 h 226213"/>
                <a:gd name="connsiteX7" fmla="*/ 16898 w 106134"/>
                <a:gd name="connsiteY7" fmla="*/ 25339 h 226213"/>
                <a:gd name="connsiteX8" fmla="*/ 372 w 106134"/>
                <a:gd name="connsiteY8" fmla="*/ 86666 h 226213"/>
                <a:gd name="connsiteX9" fmla="*/ 8084 w 106134"/>
                <a:gd name="connsiteY9" fmla="*/ 100621 h 226213"/>
                <a:gd name="connsiteX10" fmla="*/ 11022 w 106134"/>
                <a:gd name="connsiteY10" fmla="*/ 100988 h 226213"/>
                <a:gd name="connsiteX11" fmla="*/ 21672 w 106134"/>
                <a:gd name="connsiteY11" fmla="*/ 92909 h 226213"/>
                <a:gd name="connsiteX12" fmla="*/ 36361 w 106134"/>
                <a:gd name="connsiteY12" fmla="*/ 39294 h 226213"/>
                <a:gd name="connsiteX13" fmla="*/ 36361 w 106134"/>
                <a:gd name="connsiteY13" fmla="*/ 226214 h 226213"/>
                <a:gd name="connsiteX14" fmla="*/ 58395 w 106134"/>
                <a:gd name="connsiteY14" fmla="*/ 226214 h 226213"/>
                <a:gd name="connsiteX15" fmla="*/ 58395 w 106134"/>
                <a:gd name="connsiteY15" fmla="*/ 121186 h 226213"/>
                <a:gd name="connsiteX16" fmla="*/ 73084 w 106134"/>
                <a:gd name="connsiteY16" fmla="*/ 121186 h 226213"/>
                <a:gd name="connsiteX17" fmla="*/ 73084 w 106134"/>
                <a:gd name="connsiteY17" fmla="*/ 225847 h 226213"/>
                <a:gd name="connsiteX18" fmla="*/ 95118 w 106134"/>
                <a:gd name="connsiteY18" fmla="*/ 225847 h 226213"/>
                <a:gd name="connsiteX19" fmla="*/ 95118 w 106134"/>
                <a:gd name="connsiteY19" fmla="*/ 106864 h 226213"/>
                <a:gd name="connsiteX20" fmla="*/ 85203 w 106134"/>
                <a:gd name="connsiteY20" fmla="*/ 84830 h 22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6134" h="226213">
                  <a:moveTo>
                    <a:pt x="85203" y="84830"/>
                  </a:moveTo>
                  <a:lnTo>
                    <a:pt x="101728" y="23870"/>
                  </a:lnTo>
                  <a:cubicBezTo>
                    <a:pt x="102462" y="20565"/>
                    <a:pt x="104299" y="17627"/>
                    <a:pt x="106135" y="15056"/>
                  </a:cubicBezTo>
                  <a:cubicBezTo>
                    <a:pt x="100259" y="9915"/>
                    <a:pt x="92915" y="5876"/>
                    <a:pt x="85203" y="3305"/>
                  </a:cubicBezTo>
                  <a:cubicBezTo>
                    <a:pt x="78960" y="1102"/>
                    <a:pt x="72350" y="0"/>
                    <a:pt x="65372" y="0"/>
                  </a:cubicBezTo>
                  <a:cubicBezTo>
                    <a:pt x="58395" y="0"/>
                    <a:pt x="51785" y="1102"/>
                    <a:pt x="45542" y="3305"/>
                  </a:cubicBezTo>
                  <a:cubicBezTo>
                    <a:pt x="35627" y="6610"/>
                    <a:pt x="27180" y="12119"/>
                    <a:pt x="20203" y="19463"/>
                  </a:cubicBezTo>
                  <a:cubicBezTo>
                    <a:pt x="18734" y="21299"/>
                    <a:pt x="17632" y="23136"/>
                    <a:pt x="16898" y="25339"/>
                  </a:cubicBezTo>
                  <a:lnTo>
                    <a:pt x="372" y="86666"/>
                  </a:lnTo>
                  <a:cubicBezTo>
                    <a:pt x="-1096" y="92542"/>
                    <a:pt x="1841" y="99152"/>
                    <a:pt x="8084" y="100621"/>
                  </a:cubicBezTo>
                  <a:cubicBezTo>
                    <a:pt x="9186" y="100988"/>
                    <a:pt x="9920" y="100988"/>
                    <a:pt x="11022" y="100988"/>
                  </a:cubicBezTo>
                  <a:cubicBezTo>
                    <a:pt x="15796" y="100988"/>
                    <a:pt x="20203" y="97683"/>
                    <a:pt x="21672" y="92909"/>
                  </a:cubicBezTo>
                  <a:lnTo>
                    <a:pt x="36361" y="39294"/>
                  </a:lnTo>
                  <a:lnTo>
                    <a:pt x="36361" y="226214"/>
                  </a:lnTo>
                  <a:lnTo>
                    <a:pt x="58395" y="226214"/>
                  </a:lnTo>
                  <a:lnTo>
                    <a:pt x="58395" y="121186"/>
                  </a:lnTo>
                  <a:lnTo>
                    <a:pt x="73084" y="121186"/>
                  </a:lnTo>
                  <a:lnTo>
                    <a:pt x="73084" y="225847"/>
                  </a:lnTo>
                  <a:lnTo>
                    <a:pt x="95118" y="225847"/>
                  </a:lnTo>
                  <a:lnTo>
                    <a:pt x="95118" y="106864"/>
                  </a:lnTo>
                  <a:cubicBezTo>
                    <a:pt x="87406" y="103192"/>
                    <a:pt x="82999" y="94011"/>
                    <a:pt x="85203" y="84830"/>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9" name="Freeform: Shape 78">
              <a:extLst>
                <a:ext uri="{FF2B5EF4-FFF2-40B4-BE49-F238E27FC236}">
                  <a16:creationId xmlns:a16="http://schemas.microsoft.com/office/drawing/2014/main" xmlns="" id="{B217163B-15F1-4411-ACA7-0AFA0875DCB4}"/>
                </a:ext>
              </a:extLst>
            </p:cNvPr>
            <p:cNvSpPr/>
            <p:nvPr/>
          </p:nvSpPr>
          <p:spPr>
            <a:xfrm>
              <a:off x="5130390" y="2312641"/>
              <a:ext cx="106475" cy="225846"/>
            </a:xfrm>
            <a:custGeom>
              <a:avLst/>
              <a:gdLst>
                <a:gd name="connsiteX0" fmla="*/ 106130 w 106475"/>
                <a:gd name="connsiteY0" fmla="*/ 86299 h 225846"/>
                <a:gd name="connsiteX1" fmla="*/ 89237 w 106475"/>
                <a:gd name="connsiteY1" fmla="*/ 25339 h 225846"/>
                <a:gd name="connsiteX2" fmla="*/ 85932 w 106475"/>
                <a:gd name="connsiteY2" fmla="*/ 19463 h 225846"/>
                <a:gd name="connsiteX3" fmla="*/ 60593 w 106475"/>
                <a:gd name="connsiteY3" fmla="*/ 3305 h 225846"/>
                <a:gd name="connsiteX4" fmla="*/ 40763 w 106475"/>
                <a:gd name="connsiteY4" fmla="*/ 0 h 225846"/>
                <a:gd name="connsiteX5" fmla="*/ 20932 w 106475"/>
                <a:gd name="connsiteY5" fmla="*/ 3305 h 225846"/>
                <a:gd name="connsiteX6" fmla="*/ 0 w 106475"/>
                <a:gd name="connsiteY6" fmla="*/ 15056 h 225846"/>
                <a:gd name="connsiteX7" fmla="*/ 4407 w 106475"/>
                <a:gd name="connsiteY7" fmla="*/ 23503 h 225846"/>
                <a:gd name="connsiteX8" fmla="*/ 20932 w 106475"/>
                <a:gd name="connsiteY8" fmla="*/ 84463 h 225846"/>
                <a:gd name="connsiteX9" fmla="*/ 11017 w 106475"/>
                <a:gd name="connsiteY9" fmla="*/ 106497 h 225846"/>
                <a:gd name="connsiteX10" fmla="*/ 11017 w 106475"/>
                <a:gd name="connsiteY10" fmla="*/ 225847 h 225846"/>
                <a:gd name="connsiteX11" fmla="*/ 33051 w 106475"/>
                <a:gd name="connsiteY11" fmla="*/ 225847 h 225846"/>
                <a:gd name="connsiteX12" fmla="*/ 33051 w 106475"/>
                <a:gd name="connsiteY12" fmla="*/ 120819 h 225846"/>
                <a:gd name="connsiteX13" fmla="*/ 47740 w 106475"/>
                <a:gd name="connsiteY13" fmla="*/ 120819 h 225846"/>
                <a:gd name="connsiteX14" fmla="*/ 47740 w 106475"/>
                <a:gd name="connsiteY14" fmla="*/ 225479 h 225846"/>
                <a:gd name="connsiteX15" fmla="*/ 69774 w 106475"/>
                <a:gd name="connsiteY15" fmla="*/ 225479 h 225846"/>
                <a:gd name="connsiteX16" fmla="*/ 69774 w 106475"/>
                <a:gd name="connsiteY16" fmla="*/ 38926 h 225846"/>
                <a:gd name="connsiteX17" fmla="*/ 84463 w 106475"/>
                <a:gd name="connsiteY17" fmla="*/ 92542 h 225846"/>
                <a:gd name="connsiteX18" fmla="*/ 95113 w 106475"/>
                <a:gd name="connsiteY18" fmla="*/ 100621 h 225846"/>
                <a:gd name="connsiteX19" fmla="*/ 98050 w 106475"/>
                <a:gd name="connsiteY19" fmla="*/ 100254 h 225846"/>
                <a:gd name="connsiteX20" fmla="*/ 106130 w 106475"/>
                <a:gd name="connsiteY20" fmla="*/ 86299 h 2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6475" h="225846">
                  <a:moveTo>
                    <a:pt x="106130" y="86299"/>
                  </a:moveTo>
                  <a:lnTo>
                    <a:pt x="89237" y="25339"/>
                  </a:lnTo>
                  <a:cubicBezTo>
                    <a:pt x="88502" y="23136"/>
                    <a:pt x="87401" y="20932"/>
                    <a:pt x="85932" y="19463"/>
                  </a:cubicBezTo>
                  <a:cubicBezTo>
                    <a:pt x="78954" y="12119"/>
                    <a:pt x="70141" y="6610"/>
                    <a:pt x="60593" y="3305"/>
                  </a:cubicBezTo>
                  <a:cubicBezTo>
                    <a:pt x="54350" y="1102"/>
                    <a:pt x="47740" y="0"/>
                    <a:pt x="40763" y="0"/>
                  </a:cubicBezTo>
                  <a:cubicBezTo>
                    <a:pt x="33785" y="0"/>
                    <a:pt x="27175" y="1102"/>
                    <a:pt x="20932" y="3305"/>
                  </a:cubicBezTo>
                  <a:cubicBezTo>
                    <a:pt x="13220" y="5876"/>
                    <a:pt x="6243" y="9915"/>
                    <a:pt x="0" y="15056"/>
                  </a:cubicBezTo>
                  <a:cubicBezTo>
                    <a:pt x="2203" y="17627"/>
                    <a:pt x="3672" y="20565"/>
                    <a:pt x="4407" y="23503"/>
                  </a:cubicBezTo>
                  <a:lnTo>
                    <a:pt x="20932" y="84463"/>
                  </a:lnTo>
                  <a:cubicBezTo>
                    <a:pt x="23503" y="93644"/>
                    <a:pt x="18729" y="102824"/>
                    <a:pt x="11017" y="106497"/>
                  </a:cubicBezTo>
                  <a:lnTo>
                    <a:pt x="11017" y="225847"/>
                  </a:lnTo>
                  <a:lnTo>
                    <a:pt x="33051" y="225847"/>
                  </a:lnTo>
                  <a:lnTo>
                    <a:pt x="33051" y="120819"/>
                  </a:lnTo>
                  <a:lnTo>
                    <a:pt x="47740" y="120819"/>
                  </a:lnTo>
                  <a:lnTo>
                    <a:pt x="47740" y="225479"/>
                  </a:lnTo>
                  <a:lnTo>
                    <a:pt x="69774" y="225479"/>
                  </a:lnTo>
                  <a:lnTo>
                    <a:pt x="69774" y="38926"/>
                  </a:lnTo>
                  <a:lnTo>
                    <a:pt x="84463" y="92542"/>
                  </a:lnTo>
                  <a:cubicBezTo>
                    <a:pt x="85932" y="97316"/>
                    <a:pt x="90339" y="100621"/>
                    <a:pt x="95113" y="100621"/>
                  </a:cubicBezTo>
                  <a:cubicBezTo>
                    <a:pt x="96214" y="100621"/>
                    <a:pt x="96949" y="100621"/>
                    <a:pt x="98050" y="100254"/>
                  </a:cubicBezTo>
                  <a:cubicBezTo>
                    <a:pt x="104293" y="98785"/>
                    <a:pt x="107598" y="92175"/>
                    <a:pt x="106130" y="86299"/>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grpSp>
      <p:sp>
        <p:nvSpPr>
          <p:cNvPr id="80" name="Graphic 10" descr="Shopping bag">
            <a:extLst>
              <a:ext uri="{FF2B5EF4-FFF2-40B4-BE49-F238E27FC236}">
                <a16:creationId xmlns:a16="http://schemas.microsoft.com/office/drawing/2014/main" xmlns="" id="{02695D38-06FB-4E52-B71E-55144AB1B8DE}"/>
              </a:ext>
            </a:extLst>
          </p:cNvPr>
          <p:cNvSpPr/>
          <p:nvPr/>
        </p:nvSpPr>
        <p:spPr>
          <a:xfrm>
            <a:off x="3731780" y="2839475"/>
            <a:ext cx="312414" cy="430129"/>
          </a:xfrm>
          <a:custGeom>
            <a:avLst/>
            <a:gdLst>
              <a:gd name="connsiteX0" fmla="*/ 210880 w 258193"/>
              <a:gd name="connsiteY0" fmla="*/ 319931 h 355478"/>
              <a:gd name="connsiteX1" fmla="*/ 221786 w 258193"/>
              <a:gd name="connsiteY1" fmla="*/ 147847 h 355478"/>
              <a:gd name="connsiteX2" fmla="*/ 233097 w 258193"/>
              <a:gd name="connsiteY2" fmla="*/ 297713 h 355478"/>
              <a:gd name="connsiteX3" fmla="*/ 210880 w 258193"/>
              <a:gd name="connsiteY3" fmla="*/ 319931 h 355478"/>
              <a:gd name="connsiteX4" fmla="*/ 185834 w 258193"/>
              <a:gd name="connsiteY4" fmla="*/ 331242 h 355478"/>
              <a:gd name="connsiteX5" fmla="*/ 24253 w 258193"/>
              <a:gd name="connsiteY5" fmla="*/ 331242 h 355478"/>
              <a:gd name="connsiteX6" fmla="*/ 38392 w 258193"/>
              <a:gd name="connsiteY6" fmla="*/ 105028 h 355478"/>
              <a:gd name="connsiteX7" fmla="*/ 56166 w 258193"/>
              <a:gd name="connsiteY7" fmla="*/ 105028 h 355478"/>
              <a:gd name="connsiteX8" fmla="*/ 56166 w 258193"/>
              <a:gd name="connsiteY8" fmla="*/ 137344 h 355478"/>
              <a:gd name="connsiteX9" fmla="*/ 64245 w 258193"/>
              <a:gd name="connsiteY9" fmla="*/ 145423 h 355478"/>
              <a:gd name="connsiteX10" fmla="*/ 72324 w 258193"/>
              <a:gd name="connsiteY10" fmla="*/ 137344 h 355478"/>
              <a:gd name="connsiteX11" fmla="*/ 72324 w 258193"/>
              <a:gd name="connsiteY11" fmla="*/ 105028 h 355478"/>
              <a:gd name="connsiteX12" fmla="*/ 153114 w 258193"/>
              <a:gd name="connsiteY12" fmla="*/ 105028 h 355478"/>
              <a:gd name="connsiteX13" fmla="*/ 153114 w 258193"/>
              <a:gd name="connsiteY13" fmla="*/ 137344 h 355478"/>
              <a:gd name="connsiteX14" fmla="*/ 161193 w 258193"/>
              <a:gd name="connsiteY14" fmla="*/ 145423 h 355478"/>
              <a:gd name="connsiteX15" fmla="*/ 169272 w 258193"/>
              <a:gd name="connsiteY15" fmla="*/ 137344 h 355478"/>
              <a:gd name="connsiteX16" fmla="*/ 169272 w 258193"/>
              <a:gd name="connsiteY16" fmla="*/ 105028 h 355478"/>
              <a:gd name="connsiteX17" fmla="*/ 199973 w 258193"/>
              <a:gd name="connsiteY17" fmla="*/ 105028 h 355478"/>
              <a:gd name="connsiteX18" fmla="*/ 185834 w 258193"/>
              <a:gd name="connsiteY18" fmla="*/ 331242 h 355478"/>
              <a:gd name="connsiteX19" fmla="*/ 72324 w 258193"/>
              <a:gd name="connsiteY19" fmla="*/ 64633 h 355478"/>
              <a:gd name="connsiteX20" fmla="*/ 101812 w 258193"/>
              <a:gd name="connsiteY20" fmla="*/ 25853 h 355478"/>
              <a:gd name="connsiteX21" fmla="*/ 92521 w 258193"/>
              <a:gd name="connsiteY21" fmla="*/ 56553 h 355478"/>
              <a:gd name="connsiteX22" fmla="*/ 92521 w 258193"/>
              <a:gd name="connsiteY22" fmla="*/ 80791 h 355478"/>
              <a:gd name="connsiteX23" fmla="*/ 72324 w 258193"/>
              <a:gd name="connsiteY23" fmla="*/ 80791 h 355478"/>
              <a:gd name="connsiteX24" fmla="*/ 72324 w 258193"/>
              <a:gd name="connsiteY24" fmla="*/ 64633 h 355478"/>
              <a:gd name="connsiteX25" fmla="*/ 123222 w 258193"/>
              <a:gd name="connsiteY25" fmla="*/ 25449 h 355478"/>
              <a:gd name="connsiteX26" fmla="*/ 153114 w 258193"/>
              <a:gd name="connsiteY26" fmla="*/ 64633 h 355478"/>
              <a:gd name="connsiteX27" fmla="*/ 153114 w 258193"/>
              <a:gd name="connsiteY27" fmla="*/ 80791 h 355478"/>
              <a:gd name="connsiteX28" fmla="*/ 108679 w 258193"/>
              <a:gd name="connsiteY28" fmla="*/ 80791 h 355478"/>
              <a:gd name="connsiteX29" fmla="*/ 108679 w 258193"/>
              <a:gd name="connsiteY29" fmla="*/ 56553 h 355478"/>
              <a:gd name="connsiteX30" fmla="*/ 123222 w 258193"/>
              <a:gd name="connsiteY30" fmla="*/ 25449 h 355478"/>
              <a:gd name="connsiteX31" fmla="*/ 149075 w 258193"/>
              <a:gd name="connsiteY31" fmla="*/ 16158 h 355478"/>
              <a:gd name="connsiteX32" fmla="*/ 189470 w 258193"/>
              <a:gd name="connsiteY32" fmla="*/ 56553 h 355478"/>
              <a:gd name="connsiteX33" fmla="*/ 189470 w 258193"/>
              <a:gd name="connsiteY33" fmla="*/ 80791 h 355478"/>
              <a:gd name="connsiteX34" fmla="*/ 169272 w 258193"/>
              <a:gd name="connsiteY34" fmla="*/ 80791 h 355478"/>
              <a:gd name="connsiteX35" fmla="*/ 169272 w 258193"/>
              <a:gd name="connsiteY35" fmla="*/ 64633 h 355478"/>
              <a:gd name="connsiteX36" fmla="*/ 142612 w 258193"/>
              <a:gd name="connsiteY36" fmla="*/ 16562 h 355478"/>
              <a:gd name="connsiteX37" fmla="*/ 149075 w 258193"/>
              <a:gd name="connsiteY37" fmla="*/ 16158 h 355478"/>
              <a:gd name="connsiteX38" fmla="*/ 241984 w 258193"/>
              <a:gd name="connsiteY38" fmla="*/ 96141 h 355478"/>
              <a:gd name="connsiteX39" fmla="*/ 225826 w 258193"/>
              <a:gd name="connsiteY39" fmla="*/ 80791 h 355478"/>
              <a:gd name="connsiteX40" fmla="*/ 208456 w 258193"/>
              <a:gd name="connsiteY40" fmla="*/ 80791 h 355478"/>
              <a:gd name="connsiteX41" fmla="*/ 224614 w 258193"/>
              <a:gd name="connsiteY41" fmla="*/ 94525 h 355478"/>
              <a:gd name="connsiteX42" fmla="*/ 208456 w 258193"/>
              <a:gd name="connsiteY42" fmla="*/ 80791 h 355478"/>
              <a:gd name="connsiteX43" fmla="*/ 205628 w 258193"/>
              <a:gd name="connsiteY43" fmla="*/ 80791 h 355478"/>
              <a:gd name="connsiteX44" fmla="*/ 205628 w 258193"/>
              <a:gd name="connsiteY44" fmla="*/ 56553 h 355478"/>
              <a:gd name="connsiteX45" fmla="*/ 149075 w 258193"/>
              <a:gd name="connsiteY45" fmla="*/ 0 h 355478"/>
              <a:gd name="connsiteX46" fmla="*/ 119586 w 258193"/>
              <a:gd name="connsiteY46" fmla="*/ 8483 h 355478"/>
              <a:gd name="connsiteX47" fmla="*/ 112719 w 258193"/>
              <a:gd name="connsiteY47" fmla="*/ 8079 h 355478"/>
              <a:gd name="connsiteX48" fmla="*/ 56166 w 258193"/>
              <a:gd name="connsiteY48" fmla="*/ 64633 h 355478"/>
              <a:gd name="connsiteX49" fmla="*/ 56166 w 258193"/>
              <a:gd name="connsiteY49" fmla="*/ 80791 h 355478"/>
              <a:gd name="connsiteX50" fmla="*/ 31120 w 258193"/>
              <a:gd name="connsiteY50" fmla="*/ 80791 h 355478"/>
              <a:gd name="connsiteX51" fmla="*/ 14962 w 258193"/>
              <a:gd name="connsiteY51" fmla="*/ 96141 h 355478"/>
              <a:gd name="connsiteX52" fmla="*/ 16 w 258193"/>
              <a:gd name="connsiteY52" fmla="*/ 338513 h 355478"/>
              <a:gd name="connsiteX53" fmla="*/ 16174 w 258193"/>
              <a:gd name="connsiteY53" fmla="*/ 355479 h 355478"/>
              <a:gd name="connsiteX54" fmla="*/ 193914 w 258193"/>
              <a:gd name="connsiteY54" fmla="*/ 355479 h 355478"/>
              <a:gd name="connsiteX55" fmla="*/ 203204 w 258193"/>
              <a:gd name="connsiteY55" fmla="*/ 355479 h 355478"/>
              <a:gd name="connsiteX56" fmla="*/ 214919 w 258193"/>
              <a:gd name="connsiteY56" fmla="*/ 350227 h 355478"/>
              <a:gd name="connsiteX57" fmla="*/ 253295 w 258193"/>
              <a:gd name="connsiteY57" fmla="*/ 312256 h 355478"/>
              <a:gd name="connsiteX58" fmla="*/ 258142 w 258193"/>
              <a:gd name="connsiteY58" fmla="*/ 299733 h 355478"/>
              <a:gd name="connsiteX59" fmla="*/ 241984 w 258193"/>
              <a:gd name="connsiteY59" fmla="*/ 96141 h 355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58193" h="355478">
                <a:moveTo>
                  <a:pt x="210880" y="319931"/>
                </a:moveTo>
                <a:lnTo>
                  <a:pt x="221786" y="147847"/>
                </a:lnTo>
                <a:lnTo>
                  <a:pt x="233097" y="297713"/>
                </a:lnTo>
                <a:lnTo>
                  <a:pt x="210880" y="319931"/>
                </a:lnTo>
                <a:close/>
                <a:moveTo>
                  <a:pt x="185834" y="331242"/>
                </a:moveTo>
                <a:lnTo>
                  <a:pt x="24253" y="331242"/>
                </a:lnTo>
                <a:lnTo>
                  <a:pt x="38392" y="105028"/>
                </a:lnTo>
                <a:lnTo>
                  <a:pt x="56166" y="105028"/>
                </a:lnTo>
                <a:lnTo>
                  <a:pt x="56166" y="137344"/>
                </a:lnTo>
                <a:cubicBezTo>
                  <a:pt x="56166" y="141788"/>
                  <a:pt x="59801" y="145423"/>
                  <a:pt x="64245" y="145423"/>
                </a:cubicBezTo>
                <a:cubicBezTo>
                  <a:pt x="68688" y="145423"/>
                  <a:pt x="72324" y="141788"/>
                  <a:pt x="72324" y="137344"/>
                </a:cubicBezTo>
                <a:lnTo>
                  <a:pt x="72324" y="105028"/>
                </a:lnTo>
                <a:lnTo>
                  <a:pt x="153114" y="105028"/>
                </a:lnTo>
                <a:lnTo>
                  <a:pt x="153114" y="137344"/>
                </a:lnTo>
                <a:cubicBezTo>
                  <a:pt x="153114" y="141788"/>
                  <a:pt x="156750" y="145423"/>
                  <a:pt x="161193" y="145423"/>
                </a:cubicBezTo>
                <a:cubicBezTo>
                  <a:pt x="165637" y="145423"/>
                  <a:pt x="169272" y="141788"/>
                  <a:pt x="169272" y="137344"/>
                </a:cubicBezTo>
                <a:lnTo>
                  <a:pt x="169272" y="105028"/>
                </a:lnTo>
                <a:lnTo>
                  <a:pt x="199973" y="105028"/>
                </a:lnTo>
                <a:lnTo>
                  <a:pt x="185834" y="331242"/>
                </a:lnTo>
                <a:close/>
                <a:moveTo>
                  <a:pt x="72324" y="64633"/>
                </a:moveTo>
                <a:cubicBezTo>
                  <a:pt x="72324" y="46051"/>
                  <a:pt x="84846" y="30700"/>
                  <a:pt x="101812" y="25853"/>
                </a:cubicBezTo>
                <a:cubicBezTo>
                  <a:pt x="95753" y="34740"/>
                  <a:pt x="92521" y="45243"/>
                  <a:pt x="92521" y="56553"/>
                </a:cubicBezTo>
                <a:lnTo>
                  <a:pt x="92521" y="80791"/>
                </a:lnTo>
                <a:lnTo>
                  <a:pt x="72324" y="80791"/>
                </a:lnTo>
                <a:lnTo>
                  <a:pt x="72324" y="64633"/>
                </a:lnTo>
                <a:close/>
                <a:moveTo>
                  <a:pt x="123222" y="25449"/>
                </a:moveTo>
                <a:cubicBezTo>
                  <a:pt x="140592" y="29893"/>
                  <a:pt x="153114" y="45647"/>
                  <a:pt x="153114" y="64633"/>
                </a:cubicBezTo>
                <a:lnTo>
                  <a:pt x="153114" y="80791"/>
                </a:lnTo>
                <a:lnTo>
                  <a:pt x="108679" y="80791"/>
                </a:lnTo>
                <a:lnTo>
                  <a:pt x="108679" y="56553"/>
                </a:lnTo>
                <a:cubicBezTo>
                  <a:pt x="108679" y="44031"/>
                  <a:pt x="114335" y="33124"/>
                  <a:pt x="123222" y="25449"/>
                </a:cubicBezTo>
                <a:close/>
                <a:moveTo>
                  <a:pt x="149075" y="16158"/>
                </a:moveTo>
                <a:cubicBezTo>
                  <a:pt x="171292" y="16158"/>
                  <a:pt x="189470" y="34336"/>
                  <a:pt x="189470" y="56553"/>
                </a:cubicBezTo>
                <a:lnTo>
                  <a:pt x="189470" y="80791"/>
                </a:lnTo>
                <a:lnTo>
                  <a:pt x="169272" y="80791"/>
                </a:lnTo>
                <a:lnTo>
                  <a:pt x="169272" y="64633"/>
                </a:lnTo>
                <a:cubicBezTo>
                  <a:pt x="169272" y="44435"/>
                  <a:pt x="158770" y="26661"/>
                  <a:pt x="142612" y="16562"/>
                </a:cubicBezTo>
                <a:cubicBezTo>
                  <a:pt x="144631" y="16562"/>
                  <a:pt x="147055" y="16158"/>
                  <a:pt x="149075" y="16158"/>
                </a:cubicBezTo>
                <a:close/>
                <a:moveTo>
                  <a:pt x="241984" y="96141"/>
                </a:moveTo>
                <a:cubicBezTo>
                  <a:pt x="241580" y="87658"/>
                  <a:pt x="234309" y="80791"/>
                  <a:pt x="225826" y="80791"/>
                </a:cubicBezTo>
                <a:lnTo>
                  <a:pt x="208456" y="80791"/>
                </a:lnTo>
                <a:cubicBezTo>
                  <a:pt x="216535" y="80791"/>
                  <a:pt x="223402" y="86850"/>
                  <a:pt x="224614" y="94525"/>
                </a:cubicBezTo>
                <a:cubicBezTo>
                  <a:pt x="223402" y="86850"/>
                  <a:pt x="216939" y="80791"/>
                  <a:pt x="208456" y="80791"/>
                </a:cubicBezTo>
                <a:lnTo>
                  <a:pt x="205628" y="80791"/>
                </a:lnTo>
                <a:lnTo>
                  <a:pt x="205628" y="56553"/>
                </a:lnTo>
                <a:cubicBezTo>
                  <a:pt x="205628" y="25449"/>
                  <a:pt x="180179" y="0"/>
                  <a:pt x="149075" y="0"/>
                </a:cubicBezTo>
                <a:cubicBezTo>
                  <a:pt x="138168" y="0"/>
                  <a:pt x="128069" y="3232"/>
                  <a:pt x="119586" y="8483"/>
                </a:cubicBezTo>
                <a:cubicBezTo>
                  <a:pt x="117162" y="8079"/>
                  <a:pt x="115143" y="8079"/>
                  <a:pt x="112719" y="8079"/>
                </a:cubicBezTo>
                <a:cubicBezTo>
                  <a:pt x="81615" y="8079"/>
                  <a:pt x="56166" y="33528"/>
                  <a:pt x="56166" y="64633"/>
                </a:cubicBezTo>
                <a:lnTo>
                  <a:pt x="56166" y="80791"/>
                </a:lnTo>
                <a:lnTo>
                  <a:pt x="31120" y="80791"/>
                </a:lnTo>
                <a:cubicBezTo>
                  <a:pt x="22637" y="80791"/>
                  <a:pt x="15366" y="87254"/>
                  <a:pt x="14962" y="96141"/>
                </a:cubicBezTo>
                <a:lnTo>
                  <a:pt x="16" y="338513"/>
                </a:lnTo>
                <a:cubicBezTo>
                  <a:pt x="-388" y="347804"/>
                  <a:pt x="6883" y="355479"/>
                  <a:pt x="16174" y="355479"/>
                </a:cubicBezTo>
                <a:lnTo>
                  <a:pt x="193914" y="355479"/>
                </a:lnTo>
                <a:lnTo>
                  <a:pt x="203204" y="355479"/>
                </a:lnTo>
                <a:cubicBezTo>
                  <a:pt x="207648" y="355479"/>
                  <a:pt x="212091" y="353459"/>
                  <a:pt x="214919" y="350227"/>
                </a:cubicBezTo>
                <a:lnTo>
                  <a:pt x="253295" y="312256"/>
                </a:lnTo>
                <a:cubicBezTo>
                  <a:pt x="256526" y="309024"/>
                  <a:pt x="258546" y="304177"/>
                  <a:pt x="258142" y="299733"/>
                </a:cubicBezTo>
                <a:lnTo>
                  <a:pt x="241984" y="96141"/>
                </a:lnTo>
                <a:close/>
              </a:path>
            </a:pathLst>
          </a:custGeom>
          <a:solidFill>
            <a:schemeClr val="bg1">
              <a:lumMod val="50000"/>
            </a:schemeClr>
          </a:solidFill>
          <a:ln w="3969"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83" name="Google Shape;266;p30">
            <a:extLst>
              <a:ext uri="{FF2B5EF4-FFF2-40B4-BE49-F238E27FC236}">
                <a16:creationId xmlns:a16="http://schemas.microsoft.com/office/drawing/2014/main" xmlns="" id="{F53140B1-8B2C-425C-AA58-A5435064AA63}"/>
              </a:ext>
            </a:extLst>
          </p:cNvPr>
          <p:cNvSpPr txBox="1"/>
          <p:nvPr/>
        </p:nvSpPr>
        <p:spPr>
          <a:xfrm>
            <a:off x="4903413" y="2633727"/>
            <a:ext cx="2713200" cy="1470300"/>
          </a:xfrm>
          <a:prstGeom prst="rect">
            <a:avLst/>
          </a:prstGeom>
          <a:noFill/>
          <a:ln>
            <a:noFill/>
          </a:ln>
        </p:spPr>
        <p:txBody>
          <a:bodyPr spcFirstLastPara="1" wrap="square" lIns="34275" tIns="17150" rIns="34275" bIns="17150" anchor="t" anchorCtr="0">
            <a:noAutofit/>
          </a:bodyPr>
          <a:lstStyle/>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a:t>
            </a:r>
            <a:endParaRPr sz="500" dirty="0">
              <a:latin typeface="Calibri" panose="020F0502020204030204" pitchFamily="34" charset="0"/>
              <a:cs typeface="Calibri" panose="020F0502020204030204" pitchFamily="34" charset="0"/>
            </a:endParaRPr>
          </a:p>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 </a:t>
            </a:r>
          </a:p>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 </a:t>
            </a:r>
          </a:p>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 </a:t>
            </a:r>
          </a:p>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a:t>
            </a:r>
            <a:endParaRPr sz="500" dirty="0">
              <a:latin typeface="Calibri" panose="020F0502020204030204" pitchFamily="34" charset="0"/>
              <a:cs typeface="Calibri" panose="020F0502020204030204" pitchFamily="34" charset="0"/>
            </a:endParaRPr>
          </a:p>
        </p:txBody>
      </p:sp>
      <p:sp>
        <p:nvSpPr>
          <p:cNvPr id="84" name="Google Shape;267;p30">
            <a:extLst>
              <a:ext uri="{FF2B5EF4-FFF2-40B4-BE49-F238E27FC236}">
                <a16:creationId xmlns:a16="http://schemas.microsoft.com/office/drawing/2014/main" xmlns="" id="{4E49A817-1FE5-4DEC-A725-9C378846094C}"/>
              </a:ext>
            </a:extLst>
          </p:cNvPr>
          <p:cNvSpPr txBox="1"/>
          <p:nvPr/>
        </p:nvSpPr>
        <p:spPr>
          <a:xfrm>
            <a:off x="4843734" y="1579275"/>
            <a:ext cx="3551700" cy="1099200"/>
          </a:xfrm>
          <a:prstGeom prst="rect">
            <a:avLst/>
          </a:prstGeom>
          <a:no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rgbClr val="8C8E91"/>
              </a:buClr>
              <a:buSzPts val="1100"/>
              <a:buFont typeface="Arial"/>
              <a:buNone/>
            </a:pPr>
            <a:r>
              <a:rPr lang="en-US" sz="1100" b="0" i="0" u="none" dirty="0">
                <a:solidFill>
                  <a:srgbClr val="8C8E91"/>
                </a:solidFill>
                <a:latin typeface="Calibri" panose="020F0502020204030204" pitchFamily="34" charset="0"/>
                <a:cs typeface="Calibri" panose="020F0502020204030204" pitchFamily="34" charset="0"/>
                <a:sym typeface="Arial"/>
              </a:rPr>
              <a:t>This is sample Text. Insert your text here. This is sample Text. Insert your text here. This is sample Text. Insert your text here. This is sample Text. Insert your text here. This is sample Text. Insert your text here. This is sample Text. Insert your text here.</a:t>
            </a:r>
          </a:p>
          <a:p>
            <a:pPr marL="0" marR="0" lvl="0" indent="0" algn="l" rtl="0">
              <a:lnSpc>
                <a:spcPct val="100000"/>
              </a:lnSpc>
              <a:spcBef>
                <a:spcPts val="0"/>
              </a:spcBef>
              <a:spcAft>
                <a:spcPts val="0"/>
              </a:spcAft>
              <a:buClr>
                <a:srgbClr val="8C8E91"/>
              </a:buClr>
              <a:buSzPts val="1100"/>
              <a:buFont typeface="Arial"/>
              <a:buNone/>
            </a:pPr>
            <a:r>
              <a:rPr lang="en-US" sz="1100" b="0" i="0" u="none" dirty="0">
                <a:solidFill>
                  <a:srgbClr val="8C8E91"/>
                </a:solidFill>
                <a:latin typeface="Calibri" panose="020F0502020204030204" pitchFamily="34" charset="0"/>
                <a:cs typeface="Calibri" panose="020F0502020204030204" pitchFamily="34" charset="0"/>
                <a:sym typeface="Arial"/>
              </a:rPr>
              <a:t> </a:t>
            </a:r>
            <a:endParaRPr lang="en-US" sz="5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xmlns="" id="{DDA9FB71-9F3F-448B-9561-CA49280119AC}"/>
              </a:ext>
            </a:extLst>
          </p:cNvPr>
          <p:cNvSpPr txBox="1"/>
          <p:nvPr/>
        </p:nvSpPr>
        <p:spPr>
          <a:xfrm>
            <a:off x="4843734" y="1086338"/>
            <a:ext cx="3159220" cy="400110"/>
          </a:xfrm>
          <a:prstGeom prst="rect">
            <a:avLst/>
          </a:prstGeom>
          <a:noFill/>
        </p:spPr>
        <p:txBody>
          <a:bodyPr wrap="square" rtlCol="0">
            <a:spAutoFit/>
          </a:bodyPr>
          <a:lstStyle/>
          <a:p>
            <a:r>
              <a:rPr lang="en-US" sz="2000" dirty="0">
                <a:solidFill>
                  <a:schemeClr val="bg2"/>
                </a:solidFill>
                <a:latin typeface="Impact" panose="020B0806030902050204" pitchFamily="34" charset="0"/>
              </a:rPr>
              <a:t>PRICE</a:t>
            </a:r>
            <a:endParaRPr lang="es-UY" sz="2000" dirty="0">
              <a:solidFill>
                <a:schemeClr val="bg2"/>
              </a:solidFill>
              <a:latin typeface="Impact" panose="020B0806030902050204" pitchFamily="34" charset="0"/>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p:nvPr/>
        </p:nvSpPr>
        <p:spPr>
          <a:xfrm>
            <a:off x="555951" y="257050"/>
            <a:ext cx="5845200" cy="423300"/>
          </a:xfrm>
          <a:prstGeom prst="rect">
            <a:avLst/>
          </a:prstGeom>
          <a:noFill/>
          <a:ln>
            <a:noFill/>
          </a:ln>
        </p:spPr>
        <p:txBody>
          <a:bodyPr spcFirstLastPara="1" wrap="square" lIns="19050" tIns="19050" rIns="19050" bIns="19050" anchor="t" anchorCtr="0">
            <a:noAutofit/>
          </a:bodyPr>
          <a:lstStyle/>
          <a:p>
            <a:pPr marL="0" marR="0" lvl="0" indent="0" algn="l" rtl="0">
              <a:lnSpc>
                <a:spcPct val="100000"/>
              </a:lnSpc>
              <a:spcBef>
                <a:spcPts val="0"/>
              </a:spcBef>
              <a:spcAft>
                <a:spcPts val="0"/>
              </a:spcAft>
              <a:buClr>
                <a:srgbClr val="252D30"/>
              </a:buClr>
              <a:buSzPts val="3000"/>
              <a:buFont typeface="Arial"/>
              <a:buNone/>
            </a:pPr>
            <a:r>
              <a:rPr lang="en-GB" sz="3000" b="0" i="0" u="none" dirty="0">
                <a:solidFill>
                  <a:srgbClr val="252D30"/>
                </a:solidFill>
                <a:latin typeface="Calibri" panose="020F0502020204030204" pitchFamily="34" charset="0"/>
                <a:cs typeface="Calibri" panose="020F0502020204030204" pitchFamily="34" charset="0"/>
                <a:sym typeface="Arial"/>
              </a:rPr>
              <a:t>Marketing Mix 7Ps - Process</a:t>
            </a:r>
            <a:endParaRPr sz="500" dirty="0">
              <a:latin typeface="Calibri" panose="020F0502020204030204" pitchFamily="34" charset="0"/>
              <a:cs typeface="Calibri" panose="020F0502020204030204" pitchFamily="34" charset="0"/>
            </a:endParaRPr>
          </a:p>
        </p:txBody>
      </p:sp>
      <p:sp>
        <p:nvSpPr>
          <p:cNvPr id="54" name="Google Shape;116;p26">
            <a:extLst>
              <a:ext uri="{FF2B5EF4-FFF2-40B4-BE49-F238E27FC236}">
                <a16:creationId xmlns:a16="http://schemas.microsoft.com/office/drawing/2014/main" xmlns="" id="{06FF839F-9250-4C1F-BEDB-B79B0A7F4787}"/>
              </a:ext>
            </a:extLst>
          </p:cNvPr>
          <p:cNvSpPr/>
          <p:nvPr/>
        </p:nvSpPr>
        <p:spPr>
          <a:xfrm>
            <a:off x="1277380" y="1773312"/>
            <a:ext cx="2594361" cy="2592910"/>
          </a:xfrm>
          <a:prstGeom prst="ellipse">
            <a:avLst/>
          </a:prstGeom>
          <a:noFill/>
          <a:ln w="28575" cap="flat" cmpd="sng">
            <a:solidFill>
              <a:schemeClr val="lt2"/>
            </a:solidFill>
            <a:prstDash val="solid"/>
            <a:miter lim="262144"/>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55" name="Google Shape;125;p26">
            <a:extLst>
              <a:ext uri="{FF2B5EF4-FFF2-40B4-BE49-F238E27FC236}">
                <a16:creationId xmlns:a16="http://schemas.microsoft.com/office/drawing/2014/main" xmlns="" id="{BDFFD703-9E74-4424-89EF-0F9DD336A42A}"/>
              </a:ext>
            </a:extLst>
          </p:cNvPr>
          <p:cNvSpPr/>
          <p:nvPr/>
        </p:nvSpPr>
        <p:spPr>
          <a:xfrm>
            <a:off x="1929560" y="2425077"/>
            <a:ext cx="1290465" cy="1290465"/>
          </a:xfrm>
          <a:prstGeom prst="ellipse">
            <a:avLst/>
          </a:prstGeom>
          <a:solidFill>
            <a:srgbClr val="1A77B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56" name="Google Shape;126;p26">
            <a:extLst>
              <a:ext uri="{FF2B5EF4-FFF2-40B4-BE49-F238E27FC236}">
                <a16:creationId xmlns:a16="http://schemas.microsoft.com/office/drawing/2014/main" xmlns="" id="{9A0AC95F-AA3A-450B-8D9A-F89CB01C716E}"/>
              </a:ext>
            </a:extLst>
          </p:cNvPr>
          <p:cNvSpPr txBox="1"/>
          <p:nvPr/>
        </p:nvSpPr>
        <p:spPr>
          <a:xfrm>
            <a:off x="2113080" y="2771742"/>
            <a:ext cx="923472" cy="597135"/>
          </a:xfrm>
          <a:prstGeom prst="rect">
            <a:avLst/>
          </a:prstGeom>
          <a:noFill/>
          <a:ln>
            <a:noFill/>
          </a:ln>
        </p:spPr>
        <p:txBody>
          <a:bodyPr spcFirstLastPara="1" wrap="square" lIns="34275" tIns="17150" rIns="34275" bIns="17150" anchor="t" anchorCtr="0">
            <a:noAutofit/>
          </a:bodyPr>
          <a:lstStyle/>
          <a:p>
            <a:pPr marL="0" marR="0" lvl="0" indent="0" algn="ctr" rtl="0">
              <a:lnSpc>
                <a:spcPct val="100000"/>
              </a:lnSpc>
              <a:spcBef>
                <a:spcPts val="0"/>
              </a:spcBef>
              <a:spcAft>
                <a:spcPts val="0"/>
              </a:spcAft>
              <a:buClr>
                <a:srgbClr val="FFFFFF"/>
              </a:buClr>
              <a:buSzPts val="2300"/>
              <a:buFont typeface="Impact"/>
              <a:buNone/>
            </a:pPr>
            <a:r>
              <a:rPr lang="en-US" sz="1600" dirty="0">
                <a:solidFill>
                  <a:schemeClr val="bg1"/>
                </a:solidFill>
                <a:latin typeface="Impact" panose="020B0806030902050204" pitchFamily="34" charset="0"/>
                <a:cs typeface="Calibri" panose="020F0502020204030204" pitchFamily="34" charset="0"/>
              </a:rPr>
              <a:t>MARKET</a:t>
            </a:r>
          </a:p>
          <a:p>
            <a:pPr marL="0" marR="0" lvl="0" indent="0" algn="ctr" rtl="0">
              <a:lnSpc>
                <a:spcPct val="100000"/>
              </a:lnSpc>
              <a:spcBef>
                <a:spcPts val="0"/>
              </a:spcBef>
              <a:spcAft>
                <a:spcPts val="0"/>
              </a:spcAft>
              <a:buClr>
                <a:srgbClr val="FFFFFF"/>
              </a:buClr>
              <a:buSzPts val="2300"/>
              <a:buFont typeface="Impact"/>
              <a:buNone/>
            </a:pPr>
            <a:r>
              <a:rPr lang="en-US" sz="1600" dirty="0">
                <a:solidFill>
                  <a:schemeClr val="bg1"/>
                </a:solidFill>
                <a:latin typeface="Impact" panose="020B0806030902050204" pitchFamily="34" charset="0"/>
                <a:cs typeface="Calibri" panose="020F0502020204030204" pitchFamily="34" charset="0"/>
              </a:rPr>
              <a:t>MIX</a:t>
            </a:r>
            <a:endParaRPr sz="1600" dirty="0">
              <a:solidFill>
                <a:schemeClr val="bg1"/>
              </a:solidFill>
              <a:latin typeface="Impact" panose="020B0806030902050204" pitchFamily="34" charset="0"/>
              <a:cs typeface="Calibri" panose="020F0502020204030204" pitchFamily="34" charset="0"/>
            </a:endParaRPr>
          </a:p>
        </p:txBody>
      </p:sp>
      <p:sp>
        <p:nvSpPr>
          <p:cNvPr id="57" name="Google Shape;127;p26">
            <a:extLst>
              <a:ext uri="{FF2B5EF4-FFF2-40B4-BE49-F238E27FC236}">
                <a16:creationId xmlns:a16="http://schemas.microsoft.com/office/drawing/2014/main" xmlns="" id="{FC9497CE-EFAC-4B97-8CB1-68ACD55FF2E5}"/>
              </a:ext>
            </a:extLst>
          </p:cNvPr>
          <p:cNvSpPr/>
          <p:nvPr/>
        </p:nvSpPr>
        <p:spPr>
          <a:xfrm>
            <a:off x="3195219" y="1773922"/>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58" name="Google Shape;128;p26">
            <a:extLst>
              <a:ext uri="{FF2B5EF4-FFF2-40B4-BE49-F238E27FC236}">
                <a16:creationId xmlns:a16="http://schemas.microsoft.com/office/drawing/2014/main" xmlns="" id="{DB8DCD65-16E3-4763-AC99-7896C1065368}"/>
              </a:ext>
            </a:extLst>
          </p:cNvPr>
          <p:cNvSpPr/>
          <p:nvPr/>
        </p:nvSpPr>
        <p:spPr>
          <a:xfrm>
            <a:off x="1270670" y="1773922"/>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59" name="Google Shape;129;p26">
            <a:extLst>
              <a:ext uri="{FF2B5EF4-FFF2-40B4-BE49-F238E27FC236}">
                <a16:creationId xmlns:a16="http://schemas.microsoft.com/office/drawing/2014/main" xmlns="" id="{5E31B3F7-D322-4B49-9496-77F31874AA10}"/>
              </a:ext>
            </a:extLst>
          </p:cNvPr>
          <p:cNvSpPr/>
          <p:nvPr/>
        </p:nvSpPr>
        <p:spPr>
          <a:xfrm>
            <a:off x="3197050" y="3697284"/>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0" name="Google Shape;130;p26">
            <a:extLst>
              <a:ext uri="{FF2B5EF4-FFF2-40B4-BE49-F238E27FC236}">
                <a16:creationId xmlns:a16="http://schemas.microsoft.com/office/drawing/2014/main" xmlns="" id="{E204F48F-2D69-44B7-9B8B-4D50B1CD341F}"/>
              </a:ext>
            </a:extLst>
          </p:cNvPr>
          <p:cNvSpPr/>
          <p:nvPr/>
        </p:nvSpPr>
        <p:spPr>
          <a:xfrm>
            <a:off x="1277380" y="3695454"/>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1" name="Google Shape;131;p26">
            <a:extLst>
              <a:ext uri="{FF2B5EF4-FFF2-40B4-BE49-F238E27FC236}">
                <a16:creationId xmlns:a16="http://schemas.microsoft.com/office/drawing/2014/main" xmlns="" id="{B1BCF9F0-2DED-4BE7-9201-2DDF54EEDCD1}"/>
              </a:ext>
            </a:extLst>
          </p:cNvPr>
          <p:cNvSpPr/>
          <p:nvPr/>
        </p:nvSpPr>
        <p:spPr>
          <a:xfrm rot="2700000">
            <a:off x="3023693" y="3552606"/>
            <a:ext cx="270540" cy="277728"/>
          </a:xfrm>
          <a:prstGeom prst="rightArrow">
            <a:avLst>
              <a:gd name="adj1" fmla="val 11063"/>
              <a:gd name="adj2" fmla="val 50000"/>
            </a:avLst>
          </a:prstGeom>
          <a:solidFill>
            <a:srgbClr val="D9D9D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2" name="Google Shape;132;p26">
            <a:extLst>
              <a:ext uri="{FF2B5EF4-FFF2-40B4-BE49-F238E27FC236}">
                <a16:creationId xmlns:a16="http://schemas.microsoft.com/office/drawing/2014/main" xmlns="" id="{850A5B30-FE90-4AD4-A155-4B327EFD3151}"/>
              </a:ext>
            </a:extLst>
          </p:cNvPr>
          <p:cNvSpPr/>
          <p:nvPr/>
        </p:nvSpPr>
        <p:spPr>
          <a:xfrm rot="18900000">
            <a:off x="3007906" y="2338309"/>
            <a:ext cx="278241" cy="270797"/>
          </a:xfrm>
          <a:prstGeom prst="rightArrow">
            <a:avLst>
              <a:gd name="adj1" fmla="val 11082"/>
              <a:gd name="adj2" fmla="val 50000"/>
            </a:avLst>
          </a:prstGeom>
          <a:solidFill>
            <a:srgbClr val="D9D9D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3" name="Google Shape;133;p26">
            <a:extLst>
              <a:ext uri="{FF2B5EF4-FFF2-40B4-BE49-F238E27FC236}">
                <a16:creationId xmlns:a16="http://schemas.microsoft.com/office/drawing/2014/main" xmlns="" id="{8698BA77-A044-4FE8-BCF9-262C3EE08B73}"/>
              </a:ext>
            </a:extLst>
          </p:cNvPr>
          <p:cNvSpPr/>
          <p:nvPr/>
        </p:nvSpPr>
        <p:spPr>
          <a:xfrm rot="8100000">
            <a:off x="1873915" y="3555671"/>
            <a:ext cx="278241" cy="271568"/>
          </a:xfrm>
          <a:prstGeom prst="rightArrow">
            <a:avLst>
              <a:gd name="adj1" fmla="val 11058"/>
              <a:gd name="adj2" fmla="val 50000"/>
            </a:avLst>
          </a:prstGeom>
          <a:solidFill>
            <a:srgbClr val="D9D9D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4" name="Google Shape;134;p26">
            <a:extLst>
              <a:ext uri="{FF2B5EF4-FFF2-40B4-BE49-F238E27FC236}">
                <a16:creationId xmlns:a16="http://schemas.microsoft.com/office/drawing/2014/main" xmlns="" id="{7147F7C6-6277-4894-A5A5-EFA78186BB13}"/>
              </a:ext>
            </a:extLst>
          </p:cNvPr>
          <p:cNvSpPr/>
          <p:nvPr/>
        </p:nvSpPr>
        <p:spPr>
          <a:xfrm rot="13500000">
            <a:off x="1853206" y="2334607"/>
            <a:ext cx="271568" cy="278241"/>
          </a:xfrm>
          <a:prstGeom prst="rightArrow">
            <a:avLst>
              <a:gd name="adj1" fmla="val 11063"/>
              <a:gd name="adj2" fmla="val 50000"/>
            </a:avLst>
          </a:prstGeom>
          <a:solidFill>
            <a:srgbClr val="D9D9D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5" name="Google Shape;139;p26">
            <a:extLst>
              <a:ext uri="{FF2B5EF4-FFF2-40B4-BE49-F238E27FC236}">
                <a16:creationId xmlns:a16="http://schemas.microsoft.com/office/drawing/2014/main" xmlns="" id="{2344E9F7-3B08-4050-A141-9F0DE4B9CE93}"/>
              </a:ext>
            </a:extLst>
          </p:cNvPr>
          <p:cNvSpPr/>
          <p:nvPr/>
        </p:nvSpPr>
        <p:spPr>
          <a:xfrm>
            <a:off x="884200" y="2716393"/>
            <a:ext cx="707124" cy="706761"/>
          </a:xfrm>
          <a:prstGeom prst="ellipse">
            <a:avLst/>
          </a:prstGeom>
          <a:solidFill>
            <a:schemeClr val="lt2"/>
          </a:solidFill>
          <a:ln>
            <a:solidFill>
              <a:schemeClr val="bg2"/>
            </a:solid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6" name="Google Shape;140;p26">
            <a:extLst>
              <a:ext uri="{FF2B5EF4-FFF2-40B4-BE49-F238E27FC236}">
                <a16:creationId xmlns:a16="http://schemas.microsoft.com/office/drawing/2014/main" xmlns="" id="{31CADC1D-EFB0-450C-9F91-BEDD235491DB}"/>
              </a:ext>
            </a:extLst>
          </p:cNvPr>
          <p:cNvSpPr/>
          <p:nvPr/>
        </p:nvSpPr>
        <p:spPr>
          <a:xfrm>
            <a:off x="3533465" y="2716393"/>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7" name="Google Shape;141;p26">
            <a:extLst>
              <a:ext uri="{FF2B5EF4-FFF2-40B4-BE49-F238E27FC236}">
                <a16:creationId xmlns:a16="http://schemas.microsoft.com/office/drawing/2014/main" xmlns="" id="{25F38395-31AE-4905-B7EA-D05067EB3F94}"/>
              </a:ext>
            </a:extLst>
          </p:cNvPr>
          <p:cNvSpPr/>
          <p:nvPr/>
        </p:nvSpPr>
        <p:spPr>
          <a:xfrm>
            <a:off x="2226902" y="1319408"/>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pic>
        <p:nvPicPr>
          <p:cNvPr id="68" name="Graphic 67" descr="Box">
            <a:extLst>
              <a:ext uri="{FF2B5EF4-FFF2-40B4-BE49-F238E27FC236}">
                <a16:creationId xmlns:a16="http://schemas.microsoft.com/office/drawing/2014/main" xmlns="" id="{4EF5DB93-B50F-4601-98CC-23206C086F1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317552" y="1825715"/>
            <a:ext cx="567772" cy="567772"/>
          </a:xfrm>
          <a:prstGeom prst="rect">
            <a:avLst/>
          </a:prstGeom>
        </p:spPr>
      </p:pic>
      <p:pic>
        <p:nvPicPr>
          <p:cNvPr id="69" name="Graphic 68" descr="Circles with arrows">
            <a:extLst>
              <a:ext uri="{FF2B5EF4-FFF2-40B4-BE49-F238E27FC236}">
                <a16:creationId xmlns:a16="http://schemas.microsoft.com/office/drawing/2014/main" xmlns="" id="{A86E4471-A0DE-4188-A4CB-880FB46E991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923618" y="2757398"/>
            <a:ext cx="624548" cy="624548"/>
          </a:xfrm>
          <a:prstGeom prst="rect">
            <a:avLst/>
          </a:prstGeom>
        </p:spPr>
      </p:pic>
      <p:pic>
        <p:nvPicPr>
          <p:cNvPr id="70" name="Graphic 69" descr="Tag">
            <a:extLst>
              <a:ext uri="{FF2B5EF4-FFF2-40B4-BE49-F238E27FC236}">
                <a16:creationId xmlns:a16="http://schemas.microsoft.com/office/drawing/2014/main" xmlns="" id="{762BF369-A198-4747-827F-0E0070EE6D24}"/>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326223" y="3742147"/>
            <a:ext cx="624549" cy="624549"/>
          </a:xfrm>
          <a:prstGeom prst="rect">
            <a:avLst/>
          </a:prstGeom>
        </p:spPr>
      </p:pic>
      <p:pic>
        <p:nvPicPr>
          <p:cNvPr id="71" name="Graphic 70" descr="Megaphone">
            <a:extLst>
              <a:ext uri="{FF2B5EF4-FFF2-40B4-BE49-F238E27FC236}">
                <a16:creationId xmlns:a16="http://schemas.microsoft.com/office/drawing/2014/main" xmlns="" id="{407680B4-665A-4E87-9033-0B8D710E481D}"/>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3283617" y="3771347"/>
            <a:ext cx="516156" cy="516156"/>
          </a:xfrm>
          <a:prstGeom prst="rect">
            <a:avLst/>
          </a:prstGeom>
        </p:spPr>
      </p:pic>
      <p:pic>
        <p:nvPicPr>
          <p:cNvPr id="72" name="Graphic 71" descr="Kiosk">
            <a:extLst>
              <a:ext uri="{FF2B5EF4-FFF2-40B4-BE49-F238E27FC236}">
                <a16:creationId xmlns:a16="http://schemas.microsoft.com/office/drawing/2014/main" xmlns="" id="{E9A71D32-FC7F-4DCE-BA6E-C0D29D511C85}"/>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3310620" y="1877661"/>
            <a:ext cx="469232" cy="469232"/>
          </a:xfrm>
          <a:prstGeom prst="rect">
            <a:avLst/>
          </a:prstGeom>
        </p:spPr>
      </p:pic>
      <p:grpSp>
        <p:nvGrpSpPr>
          <p:cNvPr id="73" name="Graphic 14" descr="Group of men">
            <a:extLst>
              <a:ext uri="{FF2B5EF4-FFF2-40B4-BE49-F238E27FC236}">
                <a16:creationId xmlns:a16="http://schemas.microsoft.com/office/drawing/2014/main" xmlns="" id="{C9F9DA2B-23B0-4205-BB2F-57B7DA3191F4}"/>
              </a:ext>
            </a:extLst>
          </p:cNvPr>
          <p:cNvGrpSpPr/>
          <p:nvPr/>
        </p:nvGrpSpPr>
        <p:grpSpPr>
          <a:xfrm>
            <a:off x="2389636" y="1495152"/>
            <a:ext cx="381231" cy="344814"/>
            <a:chOff x="4921798" y="2253517"/>
            <a:chExt cx="315067" cy="284970"/>
          </a:xfrm>
          <a:solidFill>
            <a:schemeClr val="bg1">
              <a:lumMod val="50000"/>
            </a:schemeClr>
          </a:solidFill>
        </p:grpSpPr>
        <p:sp>
          <p:nvSpPr>
            <p:cNvPr id="74" name="Freeform: Shape 73">
              <a:extLst>
                <a:ext uri="{FF2B5EF4-FFF2-40B4-BE49-F238E27FC236}">
                  <a16:creationId xmlns:a16="http://schemas.microsoft.com/office/drawing/2014/main" xmlns="" id="{809D3D22-8A88-48EE-A5F3-2A70825B0F68}"/>
                </a:ext>
              </a:extLst>
            </p:cNvPr>
            <p:cNvSpPr/>
            <p:nvPr/>
          </p:nvSpPr>
          <p:spPr>
            <a:xfrm>
              <a:off x="5145446" y="2253517"/>
              <a:ext cx="51412" cy="51412"/>
            </a:xfrm>
            <a:custGeom>
              <a:avLst/>
              <a:gdLst>
                <a:gd name="connsiteX0" fmla="*/ 51412 w 51412"/>
                <a:gd name="connsiteY0" fmla="*/ 25706 h 51412"/>
                <a:gd name="connsiteX1" fmla="*/ 25706 w 51412"/>
                <a:gd name="connsiteY1" fmla="*/ 51412 h 51412"/>
                <a:gd name="connsiteX2" fmla="*/ 0 w 51412"/>
                <a:gd name="connsiteY2" fmla="*/ 25706 h 51412"/>
                <a:gd name="connsiteX3" fmla="*/ 25706 w 51412"/>
                <a:gd name="connsiteY3" fmla="*/ 0 h 51412"/>
                <a:gd name="connsiteX4" fmla="*/ 51412 w 51412"/>
                <a:gd name="connsiteY4" fmla="*/ 25706 h 5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2" h="51412">
                  <a:moveTo>
                    <a:pt x="51412" y="25706"/>
                  </a:moveTo>
                  <a:cubicBezTo>
                    <a:pt x="51412" y="39903"/>
                    <a:pt x="39903" y="51412"/>
                    <a:pt x="25706" y="51412"/>
                  </a:cubicBezTo>
                  <a:cubicBezTo>
                    <a:pt x="11509" y="51412"/>
                    <a:pt x="0" y="39903"/>
                    <a:pt x="0" y="25706"/>
                  </a:cubicBezTo>
                  <a:cubicBezTo>
                    <a:pt x="0" y="11509"/>
                    <a:pt x="11509" y="0"/>
                    <a:pt x="25706" y="0"/>
                  </a:cubicBezTo>
                  <a:cubicBezTo>
                    <a:pt x="39903" y="0"/>
                    <a:pt x="51412" y="11509"/>
                    <a:pt x="51412" y="25706"/>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5" name="Freeform: Shape 74">
              <a:extLst>
                <a:ext uri="{FF2B5EF4-FFF2-40B4-BE49-F238E27FC236}">
                  <a16:creationId xmlns:a16="http://schemas.microsoft.com/office/drawing/2014/main" xmlns="" id="{D6B00071-1D9D-419B-9D60-2AF3FDC76CFD}"/>
                </a:ext>
              </a:extLst>
            </p:cNvPr>
            <p:cNvSpPr/>
            <p:nvPr/>
          </p:nvSpPr>
          <p:spPr>
            <a:xfrm>
              <a:off x="4961831" y="2253517"/>
              <a:ext cx="51412" cy="51412"/>
            </a:xfrm>
            <a:custGeom>
              <a:avLst/>
              <a:gdLst>
                <a:gd name="connsiteX0" fmla="*/ 51412 w 51412"/>
                <a:gd name="connsiteY0" fmla="*/ 25706 h 51412"/>
                <a:gd name="connsiteX1" fmla="*/ 25706 w 51412"/>
                <a:gd name="connsiteY1" fmla="*/ 51412 h 51412"/>
                <a:gd name="connsiteX2" fmla="*/ 0 w 51412"/>
                <a:gd name="connsiteY2" fmla="*/ 25706 h 51412"/>
                <a:gd name="connsiteX3" fmla="*/ 25706 w 51412"/>
                <a:gd name="connsiteY3" fmla="*/ 0 h 51412"/>
                <a:gd name="connsiteX4" fmla="*/ 51412 w 51412"/>
                <a:gd name="connsiteY4" fmla="*/ 25706 h 5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2" h="51412">
                  <a:moveTo>
                    <a:pt x="51412" y="25706"/>
                  </a:moveTo>
                  <a:cubicBezTo>
                    <a:pt x="51412" y="39903"/>
                    <a:pt x="39903" y="51412"/>
                    <a:pt x="25706" y="51412"/>
                  </a:cubicBezTo>
                  <a:cubicBezTo>
                    <a:pt x="11509" y="51412"/>
                    <a:pt x="0" y="39903"/>
                    <a:pt x="0" y="25706"/>
                  </a:cubicBezTo>
                  <a:cubicBezTo>
                    <a:pt x="0" y="11509"/>
                    <a:pt x="11509" y="0"/>
                    <a:pt x="25706" y="0"/>
                  </a:cubicBezTo>
                  <a:cubicBezTo>
                    <a:pt x="39903" y="0"/>
                    <a:pt x="51412" y="11509"/>
                    <a:pt x="51412" y="25706"/>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6" name="Freeform: Shape 75">
              <a:extLst>
                <a:ext uri="{FF2B5EF4-FFF2-40B4-BE49-F238E27FC236}">
                  <a16:creationId xmlns:a16="http://schemas.microsoft.com/office/drawing/2014/main" xmlns="" id="{AF860494-F508-42D1-8A36-17B1CDB9C974}"/>
                </a:ext>
              </a:extLst>
            </p:cNvPr>
            <p:cNvSpPr/>
            <p:nvPr/>
          </p:nvSpPr>
          <p:spPr>
            <a:xfrm>
              <a:off x="5053639" y="2253517"/>
              <a:ext cx="51412" cy="51412"/>
            </a:xfrm>
            <a:custGeom>
              <a:avLst/>
              <a:gdLst>
                <a:gd name="connsiteX0" fmla="*/ 51412 w 51412"/>
                <a:gd name="connsiteY0" fmla="*/ 25706 h 51412"/>
                <a:gd name="connsiteX1" fmla="*/ 25706 w 51412"/>
                <a:gd name="connsiteY1" fmla="*/ 51412 h 51412"/>
                <a:gd name="connsiteX2" fmla="*/ 0 w 51412"/>
                <a:gd name="connsiteY2" fmla="*/ 25706 h 51412"/>
                <a:gd name="connsiteX3" fmla="*/ 25706 w 51412"/>
                <a:gd name="connsiteY3" fmla="*/ 0 h 51412"/>
                <a:gd name="connsiteX4" fmla="*/ 51412 w 51412"/>
                <a:gd name="connsiteY4" fmla="*/ 25706 h 5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2" h="51412">
                  <a:moveTo>
                    <a:pt x="51412" y="25706"/>
                  </a:moveTo>
                  <a:cubicBezTo>
                    <a:pt x="51412" y="39903"/>
                    <a:pt x="39903" y="51412"/>
                    <a:pt x="25706" y="51412"/>
                  </a:cubicBezTo>
                  <a:cubicBezTo>
                    <a:pt x="11509" y="51412"/>
                    <a:pt x="0" y="39903"/>
                    <a:pt x="0" y="25706"/>
                  </a:cubicBezTo>
                  <a:cubicBezTo>
                    <a:pt x="0" y="11509"/>
                    <a:pt x="11509" y="0"/>
                    <a:pt x="25706" y="0"/>
                  </a:cubicBezTo>
                  <a:cubicBezTo>
                    <a:pt x="39903" y="0"/>
                    <a:pt x="51412" y="11509"/>
                    <a:pt x="51412" y="25706"/>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7" name="Freeform: Shape 76">
              <a:extLst>
                <a:ext uri="{FF2B5EF4-FFF2-40B4-BE49-F238E27FC236}">
                  <a16:creationId xmlns:a16="http://schemas.microsoft.com/office/drawing/2014/main" xmlns="" id="{152D5562-2479-4F49-9C08-0E1F56AB20CF}"/>
                </a:ext>
              </a:extLst>
            </p:cNvPr>
            <p:cNvSpPr/>
            <p:nvPr/>
          </p:nvSpPr>
          <p:spPr>
            <a:xfrm>
              <a:off x="5014340" y="2312641"/>
              <a:ext cx="130722" cy="225846"/>
            </a:xfrm>
            <a:custGeom>
              <a:avLst/>
              <a:gdLst>
                <a:gd name="connsiteX0" fmla="*/ 130372 w 130722"/>
                <a:gd name="connsiteY0" fmla="*/ 86299 h 225846"/>
                <a:gd name="connsiteX1" fmla="*/ 113847 w 130722"/>
                <a:gd name="connsiteY1" fmla="*/ 25339 h 225846"/>
                <a:gd name="connsiteX2" fmla="*/ 110542 w 130722"/>
                <a:gd name="connsiteY2" fmla="*/ 19463 h 225846"/>
                <a:gd name="connsiteX3" fmla="*/ 85203 w 130722"/>
                <a:gd name="connsiteY3" fmla="*/ 3305 h 225846"/>
                <a:gd name="connsiteX4" fmla="*/ 65372 w 130722"/>
                <a:gd name="connsiteY4" fmla="*/ 0 h 225846"/>
                <a:gd name="connsiteX5" fmla="*/ 45542 w 130722"/>
                <a:gd name="connsiteY5" fmla="*/ 3305 h 225846"/>
                <a:gd name="connsiteX6" fmla="*/ 20203 w 130722"/>
                <a:gd name="connsiteY6" fmla="*/ 19463 h 225846"/>
                <a:gd name="connsiteX7" fmla="*/ 16898 w 130722"/>
                <a:gd name="connsiteY7" fmla="*/ 25339 h 225846"/>
                <a:gd name="connsiteX8" fmla="*/ 372 w 130722"/>
                <a:gd name="connsiteY8" fmla="*/ 86299 h 225846"/>
                <a:gd name="connsiteX9" fmla="*/ 8084 w 130722"/>
                <a:gd name="connsiteY9" fmla="*/ 100254 h 225846"/>
                <a:gd name="connsiteX10" fmla="*/ 11022 w 130722"/>
                <a:gd name="connsiteY10" fmla="*/ 100621 h 225846"/>
                <a:gd name="connsiteX11" fmla="*/ 21672 w 130722"/>
                <a:gd name="connsiteY11" fmla="*/ 92542 h 225846"/>
                <a:gd name="connsiteX12" fmla="*/ 36361 w 130722"/>
                <a:gd name="connsiteY12" fmla="*/ 38926 h 225846"/>
                <a:gd name="connsiteX13" fmla="*/ 36361 w 130722"/>
                <a:gd name="connsiteY13" fmla="*/ 225847 h 225846"/>
                <a:gd name="connsiteX14" fmla="*/ 58395 w 130722"/>
                <a:gd name="connsiteY14" fmla="*/ 225847 h 225846"/>
                <a:gd name="connsiteX15" fmla="*/ 58395 w 130722"/>
                <a:gd name="connsiteY15" fmla="*/ 120819 h 225846"/>
                <a:gd name="connsiteX16" fmla="*/ 73084 w 130722"/>
                <a:gd name="connsiteY16" fmla="*/ 120819 h 225846"/>
                <a:gd name="connsiteX17" fmla="*/ 73084 w 130722"/>
                <a:gd name="connsiteY17" fmla="*/ 225479 h 225846"/>
                <a:gd name="connsiteX18" fmla="*/ 95118 w 130722"/>
                <a:gd name="connsiteY18" fmla="*/ 225479 h 225846"/>
                <a:gd name="connsiteX19" fmla="*/ 95118 w 130722"/>
                <a:gd name="connsiteY19" fmla="*/ 38926 h 225846"/>
                <a:gd name="connsiteX20" fmla="*/ 109807 w 130722"/>
                <a:gd name="connsiteY20" fmla="*/ 92542 h 225846"/>
                <a:gd name="connsiteX21" fmla="*/ 120457 w 130722"/>
                <a:gd name="connsiteY21" fmla="*/ 100621 h 225846"/>
                <a:gd name="connsiteX22" fmla="*/ 123395 w 130722"/>
                <a:gd name="connsiteY22" fmla="*/ 100254 h 225846"/>
                <a:gd name="connsiteX23" fmla="*/ 130372 w 130722"/>
                <a:gd name="connsiteY23" fmla="*/ 86299 h 2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0722" h="225846">
                  <a:moveTo>
                    <a:pt x="130372" y="86299"/>
                  </a:moveTo>
                  <a:lnTo>
                    <a:pt x="113847" y="25339"/>
                  </a:lnTo>
                  <a:cubicBezTo>
                    <a:pt x="113112" y="23136"/>
                    <a:pt x="112010" y="20932"/>
                    <a:pt x="110542" y="19463"/>
                  </a:cubicBezTo>
                  <a:cubicBezTo>
                    <a:pt x="103564" y="12119"/>
                    <a:pt x="94751" y="6610"/>
                    <a:pt x="85203" y="3305"/>
                  </a:cubicBezTo>
                  <a:cubicBezTo>
                    <a:pt x="78960" y="1102"/>
                    <a:pt x="72350" y="0"/>
                    <a:pt x="65372" y="0"/>
                  </a:cubicBezTo>
                  <a:cubicBezTo>
                    <a:pt x="58395" y="0"/>
                    <a:pt x="51785" y="1102"/>
                    <a:pt x="45542" y="3305"/>
                  </a:cubicBezTo>
                  <a:cubicBezTo>
                    <a:pt x="35627" y="6610"/>
                    <a:pt x="27180" y="12119"/>
                    <a:pt x="20203" y="19463"/>
                  </a:cubicBezTo>
                  <a:cubicBezTo>
                    <a:pt x="18734" y="21299"/>
                    <a:pt x="17632" y="23136"/>
                    <a:pt x="16898" y="25339"/>
                  </a:cubicBezTo>
                  <a:lnTo>
                    <a:pt x="372" y="86299"/>
                  </a:lnTo>
                  <a:cubicBezTo>
                    <a:pt x="-1096" y="92175"/>
                    <a:pt x="1841" y="98785"/>
                    <a:pt x="8084" y="100254"/>
                  </a:cubicBezTo>
                  <a:cubicBezTo>
                    <a:pt x="9186" y="100621"/>
                    <a:pt x="9920" y="100621"/>
                    <a:pt x="11022" y="100621"/>
                  </a:cubicBezTo>
                  <a:cubicBezTo>
                    <a:pt x="15796" y="100621"/>
                    <a:pt x="20203" y="97316"/>
                    <a:pt x="21672" y="92542"/>
                  </a:cubicBezTo>
                  <a:lnTo>
                    <a:pt x="36361" y="38926"/>
                  </a:lnTo>
                  <a:lnTo>
                    <a:pt x="36361" y="225847"/>
                  </a:lnTo>
                  <a:lnTo>
                    <a:pt x="58395" y="225847"/>
                  </a:lnTo>
                  <a:lnTo>
                    <a:pt x="58395" y="120819"/>
                  </a:lnTo>
                  <a:lnTo>
                    <a:pt x="73084" y="120819"/>
                  </a:lnTo>
                  <a:lnTo>
                    <a:pt x="73084" y="225479"/>
                  </a:lnTo>
                  <a:lnTo>
                    <a:pt x="95118" y="225479"/>
                  </a:lnTo>
                  <a:lnTo>
                    <a:pt x="95118" y="38926"/>
                  </a:lnTo>
                  <a:lnTo>
                    <a:pt x="109807" y="92542"/>
                  </a:lnTo>
                  <a:cubicBezTo>
                    <a:pt x="111276" y="97316"/>
                    <a:pt x="115683" y="100621"/>
                    <a:pt x="120457" y="100621"/>
                  </a:cubicBezTo>
                  <a:cubicBezTo>
                    <a:pt x="121558" y="100621"/>
                    <a:pt x="122293" y="100621"/>
                    <a:pt x="123395" y="100254"/>
                  </a:cubicBezTo>
                  <a:cubicBezTo>
                    <a:pt x="128536" y="98785"/>
                    <a:pt x="131841" y="92175"/>
                    <a:pt x="130372" y="86299"/>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8" name="Freeform: Shape 77">
              <a:extLst>
                <a:ext uri="{FF2B5EF4-FFF2-40B4-BE49-F238E27FC236}">
                  <a16:creationId xmlns:a16="http://schemas.microsoft.com/office/drawing/2014/main" xmlns="" id="{1DDF9139-2899-4113-B8E8-38977026E9E6}"/>
                </a:ext>
              </a:extLst>
            </p:cNvPr>
            <p:cNvSpPr/>
            <p:nvPr/>
          </p:nvSpPr>
          <p:spPr>
            <a:xfrm>
              <a:off x="4921798" y="2312274"/>
              <a:ext cx="106134" cy="226213"/>
            </a:xfrm>
            <a:custGeom>
              <a:avLst/>
              <a:gdLst>
                <a:gd name="connsiteX0" fmla="*/ 85203 w 106134"/>
                <a:gd name="connsiteY0" fmla="*/ 84830 h 226213"/>
                <a:gd name="connsiteX1" fmla="*/ 101728 w 106134"/>
                <a:gd name="connsiteY1" fmla="*/ 23870 h 226213"/>
                <a:gd name="connsiteX2" fmla="*/ 106135 w 106134"/>
                <a:gd name="connsiteY2" fmla="*/ 15056 h 226213"/>
                <a:gd name="connsiteX3" fmla="*/ 85203 w 106134"/>
                <a:gd name="connsiteY3" fmla="*/ 3305 h 226213"/>
                <a:gd name="connsiteX4" fmla="*/ 65372 w 106134"/>
                <a:gd name="connsiteY4" fmla="*/ 0 h 226213"/>
                <a:gd name="connsiteX5" fmla="*/ 45542 w 106134"/>
                <a:gd name="connsiteY5" fmla="*/ 3305 h 226213"/>
                <a:gd name="connsiteX6" fmla="*/ 20203 w 106134"/>
                <a:gd name="connsiteY6" fmla="*/ 19463 h 226213"/>
                <a:gd name="connsiteX7" fmla="*/ 16898 w 106134"/>
                <a:gd name="connsiteY7" fmla="*/ 25339 h 226213"/>
                <a:gd name="connsiteX8" fmla="*/ 372 w 106134"/>
                <a:gd name="connsiteY8" fmla="*/ 86666 h 226213"/>
                <a:gd name="connsiteX9" fmla="*/ 8084 w 106134"/>
                <a:gd name="connsiteY9" fmla="*/ 100621 h 226213"/>
                <a:gd name="connsiteX10" fmla="*/ 11022 w 106134"/>
                <a:gd name="connsiteY10" fmla="*/ 100988 h 226213"/>
                <a:gd name="connsiteX11" fmla="*/ 21672 w 106134"/>
                <a:gd name="connsiteY11" fmla="*/ 92909 h 226213"/>
                <a:gd name="connsiteX12" fmla="*/ 36361 w 106134"/>
                <a:gd name="connsiteY12" fmla="*/ 39294 h 226213"/>
                <a:gd name="connsiteX13" fmla="*/ 36361 w 106134"/>
                <a:gd name="connsiteY13" fmla="*/ 226214 h 226213"/>
                <a:gd name="connsiteX14" fmla="*/ 58395 w 106134"/>
                <a:gd name="connsiteY14" fmla="*/ 226214 h 226213"/>
                <a:gd name="connsiteX15" fmla="*/ 58395 w 106134"/>
                <a:gd name="connsiteY15" fmla="*/ 121186 h 226213"/>
                <a:gd name="connsiteX16" fmla="*/ 73084 w 106134"/>
                <a:gd name="connsiteY16" fmla="*/ 121186 h 226213"/>
                <a:gd name="connsiteX17" fmla="*/ 73084 w 106134"/>
                <a:gd name="connsiteY17" fmla="*/ 225847 h 226213"/>
                <a:gd name="connsiteX18" fmla="*/ 95118 w 106134"/>
                <a:gd name="connsiteY18" fmla="*/ 225847 h 226213"/>
                <a:gd name="connsiteX19" fmla="*/ 95118 w 106134"/>
                <a:gd name="connsiteY19" fmla="*/ 106864 h 226213"/>
                <a:gd name="connsiteX20" fmla="*/ 85203 w 106134"/>
                <a:gd name="connsiteY20" fmla="*/ 84830 h 22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6134" h="226213">
                  <a:moveTo>
                    <a:pt x="85203" y="84830"/>
                  </a:moveTo>
                  <a:lnTo>
                    <a:pt x="101728" y="23870"/>
                  </a:lnTo>
                  <a:cubicBezTo>
                    <a:pt x="102462" y="20565"/>
                    <a:pt x="104299" y="17627"/>
                    <a:pt x="106135" y="15056"/>
                  </a:cubicBezTo>
                  <a:cubicBezTo>
                    <a:pt x="100259" y="9915"/>
                    <a:pt x="92915" y="5876"/>
                    <a:pt x="85203" y="3305"/>
                  </a:cubicBezTo>
                  <a:cubicBezTo>
                    <a:pt x="78960" y="1102"/>
                    <a:pt x="72350" y="0"/>
                    <a:pt x="65372" y="0"/>
                  </a:cubicBezTo>
                  <a:cubicBezTo>
                    <a:pt x="58395" y="0"/>
                    <a:pt x="51785" y="1102"/>
                    <a:pt x="45542" y="3305"/>
                  </a:cubicBezTo>
                  <a:cubicBezTo>
                    <a:pt x="35627" y="6610"/>
                    <a:pt x="27180" y="12119"/>
                    <a:pt x="20203" y="19463"/>
                  </a:cubicBezTo>
                  <a:cubicBezTo>
                    <a:pt x="18734" y="21299"/>
                    <a:pt x="17632" y="23136"/>
                    <a:pt x="16898" y="25339"/>
                  </a:cubicBezTo>
                  <a:lnTo>
                    <a:pt x="372" y="86666"/>
                  </a:lnTo>
                  <a:cubicBezTo>
                    <a:pt x="-1096" y="92542"/>
                    <a:pt x="1841" y="99152"/>
                    <a:pt x="8084" y="100621"/>
                  </a:cubicBezTo>
                  <a:cubicBezTo>
                    <a:pt x="9186" y="100988"/>
                    <a:pt x="9920" y="100988"/>
                    <a:pt x="11022" y="100988"/>
                  </a:cubicBezTo>
                  <a:cubicBezTo>
                    <a:pt x="15796" y="100988"/>
                    <a:pt x="20203" y="97683"/>
                    <a:pt x="21672" y="92909"/>
                  </a:cubicBezTo>
                  <a:lnTo>
                    <a:pt x="36361" y="39294"/>
                  </a:lnTo>
                  <a:lnTo>
                    <a:pt x="36361" y="226214"/>
                  </a:lnTo>
                  <a:lnTo>
                    <a:pt x="58395" y="226214"/>
                  </a:lnTo>
                  <a:lnTo>
                    <a:pt x="58395" y="121186"/>
                  </a:lnTo>
                  <a:lnTo>
                    <a:pt x="73084" y="121186"/>
                  </a:lnTo>
                  <a:lnTo>
                    <a:pt x="73084" y="225847"/>
                  </a:lnTo>
                  <a:lnTo>
                    <a:pt x="95118" y="225847"/>
                  </a:lnTo>
                  <a:lnTo>
                    <a:pt x="95118" y="106864"/>
                  </a:lnTo>
                  <a:cubicBezTo>
                    <a:pt x="87406" y="103192"/>
                    <a:pt x="82999" y="94011"/>
                    <a:pt x="85203" y="84830"/>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9" name="Freeform: Shape 78">
              <a:extLst>
                <a:ext uri="{FF2B5EF4-FFF2-40B4-BE49-F238E27FC236}">
                  <a16:creationId xmlns:a16="http://schemas.microsoft.com/office/drawing/2014/main" xmlns="" id="{B217163B-15F1-4411-ACA7-0AFA0875DCB4}"/>
                </a:ext>
              </a:extLst>
            </p:cNvPr>
            <p:cNvSpPr/>
            <p:nvPr/>
          </p:nvSpPr>
          <p:spPr>
            <a:xfrm>
              <a:off x="5130390" y="2312641"/>
              <a:ext cx="106475" cy="225846"/>
            </a:xfrm>
            <a:custGeom>
              <a:avLst/>
              <a:gdLst>
                <a:gd name="connsiteX0" fmla="*/ 106130 w 106475"/>
                <a:gd name="connsiteY0" fmla="*/ 86299 h 225846"/>
                <a:gd name="connsiteX1" fmla="*/ 89237 w 106475"/>
                <a:gd name="connsiteY1" fmla="*/ 25339 h 225846"/>
                <a:gd name="connsiteX2" fmla="*/ 85932 w 106475"/>
                <a:gd name="connsiteY2" fmla="*/ 19463 h 225846"/>
                <a:gd name="connsiteX3" fmla="*/ 60593 w 106475"/>
                <a:gd name="connsiteY3" fmla="*/ 3305 h 225846"/>
                <a:gd name="connsiteX4" fmla="*/ 40763 w 106475"/>
                <a:gd name="connsiteY4" fmla="*/ 0 h 225846"/>
                <a:gd name="connsiteX5" fmla="*/ 20932 w 106475"/>
                <a:gd name="connsiteY5" fmla="*/ 3305 h 225846"/>
                <a:gd name="connsiteX6" fmla="*/ 0 w 106475"/>
                <a:gd name="connsiteY6" fmla="*/ 15056 h 225846"/>
                <a:gd name="connsiteX7" fmla="*/ 4407 w 106475"/>
                <a:gd name="connsiteY7" fmla="*/ 23503 h 225846"/>
                <a:gd name="connsiteX8" fmla="*/ 20932 w 106475"/>
                <a:gd name="connsiteY8" fmla="*/ 84463 h 225846"/>
                <a:gd name="connsiteX9" fmla="*/ 11017 w 106475"/>
                <a:gd name="connsiteY9" fmla="*/ 106497 h 225846"/>
                <a:gd name="connsiteX10" fmla="*/ 11017 w 106475"/>
                <a:gd name="connsiteY10" fmla="*/ 225847 h 225846"/>
                <a:gd name="connsiteX11" fmla="*/ 33051 w 106475"/>
                <a:gd name="connsiteY11" fmla="*/ 225847 h 225846"/>
                <a:gd name="connsiteX12" fmla="*/ 33051 w 106475"/>
                <a:gd name="connsiteY12" fmla="*/ 120819 h 225846"/>
                <a:gd name="connsiteX13" fmla="*/ 47740 w 106475"/>
                <a:gd name="connsiteY13" fmla="*/ 120819 h 225846"/>
                <a:gd name="connsiteX14" fmla="*/ 47740 w 106475"/>
                <a:gd name="connsiteY14" fmla="*/ 225479 h 225846"/>
                <a:gd name="connsiteX15" fmla="*/ 69774 w 106475"/>
                <a:gd name="connsiteY15" fmla="*/ 225479 h 225846"/>
                <a:gd name="connsiteX16" fmla="*/ 69774 w 106475"/>
                <a:gd name="connsiteY16" fmla="*/ 38926 h 225846"/>
                <a:gd name="connsiteX17" fmla="*/ 84463 w 106475"/>
                <a:gd name="connsiteY17" fmla="*/ 92542 h 225846"/>
                <a:gd name="connsiteX18" fmla="*/ 95113 w 106475"/>
                <a:gd name="connsiteY18" fmla="*/ 100621 h 225846"/>
                <a:gd name="connsiteX19" fmla="*/ 98050 w 106475"/>
                <a:gd name="connsiteY19" fmla="*/ 100254 h 225846"/>
                <a:gd name="connsiteX20" fmla="*/ 106130 w 106475"/>
                <a:gd name="connsiteY20" fmla="*/ 86299 h 2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6475" h="225846">
                  <a:moveTo>
                    <a:pt x="106130" y="86299"/>
                  </a:moveTo>
                  <a:lnTo>
                    <a:pt x="89237" y="25339"/>
                  </a:lnTo>
                  <a:cubicBezTo>
                    <a:pt x="88502" y="23136"/>
                    <a:pt x="87401" y="20932"/>
                    <a:pt x="85932" y="19463"/>
                  </a:cubicBezTo>
                  <a:cubicBezTo>
                    <a:pt x="78954" y="12119"/>
                    <a:pt x="70141" y="6610"/>
                    <a:pt x="60593" y="3305"/>
                  </a:cubicBezTo>
                  <a:cubicBezTo>
                    <a:pt x="54350" y="1102"/>
                    <a:pt x="47740" y="0"/>
                    <a:pt x="40763" y="0"/>
                  </a:cubicBezTo>
                  <a:cubicBezTo>
                    <a:pt x="33785" y="0"/>
                    <a:pt x="27175" y="1102"/>
                    <a:pt x="20932" y="3305"/>
                  </a:cubicBezTo>
                  <a:cubicBezTo>
                    <a:pt x="13220" y="5876"/>
                    <a:pt x="6243" y="9915"/>
                    <a:pt x="0" y="15056"/>
                  </a:cubicBezTo>
                  <a:cubicBezTo>
                    <a:pt x="2203" y="17627"/>
                    <a:pt x="3672" y="20565"/>
                    <a:pt x="4407" y="23503"/>
                  </a:cubicBezTo>
                  <a:lnTo>
                    <a:pt x="20932" y="84463"/>
                  </a:lnTo>
                  <a:cubicBezTo>
                    <a:pt x="23503" y="93644"/>
                    <a:pt x="18729" y="102824"/>
                    <a:pt x="11017" y="106497"/>
                  </a:cubicBezTo>
                  <a:lnTo>
                    <a:pt x="11017" y="225847"/>
                  </a:lnTo>
                  <a:lnTo>
                    <a:pt x="33051" y="225847"/>
                  </a:lnTo>
                  <a:lnTo>
                    <a:pt x="33051" y="120819"/>
                  </a:lnTo>
                  <a:lnTo>
                    <a:pt x="47740" y="120819"/>
                  </a:lnTo>
                  <a:lnTo>
                    <a:pt x="47740" y="225479"/>
                  </a:lnTo>
                  <a:lnTo>
                    <a:pt x="69774" y="225479"/>
                  </a:lnTo>
                  <a:lnTo>
                    <a:pt x="69774" y="38926"/>
                  </a:lnTo>
                  <a:lnTo>
                    <a:pt x="84463" y="92542"/>
                  </a:lnTo>
                  <a:cubicBezTo>
                    <a:pt x="85932" y="97316"/>
                    <a:pt x="90339" y="100621"/>
                    <a:pt x="95113" y="100621"/>
                  </a:cubicBezTo>
                  <a:cubicBezTo>
                    <a:pt x="96214" y="100621"/>
                    <a:pt x="96949" y="100621"/>
                    <a:pt x="98050" y="100254"/>
                  </a:cubicBezTo>
                  <a:cubicBezTo>
                    <a:pt x="104293" y="98785"/>
                    <a:pt x="107598" y="92175"/>
                    <a:pt x="106130" y="86299"/>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grpSp>
      <p:sp>
        <p:nvSpPr>
          <p:cNvPr id="80" name="Graphic 10" descr="Shopping bag">
            <a:extLst>
              <a:ext uri="{FF2B5EF4-FFF2-40B4-BE49-F238E27FC236}">
                <a16:creationId xmlns:a16="http://schemas.microsoft.com/office/drawing/2014/main" xmlns="" id="{02695D38-06FB-4E52-B71E-55144AB1B8DE}"/>
              </a:ext>
            </a:extLst>
          </p:cNvPr>
          <p:cNvSpPr/>
          <p:nvPr/>
        </p:nvSpPr>
        <p:spPr>
          <a:xfrm>
            <a:off x="3731780" y="2839475"/>
            <a:ext cx="312414" cy="430129"/>
          </a:xfrm>
          <a:custGeom>
            <a:avLst/>
            <a:gdLst>
              <a:gd name="connsiteX0" fmla="*/ 210880 w 258193"/>
              <a:gd name="connsiteY0" fmla="*/ 319931 h 355478"/>
              <a:gd name="connsiteX1" fmla="*/ 221786 w 258193"/>
              <a:gd name="connsiteY1" fmla="*/ 147847 h 355478"/>
              <a:gd name="connsiteX2" fmla="*/ 233097 w 258193"/>
              <a:gd name="connsiteY2" fmla="*/ 297713 h 355478"/>
              <a:gd name="connsiteX3" fmla="*/ 210880 w 258193"/>
              <a:gd name="connsiteY3" fmla="*/ 319931 h 355478"/>
              <a:gd name="connsiteX4" fmla="*/ 185834 w 258193"/>
              <a:gd name="connsiteY4" fmla="*/ 331242 h 355478"/>
              <a:gd name="connsiteX5" fmla="*/ 24253 w 258193"/>
              <a:gd name="connsiteY5" fmla="*/ 331242 h 355478"/>
              <a:gd name="connsiteX6" fmla="*/ 38392 w 258193"/>
              <a:gd name="connsiteY6" fmla="*/ 105028 h 355478"/>
              <a:gd name="connsiteX7" fmla="*/ 56166 w 258193"/>
              <a:gd name="connsiteY7" fmla="*/ 105028 h 355478"/>
              <a:gd name="connsiteX8" fmla="*/ 56166 w 258193"/>
              <a:gd name="connsiteY8" fmla="*/ 137344 h 355478"/>
              <a:gd name="connsiteX9" fmla="*/ 64245 w 258193"/>
              <a:gd name="connsiteY9" fmla="*/ 145423 h 355478"/>
              <a:gd name="connsiteX10" fmla="*/ 72324 w 258193"/>
              <a:gd name="connsiteY10" fmla="*/ 137344 h 355478"/>
              <a:gd name="connsiteX11" fmla="*/ 72324 w 258193"/>
              <a:gd name="connsiteY11" fmla="*/ 105028 h 355478"/>
              <a:gd name="connsiteX12" fmla="*/ 153114 w 258193"/>
              <a:gd name="connsiteY12" fmla="*/ 105028 h 355478"/>
              <a:gd name="connsiteX13" fmla="*/ 153114 w 258193"/>
              <a:gd name="connsiteY13" fmla="*/ 137344 h 355478"/>
              <a:gd name="connsiteX14" fmla="*/ 161193 w 258193"/>
              <a:gd name="connsiteY14" fmla="*/ 145423 h 355478"/>
              <a:gd name="connsiteX15" fmla="*/ 169272 w 258193"/>
              <a:gd name="connsiteY15" fmla="*/ 137344 h 355478"/>
              <a:gd name="connsiteX16" fmla="*/ 169272 w 258193"/>
              <a:gd name="connsiteY16" fmla="*/ 105028 h 355478"/>
              <a:gd name="connsiteX17" fmla="*/ 199973 w 258193"/>
              <a:gd name="connsiteY17" fmla="*/ 105028 h 355478"/>
              <a:gd name="connsiteX18" fmla="*/ 185834 w 258193"/>
              <a:gd name="connsiteY18" fmla="*/ 331242 h 355478"/>
              <a:gd name="connsiteX19" fmla="*/ 72324 w 258193"/>
              <a:gd name="connsiteY19" fmla="*/ 64633 h 355478"/>
              <a:gd name="connsiteX20" fmla="*/ 101812 w 258193"/>
              <a:gd name="connsiteY20" fmla="*/ 25853 h 355478"/>
              <a:gd name="connsiteX21" fmla="*/ 92521 w 258193"/>
              <a:gd name="connsiteY21" fmla="*/ 56553 h 355478"/>
              <a:gd name="connsiteX22" fmla="*/ 92521 w 258193"/>
              <a:gd name="connsiteY22" fmla="*/ 80791 h 355478"/>
              <a:gd name="connsiteX23" fmla="*/ 72324 w 258193"/>
              <a:gd name="connsiteY23" fmla="*/ 80791 h 355478"/>
              <a:gd name="connsiteX24" fmla="*/ 72324 w 258193"/>
              <a:gd name="connsiteY24" fmla="*/ 64633 h 355478"/>
              <a:gd name="connsiteX25" fmla="*/ 123222 w 258193"/>
              <a:gd name="connsiteY25" fmla="*/ 25449 h 355478"/>
              <a:gd name="connsiteX26" fmla="*/ 153114 w 258193"/>
              <a:gd name="connsiteY26" fmla="*/ 64633 h 355478"/>
              <a:gd name="connsiteX27" fmla="*/ 153114 w 258193"/>
              <a:gd name="connsiteY27" fmla="*/ 80791 h 355478"/>
              <a:gd name="connsiteX28" fmla="*/ 108679 w 258193"/>
              <a:gd name="connsiteY28" fmla="*/ 80791 h 355478"/>
              <a:gd name="connsiteX29" fmla="*/ 108679 w 258193"/>
              <a:gd name="connsiteY29" fmla="*/ 56553 h 355478"/>
              <a:gd name="connsiteX30" fmla="*/ 123222 w 258193"/>
              <a:gd name="connsiteY30" fmla="*/ 25449 h 355478"/>
              <a:gd name="connsiteX31" fmla="*/ 149075 w 258193"/>
              <a:gd name="connsiteY31" fmla="*/ 16158 h 355478"/>
              <a:gd name="connsiteX32" fmla="*/ 189470 w 258193"/>
              <a:gd name="connsiteY32" fmla="*/ 56553 h 355478"/>
              <a:gd name="connsiteX33" fmla="*/ 189470 w 258193"/>
              <a:gd name="connsiteY33" fmla="*/ 80791 h 355478"/>
              <a:gd name="connsiteX34" fmla="*/ 169272 w 258193"/>
              <a:gd name="connsiteY34" fmla="*/ 80791 h 355478"/>
              <a:gd name="connsiteX35" fmla="*/ 169272 w 258193"/>
              <a:gd name="connsiteY35" fmla="*/ 64633 h 355478"/>
              <a:gd name="connsiteX36" fmla="*/ 142612 w 258193"/>
              <a:gd name="connsiteY36" fmla="*/ 16562 h 355478"/>
              <a:gd name="connsiteX37" fmla="*/ 149075 w 258193"/>
              <a:gd name="connsiteY37" fmla="*/ 16158 h 355478"/>
              <a:gd name="connsiteX38" fmla="*/ 241984 w 258193"/>
              <a:gd name="connsiteY38" fmla="*/ 96141 h 355478"/>
              <a:gd name="connsiteX39" fmla="*/ 225826 w 258193"/>
              <a:gd name="connsiteY39" fmla="*/ 80791 h 355478"/>
              <a:gd name="connsiteX40" fmla="*/ 208456 w 258193"/>
              <a:gd name="connsiteY40" fmla="*/ 80791 h 355478"/>
              <a:gd name="connsiteX41" fmla="*/ 224614 w 258193"/>
              <a:gd name="connsiteY41" fmla="*/ 94525 h 355478"/>
              <a:gd name="connsiteX42" fmla="*/ 208456 w 258193"/>
              <a:gd name="connsiteY42" fmla="*/ 80791 h 355478"/>
              <a:gd name="connsiteX43" fmla="*/ 205628 w 258193"/>
              <a:gd name="connsiteY43" fmla="*/ 80791 h 355478"/>
              <a:gd name="connsiteX44" fmla="*/ 205628 w 258193"/>
              <a:gd name="connsiteY44" fmla="*/ 56553 h 355478"/>
              <a:gd name="connsiteX45" fmla="*/ 149075 w 258193"/>
              <a:gd name="connsiteY45" fmla="*/ 0 h 355478"/>
              <a:gd name="connsiteX46" fmla="*/ 119586 w 258193"/>
              <a:gd name="connsiteY46" fmla="*/ 8483 h 355478"/>
              <a:gd name="connsiteX47" fmla="*/ 112719 w 258193"/>
              <a:gd name="connsiteY47" fmla="*/ 8079 h 355478"/>
              <a:gd name="connsiteX48" fmla="*/ 56166 w 258193"/>
              <a:gd name="connsiteY48" fmla="*/ 64633 h 355478"/>
              <a:gd name="connsiteX49" fmla="*/ 56166 w 258193"/>
              <a:gd name="connsiteY49" fmla="*/ 80791 h 355478"/>
              <a:gd name="connsiteX50" fmla="*/ 31120 w 258193"/>
              <a:gd name="connsiteY50" fmla="*/ 80791 h 355478"/>
              <a:gd name="connsiteX51" fmla="*/ 14962 w 258193"/>
              <a:gd name="connsiteY51" fmla="*/ 96141 h 355478"/>
              <a:gd name="connsiteX52" fmla="*/ 16 w 258193"/>
              <a:gd name="connsiteY52" fmla="*/ 338513 h 355478"/>
              <a:gd name="connsiteX53" fmla="*/ 16174 w 258193"/>
              <a:gd name="connsiteY53" fmla="*/ 355479 h 355478"/>
              <a:gd name="connsiteX54" fmla="*/ 193914 w 258193"/>
              <a:gd name="connsiteY54" fmla="*/ 355479 h 355478"/>
              <a:gd name="connsiteX55" fmla="*/ 203204 w 258193"/>
              <a:gd name="connsiteY55" fmla="*/ 355479 h 355478"/>
              <a:gd name="connsiteX56" fmla="*/ 214919 w 258193"/>
              <a:gd name="connsiteY56" fmla="*/ 350227 h 355478"/>
              <a:gd name="connsiteX57" fmla="*/ 253295 w 258193"/>
              <a:gd name="connsiteY57" fmla="*/ 312256 h 355478"/>
              <a:gd name="connsiteX58" fmla="*/ 258142 w 258193"/>
              <a:gd name="connsiteY58" fmla="*/ 299733 h 355478"/>
              <a:gd name="connsiteX59" fmla="*/ 241984 w 258193"/>
              <a:gd name="connsiteY59" fmla="*/ 96141 h 355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58193" h="355478">
                <a:moveTo>
                  <a:pt x="210880" y="319931"/>
                </a:moveTo>
                <a:lnTo>
                  <a:pt x="221786" y="147847"/>
                </a:lnTo>
                <a:lnTo>
                  <a:pt x="233097" y="297713"/>
                </a:lnTo>
                <a:lnTo>
                  <a:pt x="210880" y="319931"/>
                </a:lnTo>
                <a:close/>
                <a:moveTo>
                  <a:pt x="185834" y="331242"/>
                </a:moveTo>
                <a:lnTo>
                  <a:pt x="24253" y="331242"/>
                </a:lnTo>
                <a:lnTo>
                  <a:pt x="38392" y="105028"/>
                </a:lnTo>
                <a:lnTo>
                  <a:pt x="56166" y="105028"/>
                </a:lnTo>
                <a:lnTo>
                  <a:pt x="56166" y="137344"/>
                </a:lnTo>
                <a:cubicBezTo>
                  <a:pt x="56166" y="141788"/>
                  <a:pt x="59801" y="145423"/>
                  <a:pt x="64245" y="145423"/>
                </a:cubicBezTo>
                <a:cubicBezTo>
                  <a:pt x="68688" y="145423"/>
                  <a:pt x="72324" y="141788"/>
                  <a:pt x="72324" y="137344"/>
                </a:cubicBezTo>
                <a:lnTo>
                  <a:pt x="72324" y="105028"/>
                </a:lnTo>
                <a:lnTo>
                  <a:pt x="153114" y="105028"/>
                </a:lnTo>
                <a:lnTo>
                  <a:pt x="153114" y="137344"/>
                </a:lnTo>
                <a:cubicBezTo>
                  <a:pt x="153114" y="141788"/>
                  <a:pt x="156750" y="145423"/>
                  <a:pt x="161193" y="145423"/>
                </a:cubicBezTo>
                <a:cubicBezTo>
                  <a:pt x="165637" y="145423"/>
                  <a:pt x="169272" y="141788"/>
                  <a:pt x="169272" y="137344"/>
                </a:cubicBezTo>
                <a:lnTo>
                  <a:pt x="169272" y="105028"/>
                </a:lnTo>
                <a:lnTo>
                  <a:pt x="199973" y="105028"/>
                </a:lnTo>
                <a:lnTo>
                  <a:pt x="185834" y="331242"/>
                </a:lnTo>
                <a:close/>
                <a:moveTo>
                  <a:pt x="72324" y="64633"/>
                </a:moveTo>
                <a:cubicBezTo>
                  <a:pt x="72324" y="46051"/>
                  <a:pt x="84846" y="30700"/>
                  <a:pt x="101812" y="25853"/>
                </a:cubicBezTo>
                <a:cubicBezTo>
                  <a:pt x="95753" y="34740"/>
                  <a:pt x="92521" y="45243"/>
                  <a:pt x="92521" y="56553"/>
                </a:cubicBezTo>
                <a:lnTo>
                  <a:pt x="92521" y="80791"/>
                </a:lnTo>
                <a:lnTo>
                  <a:pt x="72324" y="80791"/>
                </a:lnTo>
                <a:lnTo>
                  <a:pt x="72324" y="64633"/>
                </a:lnTo>
                <a:close/>
                <a:moveTo>
                  <a:pt x="123222" y="25449"/>
                </a:moveTo>
                <a:cubicBezTo>
                  <a:pt x="140592" y="29893"/>
                  <a:pt x="153114" y="45647"/>
                  <a:pt x="153114" y="64633"/>
                </a:cubicBezTo>
                <a:lnTo>
                  <a:pt x="153114" y="80791"/>
                </a:lnTo>
                <a:lnTo>
                  <a:pt x="108679" y="80791"/>
                </a:lnTo>
                <a:lnTo>
                  <a:pt x="108679" y="56553"/>
                </a:lnTo>
                <a:cubicBezTo>
                  <a:pt x="108679" y="44031"/>
                  <a:pt x="114335" y="33124"/>
                  <a:pt x="123222" y="25449"/>
                </a:cubicBezTo>
                <a:close/>
                <a:moveTo>
                  <a:pt x="149075" y="16158"/>
                </a:moveTo>
                <a:cubicBezTo>
                  <a:pt x="171292" y="16158"/>
                  <a:pt x="189470" y="34336"/>
                  <a:pt x="189470" y="56553"/>
                </a:cubicBezTo>
                <a:lnTo>
                  <a:pt x="189470" y="80791"/>
                </a:lnTo>
                <a:lnTo>
                  <a:pt x="169272" y="80791"/>
                </a:lnTo>
                <a:lnTo>
                  <a:pt x="169272" y="64633"/>
                </a:lnTo>
                <a:cubicBezTo>
                  <a:pt x="169272" y="44435"/>
                  <a:pt x="158770" y="26661"/>
                  <a:pt x="142612" y="16562"/>
                </a:cubicBezTo>
                <a:cubicBezTo>
                  <a:pt x="144631" y="16562"/>
                  <a:pt x="147055" y="16158"/>
                  <a:pt x="149075" y="16158"/>
                </a:cubicBezTo>
                <a:close/>
                <a:moveTo>
                  <a:pt x="241984" y="96141"/>
                </a:moveTo>
                <a:cubicBezTo>
                  <a:pt x="241580" y="87658"/>
                  <a:pt x="234309" y="80791"/>
                  <a:pt x="225826" y="80791"/>
                </a:cubicBezTo>
                <a:lnTo>
                  <a:pt x="208456" y="80791"/>
                </a:lnTo>
                <a:cubicBezTo>
                  <a:pt x="216535" y="80791"/>
                  <a:pt x="223402" y="86850"/>
                  <a:pt x="224614" y="94525"/>
                </a:cubicBezTo>
                <a:cubicBezTo>
                  <a:pt x="223402" y="86850"/>
                  <a:pt x="216939" y="80791"/>
                  <a:pt x="208456" y="80791"/>
                </a:cubicBezTo>
                <a:lnTo>
                  <a:pt x="205628" y="80791"/>
                </a:lnTo>
                <a:lnTo>
                  <a:pt x="205628" y="56553"/>
                </a:lnTo>
                <a:cubicBezTo>
                  <a:pt x="205628" y="25449"/>
                  <a:pt x="180179" y="0"/>
                  <a:pt x="149075" y="0"/>
                </a:cubicBezTo>
                <a:cubicBezTo>
                  <a:pt x="138168" y="0"/>
                  <a:pt x="128069" y="3232"/>
                  <a:pt x="119586" y="8483"/>
                </a:cubicBezTo>
                <a:cubicBezTo>
                  <a:pt x="117162" y="8079"/>
                  <a:pt x="115143" y="8079"/>
                  <a:pt x="112719" y="8079"/>
                </a:cubicBezTo>
                <a:cubicBezTo>
                  <a:pt x="81615" y="8079"/>
                  <a:pt x="56166" y="33528"/>
                  <a:pt x="56166" y="64633"/>
                </a:cubicBezTo>
                <a:lnTo>
                  <a:pt x="56166" y="80791"/>
                </a:lnTo>
                <a:lnTo>
                  <a:pt x="31120" y="80791"/>
                </a:lnTo>
                <a:cubicBezTo>
                  <a:pt x="22637" y="80791"/>
                  <a:pt x="15366" y="87254"/>
                  <a:pt x="14962" y="96141"/>
                </a:cubicBezTo>
                <a:lnTo>
                  <a:pt x="16" y="338513"/>
                </a:lnTo>
                <a:cubicBezTo>
                  <a:pt x="-388" y="347804"/>
                  <a:pt x="6883" y="355479"/>
                  <a:pt x="16174" y="355479"/>
                </a:cubicBezTo>
                <a:lnTo>
                  <a:pt x="193914" y="355479"/>
                </a:lnTo>
                <a:lnTo>
                  <a:pt x="203204" y="355479"/>
                </a:lnTo>
                <a:cubicBezTo>
                  <a:pt x="207648" y="355479"/>
                  <a:pt x="212091" y="353459"/>
                  <a:pt x="214919" y="350227"/>
                </a:cubicBezTo>
                <a:lnTo>
                  <a:pt x="253295" y="312256"/>
                </a:lnTo>
                <a:cubicBezTo>
                  <a:pt x="256526" y="309024"/>
                  <a:pt x="258546" y="304177"/>
                  <a:pt x="258142" y="299733"/>
                </a:cubicBezTo>
                <a:lnTo>
                  <a:pt x="241984" y="96141"/>
                </a:lnTo>
                <a:close/>
              </a:path>
            </a:pathLst>
          </a:custGeom>
          <a:solidFill>
            <a:schemeClr val="bg1">
              <a:lumMod val="50000"/>
            </a:schemeClr>
          </a:solidFill>
          <a:ln w="3969"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83" name="Google Shape;266;p30">
            <a:extLst>
              <a:ext uri="{FF2B5EF4-FFF2-40B4-BE49-F238E27FC236}">
                <a16:creationId xmlns:a16="http://schemas.microsoft.com/office/drawing/2014/main" xmlns="" id="{F53140B1-8B2C-425C-AA58-A5435064AA63}"/>
              </a:ext>
            </a:extLst>
          </p:cNvPr>
          <p:cNvSpPr txBox="1"/>
          <p:nvPr/>
        </p:nvSpPr>
        <p:spPr>
          <a:xfrm>
            <a:off x="4903413" y="2633727"/>
            <a:ext cx="2713200" cy="1470300"/>
          </a:xfrm>
          <a:prstGeom prst="rect">
            <a:avLst/>
          </a:prstGeom>
          <a:noFill/>
          <a:ln>
            <a:noFill/>
          </a:ln>
        </p:spPr>
        <p:txBody>
          <a:bodyPr spcFirstLastPara="1" wrap="square" lIns="34275" tIns="17150" rIns="34275" bIns="17150" anchor="t" anchorCtr="0">
            <a:noAutofit/>
          </a:bodyPr>
          <a:lstStyle/>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a:t>
            </a:r>
            <a:endParaRPr sz="500" dirty="0">
              <a:latin typeface="Calibri" panose="020F0502020204030204" pitchFamily="34" charset="0"/>
              <a:cs typeface="Calibri" panose="020F0502020204030204" pitchFamily="34" charset="0"/>
            </a:endParaRPr>
          </a:p>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 </a:t>
            </a:r>
          </a:p>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 </a:t>
            </a:r>
          </a:p>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 </a:t>
            </a:r>
          </a:p>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a:t>
            </a:r>
            <a:endParaRPr sz="500" dirty="0">
              <a:latin typeface="Calibri" panose="020F0502020204030204" pitchFamily="34" charset="0"/>
              <a:cs typeface="Calibri" panose="020F0502020204030204" pitchFamily="34" charset="0"/>
            </a:endParaRPr>
          </a:p>
        </p:txBody>
      </p:sp>
      <p:sp>
        <p:nvSpPr>
          <p:cNvPr id="84" name="Google Shape;267;p30">
            <a:extLst>
              <a:ext uri="{FF2B5EF4-FFF2-40B4-BE49-F238E27FC236}">
                <a16:creationId xmlns:a16="http://schemas.microsoft.com/office/drawing/2014/main" xmlns="" id="{4E49A817-1FE5-4DEC-A725-9C378846094C}"/>
              </a:ext>
            </a:extLst>
          </p:cNvPr>
          <p:cNvSpPr txBox="1"/>
          <p:nvPr/>
        </p:nvSpPr>
        <p:spPr>
          <a:xfrm>
            <a:off x="4843734" y="1579275"/>
            <a:ext cx="3551700" cy="1099200"/>
          </a:xfrm>
          <a:prstGeom prst="rect">
            <a:avLst/>
          </a:prstGeom>
          <a:no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rgbClr val="8C8E91"/>
              </a:buClr>
              <a:buSzPts val="1100"/>
              <a:buFont typeface="Arial"/>
              <a:buNone/>
            </a:pPr>
            <a:r>
              <a:rPr lang="en-US" sz="1100" b="0" i="0" u="none" dirty="0">
                <a:solidFill>
                  <a:srgbClr val="8C8E91"/>
                </a:solidFill>
                <a:latin typeface="Calibri" panose="020F0502020204030204" pitchFamily="34" charset="0"/>
                <a:cs typeface="Calibri" panose="020F0502020204030204" pitchFamily="34" charset="0"/>
                <a:sym typeface="Arial"/>
              </a:rPr>
              <a:t>This is sample Text. Insert your text here. This is sample Text. Insert your text here. This is sample Text. Insert your text here. This is sample Text. Insert your text here. This is sample Text. Insert your text here. This is sample Text. Insert your text here.</a:t>
            </a:r>
          </a:p>
          <a:p>
            <a:pPr marL="0" marR="0" lvl="0" indent="0" algn="l" rtl="0">
              <a:lnSpc>
                <a:spcPct val="100000"/>
              </a:lnSpc>
              <a:spcBef>
                <a:spcPts val="0"/>
              </a:spcBef>
              <a:spcAft>
                <a:spcPts val="0"/>
              </a:spcAft>
              <a:buClr>
                <a:srgbClr val="8C8E91"/>
              </a:buClr>
              <a:buSzPts val="1100"/>
              <a:buFont typeface="Arial"/>
              <a:buNone/>
            </a:pPr>
            <a:r>
              <a:rPr lang="en-US" sz="1100" b="0" i="0" u="none" dirty="0">
                <a:solidFill>
                  <a:srgbClr val="8C8E91"/>
                </a:solidFill>
                <a:latin typeface="Calibri" panose="020F0502020204030204" pitchFamily="34" charset="0"/>
                <a:cs typeface="Calibri" panose="020F0502020204030204" pitchFamily="34" charset="0"/>
                <a:sym typeface="Arial"/>
              </a:rPr>
              <a:t> </a:t>
            </a:r>
            <a:endParaRPr lang="en-US" sz="5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xmlns="" id="{DDA9FB71-9F3F-448B-9561-CA49280119AC}"/>
              </a:ext>
            </a:extLst>
          </p:cNvPr>
          <p:cNvSpPr txBox="1"/>
          <p:nvPr/>
        </p:nvSpPr>
        <p:spPr>
          <a:xfrm>
            <a:off x="4843734" y="1086338"/>
            <a:ext cx="3159220" cy="400110"/>
          </a:xfrm>
          <a:prstGeom prst="rect">
            <a:avLst/>
          </a:prstGeom>
          <a:noFill/>
        </p:spPr>
        <p:txBody>
          <a:bodyPr wrap="square" rtlCol="0">
            <a:spAutoFit/>
          </a:bodyPr>
          <a:lstStyle/>
          <a:p>
            <a:r>
              <a:rPr lang="en-US" sz="2000" dirty="0">
                <a:solidFill>
                  <a:schemeClr val="bg2"/>
                </a:solidFill>
                <a:latin typeface="Impact" panose="020B0806030902050204" pitchFamily="34" charset="0"/>
              </a:rPr>
              <a:t>PROCESS</a:t>
            </a:r>
            <a:endParaRPr lang="es-UY" sz="2000" dirty="0">
              <a:solidFill>
                <a:schemeClr val="bg2"/>
              </a:solidFill>
              <a:latin typeface="Impact" panose="020B0806030902050204" pitchFamily="34" charset="0"/>
            </a:endParaRPr>
          </a:p>
        </p:txBody>
      </p:sp>
    </p:spTree>
    <p:extLst>
      <p:ext uri="{BB962C8B-B14F-4D97-AF65-F5344CB8AC3E}">
        <p14:creationId xmlns:p14="http://schemas.microsoft.com/office/powerpoint/2010/main" val="279816048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p:nvPr/>
        </p:nvSpPr>
        <p:spPr>
          <a:xfrm>
            <a:off x="555951" y="257050"/>
            <a:ext cx="5845200" cy="423300"/>
          </a:xfrm>
          <a:prstGeom prst="rect">
            <a:avLst/>
          </a:prstGeom>
          <a:noFill/>
          <a:ln>
            <a:noFill/>
          </a:ln>
        </p:spPr>
        <p:txBody>
          <a:bodyPr spcFirstLastPara="1" wrap="square" lIns="19050" tIns="19050" rIns="19050" bIns="19050" anchor="t" anchorCtr="0">
            <a:noAutofit/>
          </a:bodyPr>
          <a:lstStyle/>
          <a:p>
            <a:pPr marL="0" marR="0" lvl="0" indent="0" algn="l" rtl="0">
              <a:lnSpc>
                <a:spcPct val="100000"/>
              </a:lnSpc>
              <a:spcBef>
                <a:spcPts val="0"/>
              </a:spcBef>
              <a:spcAft>
                <a:spcPts val="0"/>
              </a:spcAft>
              <a:buClr>
                <a:srgbClr val="252D30"/>
              </a:buClr>
              <a:buSzPts val="3000"/>
              <a:buFont typeface="Arial"/>
              <a:buNone/>
            </a:pPr>
            <a:r>
              <a:rPr lang="en-GB" sz="3000" b="0" i="0" u="none" dirty="0">
                <a:solidFill>
                  <a:srgbClr val="252D30"/>
                </a:solidFill>
                <a:latin typeface="Calibri" panose="020F0502020204030204" pitchFamily="34" charset="0"/>
                <a:cs typeface="Calibri" panose="020F0502020204030204" pitchFamily="34" charset="0"/>
                <a:sym typeface="Arial"/>
              </a:rPr>
              <a:t>Marketing Mix 7Ps - Product</a:t>
            </a:r>
            <a:endParaRPr sz="500" dirty="0">
              <a:latin typeface="Calibri" panose="020F0502020204030204" pitchFamily="34" charset="0"/>
              <a:cs typeface="Calibri" panose="020F0502020204030204" pitchFamily="34" charset="0"/>
            </a:endParaRPr>
          </a:p>
        </p:txBody>
      </p:sp>
      <p:sp>
        <p:nvSpPr>
          <p:cNvPr id="54" name="Google Shape;116;p26">
            <a:extLst>
              <a:ext uri="{FF2B5EF4-FFF2-40B4-BE49-F238E27FC236}">
                <a16:creationId xmlns:a16="http://schemas.microsoft.com/office/drawing/2014/main" xmlns="" id="{06FF839F-9250-4C1F-BEDB-B79B0A7F4787}"/>
              </a:ext>
            </a:extLst>
          </p:cNvPr>
          <p:cNvSpPr/>
          <p:nvPr/>
        </p:nvSpPr>
        <p:spPr>
          <a:xfrm>
            <a:off x="1277380" y="1773312"/>
            <a:ext cx="2594361" cy="2592910"/>
          </a:xfrm>
          <a:prstGeom prst="ellipse">
            <a:avLst/>
          </a:prstGeom>
          <a:noFill/>
          <a:ln w="28575" cap="flat" cmpd="sng">
            <a:solidFill>
              <a:schemeClr val="lt2"/>
            </a:solidFill>
            <a:prstDash val="solid"/>
            <a:miter lim="262144"/>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55" name="Google Shape;125;p26">
            <a:extLst>
              <a:ext uri="{FF2B5EF4-FFF2-40B4-BE49-F238E27FC236}">
                <a16:creationId xmlns:a16="http://schemas.microsoft.com/office/drawing/2014/main" xmlns="" id="{BDFFD703-9E74-4424-89EF-0F9DD336A42A}"/>
              </a:ext>
            </a:extLst>
          </p:cNvPr>
          <p:cNvSpPr/>
          <p:nvPr/>
        </p:nvSpPr>
        <p:spPr>
          <a:xfrm>
            <a:off x="1929560" y="2425077"/>
            <a:ext cx="1290465" cy="1290465"/>
          </a:xfrm>
          <a:prstGeom prst="ellipse">
            <a:avLst/>
          </a:prstGeom>
          <a:solidFill>
            <a:srgbClr val="1A77B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56" name="Google Shape;126;p26">
            <a:extLst>
              <a:ext uri="{FF2B5EF4-FFF2-40B4-BE49-F238E27FC236}">
                <a16:creationId xmlns:a16="http://schemas.microsoft.com/office/drawing/2014/main" xmlns="" id="{9A0AC95F-AA3A-450B-8D9A-F89CB01C716E}"/>
              </a:ext>
            </a:extLst>
          </p:cNvPr>
          <p:cNvSpPr txBox="1"/>
          <p:nvPr/>
        </p:nvSpPr>
        <p:spPr>
          <a:xfrm>
            <a:off x="2113080" y="2771742"/>
            <a:ext cx="923472" cy="597135"/>
          </a:xfrm>
          <a:prstGeom prst="rect">
            <a:avLst/>
          </a:prstGeom>
          <a:noFill/>
          <a:ln>
            <a:noFill/>
          </a:ln>
        </p:spPr>
        <p:txBody>
          <a:bodyPr spcFirstLastPara="1" wrap="square" lIns="34275" tIns="17150" rIns="34275" bIns="17150" anchor="t" anchorCtr="0">
            <a:noAutofit/>
          </a:bodyPr>
          <a:lstStyle/>
          <a:p>
            <a:pPr marL="0" marR="0" lvl="0" indent="0" algn="ctr" rtl="0">
              <a:lnSpc>
                <a:spcPct val="100000"/>
              </a:lnSpc>
              <a:spcBef>
                <a:spcPts val="0"/>
              </a:spcBef>
              <a:spcAft>
                <a:spcPts val="0"/>
              </a:spcAft>
              <a:buClr>
                <a:srgbClr val="FFFFFF"/>
              </a:buClr>
              <a:buSzPts val="2300"/>
              <a:buFont typeface="Impact"/>
              <a:buNone/>
            </a:pPr>
            <a:r>
              <a:rPr lang="en-US" sz="1600" dirty="0">
                <a:solidFill>
                  <a:schemeClr val="bg1"/>
                </a:solidFill>
                <a:latin typeface="Impact" panose="020B0806030902050204" pitchFamily="34" charset="0"/>
                <a:cs typeface="Calibri" panose="020F0502020204030204" pitchFamily="34" charset="0"/>
              </a:rPr>
              <a:t>MARKET</a:t>
            </a:r>
          </a:p>
          <a:p>
            <a:pPr marL="0" marR="0" lvl="0" indent="0" algn="ctr" rtl="0">
              <a:lnSpc>
                <a:spcPct val="100000"/>
              </a:lnSpc>
              <a:spcBef>
                <a:spcPts val="0"/>
              </a:spcBef>
              <a:spcAft>
                <a:spcPts val="0"/>
              </a:spcAft>
              <a:buClr>
                <a:srgbClr val="FFFFFF"/>
              </a:buClr>
              <a:buSzPts val="2300"/>
              <a:buFont typeface="Impact"/>
              <a:buNone/>
            </a:pPr>
            <a:r>
              <a:rPr lang="en-US" sz="1600" dirty="0">
                <a:solidFill>
                  <a:schemeClr val="bg1"/>
                </a:solidFill>
                <a:latin typeface="Impact" panose="020B0806030902050204" pitchFamily="34" charset="0"/>
                <a:cs typeface="Calibri" panose="020F0502020204030204" pitchFamily="34" charset="0"/>
              </a:rPr>
              <a:t>MIX</a:t>
            </a:r>
            <a:endParaRPr sz="1600" dirty="0">
              <a:solidFill>
                <a:schemeClr val="bg1"/>
              </a:solidFill>
              <a:latin typeface="Impact" panose="020B0806030902050204" pitchFamily="34" charset="0"/>
              <a:cs typeface="Calibri" panose="020F0502020204030204" pitchFamily="34" charset="0"/>
            </a:endParaRPr>
          </a:p>
        </p:txBody>
      </p:sp>
      <p:sp>
        <p:nvSpPr>
          <p:cNvPr id="57" name="Google Shape;127;p26">
            <a:extLst>
              <a:ext uri="{FF2B5EF4-FFF2-40B4-BE49-F238E27FC236}">
                <a16:creationId xmlns:a16="http://schemas.microsoft.com/office/drawing/2014/main" xmlns="" id="{FC9497CE-EFAC-4B97-8CB1-68ACD55FF2E5}"/>
              </a:ext>
            </a:extLst>
          </p:cNvPr>
          <p:cNvSpPr/>
          <p:nvPr/>
        </p:nvSpPr>
        <p:spPr>
          <a:xfrm>
            <a:off x="3195219" y="1773922"/>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58" name="Google Shape;128;p26">
            <a:extLst>
              <a:ext uri="{FF2B5EF4-FFF2-40B4-BE49-F238E27FC236}">
                <a16:creationId xmlns:a16="http://schemas.microsoft.com/office/drawing/2014/main" xmlns="" id="{DB8DCD65-16E3-4763-AC99-7896C1065368}"/>
              </a:ext>
            </a:extLst>
          </p:cNvPr>
          <p:cNvSpPr/>
          <p:nvPr/>
        </p:nvSpPr>
        <p:spPr>
          <a:xfrm>
            <a:off x="1270670" y="1773922"/>
            <a:ext cx="707124" cy="706761"/>
          </a:xfrm>
          <a:prstGeom prst="ellipse">
            <a:avLst/>
          </a:prstGeom>
          <a:solidFill>
            <a:schemeClr val="lt2"/>
          </a:solidFill>
          <a:ln>
            <a:solidFill>
              <a:schemeClr val="bg2"/>
            </a:solid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59" name="Google Shape;129;p26">
            <a:extLst>
              <a:ext uri="{FF2B5EF4-FFF2-40B4-BE49-F238E27FC236}">
                <a16:creationId xmlns:a16="http://schemas.microsoft.com/office/drawing/2014/main" xmlns="" id="{5E31B3F7-D322-4B49-9496-77F31874AA10}"/>
              </a:ext>
            </a:extLst>
          </p:cNvPr>
          <p:cNvSpPr/>
          <p:nvPr/>
        </p:nvSpPr>
        <p:spPr>
          <a:xfrm>
            <a:off x="3197050" y="3697284"/>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0" name="Google Shape;130;p26">
            <a:extLst>
              <a:ext uri="{FF2B5EF4-FFF2-40B4-BE49-F238E27FC236}">
                <a16:creationId xmlns:a16="http://schemas.microsoft.com/office/drawing/2014/main" xmlns="" id="{E204F48F-2D69-44B7-9B8B-4D50B1CD341F}"/>
              </a:ext>
            </a:extLst>
          </p:cNvPr>
          <p:cNvSpPr/>
          <p:nvPr/>
        </p:nvSpPr>
        <p:spPr>
          <a:xfrm>
            <a:off x="1277380" y="3695454"/>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1" name="Google Shape;131;p26">
            <a:extLst>
              <a:ext uri="{FF2B5EF4-FFF2-40B4-BE49-F238E27FC236}">
                <a16:creationId xmlns:a16="http://schemas.microsoft.com/office/drawing/2014/main" xmlns="" id="{B1BCF9F0-2DED-4BE7-9201-2DDF54EEDCD1}"/>
              </a:ext>
            </a:extLst>
          </p:cNvPr>
          <p:cNvSpPr/>
          <p:nvPr/>
        </p:nvSpPr>
        <p:spPr>
          <a:xfrm rot="2700000">
            <a:off x="3023693" y="3552606"/>
            <a:ext cx="270540" cy="277728"/>
          </a:xfrm>
          <a:prstGeom prst="rightArrow">
            <a:avLst>
              <a:gd name="adj1" fmla="val 11063"/>
              <a:gd name="adj2" fmla="val 50000"/>
            </a:avLst>
          </a:prstGeom>
          <a:solidFill>
            <a:srgbClr val="D9D9D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2" name="Google Shape;132;p26">
            <a:extLst>
              <a:ext uri="{FF2B5EF4-FFF2-40B4-BE49-F238E27FC236}">
                <a16:creationId xmlns:a16="http://schemas.microsoft.com/office/drawing/2014/main" xmlns="" id="{850A5B30-FE90-4AD4-A155-4B327EFD3151}"/>
              </a:ext>
            </a:extLst>
          </p:cNvPr>
          <p:cNvSpPr/>
          <p:nvPr/>
        </p:nvSpPr>
        <p:spPr>
          <a:xfrm rot="18900000">
            <a:off x="3007906" y="2338309"/>
            <a:ext cx="278241" cy="270797"/>
          </a:xfrm>
          <a:prstGeom prst="rightArrow">
            <a:avLst>
              <a:gd name="adj1" fmla="val 11082"/>
              <a:gd name="adj2" fmla="val 50000"/>
            </a:avLst>
          </a:prstGeom>
          <a:solidFill>
            <a:srgbClr val="D9D9D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3" name="Google Shape;133;p26">
            <a:extLst>
              <a:ext uri="{FF2B5EF4-FFF2-40B4-BE49-F238E27FC236}">
                <a16:creationId xmlns:a16="http://schemas.microsoft.com/office/drawing/2014/main" xmlns="" id="{8698BA77-A044-4FE8-BCF9-262C3EE08B73}"/>
              </a:ext>
            </a:extLst>
          </p:cNvPr>
          <p:cNvSpPr/>
          <p:nvPr/>
        </p:nvSpPr>
        <p:spPr>
          <a:xfrm rot="8100000">
            <a:off x="1873915" y="3555671"/>
            <a:ext cx="278241" cy="271568"/>
          </a:xfrm>
          <a:prstGeom prst="rightArrow">
            <a:avLst>
              <a:gd name="adj1" fmla="val 11058"/>
              <a:gd name="adj2" fmla="val 50000"/>
            </a:avLst>
          </a:prstGeom>
          <a:solidFill>
            <a:srgbClr val="D9D9D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4" name="Google Shape;134;p26">
            <a:extLst>
              <a:ext uri="{FF2B5EF4-FFF2-40B4-BE49-F238E27FC236}">
                <a16:creationId xmlns:a16="http://schemas.microsoft.com/office/drawing/2014/main" xmlns="" id="{7147F7C6-6277-4894-A5A5-EFA78186BB13}"/>
              </a:ext>
            </a:extLst>
          </p:cNvPr>
          <p:cNvSpPr/>
          <p:nvPr/>
        </p:nvSpPr>
        <p:spPr>
          <a:xfrm rot="13500000">
            <a:off x="1853206" y="2334607"/>
            <a:ext cx="271568" cy="278241"/>
          </a:xfrm>
          <a:prstGeom prst="rightArrow">
            <a:avLst>
              <a:gd name="adj1" fmla="val 11063"/>
              <a:gd name="adj2" fmla="val 50000"/>
            </a:avLst>
          </a:prstGeom>
          <a:solidFill>
            <a:srgbClr val="D9D9D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5" name="Google Shape;139;p26">
            <a:extLst>
              <a:ext uri="{FF2B5EF4-FFF2-40B4-BE49-F238E27FC236}">
                <a16:creationId xmlns:a16="http://schemas.microsoft.com/office/drawing/2014/main" xmlns="" id="{2344E9F7-3B08-4050-A141-9F0DE4B9CE93}"/>
              </a:ext>
            </a:extLst>
          </p:cNvPr>
          <p:cNvSpPr/>
          <p:nvPr/>
        </p:nvSpPr>
        <p:spPr>
          <a:xfrm>
            <a:off x="884200" y="2716393"/>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6" name="Google Shape;140;p26">
            <a:extLst>
              <a:ext uri="{FF2B5EF4-FFF2-40B4-BE49-F238E27FC236}">
                <a16:creationId xmlns:a16="http://schemas.microsoft.com/office/drawing/2014/main" xmlns="" id="{31CADC1D-EFB0-450C-9F91-BEDD235491DB}"/>
              </a:ext>
            </a:extLst>
          </p:cNvPr>
          <p:cNvSpPr/>
          <p:nvPr/>
        </p:nvSpPr>
        <p:spPr>
          <a:xfrm>
            <a:off x="3533465" y="2716393"/>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7" name="Google Shape;141;p26">
            <a:extLst>
              <a:ext uri="{FF2B5EF4-FFF2-40B4-BE49-F238E27FC236}">
                <a16:creationId xmlns:a16="http://schemas.microsoft.com/office/drawing/2014/main" xmlns="" id="{25F38395-31AE-4905-B7EA-D05067EB3F94}"/>
              </a:ext>
            </a:extLst>
          </p:cNvPr>
          <p:cNvSpPr/>
          <p:nvPr/>
        </p:nvSpPr>
        <p:spPr>
          <a:xfrm>
            <a:off x="2226902" y="1319408"/>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pic>
        <p:nvPicPr>
          <p:cNvPr id="68" name="Graphic 67" descr="Box">
            <a:extLst>
              <a:ext uri="{FF2B5EF4-FFF2-40B4-BE49-F238E27FC236}">
                <a16:creationId xmlns:a16="http://schemas.microsoft.com/office/drawing/2014/main" xmlns="" id="{4EF5DB93-B50F-4601-98CC-23206C086F1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317552" y="1825715"/>
            <a:ext cx="567772" cy="567772"/>
          </a:xfrm>
          <a:prstGeom prst="rect">
            <a:avLst/>
          </a:prstGeom>
        </p:spPr>
      </p:pic>
      <p:pic>
        <p:nvPicPr>
          <p:cNvPr id="69" name="Graphic 68" descr="Circles with arrows">
            <a:extLst>
              <a:ext uri="{FF2B5EF4-FFF2-40B4-BE49-F238E27FC236}">
                <a16:creationId xmlns:a16="http://schemas.microsoft.com/office/drawing/2014/main" xmlns="" id="{A86E4471-A0DE-4188-A4CB-880FB46E991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923618" y="2757398"/>
            <a:ext cx="624548" cy="624548"/>
          </a:xfrm>
          <a:prstGeom prst="rect">
            <a:avLst/>
          </a:prstGeom>
        </p:spPr>
      </p:pic>
      <p:pic>
        <p:nvPicPr>
          <p:cNvPr id="70" name="Graphic 69" descr="Tag">
            <a:extLst>
              <a:ext uri="{FF2B5EF4-FFF2-40B4-BE49-F238E27FC236}">
                <a16:creationId xmlns:a16="http://schemas.microsoft.com/office/drawing/2014/main" xmlns="" id="{762BF369-A198-4747-827F-0E0070EE6D24}"/>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326223" y="3742147"/>
            <a:ext cx="624549" cy="624549"/>
          </a:xfrm>
          <a:prstGeom prst="rect">
            <a:avLst/>
          </a:prstGeom>
        </p:spPr>
      </p:pic>
      <p:pic>
        <p:nvPicPr>
          <p:cNvPr id="71" name="Graphic 70" descr="Megaphone">
            <a:extLst>
              <a:ext uri="{FF2B5EF4-FFF2-40B4-BE49-F238E27FC236}">
                <a16:creationId xmlns:a16="http://schemas.microsoft.com/office/drawing/2014/main" xmlns="" id="{407680B4-665A-4E87-9033-0B8D710E481D}"/>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3283617" y="3771347"/>
            <a:ext cx="516156" cy="516156"/>
          </a:xfrm>
          <a:prstGeom prst="rect">
            <a:avLst/>
          </a:prstGeom>
        </p:spPr>
      </p:pic>
      <p:pic>
        <p:nvPicPr>
          <p:cNvPr id="72" name="Graphic 71" descr="Kiosk">
            <a:extLst>
              <a:ext uri="{FF2B5EF4-FFF2-40B4-BE49-F238E27FC236}">
                <a16:creationId xmlns:a16="http://schemas.microsoft.com/office/drawing/2014/main" xmlns="" id="{E9A71D32-FC7F-4DCE-BA6E-C0D29D511C85}"/>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3310620" y="1877661"/>
            <a:ext cx="469232" cy="469232"/>
          </a:xfrm>
          <a:prstGeom prst="rect">
            <a:avLst/>
          </a:prstGeom>
        </p:spPr>
      </p:pic>
      <p:grpSp>
        <p:nvGrpSpPr>
          <p:cNvPr id="73" name="Graphic 14" descr="Group of men">
            <a:extLst>
              <a:ext uri="{FF2B5EF4-FFF2-40B4-BE49-F238E27FC236}">
                <a16:creationId xmlns:a16="http://schemas.microsoft.com/office/drawing/2014/main" xmlns="" id="{C9F9DA2B-23B0-4205-BB2F-57B7DA3191F4}"/>
              </a:ext>
            </a:extLst>
          </p:cNvPr>
          <p:cNvGrpSpPr/>
          <p:nvPr/>
        </p:nvGrpSpPr>
        <p:grpSpPr>
          <a:xfrm>
            <a:off x="2389636" y="1495152"/>
            <a:ext cx="381231" cy="344814"/>
            <a:chOff x="4921798" y="2253517"/>
            <a:chExt cx="315067" cy="284970"/>
          </a:xfrm>
          <a:solidFill>
            <a:schemeClr val="bg1">
              <a:lumMod val="50000"/>
            </a:schemeClr>
          </a:solidFill>
        </p:grpSpPr>
        <p:sp>
          <p:nvSpPr>
            <p:cNvPr id="74" name="Freeform: Shape 73">
              <a:extLst>
                <a:ext uri="{FF2B5EF4-FFF2-40B4-BE49-F238E27FC236}">
                  <a16:creationId xmlns:a16="http://schemas.microsoft.com/office/drawing/2014/main" xmlns="" id="{809D3D22-8A88-48EE-A5F3-2A70825B0F68}"/>
                </a:ext>
              </a:extLst>
            </p:cNvPr>
            <p:cNvSpPr/>
            <p:nvPr/>
          </p:nvSpPr>
          <p:spPr>
            <a:xfrm>
              <a:off x="5145446" y="2253517"/>
              <a:ext cx="51412" cy="51412"/>
            </a:xfrm>
            <a:custGeom>
              <a:avLst/>
              <a:gdLst>
                <a:gd name="connsiteX0" fmla="*/ 51412 w 51412"/>
                <a:gd name="connsiteY0" fmla="*/ 25706 h 51412"/>
                <a:gd name="connsiteX1" fmla="*/ 25706 w 51412"/>
                <a:gd name="connsiteY1" fmla="*/ 51412 h 51412"/>
                <a:gd name="connsiteX2" fmla="*/ 0 w 51412"/>
                <a:gd name="connsiteY2" fmla="*/ 25706 h 51412"/>
                <a:gd name="connsiteX3" fmla="*/ 25706 w 51412"/>
                <a:gd name="connsiteY3" fmla="*/ 0 h 51412"/>
                <a:gd name="connsiteX4" fmla="*/ 51412 w 51412"/>
                <a:gd name="connsiteY4" fmla="*/ 25706 h 5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2" h="51412">
                  <a:moveTo>
                    <a:pt x="51412" y="25706"/>
                  </a:moveTo>
                  <a:cubicBezTo>
                    <a:pt x="51412" y="39903"/>
                    <a:pt x="39903" y="51412"/>
                    <a:pt x="25706" y="51412"/>
                  </a:cubicBezTo>
                  <a:cubicBezTo>
                    <a:pt x="11509" y="51412"/>
                    <a:pt x="0" y="39903"/>
                    <a:pt x="0" y="25706"/>
                  </a:cubicBezTo>
                  <a:cubicBezTo>
                    <a:pt x="0" y="11509"/>
                    <a:pt x="11509" y="0"/>
                    <a:pt x="25706" y="0"/>
                  </a:cubicBezTo>
                  <a:cubicBezTo>
                    <a:pt x="39903" y="0"/>
                    <a:pt x="51412" y="11509"/>
                    <a:pt x="51412" y="25706"/>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5" name="Freeform: Shape 74">
              <a:extLst>
                <a:ext uri="{FF2B5EF4-FFF2-40B4-BE49-F238E27FC236}">
                  <a16:creationId xmlns:a16="http://schemas.microsoft.com/office/drawing/2014/main" xmlns="" id="{D6B00071-1D9D-419B-9D60-2AF3FDC76CFD}"/>
                </a:ext>
              </a:extLst>
            </p:cNvPr>
            <p:cNvSpPr/>
            <p:nvPr/>
          </p:nvSpPr>
          <p:spPr>
            <a:xfrm>
              <a:off x="4961831" y="2253517"/>
              <a:ext cx="51412" cy="51412"/>
            </a:xfrm>
            <a:custGeom>
              <a:avLst/>
              <a:gdLst>
                <a:gd name="connsiteX0" fmla="*/ 51412 w 51412"/>
                <a:gd name="connsiteY0" fmla="*/ 25706 h 51412"/>
                <a:gd name="connsiteX1" fmla="*/ 25706 w 51412"/>
                <a:gd name="connsiteY1" fmla="*/ 51412 h 51412"/>
                <a:gd name="connsiteX2" fmla="*/ 0 w 51412"/>
                <a:gd name="connsiteY2" fmla="*/ 25706 h 51412"/>
                <a:gd name="connsiteX3" fmla="*/ 25706 w 51412"/>
                <a:gd name="connsiteY3" fmla="*/ 0 h 51412"/>
                <a:gd name="connsiteX4" fmla="*/ 51412 w 51412"/>
                <a:gd name="connsiteY4" fmla="*/ 25706 h 5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2" h="51412">
                  <a:moveTo>
                    <a:pt x="51412" y="25706"/>
                  </a:moveTo>
                  <a:cubicBezTo>
                    <a:pt x="51412" y="39903"/>
                    <a:pt x="39903" y="51412"/>
                    <a:pt x="25706" y="51412"/>
                  </a:cubicBezTo>
                  <a:cubicBezTo>
                    <a:pt x="11509" y="51412"/>
                    <a:pt x="0" y="39903"/>
                    <a:pt x="0" y="25706"/>
                  </a:cubicBezTo>
                  <a:cubicBezTo>
                    <a:pt x="0" y="11509"/>
                    <a:pt x="11509" y="0"/>
                    <a:pt x="25706" y="0"/>
                  </a:cubicBezTo>
                  <a:cubicBezTo>
                    <a:pt x="39903" y="0"/>
                    <a:pt x="51412" y="11509"/>
                    <a:pt x="51412" y="25706"/>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6" name="Freeform: Shape 75">
              <a:extLst>
                <a:ext uri="{FF2B5EF4-FFF2-40B4-BE49-F238E27FC236}">
                  <a16:creationId xmlns:a16="http://schemas.microsoft.com/office/drawing/2014/main" xmlns="" id="{AF860494-F508-42D1-8A36-17B1CDB9C974}"/>
                </a:ext>
              </a:extLst>
            </p:cNvPr>
            <p:cNvSpPr/>
            <p:nvPr/>
          </p:nvSpPr>
          <p:spPr>
            <a:xfrm>
              <a:off x="5053639" y="2253517"/>
              <a:ext cx="51412" cy="51412"/>
            </a:xfrm>
            <a:custGeom>
              <a:avLst/>
              <a:gdLst>
                <a:gd name="connsiteX0" fmla="*/ 51412 w 51412"/>
                <a:gd name="connsiteY0" fmla="*/ 25706 h 51412"/>
                <a:gd name="connsiteX1" fmla="*/ 25706 w 51412"/>
                <a:gd name="connsiteY1" fmla="*/ 51412 h 51412"/>
                <a:gd name="connsiteX2" fmla="*/ 0 w 51412"/>
                <a:gd name="connsiteY2" fmla="*/ 25706 h 51412"/>
                <a:gd name="connsiteX3" fmla="*/ 25706 w 51412"/>
                <a:gd name="connsiteY3" fmla="*/ 0 h 51412"/>
                <a:gd name="connsiteX4" fmla="*/ 51412 w 51412"/>
                <a:gd name="connsiteY4" fmla="*/ 25706 h 5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2" h="51412">
                  <a:moveTo>
                    <a:pt x="51412" y="25706"/>
                  </a:moveTo>
                  <a:cubicBezTo>
                    <a:pt x="51412" y="39903"/>
                    <a:pt x="39903" y="51412"/>
                    <a:pt x="25706" y="51412"/>
                  </a:cubicBezTo>
                  <a:cubicBezTo>
                    <a:pt x="11509" y="51412"/>
                    <a:pt x="0" y="39903"/>
                    <a:pt x="0" y="25706"/>
                  </a:cubicBezTo>
                  <a:cubicBezTo>
                    <a:pt x="0" y="11509"/>
                    <a:pt x="11509" y="0"/>
                    <a:pt x="25706" y="0"/>
                  </a:cubicBezTo>
                  <a:cubicBezTo>
                    <a:pt x="39903" y="0"/>
                    <a:pt x="51412" y="11509"/>
                    <a:pt x="51412" y="25706"/>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7" name="Freeform: Shape 76">
              <a:extLst>
                <a:ext uri="{FF2B5EF4-FFF2-40B4-BE49-F238E27FC236}">
                  <a16:creationId xmlns:a16="http://schemas.microsoft.com/office/drawing/2014/main" xmlns="" id="{152D5562-2479-4F49-9C08-0E1F56AB20CF}"/>
                </a:ext>
              </a:extLst>
            </p:cNvPr>
            <p:cNvSpPr/>
            <p:nvPr/>
          </p:nvSpPr>
          <p:spPr>
            <a:xfrm>
              <a:off x="5014340" y="2312641"/>
              <a:ext cx="130722" cy="225846"/>
            </a:xfrm>
            <a:custGeom>
              <a:avLst/>
              <a:gdLst>
                <a:gd name="connsiteX0" fmla="*/ 130372 w 130722"/>
                <a:gd name="connsiteY0" fmla="*/ 86299 h 225846"/>
                <a:gd name="connsiteX1" fmla="*/ 113847 w 130722"/>
                <a:gd name="connsiteY1" fmla="*/ 25339 h 225846"/>
                <a:gd name="connsiteX2" fmla="*/ 110542 w 130722"/>
                <a:gd name="connsiteY2" fmla="*/ 19463 h 225846"/>
                <a:gd name="connsiteX3" fmla="*/ 85203 w 130722"/>
                <a:gd name="connsiteY3" fmla="*/ 3305 h 225846"/>
                <a:gd name="connsiteX4" fmla="*/ 65372 w 130722"/>
                <a:gd name="connsiteY4" fmla="*/ 0 h 225846"/>
                <a:gd name="connsiteX5" fmla="*/ 45542 w 130722"/>
                <a:gd name="connsiteY5" fmla="*/ 3305 h 225846"/>
                <a:gd name="connsiteX6" fmla="*/ 20203 w 130722"/>
                <a:gd name="connsiteY6" fmla="*/ 19463 h 225846"/>
                <a:gd name="connsiteX7" fmla="*/ 16898 w 130722"/>
                <a:gd name="connsiteY7" fmla="*/ 25339 h 225846"/>
                <a:gd name="connsiteX8" fmla="*/ 372 w 130722"/>
                <a:gd name="connsiteY8" fmla="*/ 86299 h 225846"/>
                <a:gd name="connsiteX9" fmla="*/ 8084 w 130722"/>
                <a:gd name="connsiteY9" fmla="*/ 100254 h 225846"/>
                <a:gd name="connsiteX10" fmla="*/ 11022 w 130722"/>
                <a:gd name="connsiteY10" fmla="*/ 100621 h 225846"/>
                <a:gd name="connsiteX11" fmla="*/ 21672 w 130722"/>
                <a:gd name="connsiteY11" fmla="*/ 92542 h 225846"/>
                <a:gd name="connsiteX12" fmla="*/ 36361 w 130722"/>
                <a:gd name="connsiteY12" fmla="*/ 38926 h 225846"/>
                <a:gd name="connsiteX13" fmla="*/ 36361 w 130722"/>
                <a:gd name="connsiteY13" fmla="*/ 225847 h 225846"/>
                <a:gd name="connsiteX14" fmla="*/ 58395 w 130722"/>
                <a:gd name="connsiteY14" fmla="*/ 225847 h 225846"/>
                <a:gd name="connsiteX15" fmla="*/ 58395 w 130722"/>
                <a:gd name="connsiteY15" fmla="*/ 120819 h 225846"/>
                <a:gd name="connsiteX16" fmla="*/ 73084 w 130722"/>
                <a:gd name="connsiteY16" fmla="*/ 120819 h 225846"/>
                <a:gd name="connsiteX17" fmla="*/ 73084 w 130722"/>
                <a:gd name="connsiteY17" fmla="*/ 225479 h 225846"/>
                <a:gd name="connsiteX18" fmla="*/ 95118 w 130722"/>
                <a:gd name="connsiteY18" fmla="*/ 225479 h 225846"/>
                <a:gd name="connsiteX19" fmla="*/ 95118 w 130722"/>
                <a:gd name="connsiteY19" fmla="*/ 38926 h 225846"/>
                <a:gd name="connsiteX20" fmla="*/ 109807 w 130722"/>
                <a:gd name="connsiteY20" fmla="*/ 92542 h 225846"/>
                <a:gd name="connsiteX21" fmla="*/ 120457 w 130722"/>
                <a:gd name="connsiteY21" fmla="*/ 100621 h 225846"/>
                <a:gd name="connsiteX22" fmla="*/ 123395 w 130722"/>
                <a:gd name="connsiteY22" fmla="*/ 100254 h 225846"/>
                <a:gd name="connsiteX23" fmla="*/ 130372 w 130722"/>
                <a:gd name="connsiteY23" fmla="*/ 86299 h 2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0722" h="225846">
                  <a:moveTo>
                    <a:pt x="130372" y="86299"/>
                  </a:moveTo>
                  <a:lnTo>
                    <a:pt x="113847" y="25339"/>
                  </a:lnTo>
                  <a:cubicBezTo>
                    <a:pt x="113112" y="23136"/>
                    <a:pt x="112010" y="20932"/>
                    <a:pt x="110542" y="19463"/>
                  </a:cubicBezTo>
                  <a:cubicBezTo>
                    <a:pt x="103564" y="12119"/>
                    <a:pt x="94751" y="6610"/>
                    <a:pt x="85203" y="3305"/>
                  </a:cubicBezTo>
                  <a:cubicBezTo>
                    <a:pt x="78960" y="1102"/>
                    <a:pt x="72350" y="0"/>
                    <a:pt x="65372" y="0"/>
                  </a:cubicBezTo>
                  <a:cubicBezTo>
                    <a:pt x="58395" y="0"/>
                    <a:pt x="51785" y="1102"/>
                    <a:pt x="45542" y="3305"/>
                  </a:cubicBezTo>
                  <a:cubicBezTo>
                    <a:pt x="35627" y="6610"/>
                    <a:pt x="27180" y="12119"/>
                    <a:pt x="20203" y="19463"/>
                  </a:cubicBezTo>
                  <a:cubicBezTo>
                    <a:pt x="18734" y="21299"/>
                    <a:pt x="17632" y="23136"/>
                    <a:pt x="16898" y="25339"/>
                  </a:cubicBezTo>
                  <a:lnTo>
                    <a:pt x="372" y="86299"/>
                  </a:lnTo>
                  <a:cubicBezTo>
                    <a:pt x="-1096" y="92175"/>
                    <a:pt x="1841" y="98785"/>
                    <a:pt x="8084" y="100254"/>
                  </a:cubicBezTo>
                  <a:cubicBezTo>
                    <a:pt x="9186" y="100621"/>
                    <a:pt x="9920" y="100621"/>
                    <a:pt x="11022" y="100621"/>
                  </a:cubicBezTo>
                  <a:cubicBezTo>
                    <a:pt x="15796" y="100621"/>
                    <a:pt x="20203" y="97316"/>
                    <a:pt x="21672" y="92542"/>
                  </a:cubicBezTo>
                  <a:lnTo>
                    <a:pt x="36361" y="38926"/>
                  </a:lnTo>
                  <a:lnTo>
                    <a:pt x="36361" y="225847"/>
                  </a:lnTo>
                  <a:lnTo>
                    <a:pt x="58395" y="225847"/>
                  </a:lnTo>
                  <a:lnTo>
                    <a:pt x="58395" y="120819"/>
                  </a:lnTo>
                  <a:lnTo>
                    <a:pt x="73084" y="120819"/>
                  </a:lnTo>
                  <a:lnTo>
                    <a:pt x="73084" y="225479"/>
                  </a:lnTo>
                  <a:lnTo>
                    <a:pt x="95118" y="225479"/>
                  </a:lnTo>
                  <a:lnTo>
                    <a:pt x="95118" y="38926"/>
                  </a:lnTo>
                  <a:lnTo>
                    <a:pt x="109807" y="92542"/>
                  </a:lnTo>
                  <a:cubicBezTo>
                    <a:pt x="111276" y="97316"/>
                    <a:pt x="115683" y="100621"/>
                    <a:pt x="120457" y="100621"/>
                  </a:cubicBezTo>
                  <a:cubicBezTo>
                    <a:pt x="121558" y="100621"/>
                    <a:pt x="122293" y="100621"/>
                    <a:pt x="123395" y="100254"/>
                  </a:cubicBezTo>
                  <a:cubicBezTo>
                    <a:pt x="128536" y="98785"/>
                    <a:pt x="131841" y="92175"/>
                    <a:pt x="130372" y="86299"/>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8" name="Freeform: Shape 77">
              <a:extLst>
                <a:ext uri="{FF2B5EF4-FFF2-40B4-BE49-F238E27FC236}">
                  <a16:creationId xmlns:a16="http://schemas.microsoft.com/office/drawing/2014/main" xmlns="" id="{1DDF9139-2899-4113-B8E8-38977026E9E6}"/>
                </a:ext>
              </a:extLst>
            </p:cNvPr>
            <p:cNvSpPr/>
            <p:nvPr/>
          </p:nvSpPr>
          <p:spPr>
            <a:xfrm>
              <a:off x="4921798" y="2312274"/>
              <a:ext cx="106134" cy="226213"/>
            </a:xfrm>
            <a:custGeom>
              <a:avLst/>
              <a:gdLst>
                <a:gd name="connsiteX0" fmla="*/ 85203 w 106134"/>
                <a:gd name="connsiteY0" fmla="*/ 84830 h 226213"/>
                <a:gd name="connsiteX1" fmla="*/ 101728 w 106134"/>
                <a:gd name="connsiteY1" fmla="*/ 23870 h 226213"/>
                <a:gd name="connsiteX2" fmla="*/ 106135 w 106134"/>
                <a:gd name="connsiteY2" fmla="*/ 15056 h 226213"/>
                <a:gd name="connsiteX3" fmla="*/ 85203 w 106134"/>
                <a:gd name="connsiteY3" fmla="*/ 3305 h 226213"/>
                <a:gd name="connsiteX4" fmla="*/ 65372 w 106134"/>
                <a:gd name="connsiteY4" fmla="*/ 0 h 226213"/>
                <a:gd name="connsiteX5" fmla="*/ 45542 w 106134"/>
                <a:gd name="connsiteY5" fmla="*/ 3305 h 226213"/>
                <a:gd name="connsiteX6" fmla="*/ 20203 w 106134"/>
                <a:gd name="connsiteY6" fmla="*/ 19463 h 226213"/>
                <a:gd name="connsiteX7" fmla="*/ 16898 w 106134"/>
                <a:gd name="connsiteY7" fmla="*/ 25339 h 226213"/>
                <a:gd name="connsiteX8" fmla="*/ 372 w 106134"/>
                <a:gd name="connsiteY8" fmla="*/ 86666 h 226213"/>
                <a:gd name="connsiteX9" fmla="*/ 8084 w 106134"/>
                <a:gd name="connsiteY9" fmla="*/ 100621 h 226213"/>
                <a:gd name="connsiteX10" fmla="*/ 11022 w 106134"/>
                <a:gd name="connsiteY10" fmla="*/ 100988 h 226213"/>
                <a:gd name="connsiteX11" fmla="*/ 21672 w 106134"/>
                <a:gd name="connsiteY11" fmla="*/ 92909 h 226213"/>
                <a:gd name="connsiteX12" fmla="*/ 36361 w 106134"/>
                <a:gd name="connsiteY12" fmla="*/ 39294 h 226213"/>
                <a:gd name="connsiteX13" fmla="*/ 36361 w 106134"/>
                <a:gd name="connsiteY13" fmla="*/ 226214 h 226213"/>
                <a:gd name="connsiteX14" fmla="*/ 58395 w 106134"/>
                <a:gd name="connsiteY14" fmla="*/ 226214 h 226213"/>
                <a:gd name="connsiteX15" fmla="*/ 58395 w 106134"/>
                <a:gd name="connsiteY15" fmla="*/ 121186 h 226213"/>
                <a:gd name="connsiteX16" fmla="*/ 73084 w 106134"/>
                <a:gd name="connsiteY16" fmla="*/ 121186 h 226213"/>
                <a:gd name="connsiteX17" fmla="*/ 73084 w 106134"/>
                <a:gd name="connsiteY17" fmla="*/ 225847 h 226213"/>
                <a:gd name="connsiteX18" fmla="*/ 95118 w 106134"/>
                <a:gd name="connsiteY18" fmla="*/ 225847 h 226213"/>
                <a:gd name="connsiteX19" fmla="*/ 95118 w 106134"/>
                <a:gd name="connsiteY19" fmla="*/ 106864 h 226213"/>
                <a:gd name="connsiteX20" fmla="*/ 85203 w 106134"/>
                <a:gd name="connsiteY20" fmla="*/ 84830 h 22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6134" h="226213">
                  <a:moveTo>
                    <a:pt x="85203" y="84830"/>
                  </a:moveTo>
                  <a:lnTo>
                    <a:pt x="101728" y="23870"/>
                  </a:lnTo>
                  <a:cubicBezTo>
                    <a:pt x="102462" y="20565"/>
                    <a:pt x="104299" y="17627"/>
                    <a:pt x="106135" y="15056"/>
                  </a:cubicBezTo>
                  <a:cubicBezTo>
                    <a:pt x="100259" y="9915"/>
                    <a:pt x="92915" y="5876"/>
                    <a:pt x="85203" y="3305"/>
                  </a:cubicBezTo>
                  <a:cubicBezTo>
                    <a:pt x="78960" y="1102"/>
                    <a:pt x="72350" y="0"/>
                    <a:pt x="65372" y="0"/>
                  </a:cubicBezTo>
                  <a:cubicBezTo>
                    <a:pt x="58395" y="0"/>
                    <a:pt x="51785" y="1102"/>
                    <a:pt x="45542" y="3305"/>
                  </a:cubicBezTo>
                  <a:cubicBezTo>
                    <a:pt x="35627" y="6610"/>
                    <a:pt x="27180" y="12119"/>
                    <a:pt x="20203" y="19463"/>
                  </a:cubicBezTo>
                  <a:cubicBezTo>
                    <a:pt x="18734" y="21299"/>
                    <a:pt x="17632" y="23136"/>
                    <a:pt x="16898" y="25339"/>
                  </a:cubicBezTo>
                  <a:lnTo>
                    <a:pt x="372" y="86666"/>
                  </a:lnTo>
                  <a:cubicBezTo>
                    <a:pt x="-1096" y="92542"/>
                    <a:pt x="1841" y="99152"/>
                    <a:pt x="8084" y="100621"/>
                  </a:cubicBezTo>
                  <a:cubicBezTo>
                    <a:pt x="9186" y="100988"/>
                    <a:pt x="9920" y="100988"/>
                    <a:pt x="11022" y="100988"/>
                  </a:cubicBezTo>
                  <a:cubicBezTo>
                    <a:pt x="15796" y="100988"/>
                    <a:pt x="20203" y="97683"/>
                    <a:pt x="21672" y="92909"/>
                  </a:cubicBezTo>
                  <a:lnTo>
                    <a:pt x="36361" y="39294"/>
                  </a:lnTo>
                  <a:lnTo>
                    <a:pt x="36361" y="226214"/>
                  </a:lnTo>
                  <a:lnTo>
                    <a:pt x="58395" y="226214"/>
                  </a:lnTo>
                  <a:lnTo>
                    <a:pt x="58395" y="121186"/>
                  </a:lnTo>
                  <a:lnTo>
                    <a:pt x="73084" y="121186"/>
                  </a:lnTo>
                  <a:lnTo>
                    <a:pt x="73084" y="225847"/>
                  </a:lnTo>
                  <a:lnTo>
                    <a:pt x="95118" y="225847"/>
                  </a:lnTo>
                  <a:lnTo>
                    <a:pt x="95118" y="106864"/>
                  </a:lnTo>
                  <a:cubicBezTo>
                    <a:pt x="87406" y="103192"/>
                    <a:pt x="82999" y="94011"/>
                    <a:pt x="85203" y="84830"/>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9" name="Freeform: Shape 78">
              <a:extLst>
                <a:ext uri="{FF2B5EF4-FFF2-40B4-BE49-F238E27FC236}">
                  <a16:creationId xmlns:a16="http://schemas.microsoft.com/office/drawing/2014/main" xmlns="" id="{B217163B-15F1-4411-ACA7-0AFA0875DCB4}"/>
                </a:ext>
              </a:extLst>
            </p:cNvPr>
            <p:cNvSpPr/>
            <p:nvPr/>
          </p:nvSpPr>
          <p:spPr>
            <a:xfrm>
              <a:off x="5130390" y="2312641"/>
              <a:ext cx="106475" cy="225846"/>
            </a:xfrm>
            <a:custGeom>
              <a:avLst/>
              <a:gdLst>
                <a:gd name="connsiteX0" fmla="*/ 106130 w 106475"/>
                <a:gd name="connsiteY0" fmla="*/ 86299 h 225846"/>
                <a:gd name="connsiteX1" fmla="*/ 89237 w 106475"/>
                <a:gd name="connsiteY1" fmla="*/ 25339 h 225846"/>
                <a:gd name="connsiteX2" fmla="*/ 85932 w 106475"/>
                <a:gd name="connsiteY2" fmla="*/ 19463 h 225846"/>
                <a:gd name="connsiteX3" fmla="*/ 60593 w 106475"/>
                <a:gd name="connsiteY3" fmla="*/ 3305 h 225846"/>
                <a:gd name="connsiteX4" fmla="*/ 40763 w 106475"/>
                <a:gd name="connsiteY4" fmla="*/ 0 h 225846"/>
                <a:gd name="connsiteX5" fmla="*/ 20932 w 106475"/>
                <a:gd name="connsiteY5" fmla="*/ 3305 h 225846"/>
                <a:gd name="connsiteX6" fmla="*/ 0 w 106475"/>
                <a:gd name="connsiteY6" fmla="*/ 15056 h 225846"/>
                <a:gd name="connsiteX7" fmla="*/ 4407 w 106475"/>
                <a:gd name="connsiteY7" fmla="*/ 23503 h 225846"/>
                <a:gd name="connsiteX8" fmla="*/ 20932 w 106475"/>
                <a:gd name="connsiteY8" fmla="*/ 84463 h 225846"/>
                <a:gd name="connsiteX9" fmla="*/ 11017 w 106475"/>
                <a:gd name="connsiteY9" fmla="*/ 106497 h 225846"/>
                <a:gd name="connsiteX10" fmla="*/ 11017 w 106475"/>
                <a:gd name="connsiteY10" fmla="*/ 225847 h 225846"/>
                <a:gd name="connsiteX11" fmla="*/ 33051 w 106475"/>
                <a:gd name="connsiteY11" fmla="*/ 225847 h 225846"/>
                <a:gd name="connsiteX12" fmla="*/ 33051 w 106475"/>
                <a:gd name="connsiteY12" fmla="*/ 120819 h 225846"/>
                <a:gd name="connsiteX13" fmla="*/ 47740 w 106475"/>
                <a:gd name="connsiteY13" fmla="*/ 120819 h 225846"/>
                <a:gd name="connsiteX14" fmla="*/ 47740 w 106475"/>
                <a:gd name="connsiteY14" fmla="*/ 225479 h 225846"/>
                <a:gd name="connsiteX15" fmla="*/ 69774 w 106475"/>
                <a:gd name="connsiteY15" fmla="*/ 225479 h 225846"/>
                <a:gd name="connsiteX16" fmla="*/ 69774 w 106475"/>
                <a:gd name="connsiteY16" fmla="*/ 38926 h 225846"/>
                <a:gd name="connsiteX17" fmla="*/ 84463 w 106475"/>
                <a:gd name="connsiteY17" fmla="*/ 92542 h 225846"/>
                <a:gd name="connsiteX18" fmla="*/ 95113 w 106475"/>
                <a:gd name="connsiteY18" fmla="*/ 100621 h 225846"/>
                <a:gd name="connsiteX19" fmla="*/ 98050 w 106475"/>
                <a:gd name="connsiteY19" fmla="*/ 100254 h 225846"/>
                <a:gd name="connsiteX20" fmla="*/ 106130 w 106475"/>
                <a:gd name="connsiteY20" fmla="*/ 86299 h 2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6475" h="225846">
                  <a:moveTo>
                    <a:pt x="106130" y="86299"/>
                  </a:moveTo>
                  <a:lnTo>
                    <a:pt x="89237" y="25339"/>
                  </a:lnTo>
                  <a:cubicBezTo>
                    <a:pt x="88502" y="23136"/>
                    <a:pt x="87401" y="20932"/>
                    <a:pt x="85932" y="19463"/>
                  </a:cubicBezTo>
                  <a:cubicBezTo>
                    <a:pt x="78954" y="12119"/>
                    <a:pt x="70141" y="6610"/>
                    <a:pt x="60593" y="3305"/>
                  </a:cubicBezTo>
                  <a:cubicBezTo>
                    <a:pt x="54350" y="1102"/>
                    <a:pt x="47740" y="0"/>
                    <a:pt x="40763" y="0"/>
                  </a:cubicBezTo>
                  <a:cubicBezTo>
                    <a:pt x="33785" y="0"/>
                    <a:pt x="27175" y="1102"/>
                    <a:pt x="20932" y="3305"/>
                  </a:cubicBezTo>
                  <a:cubicBezTo>
                    <a:pt x="13220" y="5876"/>
                    <a:pt x="6243" y="9915"/>
                    <a:pt x="0" y="15056"/>
                  </a:cubicBezTo>
                  <a:cubicBezTo>
                    <a:pt x="2203" y="17627"/>
                    <a:pt x="3672" y="20565"/>
                    <a:pt x="4407" y="23503"/>
                  </a:cubicBezTo>
                  <a:lnTo>
                    <a:pt x="20932" y="84463"/>
                  </a:lnTo>
                  <a:cubicBezTo>
                    <a:pt x="23503" y="93644"/>
                    <a:pt x="18729" y="102824"/>
                    <a:pt x="11017" y="106497"/>
                  </a:cubicBezTo>
                  <a:lnTo>
                    <a:pt x="11017" y="225847"/>
                  </a:lnTo>
                  <a:lnTo>
                    <a:pt x="33051" y="225847"/>
                  </a:lnTo>
                  <a:lnTo>
                    <a:pt x="33051" y="120819"/>
                  </a:lnTo>
                  <a:lnTo>
                    <a:pt x="47740" y="120819"/>
                  </a:lnTo>
                  <a:lnTo>
                    <a:pt x="47740" y="225479"/>
                  </a:lnTo>
                  <a:lnTo>
                    <a:pt x="69774" y="225479"/>
                  </a:lnTo>
                  <a:lnTo>
                    <a:pt x="69774" y="38926"/>
                  </a:lnTo>
                  <a:lnTo>
                    <a:pt x="84463" y="92542"/>
                  </a:lnTo>
                  <a:cubicBezTo>
                    <a:pt x="85932" y="97316"/>
                    <a:pt x="90339" y="100621"/>
                    <a:pt x="95113" y="100621"/>
                  </a:cubicBezTo>
                  <a:cubicBezTo>
                    <a:pt x="96214" y="100621"/>
                    <a:pt x="96949" y="100621"/>
                    <a:pt x="98050" y="100254"/>
                  </a:cubicBezTo>
                  <a:cubicBezTo>
                    <a:pt x="104293" y="98785"/>
                    <a:pt x="107598" y="92175"/>
                    <a:pt x="106130" y="86299"/>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grpSp>
      <p:sp>
        <p:nvSpPr>
          <p:cNvPr id="80" name="Graphic 10" descr="Shopping bag">
            <a:extLst>
              <a:ext uri="{FF2B5EF4-FFF2-40B4-BE49-F238E27FC236}">
                <a16:creationId xmlns:a16="http://schemas.microsoft.com/office/drawing/2014/main" xmlns="" id="{02695D38-06FB-4E52-B71E-55144AB1B8DE}"/>
              </a:ext>
            </a:extLst>
          </p:cNvPr>
          <p:cNvSpPr/>
          <p:nvPr/>
        </p:nvSpPr>
        <p:spPr>
          <a:xfrm>
            <a:off x="3731780" y="2839475"/>
            <a:ext cx="312414" cy="430129"/>
          </a:xfrm>
          <a:custGeom>
            <a:avLst/>
            <a:gdLst>
              <a:gd name="connsiteX0" fmla="*/ 210880 w 258193"/>
              <a:gd name="connsiteY0" fmla="*/ 319931 h 355478"/>
              <a:gd name="connsiteX1" fmla="*/ 221786 w 258193"/>
              <a:gd name="connsiteY1" fmla="*/ 147847 h 355478"/>
              <a:gd name="connsiteX2" fmla="*/ 233097 w 258193"/>
              <a:gd name="connsiteY2" fmla="*/ 297713 h 355478"/>
              <a:gd name="connsiteX3" fmla="*/ 210880 w 258193"/>
              <a:gd name="connsiteY3" fmla="*/ 319931 h 355478"/>
              <a:gd name="connsiteX4" fmla="*/ 185834 w 258193"/>
              <a:gd name="connsiteY4" fmla="*/ 331242 h 355478"/>
              <a:gd name="connsiteX5" fmla="*/ 24253 w 258193"/>
              <a:gd name="connsiteY5" fmla="*/ 331242 h 355478"/>
              <a:gd name="connsiteX6" fmla="*/ 38392 w 258193"/>
              <a:gd name="connsiteY6" fmla="*/ 105028 h 355478"/>
              <a:gd name="connsiteX7" fmla="*/ 56166 w 258193"/>
              <a:gd name="connsiteY7" fmla="*/ 105028 h 355478"/>
              <a:gd name="connsiteX8" fmla="*/ 56166 w 258193"/>
              <a:gd name="connsiteY8" fmla="*/ 137344 h 355478"/>
              <a:gd name="connsiteX9" fmla="*/ 64245 w 258193"/>
              <a:gd name="connsiteY9" fmla="*/ 145423 h 355478"/>
              <a:gd name="connsiteX10" fmla="*/ 72324 w 258193"/>
              <a:gd name="connsiteY10" fmla="*/ 137344 h 355478"/>
              <a:gd name="connsiteX11" fmla="*/ 72324 w 258193"/>
              <a:gd name="connsiteY11" fmla="*/ 105028 h 355478"/>
              <a:gd name="connsiteX12" fmla="*/ 153114 w 258193"/>
              <a:gd name="connsiteY12" fmla="*/ 105028 h 355478"/>
              <a:gd name="connsiteX13" fmla="*/ 153114 w 258193"/>
              <a:gd name="connsiteY13" fmla="*/ 137344 h 355478"/>
              <a:gd name="connsiteX14" fmla="*/ 161193 w 258193"/>
              <a:gd name="connsiteY14" fmla="*/ 145423 h 355478"/>
              <a:gd name="connsiteX15" fmla="*/ 169272 w 258193"/>
              <a:gd name="connsiteY15" fmla="*/ 137344 h 355478"/>
              <a:gd name="connsiteX16" fmla="*/ 169272 w 258193"/>
              <a:gd name="connsiteY16" fmla="*/ 105028 h 355478"/>
              <a:gd name="connsiteX17" fmla="*/ 199973 w 258193"/>
              <a:gd name="connsiteY17" fmla="*/ 105028 h 355478"/>
              <a:gd name="connsiteX18" fmla="*/ 185834 w 258193"/>
              <a:gd name="connsiteY18" fmla="*/ 331242 h 355478"/>
              <a:gd name="connsiteX19" fmla="*/ 72324 w 258193"/>
              <a:gd name="connsiteY19" fmla="*/ 64633 h 355478"/>
              <a:gd name="connsiteX20" fmla="*/ 101812 w 258193"/>
              <a:gd name="connsiteY20" fmla="*/ 25853 h 355478"/>
              <a:gd name="connsiteX21" fmla="*/ 92521 w 258193"/>
              <a:gd name="connsiteY21" fmla="*/ 56553 h 355478"/>
              <a:gd name="connsiteX22" fmla="*/ 92521 w 258193"/>
              <a:gd name="connsiteY22" fmla="*/ 80791 h 355478"/>
              <a:gd name="connsiteX23" fmla="*/ 72324 w 258193"/>
              <a:gd name="connsiteY23" fmla="*/ 80791 h 355478"/>
              <a:gd name="connsiteX24" fmla="*/ 72324 w 258193"/>
              <a:gd name="connsiteY24" fmla="*/ 64633 h 355478"/>
              <a:gd name="connsiteX25" fmla="*/ 123222 w 258193"/>
              <a:gd name="connsiteY25" fmla="*/ 25449 h 355478"/>
              <a:gd name="connsiteX26" fmla="*/ 153114 w 258193"/>
              <a:gd name="connsiteY26" fmla="*/ 64633 h 355478"/>
              <a:gd name="connsiteX27" fmla="*/ 153114 w 258193"/>
              <a:gd name="connsiteY27" fmla="*/ 80791 h 355478"/>
              <a:gd name="connsiteX28" fmla="*/ 108679 w 258193"/>
              <a:gd name="connsiteY28" fmla="*/ 80791 h 355478"/>
              <a:gd name="connsiteX29" fmla="*/ 108679 w 258193"/>
              <a:gd name="connsiteY29" fmla="*/ 56553 h 355478"/>
              <a:gd name="connsiteX30" fmla="*/ 123222 w 258193"/>
              <a:gd name="connsiteY30" fmla="*/ 25449 h 355478"/>
              <a:gd name="connsiteX31" fmla="*/ 149075 w 258193"/>
              <a:gd name="connsiteY31" fmla="*/ 16158 h 355478"/>
              <a:gd name="connsiteX32" fmla="*/ 189470 w 258193"/>
              <a:gd name="connsiteY32" fmla="*/ 56553 h 355478"/>
              <a:gd name="connsiteX33" fmla="*/ 189470 w 258193"/>
              <a:gd name="connsiteY33" fmla="*/ 80791 h 355478"/>
              <a:gd name="connsiteX34" fmla="*/ 169272 w 258193"/>
              <a:gd name="connsiteY34" fmla="*/ 80791 h 355478"/>
              <a:gd name="connsiteX35" fmla="*/ 169272 w 258193"/>
              <a:gd name="connsiteY35" fmla="*/ 64633 h 355478"/>
              <a:gd name="connsiteX36" fmla="*/ 142612 w 258193"/>
              <a:gd name="connsiteY36" fmla="*/ 16562 h 355478"/>
              <a:gd name="connsiteX37" fmla="*/ 149075 w 258193"/>
              <a:gd name="connsiteY37" fmla="*/ 16158 h 355478"/>
              <a:gd name="connsiteX38" fmla="*/ 241984 w 258193"/>
              <a:gd name="connsiteY38" fmla="*/ 96141 h 355478"/>
              <a:gd name="connsiteX39" fmla="*/ 225826 w 258193"/>
              <a:gd name="connsiteY39" fmla="*/ 80791 h 355478"/>
              <a:gd name="connsiteX40" fmla="*/ 208456 w 258193"/>
              <a:gd name="connsiteY40" fmla="*/ 80791 h 355478"/>
              <a:gd name="connsiteX41" fmla="*/ 224614 w 258193"/>
              <a:gd name="connsiteY41" fmla="*/ 94525 h 355478"/>
              <a:gd name="connsiteX42" fmla="*/ 208456 w 258193"/>
              <a:gd name="connsiteY42" fmla="*/ 80791 h 355478"/>
              <a:gd name="connsiteX43" fmla="*/ 205628 w 258193"/>
              <a:gd name="connsiteY43" fmla="*/ 80791 h 355478"/>
              <a:gd name="connsiteX44" fmla="*/ 205628 w 258193"/>
              <a:gd name="connsiteY44" fmla="*/ 56553 h 355478"/>
              <a:gd name="connsiteX45" fmla="*/ 149075 w 258193"/>
              <a:gd name="connsiteY45" fmla="*/ 0 h 355478"/>
              <a:gd name="connsiteX46" fmla="*/ 119586 w 258193"/>
              <a:gd name="connsiteY46" fmla="*/ 8483 h 355478"/>
              <a:gd name="connsiteX47" fmla="*/ 112719 w 258193"/>
              <a:gd name="connsiteY47" fmla="*/ 8079 h 355478"/>
              <a:gd name="connsiteX48" fmla="*/ 56166 w 258193"/>
              <a:gd name="connsiteY48" fmla="*/ 64633 h 355478"/>
              <a:gd name="connsiteX49" fmla="*/ 56166 w 258193"/>
              <a:gd name="connsiteY49" fmla="*/ 80791 h 355478"/>
              <a:gd name="connsiteX50" fmla="*/ 31120 w 258193"/>
              <a:gd name="connsiteY50" fmla="*/ 80791 h 355478"/>
              <a:gd name="connsiteX51" fmla="*/ 14962 w 258193"/>
              <a:gd name="connsiteY51" fmla="*/ 96141 h 355478"/>
              <a:gd name="connsiteX52" fmla="*/ 16 w 258193"/>
              <a:gd name="connsiteY52" fmla="*/ 338513 h 355478"/>
              <a:gd name="connsiteX53" fmla="*/ 16174 w 258193"/>
              <a:gd name="connsiteY53" fmla="*/ 355479 h 355478"/>
              <a:gd name="connsiteX54" fmla="*/ 193914 w 258193"/>
              <a:gd name="connsiteY54" fmla="*/ 355479 h 355478"/>
              <a:gd name="connsiteX55" fmla="*/ 203204 w 258193"/>
              <a:gd name="connsiteY55" fmla="*/ 355479 h 355478"/>
              <a:gd name="connsiteX56" fmla="*/ 214919 w 258193"/>
              <a:gd name="connsiteY56" fmla="*/ 350227 h 355478"/>
              <a:gd name="connsiteX57" fmla="*/ 253295 w 258193"/>
              <a:gd name="connsiteY57" fmla="*/ 312256 h 355478"/>
              <a:gd name="connsiteX58" fmla="*/ 258142 w 258193"/>
              <a:gd name="connsiteY58" fmla="*/ 299733 h 355478"/>
              <a:gd name="connsiteX59" fmla="*/ 241984 w 258193"/>
              <a:gd name="connsiteY59" fmla="*/ 96141 h 355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58193" h="355478">
                <a:moveTo>
                  <a:pt x="210880" y="319931"/>
                </a:moveTo>
                <a:lnTo>
                  <a:pt x="221786" y="147847"/>
                </a:lnTo>
                <a:lnTo>
                  <a:pt x="233097" y="297713"/>
                </a:lnTo>
                <a:lnTo>
                  <a:pt x="210880" y="319931"/>
                </a:lnTo>
                <a:close/>
                <a:moveTo>
                  <a:pt x="185834" y="331242"/>
                </a:moveTo>
                <a:lnTo>
                  <a:pt x="24253" y="331242"/>
                </a:lnTo>
                <a:lnTo>
                  <a:pt x="38392" y="105028"/>
                </a:lnTo>
                <a:lnTo>
                  <a:pt x="56166" y="105028"/>
                </a:lnTo>
                <a:lnTo>
                  <a:pt x="56166" y="137344"/>
                </a:lnTo>
                <a:cubicBezTo>
                  <a:pt x="56166" y="141788"/>
                  <a:pt x="59801" y="145423"/>
                  <a:pt x="64245" y="145423"/>
                </a:cubicBezTo>
                <a:cubicBezTo>
                  <a:pt x="68688" y="145423"/>
                  <a:pt x="72324" y="141788"/>
                  <a:pt x="72324" y="137344"/>
                </a:cubicBezTo>
                <a:lnTo>
                  <a:pt x="72324" y="105028"/>
                </a:lnTo>
                <a:lnTo>
                  <a:pt x="153114" y="105028"/>
                </a:lnTo>
                <a:lnTo>
                  <a:pt x="153114" y="137344"/>
                </a:lnTo>
                <a:cubicBezTo>
                  <a:pt x="153114" y="141788"/>
                  <a:pt x="156750" y="145423"/>
                  <a:pt x="161193" y="145423"/>
                </a:cubicBezTo>
                <a:cubicBezTo>
                  <a:pt x="165637" y="145423"/>
                  <a:pt x="169272" y="141788"/>
                  <a:pt x="169272" y="137344"/>
                </a:cubicBezTo>
                <a:lnTo>
                  <a:pt x="169272" y="105028"/>
                </a:lnTo>
                <a:lnTo>
                  <a:pt x="199973" y="105028"/>
                </a:lnTo>
                <a:lnTo>
                  <a:pt x="185834" y="331242"/>
                </a:lnTo>
                <a:close/>
                <a:moveTo>
                  <a:pt x="72324" y="64633"/>
                </a:moveTo>
                <a:cubicBezTo>
                  <a:pt x="72324" y="46051"/>
                  <a:pt x="84846" y="30700"/>
                  <a:pt x="101812" y="25853"/>
                </a:cubicBezTo>
                <a:cubicBezTo>
                  <a:pt x="95753" y="34740"/>
                  <a:pt x="92521" y="45243"/>
                  <a:pt x="92521" y="56553"/>
                </a:cubicBezTo>
                <a:lnTo>
                  <a:pt x="92521" y="80791"/>
                </a:lnTo>
                <a:lnTo>
                  <a:pt x="72324" y="80791"/>
                </a:lnTo>
                <a:lnTo>
                  <a:pt x="72324" y="64633"/>
                </a:lnTo>
                <a:close/>
                <a:moveTo>
                  <a:pt x="123222" y="25449"/>
                </a:moveTo>
                <a:cubicBezTo>
                  <a:pt x="140592" y="29893"/>
                  <a:pt x="153114" y="45647"/>
                  <a:pt x="153114" y="64633"/>
                </a:cubicBezTo>
                <a:lnTo>
                  <a:pt x="153114" y="80791"/>
                </a:lnTo>
                <a:lnTo>
                  <a:pt x="108679" y="80791"/>
                </a:lnTo>
                <a:lnTo>
                  <a:pt x="108679" y="56553"/>
                </a:lnTo>
                <a:cubicBezTo>
                  <a:pt x="108679" y="44031"/>
                  <a:pt x="114335" y="33124"/>
                  <a:pt x="123222" y="25449"/>
                </a:cubicBezTo>
                <a:close/>
                <a:moveTo>
                  <a:pt x="149075" y="16158"/>
                </a:moveTo>
                <a:cubicBezTo>
                  <a:pt x="171292" y="16158"/>
                  <a:pt x="189470" y="34336"/>
                  <a:pt x="189470" y="56553"/>
                </a:cubicBezTo>
                <a:lnTo>
                  <a:pt x="189470" y="80791"/>
                </a:lnTo>
                <a:lnTo>
                  <a:pt x="169272" y="80791"/>
                </a:lnTo>
                <a:lnTo>
                  <a:pt x="169272" y="64633"/>
                </a:lnTo>
                <a:cubicBezTo>
                  <a:pt x="169272" y="44435"/>
                  <a:pt x="158770" y="26661"/>
                  <a:pt x="142612" y="16562"/>
                </a:cubicBezTo>
                <a:cubicBezTo>
                  <a:pt x="144631" y="16562"/>
                  <a:pt x="147055" y="16158"/>
                  <a:pt x="149075" y="16158"/>
                </a:cubicBezTo>
                <a:close/>
                <a:moveTo>
                  <a:pt x="241984" y="96141"/>
                </a:moveTo>
                <a:cubicBezTo>
                  <a:pt x="241580" y="87658"/>
                  <a:pt x="234309" y="80791"/>
                  <a:pt x="225826" y="80791"/>
                </a:cubicBezTo>
                <a:lnTo>
                  <a:pt x="208456" y="80791"/>
                </a:lnTo>
                <a:cubicBezTo>
                  <a:pt x="216535" y="80791"/>
                  <a:pt x="223402" y="86850"/>
                  <a:pt x="224614" y="94525"/>
                </a:cubicBezTo>
                <a:cubicBezTo>
                  <a:pt x="223402" y="86850"/>
                  <a:pt x="216939" y="80791"/>
                  <a:pt x="208456" y="80791"/>
                </a:cubicBezTo>
                <a:lnTo>
                  <a:pt x="205628" y="80791"/>
                </a:lnTo>
                <a:lnTo>
                  <a:pt x="205628" y="56553"/>
                </a:lnTo>
                <a:cubicBezTo>
                  <a:pt x="205628" y="25449"/>
                  <a:pt x="180179" y="0"/>
                  <a:pt x="149075" y="0"/>
                </a:cubicBezTo>
                <a:cubicBezTo>
                  <a:pt x="138168" y="0"/>
                  <a:pt x="128069" y="3232"/>
                  <a:pt x="119586" y="8483"/>
                </a:cubicBezTo>
                <a:cubicBezTo>
                  <a:pt x="117162" y="8079"/>
                  <a:pt x="115143" y="8079"/>
                  <a:pt x="112719" y="8079"/>
                </a:cubicBezTo>
                <a:cubicBezTo>
                  <a:pt x="81615" y="8079"/>
                  <a:pt x="56166" y="33528"/>
                  <a:pt x="56166" y="64633"/>
                </a:cubicBezTo>
                <a:lnTo>
                  <a:pt x="56166" y="80791"/>
                </a:lnTo>
                <a:lnTo>
                  <a:pt x="31120" y="80791"/>
                </a:lnTo>
                <a:cubicBezTo>
                  <a:pt x="22637" y="80791"/>
                  <a:pt x="15366" y="87254"/>
                  <a:pt x="14962" y="96141"/>
                </a:cubicBezTo>
                <a:lnTo>
                  <a:pt x="16" y="338513"/>
                </a:lnTo>
                <a:cubicBezTo>
                  <a:pt x="-388" y="347804"/>
                  <a:pt x="6883" y="355479"/>
                  <a:pt x="16174" y="355479"/>
                </a:cubicBezTo>
                <a:lnTo>
                  <a:pt x="193914" y="355479"/>
                </a:lnTo>
                <a:lnTo>
                  <a:pt x="203204" y="355479"/>
                </a:lnTo>
                <a:cubicBezTo>
                  <a:pt x="207648" y="355479"/>
                  <a:pt x="212091" y="353459"/>
                  <a:pt x="214919" y="350227"/>
                </a:cubicBezTo>
                <a:lnTo>
                  <a:pt x="253295" y="312256"/>
                </a:lnTo>
                <a:cubicBezTo>
                  <a:pt x="256526" y="309024"/>
                  <a:pt x="258546" y="304177"/>
                  <a:pt x="258142" y="299733"/>
                </a:cubicBezTo>
                <a:lnTo>
                  <a:pt x="241984" y="96141"/>
                </a:lnTo>
                <a:close/>
              </a:path>
            </a:pathLst>
          </a:custGeom>
          <a:solidFill>
            <a:schemeClr val="bg1">
              <a:lumMod val="50000"/>
            </a:schemeClr>
          </a:solidFill>
          <a:ln w="3969"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83" name="Google Shape;266;p30">
            <a:extLst>
              <a:ext uri="{FF2B5EF4-FFF2-40B4-BE49-F238E27FC236}">
                <a16:creationId xmlns:a16="http://schemas.microsoft.com/office/drawing/2014/main" xmlns="" id="{F53140B1-8B2C-425C-AA58-A5435064AA63}"/>
              </a:ext>
            </a:extLst>
          </p:cNvPr>
          <p:cNvSpPr txBox="1"/>
          <p:nvPr/>
        </p:nvSpPr>
        <p:spPr>
          <a:xfrm>
            <a:off x="4903413" y="2633727"/>
            <a:ext cx="2713200" cy="1470300"/>
          </a:xfrm>
          <a:prstGeom prst="rect">
            <a:avLst/>
          </a:prstGeom>
          <a:noFill/>
          <a:ln>
            <a:noFill/>
          </a:ln>
        </p:spPr>
        <p:txBody>
          <a:bodyPr spcFirstLastPara="1" wrap="square" lIns="34275" tIns="17150" rIns="34275" bIns="17150" anchor="t" anchorCtr="0">
            <a:noAutofit/>
          </a:bodyPr>
          <a:lstStyle/>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a:t>
            </a:r>
            <a:endParaRPr sz="500" dirty="0">
              <a:latin typeface="Calibri" panose="020F0502020204030204" pitchFamily="34" charset="0"/>
              <a:cs typeface="Calibri" panose="020F0502020204030204" pitchFamily="34" charset="0"/>
            </a:endParaRPr>
          </a:p>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 </a:t>
            </a:r>
          </a:p>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 </a:t>
            </a:r>
          </a:p>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 </a:t>
            </a:r>
          </a:p>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a:t>
            </a:r>
            <a:endParaRPr sz="500" dirty="0">
              <a:latin typeface="Calibri" panose="020F0502020204030204" pitchFamily="34" charset="0"/>
              <a:cs typeface="Calibri" panose="020F0502020204030204" pitchFamily="34" charset="0"/>
            </a:endParaRPr>
          </a:p>
        </p:txBody>
      </p:sp>
      <p:sp>
        <p:nvSpPr>
          <p:cNvPr id="84" name="Google Shape;267;p30">
            <a:extLst>
              <a:ext uri="{FF2B5EF4-FFF2-40B4-BE49-F238E27FC236}">
                <a16:creationId xmlns:a16="http://schemas.microsoft.com/office/drawing/2014/main" xmlns="" id="{4E49A817-1FE5-4DEC-A725-9C378846094C}"/>
              </a:ext>
            </a:extLst>
          </p:cNvPr>
          <p:cNvSpPr txBox="1"/>
          <p:nvPr/>
        </p:nvSpPr>
        <p:spPr>
          <a:xfrm>
            <a:off x="4843734" y="1579275"/>
            <a:ext cx="3551700" cy="1099200"/>
          </a:xfrm>
          <a:prstGeom prst="rect">
            <a:avLst/>
          </a:prstGeom>
          <a:no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rgbClr val="8C8E91"/>
              </a:buClr>
              <a:buSzPts val="1100"/>
              <a:buFont typeface="Arial"/>
              <a:buNone/>
            </a:pPr>
            <a:r>
              <a:rPr lang="en-US" sz="1100" b="0" i="0" u="none" dirty="0">
                <a:solidFill>
                  <a:srgbClr val="8C8E91"/>
                </a:solidFill>
                <a:latin typeface="Calibri" panose="020F0502020204030204" pitchFamily="34" charset="0"/>
                <a:cs typeface="Calibri" panose="020F0502020204030204" pitchFamily="34" charset="0"/>
                <a:sym typeface="Arial"/>
              </a:rPr>
              <a:t>This is sample Text. Insert your text here. This is sample Text. Insert your text here. This is sample Text. Insert your text here. This is sample Text. Insert your text here. This is sample Text. Insert your text here. This is sample Text. Insert your text here.</a:t>
            </a:r>
          </a:p>
          <a:p>
            <a:pPr marL="0" marR="0" lvl="0" indent="0" algn="l" rtl="0">
              <a:lnSpc>
                <a:spcPct val="100000"/>
              </a:lnSpc>
              <a:spcBef>
                <a:spcPts val="0"/>
              </a:spcBef>
              <a:spcAft>
                <a:spcPts val="0"/>
              </a:spcAft>
              <a:buClr>
                <a:srgbClr val="8C8E91"/>
              </a:buClr>
              <a:buSzPts val="1100"/>
              <a:buFont typeface="Arial"/>
              <a:buNone/>
            </a:pPr>
            <a:r>
              <a:rPr lang="en-US" sz="1100" b="0" i="0" u="none" dirty="0">
                <a:solidFill>
                  <a:srgbClr val="8C8E91"/>
                </a:solidFill>
                <a:latin typeface="Calibri" panose="020F0502020204030204" pitchFamily="34" charset="0"/>
                <a:cs typeface="Calibri" panose="020F0502020204030204" pitchFamily="34" charset="0"/>
                <a:sym typeface="Arial"/>
              </a:rPr>
              <a:t> </a:t>
            </a:r>
            <a:endParaRPr lang="en-US" sz="5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xmlns="" id="{DDA9FB71-9F3F-448B-9561-CA49280119AC}"/>
              </a:ext>
            </a:extLst>
          </p:cNvPr>
          <p:cNvSpPr txBox="1"/>
          <p:nvPr/>
        </p:nvSpPr>
        <p:spPr>
          <a:xfrm>
            <a:off x="4843734" y="1086338"/>
            <a:ext cx="3159220" cy="400110"/>
          </a:xfrm>
          <a:prstGeom prst="rect">
            <a:avLst/>
          </a:prstGeom>
          <a:noFill/>
        </p:spPr>
        <p:txBody>
          <a:bodyPr wrap="square" rtlCol="0">
            <a:spAutoFit/>
          </a:bodyPr>
          <a:lstStyle/>
          <a:p>
            <a:r>
              <a:rPr lang="en-US" sz="2000" dirty="0">
                <a:solidFill>
                  <a:schemeClr val="bg2"/>
                </a:solidFill>
                <a:latin typeface="Impact" panose="020B0806030902050204" pitchFamily="34" charset="0"/>
              </a:rPr>
              <a:t>PRODUCT</a:t>
            </a:r>
            <a:endParaRPr lang="es-UY" sz="2000" dirty="0">
              <a:solidFill>
                <a:schemeClr val="bg2"/>
              </a:solidFill>
              <a:latin typeface="Impact" panose="020B0806030902050204" pitchFamily="34" charset="0"/>
            </a:endParaRPr>
          </a:p>
        </p:txBody>
      </p:sp>
    </p:spTree>
    <p:extLst>
      <p:ext uri="{BB962C8B-B14F-4D97-AF65-F5344CB8AC3E}">
        <p14:creationId xmlns:p14="http://schemas.microsoft.com/office/powerpoint/2010/main" val="224687138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p:nvPr/>
        </p:nvSpPr>
        <p:spPr>
          <a:xfrm>
            <a:off x="555951" y="257050"/>
            <a:ext cx="5845200" cy="423300"/>
          </a:xfrm>
          <a:prstGeom prst="rect">
            <a:avLst/>
          </a:prstGeom>
          <a:noFill/>
          <a:ln>
            <a:noFill/>
          </a:ln>
        </p:spPr>
        <p:txBody>
          <a:bodyPr spcFirstLastPara="1" wrap="square" lIns="19050" tIns="19050" rIns="19050" bIns="19050" anchor="t" anchorCtr="0">
            <a:noAutofit/>
          </a:bodyPr>
          <a:lstStyle/>
          <a:p>
            <a:pPr marL="0" marR="0" lvl="0" indent="0" algn="l" rtl="0">
              <a:lnSpc>
                <a:spcPct val="100000"/>
              </a:lnSpc>
              <a:spcBef>
                <a:spcPts val="0"/>
              </a:spcBef>
              <a:spcAft>
                <a:spcPts val="0"/>
              </a:spcAft>
              <a:buClr>
                <a:srgbClr val="252D30"/>
              </a:buClr>
              <a:buSzPts val="3000"/>
              <a:buFont typeface="Arial"/>
              <a:buNone/>
            </a:pPr>
            <a:r>
              <a:rPr lang="en-GB" sz="3000" b="0" i="0" u="none" dirty="0">
                <a:solidFill>
                  <a:srgbClr val="252D30"/>
                </a:solidFill>
                <a:latin typeface="Calibri" panose="020F0502020204030204" pitchFamily="34" charset="0"/>
                <a:cs typeface="Calibri" panose="020F0502020204030204" pitchFamily="34" charset="0"/>
                <a:sym typeface="Arial"/>
              </a:rPr>
              <a:t>Marketing Mix 7Ps - People</a:t>
            </a:r>
            <a:endParaRPr sz="500" dirty="0">
              <a:latin typeface="Calibri" panose="020F0502020204030204" pitchFamily="34" charset="0"/>
              <a:cs typeface="Calibri" panose="020F0502020204030204" pitchFamily="34" charset="0"/>
            </a:endParaRPr>
          </a:p>
        </p:txBody>
      </p:sp>
      <p:sp>
        <p:nvSpPr>
          <p:cNvPr id="54" name="Google Shape;116;p26">
            <a:extLst>
              <a:ext uri="{FF2B5EF4-FFF2-40B4-BE49-F238E27FC236}">
                <a16:creationId xmlns:a16="http://schemas.microsoft.com/office/drawing/2014/main" xmlns="" id="{06FF839F-9250-4C1F-BEDB-B79B0A7F4787}"/>
              </a:ext>
            </a:extLst>
          </p:cNvPr>
          <p:cNvSpPr/>
          <p:nvPr/>
        </p:nvSpPr>
        <p:spPr>
          <a:xfrm>
            <a:off x="1277380" y="1773312"/>
            <a:ext cx="2594361" cy="2592910"/>
          </a:xfrm>
          <a:prstGeom prst="ellipse">
            <a:avLst/>
          </a:prstGeom>
          <a:noFill/>
          <a:ln w="28575" cap="flat" cmpd="sng">
            <a:solidFill>
              <a:schemeClr val="lt2"/>
            </a:solidFill>
            <a:prstDash val="solid"/>
            <a:miter lim="262144"/>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55" name="Google Shape;125;p26">
            <a:extLst>
              <a:ext uri="{FF2B5EF4-FFF2-40B4-BE49-F238E27FC236}">
                <a16:creationId xmlns:a16="http://schemas.microsoft.com/office/drawing/2014/main" xmlns="" id="{BDFFD703-9E74-4424-89EF-0F9DD336A42A}"/>
              </a:ext>
            </a:extLst>
          </p:cNvPr>
          <p:cNvSpPr/>
          <p:nvPr/>
        </p:nvSpPr>
        <p:spPr>
          <a:xfrm>
            <a:off x="1929560" y="2425077"/>
            <a:ext cx="1290465" cy="1290465"/>
          </a:xfrm>
          <a:prstGeom prst="ellipse">
            <a:avLst/>
          </a:prstGeom>
          <a:solidFill>
            <a:srgbClr val="1A77B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56" name="Google Shape;126;p26">
            <a:extLst>
              <a:ext uri="{FF2B5EF4-FFF2-40B4-BE49-F238E27FC236}">
                <a16:creationId xmlns:a16="http://schemas.microsoft.com/office/drawing/2014/main" xmlns="" id="{9A0AC95F-AA3A-450B-8D9A-F89CB01C716E}"/>
              </a:ext>
            </a:extLst>
          </p:cNvPr>
          <p:cNvSpPr txBox="1"/>
          <p:nvPr/>
        </p:nvSpPr>
        <p:spPr>
          <a:xfrm>
            <a:off x="2113080" y="2771742"/>
            <a:ext cx="923472" cy="597135"/>
          </a:xfrm>
          <a:prstGeom prst="rect">
            <a:avLst/>
          </a:prstGeom>
          <a:noFill/>
          <a:ln>
            <a:noFill/>
          </a:ln>
        </p:spPr>
        <p:txBody>
          <a:bodyPr spcFirstLastPara="1" wrap="square" lIns="34275" tIns="17150" rIns="34275" bIns="17150" anchor="t" anchorCtr="0">
            <a:noAutofit/>
          </a:bodyPr>
          <a:lstStyle/>
          <a:p>
            <a:pPr marL="0" marR="0" lvl="0" indent="0" algn="ctr" rtl="0">
              <a:lnSpc>
                <a:spcPct val="100000"/>
              </a:lnSpc>
              <a:spcBef>
                <a:spcPts val="0"/>
              </a:spcBef>
              <a:spcAft>
                <a:spcPts val="0"/>
              </a:spcAft>
              <a:buClr>
                <a:srgbClr val="FFFFFF"/>
              </a:buClr>
              <a:buSzPts val="2300"/>
              <a:buFont typeface="Impact"/>
              <a:buNone/>
            </a:pPr>
            <a:r>
              <a:rPr lang="en-US" sz="1600" dirty="0">
                <a:solidFill>
                  <a:schemeClr val="bg1"/>
                </a:solidFill>
                <a:latin typeface="Impact" panose="020B0806030902050204" pitchFamily="34" charset="0"/>
                <a:cs typeface="Calibri" panose="020F0502020204030204" pitchFamily="34" charset="0"/>
              </a:rPr>
              <a:t>MARKET</a:t>
            </a:r>
          </a:p>
          <a:p>
            <a:pPr marL="0" marR="0" lvl="0" indent="0" algn="ctr" rtl="0">
              <a:lnSpc>
                <a:spcPct val="100000"/>
              </a:lnSpc>
              <a:spcBef>
                <a:spcPts val="0"/>
              </a:spcBef>
              <a:spcAft>
                <a:spcPts val="0"/>
              </a:spcAft>
              <a:buClr>
                <a:srgbClr val="FFFFFF"/>
              </a:buClr>
              <a:buSzPts val="2300"/>
              <a:buFont typeface="Impact"/>
              <a:buNone/>
            </a:pPr>
            <a:r>
              <a:rPr lang="en-US" sz="1600" dirty="0">
                <a:solidFill>
                  <a:schemeClr val="bg1"/>
                </a:solidFill>
                <a:latin typeface="Impact" panose="020B0806030902050204" pitchFamily="34" charset="0"/>
                <a:cs typeface="Calibri" panose="020F0502020204030204" pitchFamily="34" charset="0"/>
              </a:rPr>
              <a:t>MIX</a:t>
            </a:r>
            <a:endParaRPr sz="1600" dirty="0">
              <a:solidFill>
                <a:schemeClr val="bg1"/>
              </a:solidFill>
              <a:latin typeface="Impact" panose="020B0806030902050204" pitchFamily="34" charset="0"/>
              <a:cs typeface="Calibri" panose="020F0502020204030204" pitchFamily="34" charset="0"/>
            </a:endParaRPr>
          </a:p>
        </p:txBody>
      </p:sp>
      <p:sp>
        <p:nvSpPr>
          <p:cNvPr id="57" name="Google Shape;127;p26">
            <a:extLst>
              <a:ext uri="{FF2B5EF4-FFF2-40B4-BE49-F238E27FC236}">
                <a16:creationId xmlns:a16="http://schemas.microsoft.com/office/drawing/2014/main" xmlns="" id="{FC9497CE-EFAC-4B97-8CB1-68ACD55FF2E5}"/>
              </a:ext>
            </a:extLst>
          </p:cNvPr>
          <p:cNvSpPr/>
          <p:nvPr/>
        </p:nvSpPr>
        <p:spPr>
          <a:xfrm>
            <a:off x="3195219" y="1773922"/>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58" name="Google Shape;128;p26">
            <a:extLst>
              <a:ext uri="{FF2B5EF4-FFF2-40B4-BE49-F238E27FC236}">
                <a16:creationId xmlns:a16="http://schemas.microsoft.com/office/drawing/2014/main" xmlns="" id="{DB8DCD65-16E3-4763-AC99-7896C1065368}"/>
              </a:ext>
            </a:extLst>
          </p:cNvPr>
          <p:cNvSpPr/>
          <p:nvPr/>
        </p:nvSpPr>
        <p:spPr>
          <a:xfrm>
            <a:off x="1270670" y="1773922"/>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59" name="Google Shape;129;p26">
            <a:extLst>
              <a:ext uri="{FF2B5EF4-FFF2-40B4-BE49-F238E27FC236}">
                <a16:creationId xmlns:a16="http://schemas.microsoft.com/office/drawing/2014/main" xmlns="" id="{5E31B3F7-D322-4B49-9496-77F31874AA10}"/>
              </a:ext>
            </a:extLst>
          </p:cNvPr>
          <p:cNvSpPr/>
          <p:nvPr/>
        </p:nvSpPr>
        <p:spPr>
          <a:xfrm>
            <a:off x="3197050" y="3697284"/>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0" name="Google Shape;130;p26">
            <a:extLst>
              <a:ext uri="{FF2B5EF4-FFF2-40B4-BE49-F238E27FC236}">
                <a16:creationId xmlns:a16="http://schemas.microsoft.com/office/drawing/2014/main" xmlns="" id="{E204F48F-2D69-44B7-9B8B-4D50B1CD341F}"/>
              </a:ext>
            </a:extLst>
          </p:cNvPr>
          <p:cNvSpPr/>
          <p:nvPr/>
        </p:nvSpPr>
        <p:spPr>
          <a:xfrm>
            <a:off x="1277380" y="3695454"/>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1" name="Google Shape;131;p26">
            <a:extLst>
              <a:ext uri="{FF2B5EF4-FFF2-40B4-BE49-F238E27FC236}">
                <a16:creationId xmlns:a16="http://schemas.microsoft.com/office/drawing/2014/main" xmlns="" id="{B1BCF9F0-2DED-4BE7-9201-2DDF54EEDCD1}"/>
              </a:ext>
            </a:extLst>
          </p:cNvPr>
          <p:cNvSpPr/>
          <p:nvPr/>
        </p:nvSpPr>
        <p:spPr>
          <a:xfrm rot="2700000">
            <a:off x="3023693" y="3552606"/>
            <a:ext cx="270540" cy="277728"/>
          </a:xfrm>
          <a:prstGeom prst="rightArrow">
            <a:avLst>
              <a:gd name="adj1" fmla="val 11063"/>
              <a:gd name="adj2" fmla="val 50000"/>
            </a:avLst>
          </a:prstGeom>
          <a:solidFill>
            <a:srgbClr val="D9D9D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2" name="Google Shape;132;p26">
            <a:extLst>
              <a:ext uri="{FF2B5EF4-FFF2-40B4-BE49-F238E27FC236}">
                <a16:creationId xmlns:a16="http://schemas.microsoft.com/office/drawing/2014/main" xmlns="" id="{850A5B30-FE90-4AD4-A155-4B327EFD3151}"/>
              </a:ext>
            </a:extLst>
          </p:cNvPr>
          <p:cNvSpPr/>
          <p:nvPr/>
        </p:nvSpPr>
        <p:spPr>
          <a:xfrm rot="18900000">
            <a:off x="3007906" y="2338309"/>
            <a:ext cx="278241" cy="270797"/>
          </a:xfrm>
          <a:prstGeom prst="rightArrow">
            <a:avLst>
              <a:gd name="adj1" fmla="val 11082"/>
              <a:gd name="adj2" fmla="val 50000"/>
            </a:avLst>
          </a:prstGeom>
          <a:solidFill>
            <a:srgbClr val="D9D9D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3" name="Google Shape;133;p26">
            <a:extLst>
              <a:ext uri="{FF2B5EF4-FFF2-40B4-BE49-F238E27FC236}">
                <a16:creationId xmlns:a16="http://schemas.microsoft.com/office/drawing/2014/main" xmlns="" id="{8698BA77-A044-4FE8-BCF9-262C3EE08B73}"/>
              </a:ext>
            </a:extLst>
          </p:cNvPr>
          <p:cNvSpPr/>
          <p:nvPr/>
        </p:nvSpPr>
        <p:spPr>
          <a:xfrm rot="8100000">
            <a:off x="1873915" y="3555671"/>
            <a:ext cx="278241" cy="271568"/>
          </a:xfrm>
          <a:prstGeom prst="rightArrow">
            <a:avLst>
              <a:gd name="adj1" fmla="val 11058"/>
              <a:gd name="adj2" fmla="val 50000"/>
            </a:avLst>
          </a:prstGeom>
          <a:solidFill>
            <a:srgbClr val="D9D9D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4" name="Google Shape;134;p26">
            <a:extLst>
              <a:ext uri="{FF2B5EF4-FFF2-40B4-BE49-F238E27FC236}">
                <a16:creationId xmlns:a16="http://schemas.microsoft.com/office/drawing/2014/main" xmlns="" id="{7147F7C6-6277-4894-A5A5-EFA78186BB13}"/>
              </a:ext>
            </a:extLst>
          </p:cNvPr>
          <p:cNvSpPr/>
          <p:nvPr/>
        </p:nvSpPr>
        <p:spPr>
          <a:xfrm rot="13500000">
            <a:off x="1853206" y="2334607"/>
            <a:ext cx="271568" cy="278241"/>
          </a:xfrm>
          <a:prstGeom prst="rightArrow">
            <a:avLst>
              <a:gd name="adj1" fmla="val 11063"/>
              <a:gd name="adj2" fmla="val 50000"/>
            </a:avLst>
          </a:prstGeom>
          <a:solidFill>
            <a:srgbClr val="D9D9D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5" name="Google Shape;139;p26">
            <a:extLst>
              <a:ext uri="{FF2B5EF4-FFF2-40B4-BE49-F238E27FC236}">
                <a16:creationId xmlns:a16="http://schemas.microsoft.com/office/drawing/2014/main" xmlns="" id="{2344E9F7-3B08-4050-A141-9F0DE4B9CE93}"/>
              </a:ext>
            </a:extLst>
          </p:cNvPr>
          <p:cNvSpPr/>
          <p:nvPr/>
        </p:nvSpPr>
        <p:spPr>
          <a:xfrm>
            <a:off x="884200" y="2716393"/>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6" name="Google Shape;140;p26">
            <a:extLst>
              <a:ext uri="{FF2B5EF4-FFF2-40B4-BE49-F238E27FC236}">
                <a16:creationId xmlns:a16="http://schemas.microsoft.com/office/drawing/2014/main" xmlns="" id="{31CADC1D-EFB0-450C-9F91-BEDD235491DB}"/>
              </a:ext>
            </a:extLst>
          </p:cNvPr>
          <p:cNvSpPr/>
          <p:nvPr/>
        </p:nvSpPr>
        <p:spPr>
          <a:xfrm>
            <a:off x="3533465" y="2716393"/>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7" name="Google Shape;141;p26">
            <a:extLst>
              <a:ext uri="{FF2B5EF4-FFF2-40B4-BE49-F238E27FC236}">
                <a16:creationId xmlns:a16="http://schemas.microsoft.com/office/drawing/2014/main" xmlns="" id="{25F38395-31AE-4905-B7EA-D05067EB3F94}"/>
              </a:ext>
            </a:extLst>
          </p:cNvPr>
          <p:cNvSpPr/>
          <p:nvPr/>
        </p:nvSpPr>
        <p:spPr>
          <a:xfrm>
            <a:off x="2226902" y="1319408"/>
            <a:ext cx="707124" cy="706761"/>
          </a:xfrm>
          <a:prstGeom prst="ellipse">
            <a:avLst/>
          </a:prstGeom>
          <a:solidFill>
            <a:schemeClr val="lt2"/>
          </a:solidFill>
          <a:ln>
            <a:solidFill>
              <a:schemeClr val="bg2"/>
            </a:solid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pic>
        <p:nvPicPr>
          <p:cNvPr id="68" name="Graphic 67" descr="Box">
            <a:extLst>
              <a:ext uri="{FF2B5EF4-FFF2-40B4-BE49-F238E27FC236}">
                <a16:creationId xmlns:a16="http://schemas.microsoft.com/office/drawing/2014/main" xmlns="" id="{4EF5DB93-B50F-4601-98CC-23206C086F1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317552" y="1825715"/>
            <a:ext cx="567772" cy="567772"/>
          </a:xfrm>
          <a:prstGeom prst="rect">
            <a:avLst/>
          </a:prstGeom>
        </p:spPr>
      </p:pic>
      <p:pic>
        <p:nvPicPr>
          <p:cNvPr id="69" name="Graphic 68" descr="Circles with arrows">
            <a:extLst>
              <a:ext uri="{FF2B5EF4-FFF2-40B4-BE49-F238E27FC236}">
                <a16:creationId xmlns:a16="http://schemas.microsoft.com/office/drawing/2014/main" xmlns="" id="{A86E4471-A0DE-4188-A4CB-880FB46E991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923618" y="2757398"/>
            <a:ext cx="624548" cy="624548"/>
          </a:xfrm>
          <a:prstGeom prst="rect">
            <a:avLst/>
          </a:prstGeom>
        </p:spPr>
      </p:pic>
      <p:pic>
        <p:nvPicPr>
          <p:cNvPr id="70" name="Graphic 69" descr="Tag">
            <a:extLst>
              <a:ext uri="{FF2B5EF4-FFF2-40B4-BE49-F238E27FC236}">
                <a16:creationId xmlns:a16="http://schemas.microsoft.com/office/drawing/2014/main" xmlns="" id="{762BF369-A198-4747-827F-0E0070EE6D24}"/>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326223" y="3742147"/>
            <a:ext cx="624549" cy="624549"/>
          </a:xfrm>
          <a:prstGeom prst="rect">
            <a:avLst/>
          </a:prstGeom>
        </p:spPr>
      </p:pic>
      <p:pic>
        <p:nvPicPr>
          <p:cNvPr id="71" name="Graphic 70" descr="Megaphone">
            <a:extLst>
              <a:ext uri="{FF2B5EF4-FFF2-40B4-BE49-F238E27FC236}">
                <a16:creationId xmlns:a16="http://schemas.microsoft.com/office/drawing/2014/main" xmlns="" id="{407680B4-665A-4E87-9033-0B8D710E481D}"/>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3283617" y="3771347"/>
            <a:ext cx="516156" cy="516156"/>
          </a:xfrm>
          <a:prstGeom prst="rect">
            <a:avLst/>
          </a:prstGeom>
        </p:spPr>
      </p:pic>
      <p:pic>
        <p:nvPicPr>
          <p:cNvPr id="72" name="Graphic 71" descr="Kiosk">
            <a:extLst>
              <a:ext uri="{FF2B5EF4-FFF2-40B4-BE49-F238E27FC236}">
                <a16:creationId xmlns:a16="http://schemas.microsoft.com/office/drawing/2014/main" xmlns="" id="{E9A71D32-FC7F-4DCE-BA6E-C0D29D511C85}"/>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3310620" y="1877661"/>
            <a:ext cx="469232" cy="469232"/>
          </a:xfrm>
          <a:prstGeom prst="rect">
            <a:avLst/>
          </a:prstGeom>
        </p:spPr>
      </p:pic>
      <p:grpSp>
        <p:nvGrpSpPr>
          <p:cNvPr id="73" name="Graphic 14" descr="Group of men">
            <a:extLst>
              <a:ext uri="{FF2B5EF4-FFF2-40B4-BE49-F238E27FC236}">
                <a16:creationId xmlns:a16="http://schemas.microsoft.com/office/drawing/2014/main" xmlns="" id="{C9F9DA2B-23B0-4205-BB2F-57B7DA3191F4}"/>
              </a:ext>
            </a:extLst>
          </p:cNvPr>
          <p:cNvGrpSpPr/>
          <p:nvPr/>
        </p:nvGrpSpPr>
        <p:grpSpPr>
          <a:xfrm>
            <a:off x="2395143" y="1480901"/>
            <a:ext cx="381231" cy="344814"/>
            <a:chOff x="4921798" y="2253517"/>
            <a:chExt cx="315067" cy="284970"/>
          </a:xfrm>
          <a:solidFill>
            <a:schemeClr val="bg2"/>
          </a:solidFill>
        </p:grpSpPr>
        <p:sp>
          <p:nvSpPr>
            <p:cNvPr id="74" name="Freeform: Shape 73">
              <a:extLst>
                <a:ext uri="{FF2B5EF4-FFF2-40B4-BE49-F238E27FC236}">
                  <a16:creationId xmlns:a16="http://schemas.microsoft.com/office/drawing/2014/main" xmlns="" id="{809D3D22-8A88-48EE-A5F3-2A70825B0F68}"/>
                </a:ext>
              </a:extLst>
            </p:cNvPr>
            <p:cNvSpPr/>
            <p:nvPr/>
          </p:nvSpPr>
          <p:spPr>
            <a:xfrm>
              <a:off x="5145446" y="2253517"/>
              <a:ext cx="51412" cy="51412"/>
            </a:xfrm>
            <a:custGeom>
              <a:avLst/>
              <a:gdLst>
                <a:gd name="connsiteX0" fmla="*/ 51412 w 51412"/>
                <a:gd name="connsiteY0" fmla="*/ 25706 h 51412"/>
                <a:gd name="connsiteX1" fmla="*/ 25706 w 51412"/>
                <a:gd name="connsiteY1" fmla="*/ 51412 h 51412"/>
                <a:gd name="connsiteX2" fmla="*/ 0 w 51412"/>
                <a:gd name="connsiteY2" fmla="*/ 25706 h 51412"/>
                <a:gd name="connsiteX3" fmla="*/ 25706 w 51412"/>
                <a:gd name="connsiteY3" fmla="*/ 0 h 51412"/>
                <a:gd name="connsiteX4" fmla="*/ 51412 w 51412"/>
                <a:gd name="connsiteY4" fmla="*/ 25706 h 5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2" h="51412">
                  <a:moveTo>
                    <a:pt x="51412" y="25706"/>
                  </a:moveTo>
                  <a:cubicBezTo>
                    <a:pt x="51412" y="39903"/>
                    <a:pt x="39903" y="51412"/>
                    <a:pt x="25706" y="51412"/>
                  </a:cubicBezTo>
                  <a:cubicBezTo>
                    <a:pt x="11509" y="51412"/>
                    <a:pt x="0" y="39903"/>
                    <a:pt x="0" y="25706"/>
                  </a:cubicBezTo>
                  <a:cubicBezTo>
                    <a:pt x="0" y="11509"/>
                    <a:pt x="11509" y="0"/>
                    <a:pt x="25706" y="0"/>
                  </a:cubicBezTo>
                  <a:cubicBezTo>
                    <a:pt x="39903" y="0"/>
                    <a:pt x="51412" y="11509"/>
                    <a:pt x="51412" y="25706"/>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5" name="Freeform: Shape 74">
              <a:extLst>
                <a:ext uri="{FF2B5EF4-FFF2-40B4-BE49-F238E27FC236}">
                  <a16:creationId xmlns:a16="http://schemas.microsoft.com/office/drawing/2014/main" xmlns="" id="{D6B00071-1D9D-419B-9D60-2AF3FDC76CFD}"/>
                </a:ext>
              </a:extLst>
            </p:cNvPr>
            <p:cNvSpPr/>
            <p:nvPr/>
          </p:nvSpPr>
          <p:spPr>
            <a:xfrm>
              <a:off x="4961831" y="2253517"/>
              <a:ext cx="51412" cy="51412"/>
            </a:xfrm>
            <a:custGeom>
              <a:avLst/>
              <a:gdLst>
                <a:gd name="connsiteX0" fmla="*/ 51412 w 51412"/>
                <a:gd name="connsiteY0" fmla="*/ 25706 h 51412"/>
                <a:gd name="connsiteX1" fmla="*/ 25706 w 51412"/>
                <a:gd name="connsiteY1" fmla="*/ 51412 h 51412"/>
                <a:gd name="connsiteX2" fmla="*/ 0 w 51412"/>
                <a:gd name="connsiteY2" fmla="*/ 25706 h 51412"/>
                <a:gd name="connsiteX3" fmla="*/ 25706 w 51412"/>
                <a:gd name="connsiteY3" fmla="*/ 0 h 51412"/>
                <a:gd name="connsiteX4" fmla="*/ 51412 w 51412"/>
                <a:gd name="connsiteY4" fmla="*/ 25706 h 5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2" h="51412">
                  <a:moveTo>
                    <a:pt x="51412" y="25706"/>
                  </a:moveTo>
                  <a:cubicBezTo>
                    <a:pt x="51412" y="39903"/>
                    <a:pt x="39903" y="51412"/>
                    <a:pt x="25706" y="51412"/>
                  </a:cubicBezTo>
                  <a:cubicBezTo>
                    <a:pt x="11509" y="51412"/>
                    <a:pt x="0" y="39903"/>
                    <a:pt x="0" y="25706"/>
                  </a:cubicBezTo>
                  <a:cubicBezTo>
                    <a:pt x="0" y="11509"/>
                    <a:pt x="11509" y="0"/>
                    <a:pt x="25706" y="0"/>
                  </a:cubicBezTo>
                  <a:cubicBezTo>
                    <a:pt x="39903" y="0"/>
                    <a:pt x="51412" y="11509"/>
                    <a:pt x="51412" y="25706"/>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6" name="Freeform: Shape 75">
              <a:extLst>
                <a:ext uri="{FF2B5EF4-FFF2-40B4-BE49-F238E27FC236}">
                  <a16:creationId xmlns:a16="http://schemas.microsoft.com/office/drawing/2014/main" xmlns="" id="{AF860494-F508-42D1-8A36-17B1CDB9C974}"/>
                </a:ext>
              </a:extLst>
            </p:cNvPr>
            <p:cNvSpPr/>
            <p:nvPr/>
          </p:nvSpPr>
          <p:spPr>
            <a:xfrm>
              <a:off x="5053639" y="2253517"/>
              <a:ext cx="51412" cy="51412"/>
            </a:xfrm>
            <a:custGeom>
              <a:avLst/>
              <a:gdLst>
                <a:gd name="connsiteX0" fmla="*/ 51412 w 51412"/>
                <a:gd name="connsiteY0" fmla="*/ 25706 h 51412"/>
                <a:gd name="connsiteX1" fmla="*/ 25706 w 51412"/>
                <a:gd name="connsiteY1" fmla="*/ 51412 h 51412"/>
                <a:gd name="connsiteX2" fmla="*/ 0 w 51412"/>
                <a:gd name="connsiteY2" fmla="*/ 25706 h 51412"/>
                <a:gd name="connsiteX3" fmla="*/ 25706 w 51412"/>
                <a:gd name="connsiteY3" fmla="*/ 0 h 51412"/>
                <a:gd name="connsiteX4" fmla="*/ 51412 w 51412"/>
                <a:gd name="connsiteY4" fmla="*/ 25706 h 5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2" h="51412">
                  <a:moveTo>
                    <a:pt x="51412" y="25706"/>
                  </a:moveTo>
                  <a:cubicBezTo>
                    <a:pt x="51412" y="39903"/>
                    <a:pt x="39903" y="51412"/>
                    <a:pt x="25706" y="51412"/>
                  </a:cubicBezTo>
                  <a:cubicBezTo>
                    <a:pt x="11509" y="51412"/>
                    <a:pt x="0" y="39903"/>
                    <a:pt x="0" y="25706"/>
                  </a:cubicBezTo>
                  <a:cubicBezTo>
                    <a:pt x="0" y="11509"/>
                    <a:pt x="11509" y="0"/>
                    <a:pt x="25706" y="0"/>
                  </a:cubicBezTo>
                  <a:cubicBezTo>
                    <a:pt x="39903" y="0"/>
                    <a:pt x="51412" y="11509"/>
                    <a:pt x="51412" y="25706"/>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7" name="Freeform: Shape 76">
              <a:extLst>
                <a:ext uri="{FF2B5EF4-FFF2-40B4-BE49-F238E27FC236}">
                  <a16:creationId xmlns:a16="http://schemas.microsoft.com/office/drawing/2014/main" xmlns="" id="{152D5562-2479-4F49-9C08-0E1F56AB20CF}"/>
                </a:ext>
              </a:extLst>
            </p:cNvPr>
            <p:cNvSpPr/>
            <p:nvPr/>
          </p:nvSpPr>
          <p:spPr>
            <a:xfrm>
              <a:off x="5014340" y="2312641"/>
              <a:ext cx="130722" cy="225846"/>
            </a:xfrm>
            <a:custGeom>
              <a:avLst/>
              <a:gdLst>
                <a:gd name="connsiteX0" fmla="*/ 130372 w 130722"/>
                <a:gd name="connsiteY0" fmla="*/ 86299 h 225846"/>
                <a:gd name="connsiteX1" fmla="*/ 113847 w 130722"/>
                <a:gd name="connsiteY1" fmla="*/ 25339 h 225846"/>
                <a:gd name="connsiteX2" fmla="*/ 110542 w 130722"/>
                <a:gd name="connsiteY2" fmla="*/ 19463 h 225846"/>
                <a:gd name="connsiteX3" fmla="*/ 85203 w 130722"/>
                <a:gd name="connsiteY3" fmla="*/ 3305 h 225846"/>
                <a:gd name="connsiteX4" fmla="*/ 65372 w 130722"/>
                <a:gd name="connsiteY4" fmla="*/ 0 h 225846"/>
                <a:gd name="connsiteX5" fmla="*/ 45542 w 130722"/>
                <a:gd name="connsiteY5" fmla="*/ 3305 h 225846"/>
                <a:gd name="connsiteX6" fmla="*/ 20203 w 130722"/>
                <a:gd name="connsiteY6" fmla="*/ 19463 h 225846"/>
                <a:gd name="connsiteX7" fmla="*/ 16898 w 130722"/>
                <a:gd name="connsiteY7" fmla="*/ 25339 h 225846"/>
                <a:gd name="connsiteX8" fmla="*/ 372 w 130722"/>
                <a:gd name="connsiteY8" fmla="*/ 86299 h 225846"/>
                <a:gd name="connsiteX9" fmla="*/ 8084 w 130722"/>
                <a:gd name="connsiteY9" fmla="*/ 100254 h 225846"/>
                <a:gd name="connsiteX10" fmla="*/ 11022 w 130722"/>
                <a:gd name="connsiteY10" fmla="*/ 100621 h 225846"/>
                <a:gd name="connsiteX11" fmla="*/ 21672 w 130722"/>
                <a:gd name="connsiteY11" fmla="*/ 92542 h 225846"/>
                <a:gd name="connsiteX12" fmla="*/ 36361 w 130722"/>
                <a:gd name="connsiteY12" fmla="*/ 38926 h 225846"/>
                <a:gd name="connsiteX13" fmla="*/ 36361 w 130722"/>
                <a:gd name="connsiteY13" fmla="*/ 225847 h 225846"/>
                <a:gd name="connsiteX14" fmla="*/ 58395 w 130722"/>
                <a:gd name="connsiteY14" fmla="*/ 225847 h 225846"/>
                <a:gd name="connsiteX15" fmla="*/ 58395 w 130722"/>
                <a:gd name="connsiteY15" fmla="*/ 120819 h 225846"/>
                <a:gd name="connsiteX16" fmla="*/ 73084 w 130722"/>
                <a:gd name="connsiteY16" fmla="*/ 120819 h 225846"/>
                <a:gd name="connsiteX17" fmla="*/ 73084 w 130722"/>
                <a:gd name="connsiteY17" fmla="*/ 225479 h 225846"/>
                <a:gd name="connsiteX18" fmla="*/ 95118 w 130722"/>
                <a:gd name="connsiteY18" fmla="*/ 225479 h 225846"/>
                <a:gd name="connsiteX19" fmla="*/ 95118 w 130722"/>
                <a:gd name="connsiteY19" fmla="*/ 38926 h 225846"/>
                <a:gd name="connsiteX20" fmla="*/ 109807 w 130722"/>
                <a:gd name="connsiteY20" fmla="*/ 92542 h 225846"/>
                <a:gd name="connsiteX21" fmla="*/ 120457 w 130722"/>
                <a:gd name="connsiteY21" fmla="*/ 100621 h 225846"/>
                <a:gd name="connsiteX22" fmla="*/ 123395 w 130722"/>
                <a:gd name="connsiteY22" fmla="*/ 100254 h 225846"/>
                <a:gd name="connsiteX23" fmla="*/ 130372 w 130722"/>
                <a:gd name="connsiteY23" fmla="*/ 86299 h 2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0722" h="225846">
                  <a:moveTo>
                    <a:pt x="130372" y="86299"/>
                  </a:moveTo>
                  <a:lnTo>
                    <a:pt x="113847" y="25339"/>
                  </a:lnTo>
                  <a:cubicBezTo>
                    <a:pt x="113112" y="23136"/>
                    <a:pt x="112010" y="20932"/>
                    <a:pt x="110542" y="19463"/>
                  </a:cubicBezTo>
                  <a:cubicBezTo>
                    <a:pt x="103564" y="12119"/>
                    <a:pt x="94751" y="6610"/>
                    <a:pt x="85203" y="3305"/>
                  </a:cubicBezTo>
                  <a:cubicBezTo>
                    <a:pt x="78960" y="1102"/>
                    <a:pt x="72350" y="0"/>
                    <a:pt x="65372" y="0"/>
                  </a:cubicBezTo>
                  <a:cubicBezTo>
                    <a:pt x="58395" y="0"/>
                    <a:pt x="51785" y="1102"/>
                    <a:pt x="45542" y="3305"/>
                  </a:cubicBezTo>
                  <a:cubicBezTo>
                    <a:pt x="35627" y="6610"/>
                    <a:pt x="27180" y="12119"/>
                    <a:pt x="20203" y="19463"/>
                  </a:cubicBezTo>
                  <a:cubicBezTo>
                    <a:pt x="18734" y="21299"/>
                    <a:pt x="17632" y="23136"/>
                    <a:pt x="16898" y="25339"/>
                  </a:cubicBezTo>
                  <a:lnTo>
                    <a:pt x="372" y="86299"/>
                  </a:lnTo>
                  <a:cubicBezTo>
                    <a:pt x="-1096" y="92175"/>
                    <a:pt x="1841" y="98785"/>
                    <a:pt x="8084" y="100254"/>
                  </a:cubicBezTo>
                  <a:cubicBezTo>
                    <a:pt x="9186" y="100621"/>
                    <a:pt x="9920" y="100621"/>
                    <a:pt x="11022" y="100621"/>
                  </a:cubicBezTo>
                  <a:cubicBezTo>
                    <a:pt x="15796" y="100621"/>
                    <a:pt x="20203" y="97316"/>
                    <a:pt x="21672" y="92542"/>
                  </a:cubicBezTo>
                  <a:lnTo>
                    <a:pt x="36361" y="38926"/>
                  </a:lnTo>
                  <a:lnTo>
                    <a:pt x="36361" y="225847"/>
                  </a:lnTo>
                  <a:lnTo>
                    <a:pt x="58395" y="225847"/>
                  </a:lnTo>
                  <a:lnTo>
                    <a:pt x="58395" y="120819"/>
                  </a:lnTo>
                  <a:lnTo>
                    <a:pt x="73084" y="120819"/>
                  </a:lnTo>
                  <a:lnTo>
                    <a:pt x="73084" y="225479"/>
                  </a:lnTo>
                  <a:lnTo>
                    <a:pt x="95118" y="225479"/>
                  </a:lnTo>
                  <a:lnTo>
                    <a:pt x="95118" y="38926"/>
                  </a:lnTo>
                  <a:lnTo>
                    <a:pt x="109807" y="92542"/>
                  </a:lnTo>
                  <a:cubicBezTo>
                    <a:pt x="111276" y="97316"/>
                    <a:pt x="115683" y="100621"/>
                    <a:pt x="120457" y="100621"/>
                  </a:cubicBezTo>
                  <a:cubicBezTo>
                    <a:pt x="121558" y="100621"/>
                    <a:pt x="122293" y="100621"/>
                    <a:pt x="123395" y="100254"/>
                  </a:cubicBezTo>
                  <a:cubicBezTo>
                    <a:pt x="128536" y="98785"/>
                    <a:pt x="131841" y="92175"/>
                    <a:pt x="130372" y="86299"/>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8" name="Freeform: Shape 77">
              <a:extLst>
                <a:ext uri="{FF2B5EF4-FFF2-40B4-BE49-F238E27FC236}">
                  <a16:creationId xmlns:a16="http://schemas.microsoft.com/office/drawing/2014/main" xmlns="" id="{1DDF9139-2899-4113-B8E8-38977026E9E6}"/>
                </a:ext>
              </a:extLst>
            </p:cNvPr>
            <p:cNvSpPr/>
            <p:nvPr/>
          </p:nvSpPr>
          <p:spPr>
            <a:xfrm>
              <a:off x="4921798" y="2312274"/>
              <a:ext cx="106134" cy="226213"/>
            </a:xfrm>
            <a:custGeom>
              <a:avLst/>
              <a:gdLst>
                <a:gd name="connsiteX0" fmla="*/ 85203 w 106134"/>
                <a:gd name="connsiteY0" fmla="*/ 84830 h 226213"/>
                <a:gd name="connsiteX1" fmla="*/ 101728 w 106134"/>
                <a:gd name="connsiteY1" fmla="*/ 23870 h 226213"/>
                <a:gd name="connsiteX2" fmla="*/ 106135 w 106134"/>
                <a:gd name="connsiteY2" fmla="*/ 15056 h 226213"/>
                <a:gd name="connsiteX3" fmla="*/ 85203 w 106134"/>
                <a:gd name="connsiteY3" fmla="*/ 3305 h 226213"/>
                <a:gd name="connsiteX4" fmla="*/ 65372 w 106134"/>
                <a:gd name="connsiteY4" fmla="*/ 0 h 226213"/>
                <a:gd name="connsiteX5" fmla="*/ 45542 w 106134"/>
                <a:gd name="connsiteY5" fmla="*/ 3305 h 226213"/>
                <a:gd name="connsiteX6" fmla="*/ 20203 w 106134"/>
                <a:gd name="connsiteY6" fmla="*/ 19463 h 226213"/>
                <a:gd name="connsiteX7" fmla="*/ 16898 w 106134"/>
                <a:gd name="connsiteY7" fmla="*/ 25339 h 226213"/>
                <a:gd name="connsiteX8" fmla="*/ 372 w 106134"/>
                <a:gd name="connsiteY8" fmla="*/ 86666 h 226213"/>
                <a:gd name="connsiteX9" fmla="*/ 8084 w 106134"/>
                <a:gd name="connsiteY9" fmla="*/ 100621 h 226213"/>
                <a:gd name="connsiteX10" fmla="*/ 11022 w 106134"/>
                <a:gd name="connsiteY10" fmla="*/ 100988 h 226213"/>
                <a:gd name="connsiteX11" fmla="*/ 21672 w 106134"/>
                <a:gd name="connsiteY11" fmla="*/ 92909 h 226213"/>
                <a:gd name="connsiteX12" fmla="*/ 36361 w 106134"/>
                <a:gd name="connsiteY12" fmla="*/ 39294 h 226213"/>
                <a:gd name="connsiteX13" fmla="*/ 36361 w 106134"/>
                <a:gd name="connsiteY13" fmla="*/ 226214 h 226213"/>
                <a:gd name="connsiteX14" fmla="*/ 58395 w 106134"/>
                <a:gd name="connsiteY14" fmla="*/ 226214 h 226213"/>
                <a:gd name="connsiteX15" fmla="*/ 58395 w 106134"/>
                <a:gd name="connsiteY15" fmla="*/ 121186 h 226213"/>
                <a:gd name="connsiteX16" fmla="*/ 73084 w 106134"/>
                <a:gd name="connsiteY16" fmla="*/ 121186 h 226213"/>
                <a:gd name="connsiteX17" fmla="*/ 73084 w 106134"/>
                <a:gd name="connsiteY17" fmla="*/ 225847 h 226213"/>
                <a:gd name="connsiteX18" fmla="*/ 95118 w 106134"/>
                <a:gd name="connsiteY18" fmla="*/ 225847 h 226213"/>
                <a:gd name="connsiteX19" fmla="*/ 95118 w 106134"/>
                <a:gd name="connsiteY19" fmla="*/ 106864 h 226213"/>
                <a:gd name="connsiteX20" fmla="*/ 85203 w 106134"/>
                <a:gd name="connsiteY20" fmla="*/ 84830 h 22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6134" h="226213">
                  <a:moveTo>
                    <a:pt x="85203" y="84830"/>
                  </a:moveTo>
                  <a:lnTo>
                    <a:pt x="101728" y="23870"/>
                  </a:lnTo>
                  <a:cubicBezTo>
                    <a:pt x="102462" y="20565"/>
                    <a:pt x="104299" y="17627"/>
                    <a:pt x="106135" y="15056"/>
                  </a:cubicBezTo>
                  <a:cubicBezTo>
                    <a:pt x="100259" y="9915"/>
                    <a:pt x="92915" y="5876"/>
                    <a:pt x="85203" y="3305"/>
                  </a:cubicBezTo>
                  <a:cubicBezTo>
                    <a:pt x="78960" y="1102"/>
                    <a:pt x="72350" y="0"/>
                    <a:pt x="65372" y="0"/>
                  </a:cubicBezTo>
                  <a:cubicBezTo>
                    <a:pt x="58395" y="0"/>
                    <a:pt x="51785" y="1102"/>
                    <a:pt x="45542" y="3305"/>
                  </a:cubicBezTo>
                  <a:cubicBezTo>
                    <a:pt x="35627" y="6610"/>
                    <a:pt x="27180" y="12119"/>
                    <a:pt x="20203" y="19463"/>
                  </a:cubicBezTo>
                  <a:cubicBezTo>
                    <a:pt x="18734" y="21299"/>
                    <a:pt x="17632" y="23136"/>
                    <a:pt x="16898" y="25339"/>
                  </a:cubicBezTo>
                  <a:lnTo>
                    <a:pt x="372" y="86666"/>
                  </a:lnTo>
                  <a:cubicBezTo>
                    <a:pt x="-1096" y="92542"/>
                    <a:pt x="1841" y="99152"/>
                    <a:pt x="8084" y="100621"/>
                  </a:cubicBezTo>
                  <a:cubicBezTo>
                    <a:pt x="9186" y="100988"/>
                    <a:pt x="9920" y="100988"/>
                    <a:pt x="11022" y="100988"/>
                  </a:cubicBezTo>
                  <a:cubicBezTo>
                    <a:pt x="15796" y="100988"/>
                    <a:pt x="20203" y="97683"/>
                    <a:pt x="21672" y="92909"/>
                  </a:cubicBezTo>
                  <a:lnTo>
                    <a:pt x="36361" y="39294"/>
                  </a:lnTo>
                  <a:lnTo>
                    <a:pt x="36361" y="226214"/>
                  </a:lnTo>
                  <a:lnTo>
                    <a:pt x="58395" y="226214"/>
                  </a:lnTo>
                  <a:lnTo>
                    <a:pt x="58395" y="121186"/>
                  </a:lnTo>
                  <a:lnTo>
                    <a:pt x="73084" y="121186"/>
                  </a:lnTo>
                  <a:lnTo>
                    <a:pt x="73084" y="225847"/>
                  </a:lnTo>
                  <a:lnTo>
                    <a:pt x="95118" y="225847"/>
                  </a:lnTo>
                  <a:lnTo>
                    <a:pt x="95118" y="106864"/>
                  </a:lnTo>
                  <a:cubicBezTo>
                    <a:pt x="87406" y="103192"/>
                    <a:pt x="82999" y="94011"/>
                    <a:pt x="85203" y="84830"/>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9" name="Freeform: Shape 78">
              <a:extLst>
                <a:ext uri="{FF2B5EF4-FFF2-40B4-BE49-F238E27FC236}">
                  <a16:creationId xmlns:a16="http://schemas.microsoft.com/office/drawing/2014/main" xmlns="" id="{B217163B-15F1-4411-ACA7-0AFA0875DCB4}"/>
                </a:ext>
              </a:extLst>
            </p:cNvPr>
            <p:cNvSpPr/>
            <p:nvPr/>
          </p:nvSpPr>
          <p:spPr>
            <a:xfrm>
              <a:off x="5130390" y="2312641"/>
              <a:ext cx="106475" cy="225846"/>
            </a:xfrm>
            <a:custGeom>
              <a:avLst/>
              <a:gdLst>
                <a:gd name="connsiteX0" fmla="*/ 106130 w 106475"/>
                <a:gd name="connsiteY0" fmla="*/ 86299 h 225846"/>
                <a:gd name="connsiteX1" fmla="*/ 89237 w 106475"/>
                <a:gd name="connsiteY1" fmla="*/ 25339 h 225846"/>
                <a:gd name="connsiteX2" fmla="*/ 85932 w 106475"/>
                <a:gd name="connsiteY2" fmla="*/ 19463 h 225846"/>
                <a:gd name="connsiteX3" fmla="*/ 60593 w 106475"/>
                <a:gd name="connsiteY3" fmla="*/ 3305 h 225846"/>
                <a:gd name="connsiteX4" fmla="*/ 40763 w 106475"/>
                <a:gd name="connsiteY4" fmla="*/ 0 h 225846"/>
                <a:gd name="connsiteX5" fmla="*/ 20932 w 106475"/>
                <a:gd name="connsiteY5" fmla="*/ 3305 h 225846"/>
                <a:gd name="connsiteX6" fmla="*/ 0 w 106475"/>
                <a:gd name="connsiteY6" fmla="*/ 15056 h 225846"/>
                <a:gd name="connsiteX7" fmla="*/ 4407 w 106475"/>
                <a:gd name="connsiteY7" fmla="*/ 23503 h 225846"/>
                <a:gd name="connsiteX8" fmla="*/ 20932 w 106475"/>
                <a:gd name="connsiteY8" fmla="*/ 84463 h 225846"/>
                <a:gd name="connsiteX9" fmla="*/ 11017 w 106475"/>
                <a:gd name="connsiteY9" fmla="*/ 106497 h 225846"/>
                <a:gd name="connsiteX10" fmla="*/ 11017 w 106475"/>
                <a:gd name="connsiteY10" fmla="*/ 225847 h 225846"/>
                <a:gd name="connsiteX11" fmla="*/ 33051 w 106475"/>
                <a:gd name="connsiteY11" fmla="*/ 225847 h 225846"/>
                <a:gd name="connsiteX12" fmla="*/ 33051 w 106475"/>
                <a:gd name="connsiteY12" fmla="*/ 120819 h 225846"/>
                <a:gd name="connsiteX13" fmla="*/ 47740 w 106475"/>
                <a:gd name="connsiteY13" fmla="*/ 120819 h 225846"/>
                <a:gd name="connsiteX14" fmla="*/ 47740 w 106475"/>
                <a:gd name="connsiteY14" fmla="*/ 225479 h 225846"/>
                <a:gd name="connsiteX15" fmla="*/ 69774 w 106475"/>
                <a:gd name="connsiteY15" fmla="*/ 225479 h 225846"/>
                <a:gd name="connsiteX16" fmla="*/ 69774 w 106475"/>
                <a:gd name="connsiteY16" fmla="*/ 38926 h 225846"/>
                <a:gd name="connsiteX17" fmla="*/ 84463 w 106475"/>
                <a:gd name="connsiteY17" fmla="*/ 92542 h 225846"/>
                <a:gd name="connsiteX18" fmla="*/ 95113 w 106475"/>
                <a:gd name="connsiteY18" fmla="*/ 100621 h 225846"/>
                <a:gd name="connsiteX19" fmla="*/ 98050 w 106475"/>
                <a:gd name="connsiteY19" fmla="*/ 100254 h 225846"/>
                <a:gd name="connsiteX20" fmla="*/ 106130 w 106475"/>
                <a:gd name="connsiteY20" fmla="*/ 86299 h 2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6475" h="225846">
                  <a:moveTo>
                    <a:pt x="106130" y="86299"/>
                  </a:moveTo>
                  <a:lnTo>
                    <a:pt x="89237" y="25339"/>
                  </a:lnTo>
                  <a:cubicBezTo>
                    <a:pt x="88502" y="23136"/>
                    <a:pt x="87401" y="20932"/>
                    <a:pt x="85932" y="19463"/>
                  </a:cubicBezTo>
                  <a:cubicBezTo>
                    <a:pt x="78954" y="12119"/>
                    <a:pt x="70141" y="6610"/>
                    <a:pt x="60593" y="3305"/>
                  </a:cubicBezTo>
                  <a:cubicBezTo>
                    <a:pt x="54350" y="1102"/>
                    <a:pt x="47740" y="0"/>
                    <a:pt x="40763" y="0"/>
                  </a:cubicBezTo>
                  <a:cubicBezTo>
                    <a:pt x="33785" y="0"/>
                    <a:pt x="27175" y="1102"/>
                    <a:pt x="20932" y="3305"/>
                  </a:cubicBezTo>
                  <a:cubicBezTo>
                    <a:pt x="13220" y="5876"/>
                    <a:pt x="6243" y="9915"/>
                    <a:pt x="0" y="15056"/>
                  </a:cubicBezTo>
                  <a:cubicBezTo>
                    <a:pt x="2203" y="17627"/>
                    <a:pt x="3672" y="20565"/>
                    <a:pt x="4407" y="23503"/>
                  </a:cubicBezTo>
                  <a:lnTo>
                    <a:pt x="20932" y="84463"/>
                  </a:lnTo>
                  <a:cubicBezTo>
                    <a:pt x="23503" y="93644"/>
                    <a:pt x="18729" y="102824"/>
                    <a:pt x="11017" y="106497"/>
                  </a:cubicBezTo>
                  <a:lnTo>
                    <a:pt x="11017" y="225847"/>
                  </a:lnTo>
                  <a:lnTo>
                    <a:pt x="33051" y="225847"/>
                  </a:lnTo>
                  <a:lnTo>
                    <a:pt x="33051" y="120819"/>
                  </a:lnTo>
                  <a:lnTo>
                    <a:pt x="47740" y="120819"/>
                  </a:lnTo>
                  <a:lnTo>
                    <a:pt x="47740" y="225479"/>
                  </a:lnTo>
                  <a:lnTo>
                    <a:pt x="69774" y="225479"/>
                  </a:lnTo>
                  <a:lnTo>
                    <a:pt x="69774" y="38926"/>
                  </a:lnTo>
                  <a:lnTo>
                    <a:pt x="84463" y="92542"/>
                  </a:lnTo>
                  <a:cubicBezTo>
                    <a:pt x="85932" y="97316"/>
                    <a:pt x="90339" y="100621"/>
                    <a:pt x="95113" y="100621"/>
                  </a:cubicBezTo>
                  <a:cubicBezTo>
                    <a:pt x="96214" y="100621"/>
                    <a:pt x="96949" y="100621"/>
                    <a:pt x="98050" y="100254"/>
                  </a:cubicBezTo>
                  <a:cubicBezTo>
                    <a:pt x="104293" y="98785"/>
                    <a:pt x="107598" y="92175"/>
                    <a:pt x="106130" y="86299"/>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grpSp>
      <p:sp>
        <p:nvSpPr>
          <p:cNvPr id="80" name="Graphic 10" descr="Shopping bag">
            <a:extLst>
              <a:ext uri="{FF2B5EF4-FFF2-40B4-BE49-F238E27FC236}">
                <a16:creationId xmlns:a16="http://schemas.microsoft.com/office/drawing/2014/main" xmlns="" id="{02695D38-06FB-4E52-B71E-55144AB1B8DE}"/>
              </a:ext>
            </a:extLst>
          </p:cNvPr>
          <p:cNvSpPr/>
          <p:nvPr/>
        </p:nvSpPr>
        <p:spPr>
          <a:xfrm>
            <a:off x="3731780" y="2839475"/>
            <a:ext cx="312414" cy="430129"/>
          </a:xfrm>
          <a:custGeom>
            <a:avLst/>
            <a:gdLst>
              <a:gd name="connsiteX0" fmla="*/ 210880 w 258193"/>
              <a:gd name="connsiteY0" fmla="*/ 319931 h 355478"/>
              <a:gd name="connsiteX1" fmla="*/ 221786 w 258193"/>
              <a:gd name="connsiteY1" fmla="*/ 147847 h 355478"/>
              <a:gd name="connsiteX2" fmla="*/ 233097 w 258193"/>
              <a:gd name="connsiteY2" fmla="*/ 297713 h 355478"/>
              <a:gd name="connsiteX3" fmla="*/ 210880 w 258193"/>
              <a:gd name="connsiteY3" fmla="*/ 319931 h 355478"/>
              <a:gd name="connsiteX4" fmla="*/ 185834 w 258193"/>
              <a:gd name="connsiteY4" fmla="*/ 331242 h 355478"/>
              <a:gd name="connsiteX5" fmla="*/ 24253 w 258193"/>
              <a:gd name="connsiteY5" fmla="*/ 331242 h 355478"/>
              <a:gd name="connsiteX6" fmla="*/ 38392 w 258193"/>
              <a:gd name="connsiteY6" fmla="*/ 105028 h 355478"/>
              <a:gd name="connsiteX7" fmla="*/ 56166 w 258193"/>
              <a:gd name="connsiteY7" fmla="*/ 105028 h 355478"/>
              <a:gd name="connsiteX8" fmla="*/ 56166 w 258193"/>
              <a:gd name="connsiteY8" fmla="*/ 137344 h 355478"/>
              <a:gd name="connsiteX9" fmla="*/ 64245 w 258193"/>
              <a:gd name="connsiteY9" fmla="*/ 145423 h 355478"/>
              <a:gd name="connsiteX10" fmla="*/ 72324 w 258193"/>
              <a:gd name="connsiteY10" fmla="*/ 137344 h 355478"/>
              <a:gd name="connsiteX11" fmla="*/ 72324 w 258193"/>
              <a:gd name="connsiteY11" fmla="*/ 105028 h 355478"/>
              <a:gd name="connsiteX12" fmla="*/ 153114 w 258193"/>
              <a:gd name="connsiteY12" fmla="*/ 105028 h 355478"/>
              <a:gd name="connsiteX13" fmla="*/ 153114 w 258193"/>
              <a:gd name="connsiteY13" fmla="*/ 137344 h 355478"/>
              <a:gd name="connsiteX14" fmla="*/ 161193 w 258193"/>
              <a:gd name="connsiteY14" fmla="*/ 145423 h 355478"/>
              <a:gd name="connsiteX15" fmla="*/ 169272 w 258193"/>
              <a:gd name="connsiteY15" fmla="*/ 137344 h 355478"/>
              <a:gd name="connsiteX16" fmla="*/ 169272 w 258193"/>
              <a:gd name="connsiteY16" fmla="*/ 105028 h 355478"/>
              <a:gd name="connsiteX17" fmla="*/ 199973 w 258193"/>
              <a:gd name="connsiteY17" fmla="*/ 105028 h 355478"/>
              <a:gd name="connsiteX18" fmla="*/ 185834 w 258193"/>
              <a:gd name="connsiteY18" fmla="*/ 331242 h 355478"/>
              <a:gd name="connsiteX19" fmla="*/ 72324 w 258193"/>
              <a:gd name="connsiteY19" fmla="*/ 64633 h 355478"/>
              <a:gd name="connsiteX20" fmla="*/ 101812 w 258193"/>
              <a:gd name="connsiteY20" fmla="*/ 25853 h 355478"/>
              <a:gd name="connsiteX21" fmla="*/ 92521 w 258193"/>
              <a:gd name="connsiteY21" fmla="*/ 56553 h 355478"/>
              <a:gd name="connsiteX22" fmla="*/ 92521 w 258193"/>
              <a:gd name="connsiteY22" fmla="*/ 80791 h 355478"/>
              <a:gd name="connsiteX23" fmla="*/ 72324 w 258193"/>
              <a:gd name="connsiteY23" fmla="*/ 80791 h 355478"/>
              <a:gd name="connsiteX24" fmla="*/ 72324 w 258193"/>
              <a:gd name="connsiteY24" fmla="*/ 64633 h 355478"/>
              <a:gd name="connsiteX25" fmla="*/ 123222 w 258193"/>
              <a:gd name="connsiteY25" fmla="*/ 25449 h 355478"/>
              <a:gd name="connsiteX26" fmla="*/ 153114 w 258193"/>
              <a:gd name="connsiteY26" fmla="*/ 64633 h 355478"/>
              <a:gd name="connsiteX27" fmla="*/ 153114 w 258193"/>
              <a:gd name="connsiteY27" fmla="*/ 80791 h 355478"/>
              <a:gd name="connsiteX28" fmla="*/ 108679 w 258193"/>
              <a:gd name="connsiteY28" fmla="*/ 80791 h 355478"/>
              <a:gd name="connsiteX29" fmla="*/ 108679 w 258193"/>
              <a:gd name="connsiteY29" fmla="*/ 56553 h 355478"/>
              <a:gd name="connsiteX30" fmla="*/ 123222 w 258193"/>
              <a:gd name="connsiteY30" fmla="*/ 25449 h 355478"/>
              <a:gd name="connsiteX31" fmla="*/ 149075 w 258193"/>
              <a:gd name="connsiteY31" fmla="*/ 16158 h 355478"/>
              <a:gd name="connsiteX32" fmla="*/ 189470 w 258193"/>
              <a:gd name="connsiteY32" fmla="*/ 56553 h 355478"/>
              <a:gd name="connsiteX33" fmla="*/ 189470 w 258193"/>
              <a:gd name="connsiteY33" fmla="*/ 80791 h 355478"/>
              <a:gd name="connsiteX34" fmla="*/ 169272 w 258193"/>
              <a:gd name="connsiteY34" fmla="*/ 80791 h 355478"/>
              <a:gd name="connsiteX35" fmla="*/ 169272 w 258193"/>
              <a:gd name="connsiteY35" fmla="*/ 64633 h 355478"/>
              <a:gd name="connsiteX36" fmla="*/ 142612 w 258193"/>
              <a:gd name="connsiteY36" fmla="*/ 16562 h 355478"/>
              <a:gd name="connsiteX37" fmla="*/ 149075 w 258193"/>
              <a:gd name="connsiteY37" fmla="*/ 16158 h 355478"/>
              <a:gd name="connsiteX38" fmla="*/ 241984 w 258193"/>
              <a:gd name="connsiteY38" fmla="*/ 96141 h 355478"/>
              <a:gd name="connsiteX39" fmla="*/ 225826 w 258193"/>
              <a:gd name="connsiteY39" fmla="*/ 80791 h 355478"/>
              <a:gd name="connsiteX40" fmla="*/ 208456 w 258193"/>
              <a:gd name="connsiteY40" fmla="*/ 80791 h 355478"/>
              <a:gd name="connsiteX41" fmla="*/ 224614 w 258193"/>
              <a:gd name="connsiteY41" fmla="*/ 94525 h 355478"/>
              <a:gd name="connsiteX42" fmla="*/ 208456 w 258193"/>
              <a:gd name="connsiteY42" fmla="*/ 80791 h 355478"/>
              <a:gd name="connsiteX43" fmla="*/ 205628 w 258193"/>
              <a:gd name="connsiteY43" fmla="*/ 80791 h 355478"/>
              <a:gd name="connsiteX44" fmla="*/ 205628 w 258193"/>
              <a:gd name="connsiteY44" fmla="*/ 56553 h 355478"/>
              <a:gd name="connsiteX45" fmla="*/ 149075 w 258193"/>
              <a:gd name="connsiteY45" fmla="*/ 0 h 355478"/>
              <a:gd name="connsiteX46" fmla="*/ 119586 w 258193"/>
              <a:gd name="connsiteY46" fmla="*/ 8483 h 355478"/>
              <a:gd name="connsiteX47" fmla="*/ 112719 w 258193"/>
              <a:gd name="connsiteY47" fmla="*/ 8079 h 355478"/>
              <a:gd name="connsiteX48" fmla="*/ 56166 w 258193"/>
              <a:gd name="connsiteY48" fmla="*/ 64633 h 355478"/>
              <a:gd name="connsiteX49" fmla="*/ 56166 w 258193"/>
              <a:gd name="connsiteY49" fmla="*/ 80791 h 355478"/>
              <a:gd name="connsiteX50" fmla="*/ 31120 w 258193"/>
              <a:gd name="connsiteY50" fmla="*/ 80791 h 355478"/>
              <a:gd name="connsiteX51" fmla="*/ 14962 w 258193"/>
              <a:gd name="connsiteY51" fmla="*/ 96141 h 355478"/>
              <a:gd name="connsiteX52" fmla="*/ 16 w 258193"/>
              <a:gd name="connsiteY52" fmla="*/ 338513 h 355478"/>
              <a:gd name="connsiteX53" fmla="*/ 16174 w 258193"/>
              <a:gd name="connsiteY53" fmla="*/ 355479 h 355478"/>
              <a:gd name="connsiteX54" fmla="*/ 193914 w 258193"/>
              <a:gd name="connsiteY54" fmla="*/ 355479 h 355478"/>
              <a:gd name="connsiteX55" fmla="*/ 203204 w 258193"/>
              <a:gd name="connsiteY55" fmla="*/ 355479 h 355478"/>
              <a:gd name="connsiteX56" fmla="*/ 214919 w 258193"/>
              <a:gd name="connsiteY56" fmla="*/ 350227 h 355478"/>
              <a:gd name="connsiteX57" fmla="*/ 253295 w 258193"/>
              <a:gd name="connsiteY57" fmla="*/ 312256 h 355478"/>
              <a:gd name="connsiteX58" fmla="*/ 258142 w 258193"/>
              <a:gd name="connsiteY58" fmla="*/ 299733 h 355478"/>
              <a:gd name="connsiteX59" fmla="*/ 241984 w 258193"/>
              <a:gd name="connsiteY59" fmla="*/ 96141 h 355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58193" h="355478">
                <a:moveTo>
                  <a:pt x="210880" y="319931"/>
                </a:moveTo>
                <a:lnTo>
                  <a:pt x="221786" y="147847"/>
                </a:lnTo>
                <a:lnTo>
                  <a:pt x="233097" y="297713"/>
                </a:lnTo>
                <a:lnTo>
                  <a:pt x="210880" y="319931"/>
                </a:lnTo>
                <a:close/>
                <a:moveTo>
                  <a:pt x="185834" y="331242"/>
                </a:moveTo>
                <a:lnTo>
                  <a:pt x="24253" y="331242"/>
                </a:lnTo>
                <a:lnTo>
                  <a:pt x="38392" y="105028"/>
                </a:lnTo>
                <a:lnTo>
                  <a:pt x="56166" y="105028"/>
                </a:lnTo>
                <a:lnTo>
                  <a:pt x="56166" y="137344"/>
                </a:lnTo>
                <a:cubicBezTo>
                  <a:pt x="56166" y="141788"/>
                  <a:pt x="59801" y="145423"/>
                  <a:pt x="64245" y="145423"/>
                </a:cubicBezTo>
                <a:cubicBezTo>
                  <a:pt x="68688" y="145423"/>
                  <a:pt x="72324" y="141788"/>
                  <a:pt x="72324" y="137344"/>
                </a:cubicBezTo>
                <a:lnTo>
                  <a:pt x="72324" y="105028"/>
                </a:lnTo>
                <a:lnTo>
                  <a:pt x="153114" y="105028"/>
                </a:lnTo>
                <a:lnTo>
                  <a:pt x="153114" y="137344"/>
                </a:lnTo>
                <a:cubicBezTo>
                  <a:pt x="153114" y="141788"/>
                  <a:pt x="156750" y="145423"/>
                  <a:pt x="161193" y="145423"/>
                </a:cubicBezTo>
                <a:cubicBezTo>
                  <a:pt x="165637" y="145423"/>
                  <a:pt x="169272" y="141788"/>
                  <a:pt x="169272" y="137344"/>
                </a:cubicBezTo>
                <a:lnTo>
                  <a:pt x="169272" y="105028"/>
                </a:lnTo>
                <a:lnTo>
                  <a:pt x="199973" y="105028"/>
                </a:lnTo>
                <a:lnTo>
                  <a:pt x="185834" y="331242"/>
                </a:lnTo>
                <a:close/>
                <a:moveTo>
                  <a:pt x="72324" y="64633"/>
                </a:moveTo>
                <a:cubicBezTo>
                  <a:pt x="72324" y="46051"/>
                  <a:pt x="84846" y="30700"/>
                  <a:pt x="101812" y="25853"/>
                </a:cubicBezTo>
                <a:cubicBezTo>
                  <a:pt x="95753" y="34740"/>
                  <a:pt x="92521" y="45243"/>
                  <a:pt x="92521" y="56553"/>
                </a:cubicBezTo>
                <a:lnTo>
                  <a:pt x="92521" y="80791"/>
                </a:lnTo>
                <a:lnTo>
                  <a:pt x="72324" y="80791"/>
                </a:lnTo>
                <a:lnTo>
                  <a:pt x="72324" y="64633"/>
                </a:lnTo>
                <a:close/>
                <a:moveTo>
                  <a:pt x="123222" y="25449"/>
                </a:moveTo>
                <a:cubicBezTo>
                  <a:pt x="140592" y="29893"/>
                  <a:pt x="153114" y="45647"/>
                  <a:pt x="153114" y="64633"/>
                </a:cubicBezTo>
                <a:lnTo>
                  <a:pt x="153114" y="80791"/>
                </a:lnTo>
                <a:lnTo>
                  <a:pt x="108679" y="80791"/>
                </a:lnTo>
                <a:lnTo>
                  <a:pt x="108679" y="56553"/>
                </a:lnTo>
                <a:cubicBezTo>
                  <a:pt x="108679" y="44031"/>
                  <a:pt x="114335" y="33124"/>
                  <a:pt x="123222" y="25449"/>
                </a:cubicBezTo>
                <a:close/>
                <a:moveTo>
                  <a:pt x="149075" y="16158"/>
                </a:moveTo>
                <a:cubicBezTo>
                  <a:pt x="171292" y="16158"/>
                  <a:pt x="189470" y="34336"/>
                  <a:pt x="189470" y="56553"/>
                </a:cubicBezTo>
                <a:lnTo>
                  <a:pt x="189470" y="80791"/>
                </a:lnTo>
                <a:lnTo>
                  <a:pt x="169272" y="80791"/>
                </a:lnTo>
                <a:lnTo>
                  <a:pt x="169272" y="64633"/>
                </a:lnTo>
                <a:cubicBezTo>
                  <a:pt x="169272" y="44435"/>
                  <a:pt x="158770" y="26661"/>
                  <a:pt x="142612" y="16562"/>
                </a:cubicBezTo>
                <a:cubicBezTo>
                  <a:pt x="144631" y="16562"/>
                  <a:pt x="147055" y="16158"/>
                  <a:pt x="149075" y="16158"/>
                </a:cubicBezTo>
                <a:close/>
                <a:moveTo>
                  <a:pt x="241984" y="96141"/>
                </a:moveTo>
                <a:cubicBezTo>
                  <a:pt x="241580" y="87658"/>
                  <a:pt x="234309" y="80791"/>
                  <a:pt x="225826" y="80791"/>
                </a:cubicBezTo>
                <a:lnTo>
                  <a:pt x="208456" y="80791"/>
                </a:lnTo>
                <a:cubicBezTo>
                  <a:pt x="216535" y="80791"/>
                  <a:pt x="223402" y="86850"/>
                  <a:pt x="224614" y="94525"/>
                </a:cubicBezTo>
                <a:cubicBezTo>
                  <a:pt x="223402" y="86850"/>
                  <a:pt x="216939" y="80791"/>
                  <a:pt x="208456" y="80791"/>
                </a:cubicBezTo>
                <a:lnTo>
                  <a:pt x="205628" y="80791"/>
                </a:lnTo>
                <a:lnTo>
                  <a:pt x="205628" y="56553"/>
                </a:lnTo>
                <a:cubicBezTo>
                  <a:pt x="205628" y="25449"/>
                  <a:pt x="180179" y="0"/>
                  <a:pt x="149075" y="0"/>
                </a:cubicBezTo>
                <a:cubicBezTo>
                  <a:pt x="138168" y="0"/>
                  <a:pt x="128069" y="3232"/>
                  <a:pt x="119586" y="8483"/>
                </a:cubicBezTo>
                <a:cubicBezTo>
                  <a:pt x="117162" y="8079"/>
                  <a:pt x="115143" y="8079"/>
                  <a:pt x="112719" y="8079"/>
                </a:cubicBezTo>
                <a:cubicBezTo>
                  <a:pt x="81615" y="8079"/>
                  <a:pt x="56166" y="33528"/>
                  <a:pt x="56166" y="64633"/>
                </a:cubicBezTo>
                <a:lnTo>
                  <a:pt x="56166" y="80791"/>
                </a:lnTo>
                <a:lnTo>
                  <a:pt x="31120" y="80791"/>
                </a:lnTo>
                <a:cubicBezTo>
                  <a:pt x="22637" y="80791"/>
                  <a:pt x="15366" y="87254"/>
                  <a:pt x="14962" y="96141"/>
                </a:cubicBezTo>
                <a:lnTo>
                  <a:pt x="16" y="338513"/>
                </a:lnTo>
                <a:cubicBezTo>
                  <a:pt x="-388" y="347804"/>
                  <a:pt x="6883" y="355479"/>
                  <a:pt x="16174" y="355479"/>
                </a:cubicBezTo>
                <a:lnTo>
                  <a:pt x="193914" y="355479"/>
                </a:lnTo>
                <a:lnTo>
                  <a:pt x="203204" y="355479"/>
                </a:lnTo>
                <a:cubicBezTo>
                  <a:pt x="207648" y="355479"/>
                  <a:pt x="212091" y="353459"/>
                  <a:pt x="214919" y="350227"/>
                </a:cubicBezTo>
                <a:lnTo>
                  <a:pt x="253295" y="312256"/>
                </a:lnTo>
                <a:cubicBezTo>
                  <a:pt x="256526" y="309024"/>
                  <a:pt x="258546" y="304177"/>
                  <a:pt x="258142" y="299733"/>
                </a:cubicBezTo>
                <a:lnTo>
                  <a:pt x="241984" y="96141"/>
                </a:lnTo>
                <a:close/>
              </a:path>
            </a:pathLst>
          </a:custGeom>
          <a:solidFill>
            <a:schemeClr val="bg1">
              <a:lumMod val="50000"/>
            </a:schemeClr>
          </a:solidFill>
          <a:ln w="3969"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83" name="Google Shape;266;p30">
            <a:extLst>
              <a:ext uri="{FF2B5EF4-FFF2-40B4-BE49-F238E27FC236}">
                <a16:creationId xmlns:a16="http://schemas.microsoft.com/office/drawing/2014/main" xmlns="" id="{F53140B1-8B2C-425C-AA58-A5435064AA63}"/>
              </a:ext>
            </a:extLst>
          </p:cNvPr>
          <p:cNvSpPr txBox="1"/>
          <p:nvPr/>
        </p:nvSpPr>
        <p:spPr>
          <a:xfrm>
            <a:off x="4903413" y="2633727"/>
            <a:ext cx="2713200" cy="1470300"/>
          </a:xfrm>
          <a:prstGeom prst="rect">
            <a:avLst/>
          </a:prstGeom>
          <a:noFill/>
          <a:ln>
            <a:noFill/>
          </a:ln>
        </p:spPr>
        <p:txBody>
          <a:bodyPr spcFirstLastPara="1" wrap="square" lIns="34275" tIns="17150" rIns="34275" bIns="17150" anchor="t" anchorCtr="0">
            <a:noAutofit/>
          </a:bodyPr>
          <a:lstStyle/>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a:t>
            </a:r>
            <a:endParaRPr sz="500" dirty="0">
              <a:latin typeface="Calibri" panose="020F0502020204030204" pitchFamily="34" charset="0"/>
              <a:cs typeface="Calibri" panose="020F0502020204030204" pitchFamily="34" charset="0"/>
            </a:endParaRPr>
          </a:p>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 </a:t>
            </a:r>
          </a:p>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 </a:t>
            </a:r>
          </a:p>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 </a:t>
            </a:r>
          </a:p>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a:t>
            </a:r>
            <a:endParaRPr sz="500" dirty="0">
              <a:latin typeface="Calibri" panose="020F0502020204030204" pitchFamily="34" charset="0"/>
              <a:cs typeface="Calibri" panose="020F0502020204030204" pitchFamily="34" charset="0"/>
            </a:endParaRPr>
          </a:p>
        </p:txBody>
      </p:sp>
      <p:sp>
        <p:nvSpPr>
          <p:cNvPr id="84" name="Google Shape;267;p30">
            <a:extLst>
              <a:ext uri="{FF2B5EF4-FFF2-40B4-BE49-F238E27FC236}">
                <a16:creationId xmlns:a16="http://schemas.microsoft.com/office/drawing/2014/main" xmlns="" id="{4E49A817-1FE5-4DEC-A725-9C378846094C}"/>
              </a:ext>
            </a:extLst>
          </p:cNvPr>
          <p:cNvSpPr txBox="1"/>
          <p:nvPr/>
        </p:nvSpPr>
        <p:spPr>
          <a:xfrm>
            <a:off x="4843734" y="1579275"/>
            <a:ext cx="3551700" cy="1099200"/>
          </a:xfrm>
          <a:prstGeom prst="rect">
            <a:avLst/>
          </a:prstGeom>
          <a:no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rgbClr val="8C8E91"/>
              </a:buClr>
              <a:buSzPts val="1100"/>
              <a:buFont typeface="Arial"/>
              <a:buNone/>
            </a:pPr>
            <a:r>
              <a:rPr lang="en-US" sz="1100" b="0" i="0" u="none" dirty="0">
                <a:solidFill>
                  <a:srgbClr val="8C8E91"/>
                </a:solidFill>
                <a:latin typeface="Calibri" panose="020F0502020204030204" pitchFamily="34" charset="0"/>
                <a:cs typeface="Calibri" panose="020F0502020204030204" pitchFamily="34" charset="0"/>
                <a:sym typeface="Arial"/>
              </a:rPr>
              <a:t>This is sample Text. Insert your text here. This is sample Text. Insert your text here. This is sample Text. Insert your text here. This is sample Text. Insert your text here. This is sample Text. Insert your text here. This is sample Text. Insert your text here.</a:t>
            </a:r>
          </a:p>
          <a:p>
            <a:pPr marL="0" marR="0" lvl="0" indent="0" algn="l" rtl="0">
              <a:lnSpc>
                <a:spcPct val="100000"/>
              </a:lnSpc>
              <a:spcBef>
                <a:spcPts val="0"/>
              </a:spcBef>
              <a:spcAft>
                <a:spcPts val="0"/>
              </a:spcAft>
              <a:buClr>
                <a:srgbClr val="8C8E91"/>
              </a:buClr>
              <a:buSzPts val="1100"/>
              <a:buFont typeface="Arial"/>
              <a:buNone/>
            </a:pPr>
            <a:r>
              <a:rPr lang="en-US" sz="1100" b="0" i="0" u="none" dirty="0">
                <a:solidFill>
                  <a:srgbClr val="8C8E91"/>
                </a:solidFill>
                <a:latin typeface="Calibri" panose="020F0502020204030204" pitchFamily="34" charset="0"/>
                <a:cs typeface="Calibri" panose="020F0502020204030204" pitchFamily="34" charset="0"/>
                <a:sym typeface="Arial"/>
              </a:rPr>
              <a:t> </a:t>
            </a:r>
            <a:endParaRPr lang="en-US" sz="5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xmlns="" id="{DDA9FB71-9F3F-448B-9561-CA49280119AC}"/>
              </a:ext>
            </a:extLst>
          </p:cNvPr>
          <p:cNvSpPr txBox="1"/>
          <p:nvPr/>
        </p:nvSpPr>
        <p:spPr>
          <a:xfrm>
            <a:off x="4843734" y="1086338"/>
            <a:ext cx="3159220" cy="400110"/>
          </a:xfrm>
          <a:prstGeom prst="rect">
            <a:avLst/>
          </a:prstGeom>
          <a:noFill/>
        </p:spPr>
        <p:txBody>
          <a:bodyPr wrap="square" rtlCol="0">
            <a:spAutoFit/>
          </a:bodyPr>
          <a:lstStyle/>
          <a:p>
            <a:r>
              <a:rPr lang="en-US" sz="2000" dirty="0">
                <a:solidFill>
                  <a:schemeClr val="bg2"/>
                </a:solidFill>
                <a:latin typeface="Impact" panose="020B0806030902050204" pitchFamily="34" charset="0"/>
              </a:rPr>
              <a:t>PEOPLE</a:t>
            </a:r>
            <a:endParaRPr lang="es-UY" sz="2000" dirty="0">
              <a:solidFill>
                <a:schemeClr val="bg2"/>
              </a:solidFill>
              <a:latin typeface="Impact" panose="020B0806030902050204" pitchFamily="34" charset="0"/>
            </a:endParaRPr>
          </a:p>
        </p:txBody>
      </p:sp>
    </p:spTree>
    <p:extLst>
      <p:ext uri="{BB962C8B-B14F-4D97-AF65-F5344CB8AC3E}">
        <p14:creationId xmlns:p14="http://schemas.microsoft.com/office/powerpoint/2010/main" val="151620970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p:nvPr/>
        </p:nvSpPr>
        <p:spPr>
          <a:xfrm>
            <a:off x="555951" y="257050"/>
            <a:ext cx="5845200" cy="423300"/>
          </a:xfrm>
          <a:prstGeom prst="rect">
            <a:avLst/>
          </a:prstGeom>
          <a:noFill/>
          <a:ln>
            <a:noFill/>
          </a:ln>
        </p:spPr>
        <p:txBody>
          <a:bodyPr spcFirstLastPara="1" wrap="square" lIns="19050" tIns="19050" rIns="19050" bIns="19050" anchor="t" anchorCtr="0">
            <a:noAutofit/>
          </a:bodyPr>
          <a:lstStyle/>
          <a:p>
            <a:pPr marL="0" marR="0" lvl="0" indent="0" algn="l" rtl="0">
              <a:lnSpc>
                <a:spcPct val="100000"/>
              </a:lnSpc>
              <a:spcBef>
                <a:spcPts val="0"/>
              </a:spcBef>
              <a:spcAft>
                <a:spcPts val="0"/>
              </a:spcAft>
              <a:buClr>
                <a:srgbClr val="252D30"/>
              </a:buClr>
              <a:buSzPts val="3000"/>
              <a:buFont typeface="Arial"/>
              <a:buNone/>
            </a:pPr>
            <a:r>
              <a:rPr lang="en-GB" sz="3000" b="0" i="0" u="none" dirty="0">
                <a:solidFill>
                  <a:srgbClr val="252D30"/>
                </a:solidFill>
                <a:latin typeface="Calibri" panose="020F0502020204030204" pitchFamily="34" charset="0"/>
                <a:cs typeface="Calibri" panose="020F0502020204030204" pitchFamily="34" charset="0"/>
                <a:sym typeface="Arial"/>
              </a:rPr>
              <a:t>Marketing Mix 7Ps - Place</a:t>
            </a:r>
            <a:endParaRPr sz="500" dirty="0">
              <a:latin typeface="Calibri" panose="020F0502020204030204" pitchFamily="34" charset="0"/>
              <a:cs typeface="Calibri" panose="020F0502020204030204" pitchFamily="34" charset="0"/>
            </a:endParaRPr>
          </a:p>
        </p:txBody>
      </p:sp>
      <p:sp>
        <p:nvSpPr>
          <p:cNvPr id="54" name="Google Shape;116;p26">
            <a:extLst>
              <a:ext uri="{FF2B5EF4-FFF2-40B4-BE49-F238E27FC236}">
                <a16:creationId xmlns:a16="http://schemas.microsoft.com/office/drawing/2014/main" xmlns="" id="{06FF839F-9250-4C1F-BEDB-B79B0A7F4787}"/>
              </a:ext>
            </a:extLst>
          </p:cNvPr>
          <p:cNvSpPr/>
          <p:nvPr/>
        </p:nvSpPr>
        <p:spPr>
          <a:xfrm>
            <a:off x="1277380" y="1773312"/>
            <a:ext cx="2594361" cy="2592910"/>
          </a:xfrm>
          <a:prstGeom prst="ellipse">
            <a:avLst/>
          </a:prstGeom>
          <a:noFill/>
          <a:ln w="28575" cap="flat" cmpd="sng">
            <a:solidFill>
              <a:schemeClr val="lt2"/>
            </a:solidFill>
            <a:prstDash val="solid"/>
            <a:miter lim="262144"/>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55" name="Google Shape;125;p26">
            <a:extLst>
              <a:ext uri="{FF2B5EF4-FFF2-40B4-BE49-F238E27FC236}">
                <a16:creationId xmlns:a16="http://schemas.microsoft.com/office/drawing/2014/main" xmlns="" id="{BDFFD703-9E74-4424-89EF-0F9DD336A42A}"/>
              </a:ext>
            </a:extLst>
          </p:cNvPr>
          <p:cNvSpPr/>
          <p:nvPr/>
        </p:nvSpPr>
        <p:spPr>
          <a:xfrm>
            <a:off x="1929560" y="2425077"/>
            <a:ext cx="1290465" cy="1290465"/>
          </a:xfrm>
          <a:prstGeom prst="ellipse">
            <a:avLst/>
          </a:prstGeom>
          <a:solidFill>
            <a:srgbClr val="1A77B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56" name="Google Shape;126;p26">
            <a:extLst>
              <a:ext uri="{FF2B5EF4-FFF2-40B4-BE49-F238E27FC236}">
                <a16:creationId xmlns:a16="http://schemas.microsoft.com/office/drawing/2014/main" xmlns="" id="{9A0AC95F-AA3A-450B-8D9A-F89CB01C716E}"/>
              </a:ext>
            </a:extLst>
          </p:cNvPr>
          <p:cNvSpPr txBox="1"/>
          <p:nvPr/>
        </p:nvSpPr>
        <p:spPr>
          <a:xfrm>
            <a:off x="2113080" y="2771742"/>
            <a:ext cx="923472" cy="597135"/>
          </a:xfrm>
          <a:prstGeom prst="rect">
            <a:avLst/>
          </a:prstGeom>
          <a:noFill/>
          <a:ln>
            <a:noFill/>
          </a:ln>
        </p:spPr>
        <p:txBody>
          <a:bodyPr spcFirstLastPara="1" wrap="square" lIns="34275" tIns="17150" rIns="34275" bIns="17150" anchor="t" anchorCtr="0">
            <a:noAutofit/>
          </a:bodyPr>
          <a:lstStyle/>
          <a:p>
            <a:pPr marL="0" marR="0" lvl="0" indent="0" algn="ctr" rtl="0">
              <a:lnSpc>
                <a:spcPct val="100000"/>
              </a:lnSpc>
              <a:spcBef>
                <a:spcPts val="0"/>
              </a:spcBef>
              <a:spcAft>
                <a:spcPts val="0"/>
              </a:spcAft>
              <a:buClr>
                <a:srgbClr val="FFFFFF"/>
              </a:buClr>
              <a:buSzPts val="2300"/>
              <a:buFont typeface="Impact"/>
              <a:buNone/>
            </a:pPr>
            <a:r>
              <a:rPr lang="en-US" sz="1600" dirty="0">
                <a:solidFill>
                  <a:schemeClr val="bg1"/>
                </a:solidFill>
                <a:latin typeface="Impact" panose="020B0806030902050204" pitchFamily="34" charset="0"/>
                <a:cs typeface="Calibri" panose="020F0502020204030204" pitchFamily="34" charset="0"/>
              </a:rPr>
              <a:t>MARKET</a:t>
            </a:r>
          </a:p>
          <a:p>
            <a:pPr marL="0" marR="0" lvl="0" indent="0" algn="ctr" rtl="0">
              <a:lnSpc>
                <a:spcPct val="100000"/>
              </a:lnSpc>
              <a:spcBef>
                <a:spcPts val="0"/>
              </a:spcBef>
              <a:spcAft>
                <a:spcPts val="0"/>
              </a:spcAft>
              <a:buClr>
                <a:srgbClr val="FFFFFF"/>
              </a:buClr>
              <a:buSzPts val="2300"/>
              <a:buFont typeface="Impact"/>
              <a:buNone/>
            </a:pPr>
            <a:r>
              <a:rPr lang="en-US" sz="1600" dirty="0">
                <a:solidFill>
                  <a:schemeClr val="bg1"/>
                </a:solidFill>
                <a:latin typeface="Impact" panose="020B0806030902050204" pitchFamily="34" charset="0"/>
                <a:cs typeface="Calibri" panose="020F0502020204030204" pitchFamily="34" charset="0"/>
              </a:rPr>
              <a:t>MIX</a:t>
            </a:r>
            <a:endParaRPr sz="1600" dirty="0">
              <a:solidFill>
                <a:schemeClr val="bg1"/>
              </a:solidFill>
              <a:latin typeface="Impact" panose="020B0806030902050204" pitchFamily="34" charset="0"/>
              <a:cs typeface="Calibri" panose="020F0502020204030204" pitchFamily="34" charset="0"/>
            </a:endParaRPr>
          </a:p>
        </p:txBody>
      </p:sp>
      <p:sp>
        <p:nvSpPr>
          <p:cNvPr id="57" name="Google Shape;127;p26">
            <a:extLst>
              <a:ext uri="{FF2B5EF4-FFF2-40B4-BE49-F238E27FC236}">
                <a16:creationId xmlns:a16="http://schemas.microsoft.com/office/drawing/2014/main" xmlns="" id="{FC9497CE-EFAC-4B97-8CB1-68ACD55FF2E5}"/>
              </a:ext>
            </a:extLst>
          </p:cNvPr>
          <p:cNvSpPr/>
          <p:nvPr/>
        </p:nvSpPr>
        <p:spPr>
          <a:xfrm>
            <a:off x="3195219" y="1773922"/>
            <a:ext cx="707124" cy="706761"/>
          </a:xfrm>
          <a:prstGeom prst="ellipse">
            <a:avLst/>
          </a:prstGeom>
          <a:solidFill>
            <a:schemeClr val="lt2"/>
          </a:solidFill>
          <a:ln>
            <a:solidFill>
              <a:schemeClr val="bg2"/>
            </a:solid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58" name="Google Shape;128;p26">
            <a:extLst>
              <a:ext uri="{FF2B5EF4-FFF2-40B4-BE49-F238E27FC236}">
                <a16:creationId xmlns:a16="http://schemas.microsoft.com/office/drawing/2014/main" xmlns="" id="{DB8DCD65-16E3-4763-AC99-7896C1065368}"/>
              </a:ext>
            </a:extLst>
          </p:cNvPr>
          <p:cNvSpPr/>
          <p:nvPr/>
        </p:nvSpPr>
        <p:spPr>
          <a:xfrm>
            <a:off x="1270670" y="1773922"/>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59" name="Google Shape;129;p26">
            <a:extLst>
              <a:ext uri="{FF2B5EF4-FFF2-40B4-BE49-F238E27FC236}">
                <a16:creationId xmlns:a16="http://schemas.microsoft.com/office/drawing/2014/main" xmlns="" id="{5E31B3F7-D322-4B49-9496-77F31874AA10}"/>
              </a:ext>
            </a:extLst>
          </p:cNvPr>
          <p:cNvSpPr/>
          <p:nvPr/>
        </p:nvSpPr>
        <p:spPr>
          <a:xfrm>
            <a:off x="3197050" y="3697284"/>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0" name="Google Shape;130;p26">
            <a:extLst>
              <a:ext uri="{FF2B5EF4-FFF2-40B4-BE49-F238E27FC236}">
                <a16:creationId xmlns:a16="http://schemas.microsoft.com/office/drawing/2014/main" xmlns="" id="{E204F48F-2D69-44B7-9B8B-4D50B1CD341F}"/>
              </a:ext>
            </a:extLst>
          </p:cNvPr>
          <p:cNvSpPr/>
          <p:nvPr/>
        </p:nvSpPr>
        <p:spPr>
          <a:xfrm>
            <a:off x="1277380" y="3695454"/>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1" name="Google Shape;131;p26">
            <a:extLst>
              <a:ext uri="{FF2B5EF4-FFF2-40B4-BE49-F238E27FC236}">
                <a16:creationId xmlns:a16="http://schemas.microsoft.com/office/drawing/2014/main" xmlns="" id="{B1BCF9F0-2DED-4BE7-9201-2DDF54EEDCD1}"/>
              </a:ext>
            </a:extLst>
          </p:cNvPr>
          <p:cNvSpPr/>
          <p:nvPr/>
        </p:nvSpPr>
        <p:spPr>
          <a:xfrm rot="2700000">
            <a:off x="3023693" y="3552606"/>
            <a:ext cx="270540" cy="277728"/>
          </a:xfrm>
          <a:prstGeom prst="rightArrow">
            <a:avLst>
              <a:gd name="adj1" fmla="val 11063"/>
              <a:gd name="adj2" fmla="val 50000"/>
            </a:avLst>
          </a:prstGeom>
          <a:solidFill>
            <a:srgbClr val="D9D9D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2" name="Google Shape;132;p26">
            <a:extLst>
              <a:ext uri="{FF2B5EF4-FFF2-40B4-BE49-F238E27FC236}">
                <a16:creationId xmlns:a16="http://schemas.microsoft.com/office/drawing/2014/main" xmlns="" id="{850A5B30-FE90-4AD4-A155-4B327EFD3151}"/>
              </a:ext>
            </a:extLst>
          </p:cNvPr>
          <p:cNvSpPr/>
          <p:nvPr/>
        </p:nvSpPr>
        <p:spPr>
          <a:xfrm rot="18900000">
            <a:off x="3007906" y="2338309"/>
            <a:ext cx="278241" cy="270797"/>
          </a:xfrm>
          <a:prstGeom prst="rightArrow">
            <a:avLst>
              <a:gd name="adj1" fmla="val 11082"/>
              <a:gd name="adj2" fmla="val 50000"/>
            </a:avLst>
          </a:prstGeom>
          <a:solidFill>
            <a:srgbClr val="D9D9D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3" name="Google Shape;133;p26">
            <a:extLst>
              <a:ext uri="{FF2B5EF4-FFF2-40B4-BE49-F238E27FC236}">
                <a16:creationId xmlns:a16="http://schemas.microsoft.com/office/drawing/2014/main" xmlns="" id="{8698BA77-A044-4FE8-BCF9-262C3EE08B73}"/>
              </a:ext>
            </a:extLst>
          </p:cNvPr>
          <p:cNvSpPr/>
          <p:nvPr/>
        </p:nvSpPr>
        <p:spPr>
          <a:xfrm rot="8100000">
            <a:off x="1873915" y="3555671"/>
            <a:ext cx="278241" cy="271568"/>
          </a:xfrm>
          <a:prstGeom prst="rightArrow">
            <a:avLst>
              <a:gd name="adj1" fmla="val 11058"/>
              <a:gd name="adj2" fmla="val 50000"/>
            </a:avLst>
          </a:prstGeom>
          <a:solidFill>
            <a:srgbClr val="D9D9D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4" name="Google Shape;134;p26">
            <a:extLst>
              <a:ext uri="{FF2B5EF4-FFF2-40B4-BE49-F238E27FC236}">
                <a16:creationId xmlns:a16="http://schemas.microsoft.com/office/drawing/2014/main" xmlns="" id="{7147F7C6-6277-4894-A5A5-EFA78186BB13}"/>
              </a:ext>
            </a:extLst>
          </p:cNvPr>
          <p:cNvSpPr/>
          <p:nvPr/>
        </p:nvSpPr>
        <p:spPr>
          <a:xfrm rot="13500000">
            <a:off x="1853206" y="2334607"/>
            <a:ext cx="271568" cy="278241"/>
          </a:xfrm>
          <a:prstGeom prst="rightArrow">
            <a:avLst>
              <a:gd name="adj1" fmla="val 11063"/>
              <a:gd name="adj2" fmla="val 50000"/>
            </a:avLst>
          </a:prstGeom>
          <a:solidFill>
            <a:srgbClr val="D9D9D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5" name="Google Shape;139;p26">
            <a:extLst>
              <a:ext uri="{FF2B5EF4-FFF2-40B4-BE49-F238E27FC236}">
                <a16:creationId xmlns:a16="http://schemas.microsoft.com/office/drawing/2014/main" xmlns="" id="{2344E9F7-3B08-4050-A141-9F0DE4B9CE93}"/>
              </a:ext>
            </a:extLst>
          </p:cNvPr>
          <p:cNvSpPr/>
          <p:nvPr/>
        </p:nvSpPr>
        <p:spPr>
          <a:xfrm>
            <a:off x="884200" y="2716393"/>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6" name="Google Shape;140;p26">
            <a:extLst>
              <a:ext uri="{FF2B5EF4-FFF2-40B4-BE49-F238E27FC236}">
                <a16:creationId xmlns:a16="http://schemas.microsoft.com/office/drawing/2014/main" xmlns="" id="{31CADC1D-EFB0-450C-9F91-BEDD235491DB}"/>
              </a:ext>
            </a:extLst>
          </p:cNvPr>
          <p:cNvSpPr/>
          <p:nvPr/>
        </p:nvSpPr>
        <p:spPr>
          <a:xfrm>
            <a:off x="3533465" y="2716393"/>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7" name="Google Shape;141;p26">
            <a:extLst>
              <a:ext uri="{FF2B5EF4-FFF2-40B4-BE49-F238E27FC236}">
                <a16:creationId xmlns:a16="http://schemas.microsoft.com/office/drawing/2014/main" xmlns="" id="{25F38395-31AE-4905-B7EA-D05067EB3F94}"/>
              </a:ext>
            </a:extLst>
          </p:cNvPr>
          <p:cNvSpPr/>
          <p:nvPr/>
        </p:nvSpPr>
        <p:spPr>
          <a:xfrm>
            <a:off x="2226902" y="1319408"/>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pic>
        <p:nvPicPr>
          <p:cNvPr id="68" name="Graphic 67" descr="Box">
            <a:extLst>
              <a:ext uri="{FF2B5EF4-FFF2-40B4-BE49-F238E27FC236}">
                <a16:creationId xmlns:a16="http://schemas.microsoft.com/office/drawing/2014/main" xmlns="" id="{4EF5DB93-B50F-4601-98CC-23206C086F1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317552" y="1825715"/>
            <a:ext cx="567772" cy="567772"/>
          </a:xfrm>
          <a:prstGeom prst="rect">
            <a:avLst/>
          </a:prstGeom>
        </p:spPr>
      </p:pic>
      <p:pic>
        <p:nvPicPr>
          <p:cNvPr id="69" name="Graphic 68" descr="Circles with arrows">
            <a:extLst>
              <a:ext uri="{FF2B5EF4-FFF2-40B4-BE49-F238E27FC236}">
                <a16:creationId xmlns:a16="http://schemas.microsoft.com/office/drawing/2014/main" xmlns="" id="{A86E4471-A0DE-4188-A4CB-880FB46E991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923618" y="2757398"/>
            <a:ext cx="624548" cy="624548"/>
          </a:xfrm>
          <a:prstGeom prst="rect">
            <a:avLst/>
          </a:prstGeom>
        </p:spPr>
      </p:pic>
      <p:pic>
        <p:nvPicPr>
          <p:cNvPr id="70" name="Graphic 69" descr="Tag">
            <a:extLst>
              <a:ext uri="{FF2B5EF4-FFF2-40B4-BE49-F238E27FC236}">
                <a16:creationId xmlns:a16="http://schemas.microsoft.com/office/drawing/2014/main" xmlns="" id="{762BF369-A198-4747-827F-0E0070EE6D24}"/>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326223" y="3742147"/>
            <a:ext cx="624549" cy="624549"/>
          </a:xfrm>
          <a:prstGeom prst="rect">
            <a:avLst/>
          </a:prstGeom>
        </p:spPr>
      </p:pic>
      <p:pic>
        <p:nvPicPr>
          <p:cNvPr id="71" name="Graphic 70" descr="Megaphone">
            <a:extLst>
              <a:ext uri="{FF2B5EF4-FFF2-40B4-BE49-F238E27FC236}">
                <a16:creationId xmlns:a16="http://schemas.microsoft.com/office/drawing/2014/main" xmlns="" id="{407680B4-665A-4E87-9033-0B8D710E481D}"/>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3283617" y="3771347"/>
            <a:ext cx="516156" cy="516156"/>
          </a:xfrm>
          <a:prstGeom prst="rect">
            <a:avLst/>
          </a:prstGeom>
        </p:spPr>
      </p:pic>
      <p:grpSp>
        <p:nvGrpSpPr>
          <p:cNvPr id="73" name="Graphic 14" descr="Group of men">
            <a:extLst>
              <a:ext uri="{FF2B5EF4-FFF2-40B4-BE49-F238E27FC236}">
                <a16:creationId xmlns:a16="http://schemas.microsoft.com/office/drawing/2014/main" xmlns="" id="{C9F9DA2B-23B0-4205-BB2F-57B7DA3191F4}"/>
              </a:ext>
            </a:extLst>
          </p:cNvPr>
          <p:cNvGrpSpPr/>
          <p:nvPr/>
        </p:nvGrpSpPr>
        <p:grpSpPr>
          <a:xfrm>
            <a:off x="2389636" y="1495152"/>
            <a:ext cx="381231" cy="344814"/>
            <a:chOff x="4921798" y="2253517"/>
            <a:chExt cx="315067" cy="284970"/>
          </a:xfrm>
          <a:solidFill>
            <a:schemeClr val="bg1">
              <a:lumMod val="50000"/>
            </a:schemeClr>
          </a:solidFill>
        </p:grpSpPr>
        <p:sp>
          <p:nvSpPr>
            <p:cNvPr id="74" name="Freeform: Shape 73">
              <a:extLst>
                <a:ext uri="{FF2B5EF4-FFF2-40B4-BE49-F238E27FC236}">
                  <a16:creationId xmlns:a16="http://schemas.microsoft.com/office/drawing/2014/main" xmlns="" id="{809D3D22-8A88-48EE-A5F3-2A70825B0F68}"/>
                </a:ext>
              </a:extLst>
            </p:cNvPr>
            <p:cNvSpPr/>
            <p:nvPr/>
          </p:nvSpPr>
          <p:spPr>
            <a:xfrm>
              <a:off x="5145446" y="2253517"/>
              <a:ext cx="51412" cy="51412"/>
            </a:xfrm>
            <a:custGeom>
              <a:avLst/>
              <a:gdLst>
                <a:gd name="connsiteX0" fmla="*/ 51412 w 51412"/>
                <a:gd name="connsiteY0" fmla="*/ 25706 h 51412"/>
                <a:gd name="connsiteX1" fmla="*/ 25706 w 51412"/>
                <a:gd name="connsiteY1" fmla="*/ 51412 h 51412"/>
                <a:gd name="connsiteX2" fmla="*/ 0 w 51412"/>
                <a:gd name="connsiteY2" fmla="*/ 25706 h 51412"/>
                <a:gd name="connsiteX3" fmla="*/ 25706 w 51412"/>
                <a:gd name="connsiteY3" fmla="*/ 0 h 51412"/>
                <a:gd name="connsiteX4" fmla="*/ 51412 w 51412"/>
                <a:gd name="connsiteY4" fmla="*/ 25706 h 5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2" h="51412">
                  <a:moveTo>
                    <a:pt x="51412" y="25706"/>
                  </a:moveTo>
                  <a:cubicBezTo>
                    <a:pt x="51412" y="39903"/>
                    <a:pt x="39903" y="51412"/>
                    <a:pt x="25706" y="51412"/>
                  </a:cubicBezTo>
                  <a:cubicBezTo>
                    <a:pt x="11509" y="51412"/>
                    <a:pt x="0" y="39903"/>
                    <a:pt x="0" y="25706"/>
                  </a:cubicBezTo>
                  <a:cubicBezTo>
                    <a:pt x="0" y="11509"/>
                    <a:pt x="11509" y="0"/>
                    <a:pt x="25706" y="0"/>
                  </a:cubicBezTo>
                  <a:cubicBezTo>
                    <a:pt x="39903" y="0"/>
                    <a:pt x="51412" y="11509"/>
                    <a:pt x="51412" y="25706"/>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5" name="Freeform: Shape 74">
              <a:extLst>
                <a:ext uri="{FF2B5EF4-FFF2-40B4-BE49-F238E27FC236}">
                  <a16:creationId xmlns:a16="http://schemas.microsoft.com/office/drawing/2014/main" xmlns="" id="{D6B00071-1D9D-419B-9D60-2AF3FDC76CFD}"/>
                </a:ext>
              </a:extLst>
            </p:cNvPr>
            <p:cNvSpPr/>
            <p:nvPr/>
          </p:nvSpPr>
          <p:spPr>
            <a:xfrm>
              <a:off x="4961831" y="2253517"/>
              <a:ext cx="51412" cy="51412"/>
            </a:xfrm>
            <a:custGeom>
              <a:avLst/>
              <a:gdLst>
                <a:gd name="connsiteX0" fmla="*/ 51412 w 51412"/>
                <a:gd name="connsiteY0" fmla="*/ 25706 h 51412"/>
                <a:gd name="connsiteX1" fmla="*/ 25706 w 51412"/>
                <a:gd name="connsiteY1" fmla="*/ 51412 h 51412"/>
                <a:gd name="connsiteX2" fmla="*/ 0 w 51412"/>
                <a:gd name="connsiteY2" fmla="*/ 25706 h 51412"/>
                <a:gd name="connsiteX3" fmla="*/ 25706 w 51412"/>
                <a:gd name="connsiteY3" fmla="*/ 0 h 51412"/>
                <a:gd name="connsiteX4" fmla="*/ 51412 w 51412"/>
                <a:gd name="connsiteY4" fmla="*/ 25706 h 5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2" h="51412">
                  <a:moveTo>
                    <a:pt x="51412" y="25706"/>
                  </a:moveTo>
                  <a:cubicBezTo>
                    <a:pt x="51412" y="39903"/>
                    <a:pt x="39903" y="51412"/>
                    <a:pt x="25706" y="51412"/>
                  </a:cubicBezTo>
                  <a:cubicBezTo>
                    <a:pt x="11509" y="51412"/>
                    <a:pt x="0" y="39903"/>
                    <a:pt x="0" y="25706"/>
                  </a:cubicBezTo>
                  <a:cubicBezTo>
                    <a:pt x="0" y="11509"/>
                    <a:pt x="11509" y="0"/>
                    <a:pt x="25706" y="0"/>
                  </a:cubicBezTo>
                  <a:cubicBezTo>
                    <a:pt x="39903" y="0"/>
                    <a:pt x="51412" y="11509"/>
                    <a:pt x="51412" y="25706"/>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6" name="Freeform: Shape 75">
              <a:extLst>
                <a:ext uri="{FF2B5EF4-FFF2-40B4-BE49-F238E27FC236}">
                  <a16:creationId xmlns:a16="http://schemas.microsoft.com/office/drawing/2014/main" xmlns="" id="{AF860494-F508-42D1-8A36-17B1CDB9C974}"/>
                </a:ext>
              </a:extLst>
            </p:cNvPr>
            <p:cNvSpPr/>
            <p:nvPr/>
          </p:nvSpPr>
          <p:spPr>
            <a:xfrm>
              <a:off x="5053639" y="2253517"/>
              <a:ext cx="51412" cy="51412"/>
            </a:xfrm>
            <a:custGeom>
              <a:avLst/>
              <a:gdLst>
                <a:gd name="connsiteX0" fmla="*/ 51412 w 51412"/>
                <a:gd name="connsiteY0" fmla="*/ 25706 h 51412"/>
                <a:gd name="connsiteX1" fmla="*/ 25706 w 51412"/>
                <a:gd name="connsiteY1" fmla="*/ 51412 h 51412"/>
                <a:gd name="connsiteX2" fmla="*/ 0 w 51412"/>
                <a:gd name="connsiteY2" fmla="*/ 25706 h 51412"/>
                <a:gd name="connsiteX3" fmla="*/ 25706 w 51412"/>
                <a:gd name="connsiteY3" fmla="*/ 0 h 51412"/>
                <a:gd name="connsiteX4" fmla="*/ 51412 w 51412"/>
                <a:gd name="connsiteY4" fmla="*/ 25706 h 5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2" h="51412">
                  <a:moveTo>
                    <a:pt x="51412" y="25706"/>
                  </a:moveTo>
                  <a:cubicBezTo>
                    <a:pt x="51412" y="39903"/>
                    <a:pt x="39903" y="51412"/>
                    <a:pt x="25706" y="51412"/>
                  </a:cubicBezTo>
                  <a:cubicBezTo>
                    <a:pt x="11509" y="51412"/>
                    <a:pt x="0" y="39903"/>
                    <a:pt x="0" y="25706"/>
                  </a:cubicBezTo>
                  <a:cubicBezTo>
                    <a:pt x="0" y="11509"/>
                    <a:pt x="11509" y="0"/>
                    <a:pt x="25706" y="0"/>
                  </a:cubicBezTo>
                  <a:cubicBezTo>
                    <a:pt x="39903" y="0"/>
                    <a:pt x="51412" y="11509"/>
                    <a:pt x="51412" y="25706"/>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7" name="Freeform: Shape 76">
              <a:extLst>
                <a:ext uri="{FF2B5EF4-FFF2-40B4-BE49-F238E27FC236}">
                  <a16:creationId xmlns:a16="http://schemas.microsoft.com/office/drawing/2014/main" xmlns="" id="{152D5562-2479-4F49-9C08-0E1F56AB20CF}"/>
                </a:ext>
              </a:extLst>
            </p:cNvPr>
            <p:cNvSpPr/>
            <p:nvPr/>
          </p:nvSpPr>
          <p:spPr>
            <a:xfrm>
              <a:off x="5014340" y="2312641"/>
              <a:ext cx="130722" cy="225846"/>
            </a:xfrm>
            <a:custGeom>
              <a:avLst/>
              <a:gdLst>
                <a:gd name="connsiteX0" fmla="*/ 130372 w 130722"/>
                <a:gd name="connsiteY0" fmla="*/ 86299 h 225846"/>
                <a:gd name="connsiteX1" fmla="*/ 113847 w 130722"/>
                <a:gd name="connsiteY1" fmla="*/ 25339 h 225846"/>
                <a:gd name="connsiteX2" fmla="*/ 110542 w 130722"/>
                <a:gd name="connsiteY2" fmla="*/ 19463 h 225846"/>
                <a:gd name="connsiteX3" fmla="*/ 85203 w 130722"/>
                <a:gd name="connsiteY3" fmla="*/ 3305 h 225846"/>
                <a:gd name="connsiteX4" fmla="*/ 65372 w 130722"/>
                <a:gd name="connsiteY4" fmla="*/ 0 h 225846"/>
                <a:gd name="connsiteX5" fmla="*/ 45542 w 130722"/>
                <a:gd name="connsiteY5" fmla="*/ 3305 h 225846"/>
                <a:gd name="connsiteX6" fmla="*/ 20203 w 130722"/>
                <a:gd name="connsiteY6" fmla="*/ 19463 h 225846"/>
                <a:gd name="connsiteX7" fmla="*/ 16898 w 130722"/>
                <a:gd name="connsiteY7" fmla="*/ 25339 h 225846"/>
                <a:gd name="connsiteX8" fmla="*/ 372 w 130722"/>
                <a:gd name="connsiteY8" fmla="*/ 86299 h 225846"/>
                <a:gd name="connsiteX9" fmla="*/ 8084 w 130722"/>
                <a:gd name="connsiteY9" fmla="*/ 100254 h 225846"/>
                <a:gd name="connsiteX10" fmla="*/ 11022 w 130722"/>
                <a:gd name="connsiteY10" fmla="*/ 100621 h 225846"/>
                <a:gd name="connsiteX11" fmla="*/ 21672 w 130722"/>
                <a:gd name="connsiteY11" fmla="*/ 92542 h 225846"/>
                <a:gd name="connsiteX12" fmla="*/ 36361 w 130722"/>
                <a:gd name="connsiteY12" fmla="*/ 38926 h 225846"/>
                <a:gd name="connsiteX13" fmla="*/ 36361 w 130722"/>
                <a:gd name="connsiteY13" fmla="*/ 225847 h 225846"/>
                <a:gd name="connsiteX14" fmla="*/ 58395 w 130722"/>
                <a:gd name="connsiteY14" fmla="*/ 225847 h 225846"/>
                <a:gd name="connsiteX15" fmla="*/ 58395 w 130722"/>
                <a:gd name="connsiteY15" fmla="*/ 120819 h 225846"/>
                <a:gd name="connsiteX16" fmla="*/ 73084 w 130722"/>
                <a:gd name="connsiteY16" fmla="*/ 120819 h 225846"/>
                <a:gd name="connsiteX17" fmla="*/ 73084 w 130722"/>
                <a:gd name="connsiteY17" fmla="*/ 225479 h 225846"/>
                <a:gd name="connsiteX18" fmla="*/ 95118 w 130722"/>
                <a:gd name="connsiteY18" fmla="*/ 225479 h 225846"/>
                <a:gd name="connsiteX19" fmla="*/ 95118 w 130722"/>
                <a:gd name="connsiteY19" fmla="*/ 38926 h 225846"/>
                <a:gd name="connsiteX20" fmla="*/ 109807 w 130722"/>
                <a:gd name="connsiteY20" fmla="*/ 92542 h 225846"/>
                <a:gd name="connsiteX21" fmla="*/ 120457 w 130722"/>
                <a:gd name="connsiteY21" fmla="*/ 100621 h 225846"/>
                <a:gd name="connsiteX22" fmla="*/ 123395 w 130722"/>
                <a:gd name="connsiteY22" fmla="*/ 100254 h 225846"/>
                <a:gd name="connsiteX23" fmla="*/ 130372 w 130722"/>
                <a:gd name="connsiteY23" fmla="*/ 86299 h 2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0722" h="225846">
                  <a:moveTo>
                    <a:pt x="130372" y="86299"/>
                  </a:moveTo>
                  <a:lnTo>
                    <a:pt x="113847" y="25339"/>
                  </a:lnTo>
                  <a:cubicBezTo>
                    <a:pt x="113112" y="23136"/>
                    <a:pt x="112010" y="20932"/>
                    <a:pt x="110542" y="19463"/>
                  </a:cubicBezTo>
                  <a:cubicBezTo>
                    <a:pt x="103564" y="12119"/>
                    <a:pt x="94751" y="6610"/>
                    <a:pt x="85203" y="3305"/>
                  </a:cubicBezTo>
                  <a:cubicBezTo>
                    <a:pt x="78960" y="1102"/>
                    <a:pt x="72350" y="0"/>
                    <a:pt x="65372" y="0"/>
                  </a:cubicBezTo>
                  <a:cubicBezTo>
                    <a:pt x="58395" y="0"/>
                    <a:pt x="51785" y="1102"/>
                    <a:pt x="45542" y="3305"/>
                  </a:cubicBezTo>
                  <a:cubicBezTo>
                    <a:pt x="35627" y="6610"/>
                    <a:pt x="27180" y="12119"/>
                    <a:pt x="20203" y="19463"/>
                  </a:cubicBezTo>
                  <a:cubicBezTo>
                    <a:pt x="18734" y="21299"/>
                    <a:pt x="17632" y="23136"/>
                    <a:pt x="16898" y="25339"/>
                  </a:cubicBezTo>
                  <a:lnTo>
                    <a:pt x="372" y="86299"/>
                  </a:lnTo>
                  <a:cubicBezTo>
                    <a:pt x="-1096" y="92175"/>
                    <a:pt x="1841" y="98785"/>
                    <a:pt x="8084" y="100254"/>
                  </a:cubicBezTo>
                  <a:cubicBezTo>
                    <a:pt x="9186" y="100621"/>
                    <a:pt x="9920" y="100621"/>
                    <a:pt x="11022" y="100621"/>
                  </a:cubicBezTo>
                  <a:cubicBezTo>
                    <a:pt x="15796" y="100621"/>
                    <a:pt x="20203" y="97316"/>
                    <a:pt x="21672" y="92542"/>
                  </a:cubicBezTo>
                  <a:lnTo>
                    <a:pt x="36361" y="38926"/>
                  </a:lnTo>
                  <a:lnTo>
                    <a:pt x="36361" y="225847"/>
                  </a:lnTo>
                  <a:lnTo>
                    <a:pt x="58395" y="225847"/>
                  </a:lnTo>
                  <a:lnTo>
                    <a:pt x="58395" y="120819"/>
                  </a:lnTo>
                  <a:lnTo>
                    <a:pt x="73084" y="120819"/>
                  </a:lnTo>
                  <a:lnTo>
                    <a:pt x="73084" y="225479"/>
                  </a:lnTo>
                  <a:lnTo>
                    <a:pt x="95118" y="225479"/>
                  </a:lnTo>
                  <a:lnTo>
                    <a:pt x="95118" y="38926"/>
                  </a:lnTo>
                  <a:lnTo>
                    <a:pt x="109807" y="92542"/>
                  </a:lnTo>
                  <a:cubicBezTo>
                    <a:pt x="111276" y="97316"/>
                    <a:pt x="115683" y="100621"/>
                    <a:pt x="120457" y="100621"/>
                  </a:cubicBezTo>
                  <a:cubicBezTo>
                    <a:pt x="121558" y="100621"/>
                    <a:pt x="122293" y="100621"/>
                    <a:pt x="123395" y="100254"/>
                  </a:cubicBezTo>
                  <a:cubicBezTo>
                    <a:pt x="128536" y="98785"/>
                    <a:pt x="131841" y="92175"/>
                    <a:pt x="130372" y="86299"/>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8" name="Freeform: Shape 77">
              <a:extLst>
                <a:ext uri="{FF2B5EF4-FFF2-40B4-BE49-F238E27FC236}">
                  <a16:creationId xmlns:a16="http://schemas.microsoft.com/office/drawing/2014/main" xmlns="" id="{1DDF9139-2899-4113-B8E8-38977026E9E6}"/>
                </a:ext>
              </a:extLst>
            </p:cNvPr>
            <p:cNvSpPr/>
            <p:nvPr/>
          </p:nvSpPr>
          <p:spPr>
            <a:xfrm>
              <a:off x="4921798" y="2312274"/>
              <a:ext cx="106134" cy="226213"/>
            </a:xfrm>
            <a:custGeom>
              <a:avLst/>
              <a:gdLst>
                <a:gd name="connsiteX0" fmla="*/ 85203 w 106134"/>
                <a:gd name="connsiteY0" fmla="*/ 84830 h 226213"/>
                <a:gd name="connsiteX1" fmla="*/ 101728 w 106134"/>
                <a:gd name="connsiteY1" fmla="*/ 23870 h 226213"/>
                <a:gd name="connsiteX2" fmla="*/ 106135 w 106134"/>
                <a:gd name="connsiteY2" fmla="*/ 15056 h 226213"/>
                <a:gd name="connsiteX3" fmla="*/ 85203 w 106134"/>
                <a:gd name="connsiteY3" fmla="*/ 3305 h 226213"/>
                <a:gd name="connsiteX4" fmla="*/ 65372 w 106134"/>
                <a:gd name="connsiteY4" fmla="*/ 0 h 226213"/>
                <a:gd name="connsiteX5" fmla="*/ 45542 w 106134"/>
                <a:gd name="connsiteY5" fmla="*/ 3305 h 226213"/>
                <a:gd name="connsiteX6" fmla="*/ 20203 w 106134"/>
                <a:gd name="connsiteY6" fmla="*/ 19463 h 226213"/>
                <a:gd name="connsiteX7" fmla="*/ 16898 w 106134"/>
                <a:gd name="connsiteY7" fmla="*/ 25339 h 226213"/>
                <a:gd name="connsiteX8" fmla="*/ 372 w 106134"/>
                <a:gd name="connsiteY8" fmla="*/ 86666 h 226213"/>
                <a:gd name="connsiteX9" fmla="*/ 8084 w 106134"/>
                <a:gd name="connsiteY9" fmla="*/ 100621 h 226213"/>
                <a:gd name="connsiteX10" fmla="*/ 11022 w 106134"/>
                <a:gd name="connsiteY10" fmla="*/ 100988 h 226213"/>
                <a:gd name="connsiteX11" fmla="*/ 21672 w 106134"/>
                <a:gd name="connsiteY11" fmla="*/ 92909 h 226213"/>
                <a:gd name="connsiteX12" fmla="*/ 36361 w 106134"/>
                <a:gd name="connsiteY12" fmla="*/ 39294 h 226213"/>
                <a:gd name="connsiteX13" fmla="*/ 36361 w 106134"/>
                <a:gd name="connsiteY13" fmla="*/ 226214 h 226213"/>
                <a:gd name="connsiteX14" fmla="*/ 58395 w 106134"/>
                <a:gd name="connsiteY14" fmla="*/ 226214 h 226213"/>
                <a:gd name="connsiteX15" fmla="*/ 58395 w 106134"/>
                <a:gd name="connsiteY15" fmla="*/ 121186 h 226213"/>
                <a:gd name="connsiteX16" fmla="*/ 73084 w 106134"/>
                <a:gd name="connsiteY16" fmla="*/ 121186 h 226213"/>
                <a:gd name="connsiteX17" fmla="*/ 73084 w 106134"/>
                <a:gd name="connsiteY17" fmla="*/ 225847 h 226213"/>
                <a:gd name="connsiteX18" fmla="*/ 95118 w 106134"/>
                <a:gd name="connsiteY18" fmla="*/ 225847 h 226213"/>
                <a:gd name="connsiteX19" fmla="*/ 95118 w 106134"/>
                <a:gd name="connsiteY19" fmla="*/ 106864 h 226213"/>
                <a:gd name="connsiteX20" fmla="*/ 85203 w 106134"/>
                <a:gd name="connsiteY20" fmla="*/ 84830 h 22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6134" h="226213">
                  <a:moveTo>
                    <a:pt x="85203" y="84830"/>
                  </a:moveTo>
                  <a:lnTo>
                    <a:pt x="101728" y="23870"/>
                  </a:lnTo>
                  <a:cubicBezTo>
                    <a:pt x="102462" y="20565"/>
                    <a:pt x="104299" y="17627"/>
                    <a:pt x="106135" y="15056"/>
                  </a:cubicBezTo>
                  <a:cubicBezTo>
                    <a:pt x="100259" y="9915"/>
                    <a:pt x="92915" y="5876"/>
                    <a:pt x="85203" y="3305"/>
                  </a:cubicBezTo>
                  <a:cubicBezTo>
                    <a:pt x="78960" y="1102"/>
                    <a:pt x="72350" y="0"/>
                    <a:pt x="65372" y="0"/>
                  </a:cubicBezTo>
                  <a:cubicBezTo>
                    <a:pt x="58395" y="0"/>
                    <a:pt x="51785" y="1102"/>
                    <a:pt x="45542" y="3305"/>
                  </a:cubicBezTo>
                  <a:cubicBezTo>
                    <a:pt x="35627" y="6610"/>
                    <a:pt x="27180" y="12119"/>
                    <a:pt x="20203" y="19463"/>
                  </a:cubicBezTo>
                  <a:cubicBezTo>
                    <a:pt x="18734" y="21299"/>
                    <a:pt x="17632" y="23136"/>
                    <a:pt x="16898" y="25339"/>
                  </a:cubicBezTo>
                  <a:lnTo>
                    <a:pt x="372" y="86666"/>
                  </a:lnTo>
                  <a:cubicBezTo>
                    <a:pt x="-1096" y="92542"/>
                    <a:pt x="1841" y="99152"/>
                    <a:pt x="8084" y="100621"/>
                  </a:cubicBezTo>
                  <a:cubicBezTo>
                    <a:pt x="9186" y="100988"/>
                    <a:pt x="9920" y="100988"/>
                    <a:pt x="11022" y="100988"/>
                  </a:cubicBezTo>
                  <a:cubicBezTo>
                    <a:pt x="15796" y="100988"/>
                    <a:pt x="20203" y="97683"/>
                    <a:pt x="21672" y="92909"/>
                  </a:cubicBezTo>
                  <a:lnTo>
                    <a:pt x="36361" y="39294"/>
                  </a:lnTo>
                  <a:lnTo>
                    <a:pt x="36361" y="226214"/>
                  </a:lnTo>
                  <a:lnTo>
                    <a:pt x="58395" y="226214"/>
                  </a:lnTo>
                  <a:lnTo>
                    <a:pt x="58395" y="121186"/>
                  </a:lnTo>
                  <a:lnTo>
                    <a:pt x="73084" y="121186"/>
                  </a:lnTo>
                  <a:lnTo>
                    <a:pt x="73084" y="225847"/>
                  </a:lnTo>
                  <a:lnTo>
                    <a:pt x="95118" y="225847"/>
                  </a:lnTo>
                  <a:lnTo>
                    <a:pt x="95118" y="106864"/>
                  </a:lnTo>
                  <a:cubicBezTo>
                    <a:pt x="87406" y="103192"/>
                    <a:pt x="82999" y="94011"/>
                    <a:pt x="85203" y="84830"/>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9" name="Freeform: Shape 78">
              <a:extLst>
                <a:ext uri="{FF2B5EF4-FFF2-40B4-BE49-F238E27FC236}">
                  <a16:creationId xmlns:a16="http://schemas.microsoft.com/office/drawing/2014/main" xmlns="" id="{B217163B-15F1-4411-ACA7-0AFA0875DCB4}"/>
                </a:ext>
              </a:extLst>
            </p:cNvPr>
            <p:cNvSpPr/>
            <p:nvPr/>
          </p:nvSpPr>
          <p:spPr>
            <a:xfrm>
              <a:off x="5130390" y="2312641"/>
              <a:ext cx="106475" cy="225846"/>
            </a:xfrm>
            <a:custGeom>
              <a:avLst/>
              <a:gdLst>
                <a:gd name="connsiteX0" fmla="*/ 106130 w 106475"/>
                <a:gd name="connsiteY0" fmla="*/ 86299 h 225846"/>
                <a:gd name="connsiteX1" fmla="*/ 89237 w 106475"/>
                <a:gd name="connsiteY1" fmla="*/ 25339 h 225846"/>
                <a:gd name="connsiteX2" fmla="*/ 85932 w 106475"/>
                <a:gd name="connsiteY2" fmla="*/ 19463 h 225846"/>
                <a:gd name="connsiteX3" fmla="*/ 60593 w 106475"/>
                <a:gd name="connsiteY3" fmla="*/ 3305 h 225846"/>
                <a:gd name="connsiteX4" fmla="*/ 40763 w 106475"/>
                <a:gd name="connsiteY4" fmla="*/ 0 h 225846"/>
                <a:gd name="connsiteX5" fmla="*/ 20932 w 106475"/>
                <a:gd name="connsiteY5" fmla="*/ 3305 h 225846"/>
                <a:gd name="connsiteX6" fmla="*/ 0 w 106475"/>
                <a:gd name="connsiteY6" fmla="*/ 15056 h 225846"/>
                <a:gd name="connsiteX7" fmla="*/ 4407 w 106475"/>
                <a:gd name="connsiteY7" fmla="*/ 23503 h 225846"/>
                <a:gd name="connsiteX8" fmla="*/ 20932 w 106475"/>
                <a:gd name="connsiteY8" fmla="*/ 84463 h 225846"/>
                <a:gd name="connsiteX9" fmla="*/ 11017 w 106475"/>
                <a:gd name="connsiteY9" fmla="*/ 106497 h 225846"/>
                <a:gd name="connsiteX10" fmla="*/ 11017 w 106475"/>
                <a:gd name="connsiteY10" fmla="*/ 225847 h 225846"/>
                <a:gd name="connsiteX11" fmla="*/ 33051 w 106475"/>
                <a:gd name="connsiteY11" fmla="*/ 225847 h 225846"/>
                <a:gd name="connsiteX12" fmla="*/ 33051 w 106475"/>
                <a:gd name="connsiteY12" fmla="*/ 120819 h 225846"/>
                <a:gd name="connsiteX13" fmla="*/ 47740 w 106475"/>
                <a:gd name="connsiteY13" fmla="*/ 120819 h 225846"/>
                <a:gd name="connsiteX14" fmla="*/ 47740 w 106475"/>
                <a:gd name="connsiteY14" fmla="*/ 225479 h 225846"/>
                <a:gd name="connsiteX15" fmla="*/ 69774 w 106475"/>
                <a:gd name="connsiteY15" fmla="*/ 225479 h 225846"/>
                <a:gd name="connsiteX16" fmla="*/ 69774 w 106475"/>
                <a:gd name="connsiteY16" fmla="*/ 38926 h 225846"/>
                <a:gd name="connsiteX17" fmla="*/ 84463 w 106475"/>
                <a:gd name="connsiteY17" fmla="*/ 92542 h 225846"/>
                <a:gd name="connsiteX18" fmla="*/ 95113 w 106475"/>
                <a:gd name="connsiteY18" fmla="*/ 100621 h 225846"/>
                <a:gd name="connsiteX19" fmla="*/ 98050 w 106475"/>
                <a:gd name="connsiteY19" fmla="*/ 100254 h 225846"/>
                <a:gd name="connsiteX20" fmla="*/ 106130 w 106475"/>
                <a:gd name="connsiteY20" fmla="*/ 86299 h 2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6475" h="225846">
                  <a:moveTo>
                    <a:pt x="106130" y="86299"/>
                  </a:moveTo>
                  <a:lnTo>
                    <a:pt x="89237" y="25339"/>
                  </a:lnTo>
                  <a:cubicBezTo>
                    <a:pt x="88502" y="23136"/>
                    <a:pt x="87401" y="20932"/>
                    <a:pt x="85932" y="19463"/>
                  </a:cubicBezTo>
                  <a:cubicBezTo>
                    <a:pt x="78954" y="12119"/>
                    <a:pt x="70141" y="6610"/>
                    <a:pt x="60593" y="3305"/>
                  </a:cubicBezTo>
                  <a:cubicBezTo>
                    <a:pt x="54350" y="1102"/>
                    <a:pt x="47740" y="0"/>
                    <a:pt x="40763" y="0"/>
                  </a:cubicBezTo>
                  <a:cubicBezTo>
                    <a:pt x="33785" y="0"/>
                    <a:pt x="27175" y="1102"/>
                    <a:pt x="20932" y="3305"/>
                  </a:cubicBezTo>
                  <a:cubicBezTo>
                    <a:pt x="13220" y="5876"/>
                    <a:pt x="6243" y="9915"/>
                    <a:pt x="0" y="15056"/>
                  </a:cubicBezTo>
                  <a:cubicBezTo>
                    <a:pt x="2203" y="17627"/>
                    <a:pt x="3672" y="20565"/>
                    <a:pt x="4407" y="23503"/>
                  </a:cubicBezTo>
                  <a:lnTo>
                    <a:pt x="20932" y="84463"/>
                  </a:lnTo>
                  <a:cubicBezTo>
                    <a:pt x="23503" y="93644"/>
                    <a:pt x="18729" y="102824"/>
                    <a:pt x="11017" y="106497"/>
                  </a:cubicBezTo>
                  <a:lnTo>
                    <a:pt x="11017" y="225847"/>
                  </a:lnTo>
                  <a:lnTo>
                    <a:pt x="33051" y="225847"/>
                  </a:lnTo>
                  <a:lnTo>
                    <a:pt x="33051" y="120819"/>
                  </a:lnTo>
                  <a:lnTo>
                    <a:pt x="47740" y="120819"/>
                  </a:lnTo>
                  <a:lnTo>
                    <a:pt x="47740" y="225479"/>
                  </a:lnTo>
                  <a:lnTo>
                    <a:pt x="69774" y="225479"/>
                  </a:lnTo>
                  <a:lnTo>
                    <a:pt x="69774" y="38926"/>
                  </a:lnTo>
                  <a:lnTo>
                    <a:pt x="84463" y="92542"/>
                  </a:lnTo>
                  <a:cubicBezTo>
                    <a:pt x="85932" y="97316"/>
                    <a:pt x="90339" y="100621"/>
                    <a:pt x="95113" y="100621"/>
                  </a:cubicBezTo>
                  <a:cubicBezTo>
                    <a:pt x="96214" y="100621"/>
                    <a:pt x="96949" y="100621"/>
                    <a:pt x="98050" y="100254"/>
                  </a:cubicBezTo>
                  <a:cubicBezTo>
                    <a:pt x="104293" y="98785"/>
                    <a:pt x="107598" y="92175"/>
                    <a:pt x="106130" y="86299"/>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grpSp>
      <p:sp>
        <p:nvSpPr>
          <p:cNvPr id="80" name="Graphic 10" descr="Shopping bag">
            <a:extLst>
              <a:ext uri="{FF2B5EF4-FFF2-40B4-BE49-F238E27FC236}">
                <a16:creationId xmlns:a16="http://schemas.microsoft.com/office/drawing/2014/main" xmlns="" id="{02695D38-06FB-4E52-B71E-55144AB1B8DE}"/>
              </a:ext>
            </a:extLst>
          </p:cNvPr>
          <p:cNvSpPr/>
          <p:nvPr/>
        </p:nvSpPr>
        <p:spPr>
          <a:xfrm>
            <a:off x="3731780" y="2839475"/>
            <a:ext cx="312414" cy="430129"/>
          </a:xfrm>
          <a:custGeom>
            <a:avLst/>
            <a:gdLst>
              <a:gd name="connsiteX0" fmla="*/ 210880 w 258193"/>
              <a:gd name="connsiteY0" fmla="*/ 319931 h 355478"/>
              <a:gd name="connsiteX1" fmla="*/ 221786 w 258193"/>
              <a:gd name="connsiteY1" fmla="*/ 147847 h 355478"/>
              <a:gd name="connsiteX2" fmla="*/ 233097 w 258193"/>
              <a:gd name="connsiteY2" fmla="*/ 297713 h 355478"/>
              <a:gd name="connsiteX3" fmla="*/ 210880 w 258193"/>
              <a:gd name="connsiteY3" fmla="*/ 319931 h 355478"/>
              <a:gd name="connsiteX4" fmla="*/ 185834 w 258193"/>
              <a:gd name="connsiteY4" fmla="*/ 331242 h 355478"/>
              <a:gd name="connsiteX5" fmla="*/ 24253 w 258193"/>
              <a:gd name="connsiteY5" fmla="*/ 331242 h 355478"/>
              <a:gd name="connsiteX6" fmla="*/ 38392 w 258193"/>
              <a:gd name="connsiteY6" fmla="*/ 105028 h 355478"/>
              <a:gd name="connsiteX7" fmla="*/ 56166 w 258193"/>
              <a:gd name="connsiteY7" fmla="*/ 105028 h 355478"/>
              <a:gd name="connsiteX8" fmla="*/ 56166 w 258193"/>
              <a:gd name="connsiteY8" fmla="*/ 137344 h 355478"/>
              <a:gd name="connsiteX9" fmla="*/ 64245 w 258193"/>
              <a:gd name="connsiteY9" fmla="*/ 145423 h 355478"/>
              <a:gd name="connsiteX10" fmla="*/ 72324 w 258193"/>
              <a:gd name="connsiteY10" fmla="*/ 137344 h 355478"/>
              <a:gd name="connsiteX11" fmla="*/ 72324 w 258193"/>
              <a:gd name="connsiteY11" fmla="*/ 105028 h 355478"/>
              <a:gd name="connsiteX12" fmla="*/ 153114 w 258193"/>
              <a:gd name="connsiteY12" fmla="*/ 105028 h 355478"/>
              <a:gd name="connsiteX13" fmla="*/ 153114 w 258193"/>
              <a:gd name="connsiteY13" fmla="*/ 137344 h 355478"/>
              <a:gd name="connsiteX14" fmla="*/ 161193 w 258193"/>
              <a:gd name="connsiteY14" fmla="*/ 145423 h 355478"/>
              <a:gd name="connsiteX15" fmla="*/ 169272 w 258193"/>
              <a:gd name="connsiteY15" fmla="*/ 137344 h 355478"/>
              <a:gd name="connsiteX16" fmla="*/ 169272 w 258193"/>
              <a:gd name="connsiteY16" fmla="*/ 105028 h 355478"/>
              <a:gd name="connsiteX17" fmla="*/ 199973 w 258193"/>
              <a:gd name="connsiteY17" fmla="*/ 105028 h 355478"/>
              <a:gd name="connsiteX18" fmla="*/ 185834 w 258193"/>
              <a:gd name="connsiteY18" fmla="*/ 331242 h 355478"/>
              <a:gd name="connsiteX19" fmla="*/ 72324 w 258193"/>
              <a:gd name="connsiteY19" fmla="*/ 64633 h 355478"/>
              <a:gd name="connsiteX20" fmla="*/ 101812 w 258193"/>
              <a:gd name="connsiteY20" fmla="*/ 25853 h 355478"/>
              <a:gd name="connsiteX21" fmla="*/ 92521 w 258193"/>
              <a:gd name="connsiteY21" fmla="*/ 56553 h 355478"/>
              <a:gd name="connsiteX22" fmla="*/ 92521 w 258193"/>
              <a:gd name="connsiteY22" fmla="*/ 80791 h 355478"/>
              <a:gd name="connsiteX23" fmla="*/ 72324 w 258193"/>
              <a:gd name="connsiteY23" fmla="*/ 80791 h 355478"/>
              <a:gd name="connsiteX24" fmla="*/ 72324 w 258193"/>
              <a:gd name="connsiteY24" fmla="*/ 64633 h 355478"/>
              <a:gd name="connsiteX25" fmla="*/ 123222 w 258193"/>
              <a:gd name="connsiteY25" fmla="*/ 25449 h 355478"/>
              <a:gd name="connsiteX26" fmla="*/ 153114 w 258193"/>
              <a:gd name="connsiteY26" fmla="*/ 64633 h 355478"/>
              <a:gd name="connsiteX27" fmla="*/ 153114 w 258193"/>
              <a:gd name="connsiteY27" fmla="*/ 80791 h 355478"/>
              <a:gd name="connsiteX28" fmla="*/ 108679 w 258193"/>
              <a:gd name="connsiteY28" fmla="*/ 80791 h 355478"/>
              <a:gd name="connsiteX29" fmla="*/ 108679 w 258193"/>
              <a:gd name="connsiteY29" fmla="*/ 56553 h 355478"/>
              <a:gd name="connsiteX30" fmla="*/ 123222 w 258193"/>
              <a:gd name="connsiteY30" fmla="*/ 25449 h 355478"/>
              <a:gd name="connsiteX31" fmla="*/ 149075 w 258193"/>
              <a:gd name="connsiteY31" fmla="*/ 16158 h 355478"/>
              <a:gd name="connsiteX32" fmla="*/ 189470 w 258193"/>
              <a:gd name="connsiteY32" fmla="*/ 56553 h 355478"/>
              <a:gd name="connsiteX33" fmla="*/ 189470 w 258193"/>
              <a:gd name="connsiteY33" fmla="*/ 80791 h 355478"/>
              <a:gd name="connsiteX34" fmla="*/ 169272 w 258193"/>
              <a:gd name="connsiteY34" fmla="*/ 80791 h 355478"/>
              <a:gd name="connsiteX35" fmla="*/ 169272 w 258193"/>
              <a:gd name="connsiteY35" fmla="*/ 64633 h 355478"/>
              <a:gd name="connsiteX36" fmla="*/ 142612 w 258193"/>
              <a:gd name="connsiteY36" fmla="*/ 16562 h 355478"/>
              <a:gd name="connsiteX37" fmla="*/ 149075 w 258193"/>
              <a:gd name="connsiteY37" fmla="*/ 16158 h 355478"/>
              <a:gd name="connsiteX38" fmla="*/ 241984 w 258193"/>
              <a:gd name="connsiteY38" fmla="*/ 96141 h 355478"/>
              <a:gd name="connsiteX39" fmla="*/ 225826 w 258193"/>
              <a:gd name="connsiteY39" fmla="*/ 80791 h 355478"/>
              <a:gd name="connsiteX40" fmla="*/ 208456 w 258193"/>
              <a:gd name="connsiteY40" fmla="*/ 80791 h 355478"/>
              <a:gd name="connsiteX41" fmla="*/ 224614 w 258193"/>
              <a:gd name="connsiteY41" fmla="*/ 94525 h 355478"/>
              <a:gd name="connsiteX42" fmla="*/ 208456 w 258193"/>
              <a:gd name="connsiteY42" fmla="*/ 80791 h 355478"/>
              <a:gd name="connsiteX43" fmla="*/ 205628 w 258193"/>
              <a:gd name="connsiteY43" fmla="*/ 80791 h 355478"/>
              <a:gd name="connsiteX44" fmla="*/ 205628 w 258193"/>
              <a:gd name="connsiteY44" fmla="*/ 56553 h 355478"/>
              <a:gd name="connsiteX45" fmla="*/ 149075 w 258193"/>
              <a:gd name="connsiteY45" fmla="*/ 0 h 355478"/>
              <a:gd name="connsiteX46" fmla="*/ 119586 w 258193"/>
              <a:gd name="connsiteY46" fmla="*/ 8483 h 355478"/>
              <a:gd name="connsiteX47" fmla="*/ 112719 w 258193"/>
              <a:gd name="connsiteY47" fmla="*/ 8079 h 355478"/>
              <a:gd name="connsiteX48" fmla="*/ 56166 w 258193"/>
              <a:gd name="connsiteY48" fmla="*/ 64633 h 355478"/>
              <a:gd name="connsiteX49" fmla="*/ 56166 w 258193"/>
              <a:gd name="connsiteY49" fmla="*/ 80791 h 355478"/>
              <a:gd name="connsiteX50" fmla="*/ 31120 w 258193"/>
              <a:gd name="connsiteY50" fmla="*/ 80791 h 355478"/>
              <a:gd name="connsiteX51" fmla="*/ 14962 w 258193"/>
              <a:gd name="connsiteY51" fmla="*/ 96141 h 355478"/>
              <a:gd name="connsiteX52" fmla="*/ 16 w 258193"/>
              <a:gd name="connsiteY52" fmla="*/ 338513 h 355478"/>
              <a:gd name="connsiteX53" fmla="*/ 16174 w 258193"/>
              <a:gd name="connsiteY53" fmla="*/ 355479 h 355478"/>
              <a:gd name="connsiteX54" fmla="*/ 193914 w 258193"/>
              <a:gd name="connsiteY54" fmla="*/ 355479 h 355478"/>
              <a:gd name="connsiteX55" fmla="*/ 203204 w 258193"/>
              <a:gd name="connsiteY55" fmla="*/ 355479 h 355478"/>
              <a:gd name="connsiteX56" fmla="*/ 214919 w 258193"/>
              <a:gd name="connsiteY56" fmla="*/ 350227 h 355478"/>
              <a:gd name="connsiteX57" fmla="*/ 253295 w 258193"/>
              <a:gd name="connsiteY57" fmla="*/ 312256 h 355478"/>
              <a:gd name="connsiteX58" fmla="*/ 258142 w 258193"/>
              <a:gd name="connsiteY58" fmla="*/ 299733 h 355478"/>
              <a:gd name="connsiteX59" fmla="*/ 241984 w 258193"/>
              <a:gd name="connsiteY59" fmla="*/ 96141 h 355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58193" h="355478">
                <a:moveTo>
                  <a:pt x="210880" y="319931"/>
                </a:moveTo>
                <a:lnTo>
                  <a:pt x="221786" y="147847"/>
                </a:lnTo>
                <a:lnTo>
                  <a:pt x="233097" y="297713"/>
                </a:lnTo>
                <a:lnTo>
                  <a:pt x="210880" y="319931"/>
                </a:lnTo>
                <a:close/>
                <a:moveTo>
                  <a:pt x="185834" y="331242"/>
                </a:moveTo>
                <a:lnTo>
                  <a:pt x="24253" y="331242"/>
                </a:lnTo>
                <a:lnTo>
                  <a:pt x="38392" y="105028"/>
                </a:lnTo>
                <a:lnTo>
                  <a:pt x="56166" y="105028"/>
                </a:lnTo>
                <a:lnTo>
                  <a:pt x="56166" y="137344"/>
                </a:lnTo>
                <a:cubicBezTo>
                  <a:pt x="56166" y="141788"/>
                  <a:pt x="59801" y="145423"/>
                  <a:pt x="64245" y="145423"/>
                </a:cubicBezTo>
                <a:cubicBezTo>
                  <a:pt x="68688" y="145423"/>
                  <a:pt x="72324" y="141788"/>
                  <a:pt x="72324" y="137344"/>
                </a:cubicBezTo>
                <a:lnTo>
                  <a:pt x="72324" y="105028"/>
                </a:lnTo>
                <a:lnTo>
                  <a:pt x="153114" y="105028"/>
                </a:lnTo>
                <a:lnTo>
                  <a:pt x="153114" y="137344"/>
                </a:lnTo>
                <a:cubicBezTo>
                  <a:pt x="153114" y="141788"/>
                  <a:pt x="156750" y="145423"/>
                  <a:pt x="161193" y="145423"/>
                </a:cubicBezTo>
                <a:cubicBezTo>
                  <a:pt x="165637" y="145423"/>
                  <a:pt x="169272" y="141788"/>
                  <a:pt x="169272" y="137344"/>
                </a:cubicBezTo>
                <a:lnTo>
                  <a:pt x="169272" y="105028"/>
                </a:lnTo>
                <a:lnTo>
                  <a:pt x="199973" y="105028"/>
                </a:lnTo>
                <a:lnTo>
                  <a:pt x="185834" y="331242"/>
                </a:lnTo>
                <a:close/>
                <a:moveTo>
                  <a:pt x="72324" y="64633"/>
                </a:moveTo>
                <a:cubicBezTo>
                  <a:pt x="72324" y="46051"/>
                  <a:pt x="84846" y="30700"/>
                  <a:pt x="101812" y="25853"/>
                </a:cubicBezTo>
                <a:cubicBezTo>
                  <a:pt x="95753" y="34740"/>
                  <a:pt x="92521" y="45243"/>
                  <a:pt x="92521" y="56553"/>
                </a:cubicBezTo>
                <a:lnTo>
                  <a:pt x="92521" y="80791"/>
                </a:lnTo>
                <a:lnTo>
                  <a:pt x="72324" y="80791"/>
                </a:lnTo>
                <a:lnTo>
                  <a:pt x="72324" y="64633"/>
                </a:lnTo>
                <a:close/>
                <a:moveTo>
                  <a:pt x="123222" y="25449"/>
                </a:moveTo>
                <a:cubicBezTo>
                  <a:pt x="140592" y="29893"/>
                  <a:pt x="153114" y="45647"/>
                  <a:pt x="153114" y="64633"/>
                </a:cubicBezTo>
                <a:lnTo>
                  <a:pt x="153114" y="80791"/>
                </a:lnTo>
                <a:lnTo>
                  <a:pt x="108679" y="80791"/>
                </a:lnTo>
                <a:lnTo>
                  <a:pt x="108679" y="56553"/>
                </a:lnTo>
                <a:cubicBezTo>
                  <a:pt x="108679" y="44031"/>
                  <a:pt x="114335" y="33124"/>
                  <a:pt x="123222" y="25449"/>
                </a:cubicBezTo>
                <a:close/>
                <a:moveTo>
                  <a:pt x="149075" y="16158"/>
                </a:moveTo>
                <a:cubicBezTo>
                  <a:pt x="171292" y="16158"/>
                  <a:pt x="189470" y="34336"/>
                  <a:pt x="189470" y="56553"/>
                </a:cubicBezTo>
                <a:lnTo>
                  <a:pt x="189470" y="80791"/>
                </a:lnTo>
                <a:lnTo>
                  <a:pt x="169272" y="80791"/>
                </a:lnTo>
                <a:lnTo>
                  <a:pt x="169272" y="64633"/>
                </a:lnTo>
                <a:cubicBezTo>
                  <a:pt x="169272" y="44435"/>
                  <a:pt x="158770" y="26661"/>
                  <a:pt x="142612" y="16562"/>
                </a:cubicBezTo>
                <a:cubicBezTo>
                  <a:pt x="144631" y="16562"/>
                  <a:pt x="147055" y="16158"/>
                  <a:pt x="149075" y="16158"/>
                </a:cubicBezTo>
                <a:close/>
                <a:moveTo>
                  <a:pt x="241984" y="96141"/>
                </a:moveTo>
                <a:cubicBezTo>
                  <a:pt x="241580" y="87658"/>
                  <a:pt x="234309" y="80791"/>
                  <a:pt x="225826" y="80791"/>
                </a:cubicBezTo>
                <a:lnTo>
                  <a:pt x="208456" y="80791"/>
                </a:lnTo>
                <a:cubicBezTo>
                  <a:pt x="216535" y="80791"/>
                  <a:pt x="223402" y="86850"/>
                  <a:pt x="224614" y="94525"/>
                </a:cubicBezTo>
                <a:cubicBezTo>
                  <a:pt x="223402" y="86850"/>
                  <a:pt x="216939" y="80791"/>
                  <a:pt x="208456" y="80791"/>
                </a:cubicBezTo>
                <a:lnTo>
                  <a:pt x="205628" y="80791"/>
                </a:lnTo>
                <a:lnTo>
                  <a:pt x="205628" y="56553"/>
                </a:lnTo>
                <a:cubicBezTo>
                  <a:pt x="205628" y="25449"/>
                  <a:pt x="180179" y="0"/>
                  <a:pt x="149075" y="0"/>
                </a:cubicBezTo>
                <a:cubicBezTo>
                  <a:pt x="138168" y="0"/>
                  <a:pt x="128069" y="3232"/>
                  <a:pt x="119586" y="8483"/>
                </a:cubicBezTo>
                <a:cubicBezTo>
                  <a:pt x="117162" y="8079"/>
                  <a:pt x="115143" y="8079"/>
                  <a:pt x="112719" y="8079"/>
                </a:cubicBezTo>
                <a:cubicBezTo>
                  <a:pt x="81615" y="8079"/>
                  <a:pt x="56166" y="33528"/>
                  <a:pt x="56166" y="64633"/>
                </a:cubicBezTo>
                <a:lnTo>
                  <a:pt x="56166" y="80791"/>
                </a:lnTo>
                <a:lnTo>
                  <a:pt x="31120" y="80791"/>
                </a:lnTo>
                <a:cubicBezTo>
                  <a:pt x="22637" y="80791"/>
                  <a:pt x="15366" y="87254"/>
                  <a:pt x="14962" y="96141"/>
                </a:cubicBezTo>
                <a:lnTo>
                  <a:pt x="16" y="338513"/>
                </a:lnTo>
                <a:cubicBezTo>
                  <a:pt x="-388" y="347804"/>
                  <a:pt x="6883" y="355479"/>
                  <a:pt x="16174" y="355479"/>
                </a:cubicBezTo>
                <a:lnTo>
                  <a:pt x="193914" y="355479"/>
                </a:lnTo>
                <a:lnTo>
                  <a:pt x="203204" y="355479"/>
                </a:lnTo>
                <a:cubicBezTo>
                  <a:pt x="207648" y="355479"/>
                  <a:pt x="212091" y="353459"/>
                  <a:pt x="214919" y="350227"/>
                </a:cubicBezTo>
                <a:lnTo>
                  <a:pt x="253295" y="312256"/>
                </a:lnTo>
                <a:cubicBezTo>
                  <a:pt x="256526" y="309024"/>
                  <a:pt x="258546" y="304177"/>
                  <a:pt x="258142" y="299733"/>
                </a:cubicBezTo>
                <a:lnTo>
                  <a:pt x="241984" y="96141"/>
                </a:lnTo>
                <a:close/>
              </a:path>
            </a:pathLst>
          </a:custGeom>
          <a:solidFill>
            <a:schemeClr val="bg1">
              <a:lumMod val="50000"/>
            </a:schemeClr>
          </a:solidFill>
          <a:ln w="3969"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83" name="Google Shape;266;p30">
            <a:extLst>
              <a:ext uri="{FF2B5EF4-FFF2-40B4-BE49-F238E27FC236}">
                <a16:creationId xmlns:a16="http://schemas.microsoft.com/office/drawing/2014/main" xmlns="" id="{F53140B1-8B2C-425C-AA58-A5435064AA63}"/>
              </a:ext>
            </a:extLst>
          </p:cNvPr>
          <p:cNvSpPr txBox="1"/>
          <p:nvPr/>
        </p:nvSpPr>
        <p:spPr>
          <a:xfrm>
            <a:off x="4903413" y="2633727"/>
            <a:ext cx="2713200" cy="1470300"/>
          </a:xfrm>
          <a:prstGeom prst="rect">
            <a:avLst/>
          </a:prstGeom>
          <a:noFill/>
          <a:ln>
            <a:noFill/>
          </a:ln>
        </p:spPr>
        <p:txBody>
          <a:bodyPr spcFirstLastPara="1" wrap="square" lIns="34275" tIns="17150" rIns="34275" bIns="17150" anchor="t" anchorCtr="0">
            <a:noAutofit/>
          </a:bodyPr>
          <a:lstStyle/>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a:t>
            </a:r>
            <a:endParaRPr sz="500" dirty="0">
              <a:latin typeface="Calibri" panose="020F0502020204030204" pitchFamily="34" charset="0"/>
              <a:cs typeface="Calibri" panose="020F0502020204030204" pitchFamily="34" charset="0"/>
            </a:endParaRPr>
          </a:p>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 </a:t>
            </a:r>
          </a:p>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 </a:t>
            </a:r>
          </a:p>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 </a:t>
            </a:r>
          </a:p>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a:t>
            </a:r>
            <a:endParaRPr sz="500" dirty="0">
              <a:latin typeface="Calibri" panose="020F0502020204030204" pitchFamily="34" charset="0"/>
              <a:cs typeface="Calibri" panose="020F0502020204030204" pitchFamily="34" charset="0"/>
            </a:endParaRPr>
          </a:p>
        </p:txBody>
      </p:sp>
      <p:sp>
        <p:nvSpPr>
          <p:cNvPr id="84" name="Google Shape;267;p30">
            <a:extLst>
              <a:ext uri="{FF2B5EF4-FFF2-40B4-BE49-F238E27FC236}">
                <a16:creationId xmlns:a16="http://schemas.microsoft.com/office/drawing/2014/main" xmlns="" id="{4E49A817-1FE5-4DEC-A725-9C378846094C}"/>
              </a:ext>
            </a:extLst>
          </p:cNvPr>
          <p:cNvSpPr txBox="1"/>
          <p:nvPr/>
        </p:nvSpPr>
        <p:spPr>
          <a:xfrm>
            <a:off x="4843734" y="1579275"/>
            <a:ext cx="3551700" cy="1099200"/>
          </a:xfrm>
          <a:prstGeom prst="rect">
            <a:avLst/>
          </a:prstGeom>
          <a:no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rgbClr val="8C8E91"/>
              </a:buClr>
              <a:buSzPts val="1100"/>
              <a:buFont typeface="Arial"/>
              <a:buNone/>
            </a:pPr>
            <a:r>
              <a:rPr lang="en-US" sz="1100" b="0" i="0" u="none" dirty="0">
                <a:solidFill>
                  <a:srgbClr val="8C8E91"/>
                </a:solidFill>
                <a:latin typeface="Calibri" panose="020F0502020204030204" pitchFamily="34" charset="0"/>
                <a:cs typeface="Calibri" panose="020F0502020204030204" pitchFamily="34" charset="0"/>
                <a:sym typeface="Arial"/>
              </a:rPr>
              <a:t>This is sample Text. Insert your text here. This is sample Text. Insert your text here. This is sample Text. Insert your text here. This is sample Text. Insert your text here. This is sample Text. Insert your text here. This is sample Text. Insert your text here.</a:t>
            </a:r>
          </a:p>
          <a:p>
            <a:pPr marL="0" marR="0" lvl="0" indent="0" algn="l" rtl="0">
              <a:lnSpc>
                <a:spcPct val="100000"/>
              </a:lnSpc>
              <a:spcBef>
                <a:spcPts val="0"/>
              </a:spcBef>
              <a:spcAft>
                <a:spcPts val="0"/>
              </a:spcAft>
              <a:buClr>
                <a:srgbClr val="8C8E91"/>
              </a:buClr>
              <a:buSzPts val="1100"/>
              <a:buFont typeface="Arial"/>
              <a:buNone/>
            </a:pPr>
            <a:r>
              <a:rPr lang="en-US" sz="1100" b="0" i="0" u="none" dirty="0">
                <a:solidFill>
                  <a:srgbClr val="8C8E91"/>
                </a:solidFill>
                <a:latin typeface="Calibri" panose="020F0502020204030204" pitchFamily="34" charset="0"/>
                <a:cs typeface="Calibri" panose="020F0502020204030204" pitchFamily="34" charset="0"/>
                <a:sym typeface="Arial"/>
              </a:rPr>
              <a:t> </a:t>
            </a:r>
            <a:endParaRPr lang="en-US" sz="5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xmlns="" id="{DDA9FB71-9F3F-448B-9561-CA49280119AC}"/>
              </a:ext>
            </a:extLst>
          </p:cNvPr>
          <p:cNvSpPr txBox="1"/>
          <p:nvPr/>
        </p:nvSpPr>
        <p:spPr>
          <a:xfrm>
            <a:off x="4843734" y="1086338"/>
            <a:ext cx="3159220" cy="400110"/>
          </a:xfrm>
          <a:prstGeom prst="rect">
            <a:avLst/>
          </a:prstGeom>
          <a:noFill/>
        </p:spPr>
        <p:txBody>
          <a:bodyPr wrap="square" rtlCol="0">
            <a:spAutoFit/>
          </a:bodyPr>
          <a:lstStyle/>
          <a:p>
            <a:r>
              <a:rPr lang="en-US" sz="2000" dirty="0">
                <a:solidFill>
                  <a:schemeClr val="bg2"/>
                </a:solidFill>
                <a:latin typeface="Impact" panose="020B0806030902050204" pitchFamily="34" charset="0"/>
              </a:rPr>
              <a:t>PLACE</a:t>
            </a:r>
            <a:endParaRPr lang="es-UY" sz="2000" dirty="0">
              <a:solidFill>
                <a:schemeClr val="bg2"/>
              </a:solidFill>
              <a:latin typeface="Impact" panose="020B0806030902050204" pitchFamily="34" charset="0"/>
            </a:endParaRPr>
          </a:p>
        </p:txBody>
      </p:sp>
      <p:sp>
        <p:nvSpPr>
          <p:cNvPr id="2" name="Graphic 71" descr="Kiosk">
            <a:extLst>
              <a:ext uri="{FF2B5EF4-FFF2-40B4-BE49-F238E27FC236}">
                <a16:creationId xmlns:a16="http://schemas.microsoft.com/office/drawing/2014/main" xmlns="" id="{E9A71D32-FC7F-4DCE-BA6E-C0D29D511C85}"/>
              </a:ext>
            </a:extLst>
          </p:cNvPr>
          <p:cNvSpPr/>
          <p:nvPr/>
        </p:nvSpPr>
        <p:spPr>
          <a:xfrm>
            <a:off x="3364386" y="1931427"/>
            <a:ext cx="361699" cy="356811"/>
          </a:xfrm>
          <a:custGeom>
            <a:avLst/>
            <a:gdLst>
              <a:gd name="connsiteX0" fmla="*/ 361700 w 361699"/>
              <a:gd name="connsiteY0" fmla="*/ 224840 h 356811"/>
              <a:gd name="connsiteX1" fmla="*/ 337261 w 361699"/>
              <a:gd name="connsiteY1" fmla="*/ 224840 h 356811"/>
              <a:gd name="connsiteX2" fmla="*/ 337261 w 361699"/>
              <a:gd name="connsiteY2" fmla="*/ 120485 h 356811"/>
              <a:gd name="connsiteX3" fmla="*/ 356812 w 361699"/>
              <a:gd name="connsiteY3" fmla="*/ 92869 h 356811"/>
              <a:gd name="connsiteX4" fmla="*/ 356812 w 361699"/>
              <a:gd name="connsiteY4" fmla="*/ 67354 h 356811"/>
              <a:gd name="connsiteX5" fmla="*/ 325725 w 361699"/>
              <a:gd name="connsiteY5" fmla="*/ 0 h 356811"/>
              <a:gd name="connsiteX6" fmla="*/ 35974 w 361699"/>
              <a:gd name="connsiteY6" fmla="*/ 0 h 356811"/>
              <a:gd name="connsiteX7" fmla="*/ 4888 w 361699"/>
              <a:gd name="connsiteY7" fmla="*/ 67354 h 356811"/>
              <a:gd name="connsiteX8" fmla="*/ 4888 w 361699"/>
              <a:gd name="connsiteY8" fmla="*/ 92869 h 356811"/>
              <a:gd name="connsiteX9" fmla="*/ 24439 w 361699"/>
              <a:gd name="connsiteY9" fmla="*/ 120485 h 356811"/>
              <a:gd name="connsiteX10" fmla="*/ 24439 w 361699"/>
              <a:gd name="connsiteY10" fmla="*/ 224840 h 356811"/>
              <a:gd name="connsiteX11" fmla="*/ 0 w 361699"/>
              <a:gd name="connsiteY11" fmla="*/ 224840 h 356811"/>
              <a:gd name="connsiteX12" fmla="*/ 0 w 361699"/>
              <a:gd name="connsiteY12" fmla="*/ 254167 h 356811"/>
              <a:gd name="connsiteX13" fmla="*/ 24439 w 361699"/>
              <a:gd name="connsiteY13" fmla="*/ 254167 h 356811"/>
              <a:gd name="connsiteX14" fmla="*/ 24439 w 361699"/>
              <a:gd name="connsiteY14" fmla="*/ 356812 h 356811"/>
              <a:gd name="connsiteX15" fmla="*/ 337261 w 361699"/>
              <a:gd name="connsiteY15" fmla="*/ 356812 h 356811"/>
              <a:gd name="connsiteX16" fmla="*/ 337261 w 361699"/>
              <a:gd name="connsiteY16" fmla="*/ 254167 h 356811"/>
              <a:gd name="connsiteX17" fmla="*/ 361700 w 361699"/>
              <a:gd name="connsiteY17" fmla="*/ 254167 h 356811"/>
              <a:gd name="connsiteX18" fmla="*/ 327485 w 361699"/>
              <a:gd name="connsiteY18" fmla="*/ 224840 h 356811"/>
              <a:gd name="connsiteX19" fmla="*/ 317709 w 361699"/>
              <a:gd name="connsiteY19" fmla="*/ 224840 h 356811"/>
              <a:gd name="connsiteX20" fmla="*/ 317709 w 361699"/>
              <a:gd name="connsiteY20" fmla="*/ 122196 h 356811"/>
              <a:gd name="connsiteX21" fmla="*/ 327485 w 361699"/>
              <a:gd name="connsiteY21" fmla="*/ 122196 h 356811"/>
              <a:gd name="connsiteX22" fmla="*/ 53766 w 361699"/>
              <a:gd name="connsiteY22" fmla="*/ 121805 h 356811"/>
              <a:gd name="connsiteX23" fmla="*/ 78205 w 361699"/>
              <a:gd name="connsiteY23" fmla="*/ 105514 h 356811"/>
              <a:gd name="connsiteX24" fmla="*/ 107532 w 361699"/>
              <a:gd name="connsiteY24" fmla="*/ 122196 h 356811"/>
              <a:gd name="connsiteX25" fmla="*/ 117308 w 361699"/>
              <a:gd name="connsiteY25" fmla="*/ 122196 h 356811"/>
              <a:gd name="connsiteX26" fmla="*/ 146635 w 361699"/>
              <a:gd name="connsiteY26" fmla="*/ 105514 h 356811"/>
              <a:gd name="connsiteX27" fmla="*/ 175962 w 361699"/>
              <a:gd name="connsiteY27" fmla="*/ 122196 h 356811"/>
              <a:gd name="connsiteX28" fmla="*/ 185738 w 361699"/>
              <a:gd name="connsiteY28" fmla="*/ 122196 h 356811"/>
              <a:gd name="connsiteX29" fmla="*/ 215065 w 361699"/>
              <a:gd name="connsiteY29" fmla="*/ 105514 h 356811"/>
              <a:gd name="connsiteX30" fmla="*/ 244392 w 361699"/>
              <a:gd name="connsiteY30" fmla="*/ 122196 h 356811"/>
              <a:gd name="connsiteX31" fmla="*/ 254167 w 361699"/>
              <a:gd name="connsiteY31" fmla="*/ 122196 h 356811"/>
              <a:gd name="connsiteX32" fmla="*/ 283494 w 361699"/>
              <a:gd name="connsiteY32" fmla="*/ 105514 h 356811"/>
              <a:gd name="connsiteX33" fmla="*/ 307934 w 361699"/>
              <a:gd name="connsiteY33" fmla="*/ 121805 h 356811"/>
              <a:gd name="connsiteX34" fmla="*/ 307934 w 361699"/>
              <a:gd name="connsiteY34" fmla="*/ 224840 h 356811"/>
              <a:gd name="connsiteX35" fmla="*/ 53766 w 361699"/>
              <a:gd name="connsiteY35" fmla="*/ 224840 h 356811"/>
              <a:gd name="connsiteX36" fmla="*/ 151523 w 361699"/>
              <a:gd name="connsiteY36" fmla="*/ 68806 h 356811"/>
              <a:gd name="connsiteX37" fmla="*/ 160604 w 361699"/>
              <a:gd name="connsiteY37" fmla="*/ 9776 h 356811"/>
              <a:gd name="connsiteX38" fmla="*/ 201095 w 361699"/>
              <a:gd name="connsiteY38" fmla="*/ 9776 h 356811"/>
              <a:gd name="connsiteX39" fmla="*/ 210177 w 361699"/>
              <a:gd name="connsiteY39" fmla="*/ 68806 h 356811"/>
              <a:gd name="connsiteX40" fmla="*/ 210177 w 361699"/>
              <a:gd name="connsiteY40" fmla="*/ 87981 h 356811"/>
              <a:gd name="connsiteX41" fmla="*/ 185738 w 361699"/>
              <a:gd name="connsiteY41" fmla="*/ 112420 h 356811"/>
              <a:gd name="connsiteX42" fmla="*/ 175962 w 361699"/>
              <a:gd name="connsiteY42" fmla="*/ 112420 h 356811"/>
              <a:gd name="connsiteX43" fmla="*/ 151523 w 361699"/>
              <a:gd name="connsiteY43" fmla="*/ 87981 h 356811"/>
              <a:gd name="connsiteX44" fmla="*/ 319469 w 361699"/>
              <a:gd name="connsiteY44" fmla="*/ 9776 h 356811"/>
              <a:gd name="connsiteX45" fmla="*/ 347036 w 361699"/>
              <a:gd name="connsiteY45" fmla="*/ 69505 h 356811"/>
              <a:gd name="connsiteX46" fmla="*/ 347036 w 361699"/>
              <a:gd name="connsiteY46" fmla="*/ 92869 h 356811"/>
              <a:gd name="connsiteX47" fmla="*/ 327485 w 361699"/>
              <a:gd name="connsiteY47" fmla="*/ 112420 h 356811"/>
              <a:gd name="connsiteX48" fmla="*/ 312821 w 361699"/>
              <a:gd name="connsiteY48" fmla="*/ 112420 h 356811"/>
              <a:gd name="connsiteX49" fmla="*/ 288382 w 361699"/>
              <a:gd name="connsiteY49" fmla="*/ 87981 h 356811"/>
              <a:gd name="connsiteX50" fmla="*/ 288382 w 361699"/>
              <a:gd name="connsiteY50" fmla="*/ 67521 h 356811"/>
              <a:gd name="connsiteX51" fmla="*/ 266172 w 361699"/>
              <a:gd name="connsiteY51" fmla="*/ 9776 h 356811"/>
              <a:gd name="connsiteX52" fmla="*/ 278607 w 361699"/>
              <a:gd name="connsiteY52" fmla="*/ 69339 h 356811"/>
              <a:gd name="connsiteX53" fmla="*/ 278607 w 361699"/>
              <a:gd name="connsiteY53" fmla="*/ 87981 h 356811"/>
              <a:gd name="connsiteX54" fmla="*/ 254167 w 361699"/>
              <a:gd name="connsiteY54" fmla="*/ 112420 h 356811"/>
              <a:gd name="connsiteX55" fmla="*/ 244392 w 361699"/>
              <a:gd name="connsiteY55" fmla="*/ 112420 h 356811"/>
              <a:gd name="connsiteX56" fmla="*/ 219953 w 361699"/>
              <a:gd name="connsiteY56" fmla="*/ 87981 h 356811"/>
              <a:gd name="connsiteX57" fmla="*/ 219953 w 361699"/>
              <a:gd name="connsiteY57" fmla="*/ 68430 h 356811"/>
              <a:gd name="connsiteX58" fmla="*/ 210983 w 361699"/>
              <a:gd name="connsiteY58" fmla="*/ 9776 h 356811"/>
              <a:gd name="connsiteX59" fmla="*/ 255697 w 361699"/>
              <a:gd name="connsiteY59" fmla="*/ 9776 h 356811"/>
              <a:gd name="connsiteX60" fmla="*/ 141747 w 361699"/>
              <a:gd name="connsiteY60" fmla="*/ 68430 h 356811"/>
              <a:gd name="connsiteX61" fmla="*/ 141747 w 361699"/>
              <a:gd name="connsiteY61" fmla="*/ 87981 h 356811"/>
              <a:gd name="connsiteX62" fmla="*/ 117308 w 361699"/>
              <a:gd name="connsiteY62" fmla="*/ 112420 h 356811"/>
              <a:gd name="connsiteX63" fmla="*/ 107532 w 361699"/>
              <a:gd name="connsiteY63" fmla="*/ 112420 h 356811"/>
              <a:gd name="connsiteX64" fmla="*/ 83093 w 361699"/>
              <a:gd name="connsiteY64" fmla="*/ 87981 h 356811"/>
              <a:gd name="connsiteX65" fmla="*/ 83093 w 361699"/>
              <a:gd name="connsiteY65" fmla="*/ 69339 h 356811"/>
              <a:gd name="connsiteX66" fmla="*/ 106002 w 361699"/>
              <a:gd name="connsiteY66" fmla="*/ 9776 h 356811"/>
              <a:gd name="connsiteX67" fmla="*/ 150711 w 361699"/>
              <a:gd name="connsiteY67" fmla="*/ 9776 h 356811"/>
              <a:gd name="connsiteX68" fmla="*/ 141806 w 361699"/>
              <a:gd name="connsiteY68" fmla="*/ 67687 h 356811"/>
              <a:gd name="connsiteX69" fmla="*/ 14664 w 361699"/>
              <a:gd name="connsiteY69" fmla="*/ 92869 h 356811"/>
              <a:gd name="connsiteX70" fmla="*/ 14664 w 361699"/>
              <a:gd name="connsiteY70" fmla="*/ 69505 h 356811"/>
              <a:gd name="connsiteX71" fmla="*/ 42231 w 361699"/>
              <a:gd name="connsiteY71" fmla="*/ 9776 h 356811"/>
              <a:gd name="connsiteX72" fmla="*/ 95508 w 361699"/>
              <a:gd name="connsiteY72" fmla="*/ 9776 h 356811"/>
              <a:gd name="connsiteX73" fmla="*/ 73318 w 361699"/>
              <a:gd name="connsiteY73" fmla="*/ 67521 h 356811"/>
              <a:gd name="connsiteX74" fmla="*/ 73318 w 361699"/>
              <a:gd name="connsiteY74" fmla="*/ 87981 h 356811"/>
              <a:gd name="connsiteX75" fmla="*/ 48878 w 361699"/>
              <a:gd name="connsiteY75" fmla="*/ 112420 h 356811"/>
              <a:gd name="connsiteX76" fmla="*/ 34215 w 361699"/>
              <a:gd name="connsiteY76" fmla="*/ 112420 h 356811"/>
              <a:gd name="connsiteX77" fmla="*/ 14664 w 361699"/>
              <a:gd name="connsiteY77" fmla="*/ 92869 h 356811"/>
              <a:gd name="connsiteX78" fmla="*/ 34215 w 361699"/>
              <a:gd name="connsiteY78" fmla="*/ 122196 h 356811"/>
              <a:gd name="connsiteX79" fmla="*/ 43991 w 361699"/>
              <a:gd name="connsiteY79" fmla="*/ 122196 h 356811"/>
              <a:gd name="connsiteX80" fmla="*/ 43991 w 361699"/>
              <a:gd name="connsiteY80" fmla="*/ 224840 h 356811"/>
              <a:gd name="connsiteX81" fmla="*/ 34215 w 361699"/>
              <a:gd name="connsiteY81" fmla="*/ 224840 h 356811"/>
              <a:gd name="connsiteX82" fmla="*/ 327485 w 361699"/>
              <a:gd name="connsiteY82" fmla="*/ 347036 h 356811"/>
              <a:gd name="connsiteX83" fmla="*/ 34215 w 361699"/>
              <a:gd name="connsiteY83" fmla="*/ 347036 h 356811"/>
              <a:gd name="connsiteX84" fmla="*/ 34215 w 361699"/>
              <a:gd name="connsiteY84" fmla="*/ 254167 h 356811"/>
              <a:gd name="connsiteX85" fmla="*/ 327485 w 361699"/>
              <a:gd name="connsiteY85" fmla="*/ 254167 h 356811"/>
              <a:gd name="connsiteX86" fmla="*/ 351924 w 361699"/>
              <a:gd name="connsiteY86" fmla="*/ 244392 h 356811"/>
              <a:gd name="connsiteX87" fmla="*/ 9776 w 361699"/>
              <a:gd name="connsiteY87" fmla="*/ 244392 h 356811"/>
              <a:gd name="connsiteX88" fmla="*/ 9776 w 361699"/>
              <a:gd name="connsiteY88" fmla="*/ 234616 h 356811"/>
              <a:gd name="connsiteX89" fmla="*/ 351924 w 361699"/>
              <a:gd name="connsiteY89" fmla="*/ 234616 h 35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61699" h="356811">
                <a:moveTo>
                  <a:pt x="361700" y="224840"/>
                </a:moveTo>
                <a:lnTo>
                  <a:pt x="337261" y="224840"/>
                </a:lnTo>
                <a:lnTo>
                  <a:pt x="337261" y="120485"/>
                </a:lnTo>
                <a:cubicBezTo>
                  <a:pt x="348966" y="116347"/>
                  <a:pt x="356798" y="105285"/>
                  <a:pt x="356812" y="92869"/>
                </a:cubicBezTo>
                <a:lnTo>
                  <a:pt x="356812" y="67354"/>
                </a:lnTo>
                <a:lnTo>
                  <a:pt x="325725" y="0"/>
                </a:lnTo>
                <a:lnTo>
                  <a:pt x="35974" y="0"/>
                </a:lnTo>
                <a:lnTo>
                  <a:pt x="4888" y="67354"/>
                </a:lnTo>
                <a:lnTo>
                  <a:pt x="4888" y="92869"/>
                </a:lnTo>
                <a:cubicBezTo>
                  <a:pt x="4902" y="105285"/>
                  <a:pt x="12733" y="116347"/>
                  <a:pt x="24439" y="120485"/>
                </a:cubicBezTo>
                <a:lnTo>
                  <a:pt x="24439" y="224840"/>
                </a:lnTo>
                <a:lnTo>
                  <a:pt x="0" y="224840"/>
                </a:lnTo>
                <a:lnTo>
                  <a:pt x="0" y="254167"/>
                </a:lnTo>
                <a:lnTo>
                  <a:pt x="24439" y="254167"/>
                </a:lnTo>
                <a:lnTo>
                  <a:pt x="24439" y="356812"/>
                </a:lnTo>
                <a:lnTo>
                  <a:pt x="337261" y="356812"/>
                </a:lnTo>
                <a:lnTo>
                  <a:pt x="337261" y="254167"/>
                </a:lnTo>
                <a:lnTo>
                  <a:pt x="361700" y="254167"/>
                </a:lnTo>
                <a:close/>
                <a:moveTo>
                  <a:pt x="327485" y="224840"/>
                </a:moveTo>
                <a:lnTo>
                  <a:pt x="317709" y="224840"/>
                </a:lnTo>
                <a:lnTo>
                  <a:pt x="317709" y="122196"/>
                </a:lnTo>
                <a:lnTo>
                  <a:pt x="327485" y="122196"/>
                </a:lnTo>
                <a:close/>
                <a:moveTo>
                  <a:pt x="53766" y="121805"/>
                </a:moveTo>
                <a:cubicBezTo>
                  <a:pt x="63948" y="120325"/>
                  <a:pt x="72923" y="114342"/>
                  <a:pt x="78205" y="105514"/>
                </a:cubicBezTo>
                <a:cubicBezTo>
                  <a:pt x="84369" y="115843"/>
                  <a:pt x="95504" y="122177"/>
                  <a:pt x="107532" y="122196"/>
                </a:cubicBezTo>
                <a:lnTo>
                  <a:pt x="117308" y="122196"/>
                </a:lnTo>
                <a:cubicBezTo>
                  <a:pt x="129336" y="122177"/>
                  <a:pt x="140471" y="115843"/>
                  <a:pt x="146635" y="105514"/>
                </a:cubicBezTo>
                <a:cubicBezTo>
                  <a:pt x="152799" y="115843"/>
                  <a:pt x="163934" y="122177"/>
                  <a:pt x="175962" y="122196"/>
                </a:cubicBezTo>
                <a:lnTo>
                  <a:pt x="185738" y="122196"/>
                </a:lnTo>
                <a:cubicBezTo>
                  <a:pt x="197766" y="122177"/>
                  <a:pt x="208901" y="115843"/>
                  <a:pt x="215065" y="105514"/>
                </a:cubicBezTo>
                <a:cubicBezTo>
                  <a:pt x="221228" y="115843"/>
                  <a:pt x="232363" y="122177"/>
                  <a:pt x="244392" y="122196"/>
                </a:cubicBezTo>
                <a:lnTo>
                  <a:pt x="254167" y="122196"/>
                </a:lnTo>
                <a:cubicBezTo>
                  <a:pt x="266196" y="122177"/>
                  <a:pt x="277331" y="115843"/>
                  <a:pt x="283494" y="105514"/>
                </a:cubicBezTo>
                <a:cubicBezTo>
                  <a:pt x="288777" y="114342"/>
                  <a:pt x="297752" y="120325"/>
                  <a:pt x="307934" y="121805"/>
                </a:cubicBezTo>
                <a:lnTo>
                  <a:pt x="307934" y="224840"/>
                </a:lnTo>
                <a:lnTo>
                  <a:pt x="53766" y="224840"/>
                </a:lnTo>
                <a:close/>
                <a:moveTo>
                  <a:pt x="151523" y="68806"/>
                </a:moveTo>
                <a:lnTo>
                  <a:pt x="160604" y="9776"/>
                </a:lnTo>
                <a:lnTo>
                  <a:pt x="201095" y="9776"/>
                </a:lnTo>
                <a:lnTo>
                  <a:pt x="210177" y="68806"/>
                </a:lnTo>
                <a:lnTo>
                  <a:pt x="210177" y="87981"/>
                </a:lnTo>
                <a:cubicBezTo>
                  <a:pt x="210161" y="101472"/>
                  <a:pt x="199229" y="112404"/>
                  <a:pt x="185738" y="112420"/>
                </a:cubicBezTo>
                <a:lnTo>
                  <a:pt x="175962" y="112420"/>
                </a:lnTo>
                <a:cubicBezTo>
                  <a:pt x="162471" y="112404"/>
                  <a:pt x="151539" y="101472"/>
                  <a:pt x="151523" y="87981"/>
                </a:cubicBezTo>
                <a:close/>
                <a:moveTo>
                  <a:pt x="319469" y="9776"/>
                </a:moveTo>
                <a:lnTo>
                  <a:pt x="347036" y="69505"/>
                </a:lnTo>
                <a:lnTo>
                  <a:pt x="347036" y="92869"/>
                </a:lnTo>
                <a:cubicBezTo>
                  <a:pt x="347036" y="103667"/>
                  <a:pt x="338283" y="112420"/>
                  <a:pt x="327485" y="112420"/>
                </a:cubicBezTo>
                <a:lnTo>
                  <a:pt x="312821" y="112420"/>
                </a:lnTo>
                <a:cubicBezTo>
                  <a:pt x="299330" y="112404"/>
                  <a:pt x="288398" y="101472"/>
                  <a:pt x="288382" y="87981"/>
                </a:cubicBezTo>
                <a:lnTo>
                  <a:pt x="288382" y="67521"/>
                </a:lnTo>
                <a:lnTo>
                  <a:pt x="266172" y="9776"/>
                </a:lnTo>
                <a:close/>
                <a:moveTo>
                  <a:pt x="278607" y="69339"/>
                </a:moveTo>
                <a:lnTo>
                  <a:pt x="278607" y="87981"/>
                </a:lnTo>
                <a:cubicBezTo>
                  <a:pt x="278590" y="101472"/>
                  <a:pt x="267658" y="112404"/>
                  <a:pt x="254167" y="112420"/>
                </a:cubicBezTo>
                <a:lnTo>
                  <a:pt x="244392" y="112420"/>
                </a:lnTo>
                <a:cubicBezTo>
                  <a:pt x="230901" y="112404"/>
                  <a:pt x="219969" y="101472"/>
                  <a:pt x="219953" y="87981"/>
                </a:cubicBezTo>
                <a:lnTo>
                  <a:pt x="219953" y="68430"/>
                </a:lnTo>
                <a:lnTo>
                  <a:pt x="210983" y="9776"/>
                </a:lnTo>
                <a:lnTo>
                  <a:pt x="255697" y="9776"/>
                </a:lnTo>
                <a:close/>
                <a:moveTo>
                  <a:pt x="141747" y="68430"/>
                </a:moveTo>
                <a:lnTo>
                  <a:pt x="141747" y="87981"/>
                </a:lnTo>
                <a:cubicBezTo>
                  <a:pt x="141731" y="101472"/>
                  <a:pt x="130799" y="112404"/>
                  <a:pt x="117308" y="112420"/>
                </a:cubicBezTo>
                <a:lnTo>
                  <a:pt x="107532" y="112420"/>
                </a:lnTo>
                <a:cubicBezTo>
                  <a:pt x="94041" y="112404"/>
                  <a:pt x="83109" y="101472"/>
                  <a:pt x="83093" y="87981"/>
                </a:cubicBezTo>
                <a:lnTo>
                  <a:pt x="83093" y="69339"/>
                </a:lnTo>
                <a:lnTo>
                  <a:pt x="106002" y="9776"/>
                </a:lnTo>
                <a:lnTo>
                  <a:pt x="150711" y="9776"/>
                </a:lnTo>
                <a:lnTo>
                  <a:pt x="141806" y="67687"/>
                </a:lnTo>
                <a:close/>
                <a:moveTo>
                  <a:pt x="14664" y="92869"/>
                </a:moveTo>
                <a:lnTo>
                  <a:pt x="14664" y="69505"/>
                </a:lnTo>
                <a:lnTo>
                  <a:pt x="42231" y="9776"/>
                </a:lnTo>
                <a:lnTo>
                  <a:pt x="95508" y="9776"/>
                </a:lnTo>
                <a:lnTo>
                  <a:pt x="73318" y="67521"/>
                </a:lnTo>
                <a:lnTo>
                  <a:pt x="73318" y="87981"/>
                </a:lnTo>
                <a:cubicBezTo>
                  <a:pt x="73301" y="101472"/>
                  <a:pt x="62369" y="112404"/>
                  <a:pt x="48878" y="112420"/>
                </a:cubicBezTo>
                <a:lnTo>
                  <a:pt x="34215" y="112420"/>
                </a:lnTo>
                <a:cubicBezTo>
                  <a:pt x="23417" y="112420"/>
                  <a:pt x="14664" y="103667"/>
                  <a:pt x="14664" y="92869"/>
                </a:cubicBezTo>
                <a:close/>
                <a:moveTo>
                  <a:pt x="34215" y="122196"/>
                </a:moveTo>
                <a:lnTo>
                  <a:pt x="43991" y="122196"/>
                </a:lnTo>
                <a:lnTo>
                  <a:pt x="43991" y="224840"/>
                </a:lnTo>
                <a:lnTo>
                  <a:pt x="34215" y="224840"/>
                </a:lnTo>
                <a:close/>
                <a:moveTo>
                  <a:pt x="327485" y="347036"/>
                </a:moveTo>
                <a:lnTo>
                  <a:pt x="34215" y="347036"/>
                </a:lnTo>
                <a:lnTo>
                  <a:pt x="34215" y="254167"/>
                </a:lnTo>
                <a:lnTo>
                  <a:pt x="327485" y="254167"/>
                </a:lnTo>
                <a:close/>
                <a:moveTo>
                  <a:pt x="351924" y="244392"/>
                </a:moveTo>
                <a:lnTo>
                  <a:pt x="9776" y="244392"/>
                </a:lnTo>
                <a:lnTo>
                  <a:pt x="9776" y="234616"/>
                </a:lnTo>
                <a:lnTo>
                  <a:pt x="351924" y="234616"/>
                </a:lnTo>
                <a:close/>
              </a:path>
            </a:pathLst>
          </a:custGeom>
          <a:solidFill>
            <a:schemeClr val="bg2"/>
          </a:solidFill>
          <a:ln w="4862" cap="flat">
            <a:noFill/>
            <a:prstDash val="solid"/>
            <a:miter/>
          </a:ln>
        </p:spPr>
        <p:txBody>
          <a:bodyPr rtlCol="0" anchor="ctr"/>
          <a:lstStyle/>
          <a:p>
            <a:endParaRPr lang="es-UY"/>
          </a:p>
        </p:txBody>
      </p:sp>
    </p:spTree>
    <p:extLst>
      <p:ext uri="{BB962C8B-B14F-4D97-AF65-F5344CB8AC3E}">
        <p14:creationId xmlns:p14="http://schemas.microsoft.com/office/powerpoint/2010/main" val="302027153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p:nvPr/>
        </p:nvSpPr>
        <p:spPr>
          <a:xfrm>
            <a:off x="555950" y="257050"/>
            <a:ext cx="6328069" cy="423300"/>
          </a:xfrm>
          <a:prstGeom prst="rect">
            <a:avLst/>
          </a:prstGeom>
          <a:noFill/>
          <a:ln>
            <a:noFill/>
          </a:ln>
        </p:spPr>
        <p:txBody>
          <a:bodyPr spcFirstLastPara="1" wrap="square" lIns="19050" tIns="19050" rIns="19050" bIns="19050" anchor="t" anchorCtr="0">
            <a:noAutofit/>
          </a:bodyPr>
          <a:lstStyle/>
          <a:p>
            <a:pPr marL="0" marR="0" lvl="0" indent="0" algn="l" rtl="0">
              <a:lnSpc>
                <a:spcPct val="100000"/>
              </a:lnSpc>
              <a:spcBef>
                <a:spcPts val="0"/>
              </a:spcBef>
              <a:spcAft>
                <a:spcPts val="0"/>
              </a:spcAft>
              <a:buClr>
                <a:srgbClr val="252D30"/>
              </a:buClr>
              <a:buSzPts val="3000"/>
              <a:buFont typeface="Arial"/>
              <a:buNone/>
            </a:pPr>
            <a:r>
              <a:rPr lang="en-GB" sz="3000" b="0" i="0" u="none" dirty="0">
                <a:solidFill>
                  <a:srgbClr val="252D30"/>
                </a:solidFill>
                <a:latin typeface="Calibri" panose="020F0502020204030204" pitchFamily="34" charset="0"/>
                <a:cs typeface="Calibri" panose="020F0502020204030204" pitchFamily="34" charset="0"/>
                <a:sym typeface="Arial"/>
              </a:rPr>
              <a:t>Marketing Mix 7Ps – Physical Evidence</a:t>
            </a:r>
            <a:endParaRPr sz="500" dirty="0">
              <a:latin typeface="Calibri" panose="020F0502020204030204" pitchFamily="34" charset="0"/>
              <a:cs typeface="Calibri" panose="020F0502020204030204" pitchFamily="34" charset="0"/>
            </a:endParaRPr>
          </a:p>
        </p:txBody>
      </p:sp>
      <p:sp>
        <p:nvSpPr>
          <p:cNvPr id="54" name="Google Shape;116;p26">
            <a:extLst>
              <a:ext uri="{FF2B5EF4-FFF2-40B4-BE49-F238E27FC236}">
                <a16:creationId xmlns:a16="http://schemas.microsoft.com/office/drawing/2014/main" xmlns="" id="{06FF839F-9250-4C1F-BEDB-B79B0A7F4787}"/>
              </a:ext>
            </a:extLst>
          </p:cNvPr>
          <p:cNvSpPr/>
          <p:nvPr/>
        </p:nvSpPr>
        <p:spPr>
          <a:xfrm>
            <a:off x="1277380" y="1773312"/>
            <a:ext cx="2594361" cy="2592910"/>
          </a:xfrm>
          <a:prstGeom prst="ellipse">
            <a:avLst/>
          </a:prstGeom>
          <a:noFill/>
          <a:ln w="28575" cap="flat" cmpd="sng">
            <a:solidFill>
              <a:schemeClr val="lt2"/>
            </a:solidFill>
            <a:prstDash val="solid"/>
            <a:miter lim="262144"/>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55" name="Google Shape;125;p26">
            <a:extLst>
              <a:ext uri="{FF2B5EF4-FFF2-40B4-BE49-F238E27FC236}">
                <a16:creationId xmlns:a16="http://schemas.microsoft.com/office/drawing/2014/main" xmlns="" id="{BDFFD703-9E74-4424-89EF-0F9DD336A42A}"/>
              </a:ext>
            </a:extLst>
          </p:cNvPr>
          <p:cNvSpPr/>
          <p:nvPr/>
        </p:nvSpPr>
        <p:spPr>
          <a:xfrm>
            <a:off x="1929560" y="2425077"/>
            <a:ext cx="1290465" cy="1290465"/>
          </a:xfrm>
          <a:prstGeom prst="ellipse">
            <a:avLst/>
          </a:prstGeom>
          <a:solidFill>
            <a:srgbClr val="1A77B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56" name="Google Shape;126;p26">
            <a:extLst>
              <a:ext uri="{FF2B5EF4-FFF2-40B4-BE49-F238E27FC236}">
                <a16:creationId xmlns:a16="http://schemas.microsoft.com/office/drawing/2014/main" xmlns="" id="{9A0AC95F-AA3A-450B-8D9A-F89CB01C716E}"/>
              </a:ext>
            </a:extLst>
          </p:cNvPr>
          <p:cNvSpPr txBox="1"/>
          <p:nvPr/>
        </p:nvSpPr>
        <p:spPr>
          <a:xfrm>
            <a:off x="2113080" y="2771742"/>
            <a:ext cx="923472" cy="597135"/>
          </a:xfrm>
          <a:prstGeom prst="rect">
            <a:avLst/>
          </a:prstGeom>
          <a:noFill/>
          <a:ln>
            <a:noFill/>
          </a:ln>
        </p:spPr>
        <p:txBody>
          <a:bodyPr spcFirstLastPara="1" wrap="square" lIns="34275" tIns="17150" rIns="34275" bIns="17150" anchor="t" anchorCtr="0">
            <a:noAutofit/>
          </a:bodyPr>
          <a:lstStyle/>
          <a:p>
            <a:pPr marL="0" marR="0" lvl="0" indent="0" algn="ctr" rtl="0">
              <a:lnSpc>
                <a:spcPct val="100000"/>
              </a:lnSpc>
              <a:spcBef>
                <a:spcPts val="0"/>
              </a:spcBef>
              <a:spcAft>
                <a:spcPts val="0"/>
              </a:spcAft>
              <a:buClr>
                <a:srgbClr val="FFFFFF"/>
              </a:buClr>
              <a:buSzPts val="2300"/>
              <a:buFont typeface="Impact"/>
              <a:buNone/>
            </a:pPr>
            <a:r>
              <a:rPr lang="en-US" sz="1600" dirty="0">
                <a:solidFill>
                  <a:schemeClr val="bg1"/>
                </a:solidFill>
                <a:latin typeface="Impact" panose="020B0806030902050204" pitchFamily="34" charset="0"/>
                <a:cs typeface="Calibri" panose="020F0502020204030204" pitchFamily="34" charset="0"/>
              </a:rPr>
              <a:t>MARKET</a:t>
            </a:r>
          </a:p>
          <a:p>
            <a:pPr marL="0" marR="0" lvl="0" indent="0" algn="ctr" rtl="0">
              <a:lnSpc>
                <a:spcPct val="100000"/>
              </a:lnSpc>
              <a:spcBef>
                <a:spcPts val="0"/>
              </a:spcBef>
              <a:spcAft>
                <a:spcPts val="0"/>
              </a:spcAft>
              <a:buClr>
                <a:srgbClr val="FFFFFF"/>
              </a:buClr>
              <a:buSzPts val="2300"/>
              <a:buFont typeface="Impact"/>
              <a:buNone/>
            </a:pPr>
            <a:r>
              <a:rPr lang="en-US" sz="1600" dirty="0">
                <a:solidFill>
                  <a:schemeClr val="bg1"/>
                </a:solidFill>
                <a:latin typeface="Impact" panose="020B0806030902050204" pitchFamily="34" charset="0"/>
                <a:cs typeface="Calibri" panose="020F0502020204030204" pitchFamily="34" charset="0"/>
              </a:rPr>
              <a:t>MIX</a:t>
            </a:r>
            <a:endParaRPr sz="1600" dirty="0">
              <a:solidFill>
                <a:schemeClr val="bg1"/>
              </a:solidFill>
              <a:latin typeface="Impact" panose="020B0806030902050204" pitchFamily="34" charset="0"/>
              <a:cs typeface="Calibri" panose="020F0502020204030204" pitchFamily="34" charset="0"/>
            </a:endParaRPr>
          </a:p>
        </p:txBody>
      </p:sp>
      <p:sp>
        <p:nvSpPr>
          <p:cNvPr id="57" name="Google Shape;127;p26">
            <a:extLst>
              <a:ext uri="{FF2B5EF4-FFF2-40B4-BE49-F238E27FC236}">
                <a16:creationId xmlns:a16="http://schemas.microsoft.com/office/drawing/2014/main" xmlns="" id="{FC9497CE-EFAC-4B97-8CB1-68ACD55FF2E5}"/>
              </a:ext>
            </a:extLst>
          </p:cNvPr>
          <p:cNvSpPr/>
          <p:nvPr/>
        </p:nvSpPr>
        <p:spPr>
          <a:xfrm>
            <a:off x="3195219" y="1773922"/>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58" name="Google Shape;128;p26">
            <a:extLst>
              <a:ext uri="{FF2B5EF4-FFF2-40B4-BE49-F238E27FC236}">
                <a16:creationId xmlns:a16="http://schemas.microsoft.com/office/drawing/2014/main" xmlns="" id="{DB8DCD65-16E3-4763-AC99-7896C1065368}"/>
              </a:ext>
            </a:extLst>
          </p:cNvPr>
          <p:cNvSpPr/>
          <p:nvPr/>
        </p:nvSpPr>
        <p:spPr>
          <a:xfrm>
            <a:off x="1270670" y="1773922"/>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59" name="Google Shape;129;p26">
            <a:extLst>
              <a:ext uri="{FF2B5EF4-FFF2-40B4-BE49-F238E27FC236}">
                <a16:creationId xmlns:a16="http://schemas.microsoft.com/office/drawing/2014/main" xmlns="" id="{5E31B3F7-D322-4B49-9496-77F31874AA10}"/>
              </a:ext>
            </a:extLst>
          </p:cNvPr>
          <p:cNvSpPr/>
          <p:nvPr/>
        </p:nvSpPr>
        <p:spPr>
          <a:xfrm>
            <a:off x="3197050" y="3697284"/>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0" name="Google Shape;130;p26">
            <a:extLst>
              <a:ext uri="{FF2B5EF4-FFF2-40B4-BE49-F238E27FC236}">
                <a16:creationId xmlns:a16="http://schemas.microsoft.com/office/drawing/2014/main" xmlns="" id="{E204F48F-2D69-44B7-9B8B-4D50B1CD341F}"/>
              </a:ext>
            </a:extLst>
          </p:cNvPr>
          <p:cNvSpPr/>
          <p:nvPr/>
        </p:nvSpPr>
        <p:spPr>
          <a:xfrm>
            <a:off x="1277380" y="3695454"/>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1" name="Google Shape;131;p26">
            <a:extLst>
              <a:ext uri="{FF2B5EF4-FFF2-40B4-BE49-F238E27FC236}">
                <a16:creationId xmlns:a16="http://schemas.microsoft.com/office/drawing/2014/main" xmlns="" id="{B1BCF9F0-2DED-4BE7-9201-2DDF54EEDCD1}"/>
              </a:ext>
            </a:extLst>
          </p:cNvPr>
          <p:cNvSpPr/>
          <p:nvPr/>
        </p:nvSpPr>
        <p:spPr>
          <a:xfrm rot="2700000">
            <a:off x="3023693" y="3552606"/>
            <a:ext cx="270540" cy="277728"/>
          </a:xfrm>
          <a:prstGeom prst="rightArrow">
            <a:avLst>
              <a:gd name="adj1" fmla="val 11063"/>
              <a:gd name="adj2" fmla="val 50000"/>
            </a:avLst>
          </a:prstGeom>
          <a:solidFill>
            <a:srgbClr val="D9D9D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2" name="Google Shape;132;p26">
            <a:extLst>
              <a:ext uri="{FF2B5EF4-FFF2-40B4-BE49-F238E27FC236}">
                <a16:creationId xmlns:a16="http://schemas.microsoft.com/office/drawing/2014/main" xmlns="" id="{850A5B30-FE90-4AD4-A155-4B327EFD3151}"/>
              </a:ext>
            </a:extLst>
          </p:cNvPr>
          <p:cNvSpPr/>
          <p:nvPr/>
        </p:nvSpPr>
        <p:spPr>
          <a:xfrm rot="18900000">
            <a:off x="3007906" y="2338309"/>
            <a:ext cx="278241" cy="270797"/>
          </a:xfrm>
          <a:prstGeom prst="rightArrow">
            <a:avLst>
              <a:gd name="adj1" fmla="val 11082"/>
              <a:gd name="adj2" fmla="val 50000"/>
            </a:avLst>
          </a:prstGeom>
          <a:solidFill>
            <a:srgbClr val="D9D9D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3" name="Google Shape;133;p26">
            <a:extLst>
              <a:ext uri="{FF2B5EF4-FFF2-40B4-BE49-F238E27FC236}">
                <a16:creationId xmlns:a16="http://schemas.microsoft.com/office/drawing/2014/main" xmlns="" id="{8698BA77-A044-4FE8-BCF9-262C3EE08B73}"/>
              </a:ext>
            </a:extLst>
          </p:cNvPr>
          <p:cNvSpPr/>
          <p:nvPr/>
        </p:nvSpPr>
        <p:spPr>
          <a:xfrm rot="8100000">
            <a:off x="1873915" y="3555671"/>
            <a:ext cx="278241" cy="271568"/>
          </a:xfrm>
          <a:prstGeom prst="rightArrow">
            <a:avLst>
              <a:gd name="adj1" fmla="val 11058"/>
              <a:gd name="adj2" fmla="val 50000"/>
            </a:avLst>
          </a:prstGeom>
          <a:solidFill>
            <a:srgbClr val="D9D9D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4" name="Google Shape;134;p26">
            <a:extLst>
              <a:ext uri="{FF2B5EF4-FFF2-40B4-BE49-F238E27FC236}">
                <a16:creationId xmlns:a16="http://schemas.microsoft.com/office/drawing/2014/main" xmlns="" id="{7147F7C6-6277-4894-A5A5-EFA78186BB13}"/>
              </a:ext>
            </a:extLst>
          </p:cNvPr>
          <p:cNvSpPr/>
          <p:nvPr/>
        </p:nvSpPr>
        <p:spPr>
          <a:xfrm rot="13500000">
            <a:off x="1853206" y="2334607"/>
            <a:ext cx="271568" cy="278241"/>
          </a:xfrm>
          <a:prstGeom prst="rightArrow">
            <a:avLst>
              <a:gd name="adj1" fmla="val 11063"/>
              <a:gd name="adj2" fmla="val 50000"/>
            </a:avLst>
          </a:prstGeom>
          <a:solidFill>
            <a:srgbClr val="D9D9D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5" name="Google Shape;139;p26">
            <a:extLst>
              <a:ext uri="{FF2B5EF4-FFF2-40B4-BE49-F238E27FC236}">
                <a16:creationId xmlns:a16="http://schemas.microsoft.com/office/drawing/2014/main" xmlns="" id="{2344E9F7-3B08-4050-A141-9F0DE4B9CE93}"/>
              </a:ext>
            </a:extLst>
          </p:cNvPr>
          <p:cNvSpPr/>
          <p:nvPr/>
        </p:nvSpPr>
        <p:spPr>
          <a:xfrm>
            <a:off x="884200" y="2716393"/>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6" name="Google Shape;140;p26">
            <a:extLst>
              <a:ext uri="{FF2B5EF4-FFF2-40B4-BE49-F238E27FC236}">
                <a16:creationId xmlns:a16="http://schemas.microsoft.com/office/drawing/2014/main" xmlns="" id="{31CADC1D-EFB0-450C-9F91-BEDD235491DB}"/>
              </a:ext>
            </a:extLst>
          </p:cNvPr>
          <p:cNvSpPr/>
          <p:nvPr/>
        </p:nvSpPr>
        <p:spPr>
          <a:xfrm>
            <a:off x="3533465" y="2716393"/>
            <a:ext cx="707124" cy="706761"/>
          </a:xfrm>
          <a:prstGeom prst="ellipse">
            <a:avLst/>
          </a:prstGeom>
          <a:solidFill>
            <a:schemeClr val="lt2"/>
          </a:solidFill>
          <a:ln>
            <a:solidFill>
              <a:schemeClr val="bg2"/>
            </a:solid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7" name="Google Shape;141;p26">
            <a:extLst>
              <a:ext uri="{FF2B5EF4-FFF2-40B4-BE49-F238E27FC236}">
                <a16:creationId xmlns:a16="http://schemas.microsoft.com/office/drawing/2014/main" xmlns="" id="{25F38395-31AE-4905-B7EA-D05067EB3F94}"/>
              </a:ext>
            </a:extLst>
          </p:cNvPr>
          <p:cNvSpPr/>
          <p:nvPr/>
        </p:nvSpPr>
        <p:spPr>
          <a:xfrm>
            <a:off x="2226902" y="1319408"/>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pic>
        <p:nvPicPr>
          <p:cNvPr id="68" name="Graphic 67" descr="Box">
            <a:extLst>
              <a:ext uri="{FF2B5EF4-FFF2-40B4-BE49-F238E27FC236}">
                <a16:creationId xmlns:a16="http://schemas.microsoft.com/office/drawing/2014/main" xmlns="" id="{4EF5DB93-B50F-4601-98CC-23206C086F1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317552" y="1825715"/>
            <a:ext cx="567772" cy="567772"/>
          </a:xfrm>
          <a:prstGeom prst="rect">
            <a:avLst/>
          </a:prstGeom>
        </p:spPr>
      </p:pic>
      <p:pic>
        <p:nvPicPr>
          <p:cNvPr id="69" name="Graphic 68" descr="Circles with arrows">
            <a:extLst>
              <a:ext uri="{FF2B5EF4-FFF2-40B4-BE49-F238E27FC236}">
                <a16:creationId xmlns:a16="http://schemas.microsoft.com/office/drawing/2014/main" xmlns="" id="{A86E4471-A0DE-4188-A4CB-880FB46E991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923618" y="2757398"/>
            <a:ext cx="624548" cy="624548"/>
          </a:xfrm>
          <a:prstGeom prst="rect">
            <a:avLst/>
          </a:prstGeom>
        </p:spPr>
      </p:pic>
      <p:pic>
        <p:nvPicPr>
          <p:cNvPr id="70" name="Graphic 69" descr="Tag">
            <a:extLst>
              <a:ext uri="{FF2B5EF4-FFF2-40B4-BE49-F238E27FC236}">
                <a16:creationId xmlns:a16="http://schemas.microsoft.com/office/drawing/2014/main" xmlns="" id="{762BF369-A198-4747-827F-0E0070EE6D24}"/>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326223" y="3742147"/>
            <a:ext cx="624549" cy="624549"/>
          </a:xfrm>
          <a:prstGeom prst="rect">
            <a:avLst/>
          </a:prstGeom>
        </p:spPr>
      </p:pic>
      <p:pic>
        <p:nvPicPr>
          <p:cNvPr id="71" name="Graphic 70" descr="Megaphone">
            <a:extLst>
              <a:ext uri="{FF2B5EF4-FFF2-40B4-BE49-F238E27FC236}">
                <a16:creationId xmlns:a16="http://schemas.microsoft.com/office/drawing/2014/main" xmlns="" id="{407680B4-665A-4E87-9033-0B8D710E481D}"/>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3283617" y="3771347"/>
            <a:ext cx="516156" cy="516156"/>
          </a:xfrm>
          <a:prstGeom prst="rect">
            <a:avLst/>
          </a:prstGeom>
        </p:spPr>
      </p:pic>
      <p:pic>
        <p:nvPicPr>
          <p:cNvPr id="72" name="Graphic 71" descr="Kiosk">
            <a:extLst>
              <a:ext uri="{FF2B5EF4-FFF2-40B4-BE49-F238E27FC236}">
                <a16:creationId xmlns:a16="http://schemas.microsoft.com/office/drawing/2014/main" xmlns="" id="{E9A71D32-FC7F-4DCE-BA6E-C0D29D511C85}"/>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3310620" y="1877661"/>
            <a:ext cx="469232" cy="469232"/>
          </a:xfrm>
          <a:prstGeom prst="rect">
            <a:avLst/>
          </a:prstGeom>
        </p:spPr>
      </p:pic>
      <p:grpSp>
        <p:nvGrpSpPr>
          <p:cNvPr id="73" name="Graphic 14" descr="Group of men">
            <a:extLst>
              <a:ext uri="{FF2B5EF4-FFF2-40B4-BE49-F238E27FC236}">
                <a16:creationId xmlns:a16="http://schemas.microsoft.com/office/drawing/2014/main" xmlns="" id="{C9F9DA2B-23B0-4205-BB2F-57B7DA3191F4}"/>
              </a:ext>
            </a:extLst>
          </p:cNvPr>
          <p:cNvGrpSpPr/>
          <p:nvPr/>
        </p:nvGrpSpPr>
        <p:grpSpPr>
          <a:xfrm>
            <a:off x="2389636" y="1495152"/>
            <a:ext cx="381231" cy="344814"/>
            <a:chOff x="4921798" y="2253517"/>
            <a:chExt cx="315067" cy="284970"/>
          </a:xfrm>
          <a:solidFill>
            <a:schemeClr val="bg1">
              <a:lumMod val="50000"/>
            </a:schemeClr>
          </a:solidFill>
        </p:grpSpPr>
        <p:sp>
          <p:nvSpPr>
            <p:cNvPr id="74" name="Freeform: Shape 73">
              <a:extLst>
                <a:ext uri="{FF2B5EF4-FFF2-40B4-BE49-F238E27FC236}">
                  <a16:creationId xmlns:a16="http://schemas.microsoft.com/office/drawing/2014/main" xmlns="" id="{809D3D22-8A88-48EE-A5F3-2A70825B0F68}"/>
                </a:ext>
              </a:extLst>
            </p:cNvPr>
            <p:cNvSpPr/>
            <p:nvPr/>
          </p:nvSpPr>
          <p:spPr>
            <a:xfrm>
              <a:off x="5145446" y="2253517"/>
              <a:ext cx="51412" cy="51412"/>
            </a:xfrm>
            <a:custGeom>
              <a:avLst/>
              <a:gdLst>
                <a:gd name="connsiteX0" fmla="*/ 51412 w 51412"/>
                <a:gd name="connsiteY0" fmla="*/ 25706 h 51412"/>
                <a:gd name="connsiteX1" fmla="*/ 25706 w 51412"/>
                <a:gd name="connsiteY1" fmla="*/ 51412 h 51412"/>
                <a:gd name="connsiteX2" fmla="*/ 0 w 51412"/>
                <a:gd name="connsiteY2" fmla="*/ 25706 h 51412"/>
                <a:gd name="connsiteX3" fmla="*/ 25706 w 51412"/>
                <a:gd name="connsiteY3" fmla="*/ 0 h 51412"/>
                <a:gd name="connsiteX4" fmla="*/ 51412 w 51412"/>
                <a:gd name="connsiteY4" fmla="*/ 25706 h 5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2" h="51412">
                  <a:moveTo>
                    <a:pt x="51412" y="25706"/>
                  </a:moveTo>
                  <a:cubicBezTo>
                    <a:pt x="51412" y="39903"/>
                    <a:pt x="39903" y="51412"/>
                    <a:pt x="25706" y="51412"/>
                  </a:cubicBezTo>
                  <a:cubicBezTo>
                    <a:pt x="11509" y="51412"/>
                    <a:pt x="0" y="39903"/>
                    <a:pt x="0" y="25706"/>
                  </a:cubicBezTo>
                  <a:cubicBezTo>
                    <a:pt x="0" y="11509"/>
                    <a:pt x="11509" y="0"/>
                    <a:pt x="25706" y="0"/>
                  </a:cubicBezTo>
                  <a:cubicBezTo>
                    <a:pt x="39903" y="0"/>
                    <a:pt x="51412" y="11509"/>
                    <a:pt x="51412" y="25706"/>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5" name="Freeform: Shape 74">
              <a:extLst>
                <a:ext uri="{FF2B5EF4-FFF2-40B4-BE49-F238E27FC236}">
                  <a16:creationId xmlns:a16="http://schemas.microsoft.com/office/drawing/2014/main" xmlns="" id="{D6B00071-1D9D-419B-9D60-2AF3FDC76CFD}"/>
                </a:ext>
              </a:extLst>
            </p:cNvPr>
            <p:cNvSpPr/>
            <p:nvPr/>
          </p:nvSpPr>
          <p:spPr>
            <a:xfrm>
              <a:off x="4961831" y="2253517"/>
              <a:ext cx="51412" cy="51412"/>
            </a:xfrm>
            <a:custGeom>
              <a:avLst/>
              <a:gdLst>
                <a:gd name="connsiteX0" fmla="*/ 51412 w 51412"/>
                <a:gd name="connsiteY0" fmla="*/ 25706 h 51412"/>
                <a:gd name="connsiteX1" fmla="*/ 25706 w 51412"/>
                <a:gd name="connsiteY1" fmla="*/ 51412 h 51412"/>
                <a:gd name="connsiteX2" fmla="*/ 0 w 51412"/>
                <a:gd name="connsiteY2" fmla="*/ 25706 h 51412"/>
                <a:gd name="connsiteX3" fmla="*/ 25706 w 51412"/>
                <a:gd name="connsiteY3" fmla="*/ 0 h 51412"/>
                <a:gd name="connsiteX4" fmla="*/ 51412 w 51412"/>
                <a:gd name="connsiteY4" fmla="*/ 25706 h 5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2" h="51412">
                  <a:moveTo>
                    <a:pt x="51412" y="25706"/>
                  </a:moveTo>
                  <a:cubicBezTo>
                    <a:pt x="51412" y="39903"/>
                    <a:pt x="39903" y="51412"/>
                    <a:pt x="25706" y="51412"/>
                  </a:cubicBezTo>
                  <a:cubicBezTo>
                    <a:pt x="11509" y="51412"/>
                    <a:pt x="0" y="39903"/>
                    <a:pt x="0" y="25706"/>
                  </a:cubicBezTo>
                  <a:cubicBezTo>
                    <a:pt x="0" y="11509"/>
                    <a:pt x="11509" y="0"/>
                    <a:pt x="25706" y="0"/>
                  </a:cubicBezTo>
                  <a:cubicBezTo>
                    <a:pt x="39903" y="0"/>
                    <a:pt x="51412" y="11509"/>
                    <a:pt x="51412" y="25706"/>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6" name="Freeform: Shape 75">
              <a:extLst>
                <a:ext uri="{FF2B5EF4-FFF2-40B4-BE49-F238E27FC236}">
                  <a16:creationId xmlns:a16="http://schemas.microsoft.com/office/drawing/2014/main" xmlns="" id="{AF860494-F508-42D1-8A36-17B1CDB9C974}"/>
                </a:ext>
              </a:extLst>
            </p:cNvPr>
            <p:cNvSpPr/>
            <p:nvPr/>
          </p:nvSpPr>
          <p:spPr>
            <a:xfrm>
              <a:off x="5053639" y="2253517"/>
              <a:ext cx="51412" cy="51412"/>
            </a:xfrm>
            <a:custGeom>
              <a:avLst/>
              <a:gdLst>
                <a:gd name="connsiteX0" fmla="*/ 51412 w 51412"/>
                <a:gd name="connsiteY0" fmla="*/ 25706 h 51412"/>
                <a:gd name="connsiteX1" fmla="*/ 25706 w 51412"/>
                <a:gd name="connsiteY1" fmla="*/ 51412 h 51412"/>
                <a:gd name="connsiteX2" fmla="*/ 0 w 51412"/>
                <a:gd name="connsiteY2" fmla="*/ 25706 h 51412"/>
                <a:gd name="connsiteX3" fmla="*/ 25706 w 51412"/>
                <a:gd name="connsiteY3" fmla="*/ 0 h 51412"/>
                <a:gd name="connsiteX4" fmla="*/ 51412 w 51412"/>
                <a:gd name="connsiteY4" fmla="*/ 25706 h 5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2" h="51412">
                  <a:moveTo>
                    <a:pt x="51412" y="25706"/>
                  </a:moveTo>
                  <a:cubicBezTo>
                    <a:pt x="51412" y="39903"/>
                    <a:pt x="39903" y="51412"/>
                    <a:pt x="25706" y="51412"/>
                  </a:cubicBezTo>
                  <a:cubicBezTo>
                    <a:pt x="11509" y="51412"/>
                    <a:pt x="0" y="39903"/>
                    <a:pt x="0" y="25706"/>
                  </a:cubicBezTo>
                  <a:cubicBezTo>
                    <a:pt x="0" y="11509"/>
                    <a:pt x="11509" y="0"/>
                    <a:pt x="25706" y="0"/>
                  </a:cubicBezTo>
                  <a:cubicBezTo>
                    <a:pt x="39903" y="0"/>
                    <a:pt x="51412" y="11509"/>
                    <a:pt x="51412" y="25706"/>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7" name="Freeform: Shape 76">
              <a:extLst>
                <a:ext uri="{FF2B5EF4-FFF2-40B4-BE49-F238E27FC236}">
                  <a16:creationId xmlns:a16="http://schemas.microsoft.com/office/drawing/2014/main" xmlns="" id="{152D5562-2479-4F49-9C08-0E1F56AB20CF}"/>
                </a:ext>
              </a:extLst>
            </p:cNvPr>
            <p:cNvSpPr/>
            <p:nvPr/>
          </p:nvSpPr>
          <p:spPr>
            <a:xfrm>
              <a:off x="5014340" y="2312641"/>
              <a:ext cx="130722" cy="225846"/>
            </a:xfrm>
            <a:custGeom>
              <a:avLst/>
              <a:gdLst>
                <a:gd name="connsiteX0" fmla="*/ 130372 w 130722"/>
                <a:gd name="connsiteY0" fmla="*/ 86299 h 225846"/>
                <a:gd name="connsiteX1" fmla="*/ 113847 w 130722"/>
                <a:gd name="connsiteY1" fmla="*/ 25339 h 225846"/>
                <a:gd name="connsiteX2" fmla="*/ 110542 w 130722"/>
                <a:gd name="connsiteY2" fmla="*/ 19463 h 225846"/>
                <a:gd name="connsiteX3" fmla="*/ 85203 w 130722"/>
                <a:gd name="connsiteY3" fmla="*/ 3305 h 225846"/>
                <a:gd name="connsiteX4" fmla="*/ 65372 w 130722"/>
                <a:gd name="connsiteY4" fmla="*/ 0 h 225846"/>
                <a:gd name="connsiteX5" fmla="*/ 45542 w 130722"/>
                <a:gd name="connsiteY5" fmla="*/ 3305 h 225846"/>
                <a:gd name="connsiteX6" fmla="*/ 20203 w 130722"/>
                <a:gd name="connsiteY6" fmla="*/ 19463 h 225846"/>
                <a:gd name="connsiteX7" fmla="*/ 16898 w 130722"/>
                <a:gd name="connsiteY7" fmla="*/ 25339 h 225846"/>
                <a:gd name="connsiteX8" fmla="*/ 372 w 130722"/>
                <a:gd name="connsiteY8" fmla="*/ 86299 h 225846"/>
                <a:gd name="connsiteX9" fmla="*/ 8084 w 130722"/>
                <a:gd name="connsiteY9" fmla="*/ 100254 h 225846"/>
                <a:gd name="connsiteX10" fmla="*/ 11022 w 130722"/>
                <a:gd name="connsiteY10" fmla="*/ 100621 h 225846"/>
                <a:gd name="connsiteX11" fmla="*/ 21672 w 130722"/>
                <a:gd name="connsiteY11" fmla="*/ 92542 h 225846"/>
                <a:gd name="connsiteX12" fmla="*/ 36361 w 130722"/>
                <a:gd name="connsiteY12" fmla="*/ 38926 h 225846"/>
                <a:gd name="connsiteX13" fmla="*/ 36361 w 130722"/>
                <a:gd name="connsiteY13" fmla="*/ 225847 h 225846"/>
                <a:gd name="connsiteX14" fmla="*/ 58395 w 130722"/>
                <a:gd name="connsiteY14" fmla="*/ 225847 h 225846"/>
                <a:gd name="connsiteX15" fmla="*/ 58395 w 130722"/>
                <a:gd name="connsiteY15" fmla="*/ 120819 h 225846"/>
                <a:gd name="connsiteX16" fmla="*/ 73084 w 130722"/>
                <a:gd name="connsiteY16" fmla="*/ 120819 h 225846"/>
                <a:gd name="connsiteX17" fmla="*/ 73084 w 130722"/>
                <a:gd name="connsiteY17" fmla="*/ 225479 h 225846"/>
                <a:gd name="connsiteX18" fmla="*/ 95118 w 130722"/>
                <a:gd name="connsiteY18" fmla="*/ 225479 h 225846"/>
                <a:gd name="connsiteX19" fmla="*/ 95118 w 130722"/>
                <a:gd name="connsiteY19" fmla="*/ 38926 h 225846"/>
                <a:gd name="connsiteX20" fmla="*/ 109807 w 130722"/>
                <a:gd name="connsiteY20" fmla="*/ 92542 h 225846"/>
                <a:gd name="connsiteX21" fmla="*/ 120457 w 130722"/>
                <a:gd name="connsiteY21" fmla="*/ 100621 h 225846"/>
                <a:gd name="connsiteX22" fmla="*/ 123395 w 130722"/>
                <a:gd name="connsiteY22" fmla="*/ 100254 h 225846"/>
                <a:gd name="connsiteX23" fmla="*/ 130372 w 130722"/>
                <a:gd name="connsiteY23" fmla="*/ 86299 h 2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0722" h="225846">
                  <a:moveTo>
                    <a:pt x="130372" y="86299"/>
                  </a:moveTo>
                  <a:lnTo>
                    <a:pt x="113847" y="25339"/>
                  </a:lnTo>
                  <a:cubicBezTo>
                    <a:pt x="113112" y="23136"/>
                    <a:pt x="112010" y="20932"/>
                    <a:pt x="110542" y="19463"/>
                  </a:cubicBezTo>
                  <a:cubicBezTo>
                    <a:pt x="103564" y="12119"/>
                    <a:pt x="94751" y="6610"/>
                    <a:pt x="85203" y="3305"/>
                  </a:cubicBezTo>
                  <a:cubicBezTo>
                    <a:pt x="78960" y="1102"/>
                    <a:pt x="72350" y="0"/>
                    <a:pt x="65372" y="0"/>
                  </a:cubicBezTo>
                  <a:cubicBezTo>
                    <a:pt x="58395" y="0"/>
                    <a:pt x="51785" y="1102"/>
                    <a:pt x="45542" y="3305"/>
                  </a:cubicBezTo>
                  <a:cubicBezTo>
                    <a:pt x="35627" y="6610"/>
                    <a:pt x="27180" y="12119"/>
                    <a:pt x="20203" y="19463"/>
                  </a:cubicBezTo>
                  <a:cubicBezTo>
                    <a:pt x="18734" y="21299"/>
                    <a:pt x="17632" y="23136"/>
                    <a:pt x="16898" y="25339"/>
                  </a:cubicBezTo>
                  <a:lnTo>
                    <a:pt x="372" y="86299"/>
                  </a:lnTo>
                  <a:cubicBezTo>
                    <a:pt x="-1096" y="92175"/>
                    <a:pt x="1841" y="98785"/>
                    <a:pt x="8084" y="100254"/>
                  </a:cubicBezTo>
                  <a:cubicBezTo>
                    <a:pt x="9186" y="100621"/>
                    <a:pt x="9920" y="100621"/>
                    <a:pt x="11022" y="100621"/>
                  </a:cubicBezTo>
                  <a:cubicBezTo>
                    <a:pt x="15796" y="100621"/>
                    <a:pt x="20203" y="97316"/>
                    <a:pt x="21672" y="92542"/>
                  </a:cubicBezTo>
                  <a:lnTo>
                    <a:pt x="36361" y="38926"/>
                  </a:lnTo>
                  <a:lnTo>
                    <a:pt x="36361" y="225847"/>
                  </a:lnTo>
                  <a:lnTo>
                    <a:pt x="58395" y="225847"/>
                  </a:lnTo>
                  <a:lnTo>
                    <a:pt x="58395" y="120819"/>
                  </a:lnTo>
                  <a:lnTo>
                    <a:pt x="73084" y="120819"/>
                  </a:lnTo>
                  <a:lnTo>
                    <a:pt x="73084" y="225479"/>
                  </a:lnTo>
                  <a:lnTo>
                    <a:pt x="95118" y="225479"/>
                  </a:lnTo>
                  <a:lnTo>
                    <a:pt x="95118" y="38926"/>
                  </a:lnTo>
                  <a:lnTo>
                    <a:pt x="109807" y="92542"/>
                  </a:lnTo>
                  <a:cubicBezTo>
                    <a:pt x="111276" y="97316"/>
                    <a:pt x="115683" y="100621"/>
                    <a:pt x="120457" y="100621"/>
                  </a:cubicBezTo>
                  <a:cubicBezTo>
                    <a:pt x="121558" y="100621"/>
                    <a:pt x="122293" y="100621"/>
                    <a:pt x="123395" y="100254"/>
                  </a:cubicBezTo>
                  <a:cubicBezTo>
                    <a:pt x="128536" y="98785"/>
                    <a:pt x="131841" y="92175"/>
                    <a:pt x="130372" y="86299"/>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8" name="Freeform: Shape 77">
              <a:extLst>
                <a:ext uri="{FF2B5EF4-FFF2-40B4-BE49-F238E27FC236}">
                  <a16:creationId xmlns:a16="http://schemas.microsoft.com/office/drawing/2014/main" xmlns="" id="{1DDF9139-2899-4113-B8E8-38977026E9E6}"/>
                </a:ext>
              </a:extLst>
            </p:cNvPr>
            <p:cNvSpPr/>
            <p:nvPr/>
          </p:nvSpPr>
          <p:spPr>
            <a:xfrm>
              <a:off x="4921798" y="2312274"/>
              <a:ext cx="106134" cy="226213"/>
            </a:xfrm>
            <a:custGeom>
              <a:avLst/>
              <a:gdLst>
                <a:gd name="connsiteX0" fmla="*/ 85203 w 106134"/>
                <a:gd name="connsiteY0" fmla="*/ 84830 h 226213"/>
                <a:gd name="connsiteX1" fmla="*/ 101728 w 106134"/>
                <a:gd name="connsiteY1" fmla="*/ 23870 h 226213"/>
                <a:gd name="connsiteX2" fmla="*/ 106135 w 106134"/>
                <a:gd name="connsiteY2" fmla="*/ 15056 h 226213"/>
                <a:gd name="connsiteX3" fmla="*/ 85203 w 106134"/>
                <a:gd name="connsiteY3" fmla="*/ 3305 h 226213"/>
                <a:gd name="connsiteX4" fmla="*/ 65372 w 106134"/>
                <a:gd name="connsiteY4" fmla="*/ 0 h 226213"/>
                <a:gd name="connsiteX5" fmla="*/ 45542 w 106134"/>
                <a:gd name="connsiteY5" fmla="*/ 3305 h 226213"/>
                <a:gd name="connsiteX6" fmla="*/ 20203 w 106134"/>
                <a:gd name="connsiteY6" fmla="*/ 19463 h 226213"/>
                <a:gd name="connsiteX7" fmla="*/ 16898 w 106134"/>
                <a:gd name="connsiteY7" fmla="*/ 25339 h 226213"/>
                <a:gd name="connsiteX8" fmla="*/ 372 w 106134"/>
                <a:gd name="connsiteY8" fmla="*/ 86666 h 226213"/>
                <a:gd name="connsiteX9" fmla="*/ 8084 w 106134"/>
                <a:gd name="connsiteY9" fmla="*/ 100621 h 226213"/>
                <a:gd name="connsiteX10" fmla="*/ 11022 w 106134"/>
                <a:gd name="connsiteY10" fmla="*/ 100988 h 226213"/>
                <a:gd name="connsiteX11" fmla="*/ 21672 w 106134"/>
                <a:gd name="connsiteY11" fmla="*/ 92909 h 226213"/>
                <a:gd name="connsiteX12" fmla="*/ 36361 w 106134"/>
                <a:gd name="connsiteY12" fmla="*/ 39294 h 226213"/>
                <a:gd name="connsiteX13" fmla="*/ 36361 w 106134"/>
                <a:gd name="connsiteY13" fmla="*/ 226214 h 226213"/>
                <a:gd name="connsiteX14" fmla="*/ 58395 w 106134"/>
                <a:gd name="connsiteY14" fmla="*/ 226214 h 226213"/>
                <a:gd name="connsiteX15" fmla="*/ 58395 w 106134"/>
                <a:gd name="connsiteY15" fmla="*/ 121186 h 226213"/>
                <a:gd name="connsiteX16" fmla="*/ 73084 w 106134"/>
                <a:gd name="connsiteY16" fmla="*/ 121186 h 226213"/>
                <a:gd name="connsiteX17" fmla="*/ 73084 w 106134"/>
                <a:gd name="connsiteY17" fmla="*/ 225847 h 226213"/>
                <a:gd name="connsiteX18" fmla="*/ 95118 w 106134"/>
                <a:gd name="connsiteY18" fmla="*/ 225847 h 226213"/>
                <a:gd name="connsiteX19" fmla="*/ 95118 w 106134"/>
                <a:gd name="connsiteY19" fmla="*/ 106864 h 226213"/>
                <a:gd name="connsiteX20" fmla="*/ 85203 w 106134"/>
                <a:gd name="connsiteY20" fmla="*/ 84830 h 22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6134" h="226213">
                  <a:moveTo>
                    <a:pt x="85203" y="84830"/>
                  </a:moveTo>
                  <a:lnTo>
                    <a:pt x="101728" y="23870"/>
                  </a:lnTo>
                  <a:cubicBezTo>
                    <a:pt x="102462" y="20565"/>
                    <a:pt x="104299" y="17627"/>
                    <a:pt x="106135" y="15056"/>
                  </a:cubicBezTo>
                  <a:cubicBezTo>
                    <a:pt x="100259" y="9915"/>
                    <a:pt x="92915" y="5876"/>
                    <a:pt x="85203" y="3305"/>
                  </a:cubicBezTo>
                  <a:cubicBezTo>
                    <a:pt x="78960" y="1102"/>
                    <a:pt x="72350" y="0"/>
                    <a:pt x="65372" y="0"/>
                  </a:cubicBezTo>
                  <a:cubicBezTo>
                    <a:pt x="58395" y="0"/>
                    <a:pt x="51785" y="1102"/>
                    <a:pt x="45542" y="3305"/>
                  </a:cubicBezTo>
                  <a:cubicBezTo>
                    <a:pt x="35627" y="6610"/>
                    <a:pt x="27180" y="12119"/>
                    <a:pt x="20203" y="19463"/>
                  </a:cubicBezTo>
                  <a:cubicBezTo>
                    <a:pt x="18734" y="21299"/>
                    <a:pt x="17632" y="23136"/>
                    <a:pt x="16898" y="25339"/>
                  </a:cubicBezTo>
                  <a:lnTo>
                    <a:pt x="372" y="86666"/>
                  </a:lnTo>
                  <a:cubicBezTo>
                    <a:pt x="-1096" y="92542"/>
                    <a:pt x="1841" y="99152"/>
                    <a:pt x="8084" y="100621"/>
                  </a:cubicBezTo>
                  <a:cubicBezTo>
                    <a:pt x="9186" y="100988"/>
                    <a:pt x="9920" y="100988"/>
                    <a:pt x="11022" y="100988"/>
                  </a:cubicBezTo>
                  <a:cubicBezTo>
                    <a:pt x="15796" y="100988"/>
                    <a:pt x="20203" y="97683"/>
                    <a:pt x="21672" y="92909"/>
                  </a:cubicBezTo>
                  <a:lnTo>
                    <a:pt x="36361" y="39294"/>
                  </a:lnTo>
                  <a:lnTo>
                    <a:pt x="36361" y="226214"/>
                  </a:lnTo>
                  <a:lnTo>
                    <a:pt x="58395" y="226214"/>
                  </a:lnTo>
                  <a:lnTo>
                    <a:pt x="58395" y="121186"/>
                  </a:lnTo>
                  <a:lnTo>
                    <a:pt x="73084" y="121186"/>
                  </a:lnTo>
                  <a:lnTo>
                    <a:pt x="73084" y="225847"/>
                  </a:lnTo>
                  <a:lnTo>
                    <a:pt x="95118" y="225847"/>
                  </a:lnTo>
                  <a:lnTo>
                    <a:pt x="95118" y="106864"/>
                  </a:lnTo>
                  <a:cubicBezTo>
                    <a:pt x="87406" y="103192"/>
                    <a:pt x="82999" y="94011"/>
                    <a:pt x="85203" y="84830"/>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9" name="Freeform: Shape 78">
              <a:extLst>
                <a:ext uri="{FF2B5EF4-FFF2-40B4-BE49-F238E27FC236}">
                  <a16:creationId xmlns:a16="http://schemas.microsoft.com/office/drawing/2014/main" xmlns="" id="{B217163B-15F1-4411-ACA7-0AFA0875DCB4}"/>
                </a:ext>
              </a:extLst>
            </p:cNvPr>
            <p:cNvSpPr/>
            <p:nvPr/>
          </p:nvSpPr>
          <p:spPr>
            <a:xfrm>
              <a:off x="5130390" y="2312641"/>
              <a:ext cx="106475" cy="225846"/>
            </a:xfrm>
            <a:custGeom>
              <a:avLst/>
              <a:gdLst>
                <a:gd name="connsiteX0" fmla="*/ 106130 w 106475"/>
                <a:gd name="connsiteY0" fmla="*/ 86299 h 225846"/>
                <a:gd name="connsiteX1" fmla="*/ 89237 w 106475"/>
                <a:gd name="connsiteY1" fmla="*/ 25339 h 225846"/>
                <a:gd name="connsiteX2" fmla="*/ 85932 w 106475"/>
                <a:gd name="connsiteY2" fmla="*/ 19463 h 225846"/>
                <a:gd name="connsiteX3" fmla="*/ 60593 w 106475"/>
                <a:gd name="connsiteY3" fmla="*/ 3305 h 225846"/>
                <a:gd name="connsiteX4" fmla="*/ 40763 w 106475"/>
                <a:gd name="connsiteY4" fmla="*/ 0 h 225846"/>
                <a:gd name="connsiteX5" fmla="*/ 20932 w 106475"/>
                <a:gd name="connsiteY5" fmla="*/ 3305 h 225846"/>
                <a:gd name="connsiteX6" fmla="*/ 0 w 106475"/>
                <a:gd name="connsiteY6" fmla="*/ 15056 h 225846"/>
                <a:gd name="connsiteX7" fmla="*/ 4407 w 106475"/>
                <a:gd name="connsiteY7" fmla="*/ 23503 h 225846"/>
                <a:gd name="connsiteX8" fmla="*/ 20932 w 106475"/>
                <a:gd name="connsiteY8" fmla="*/ 84463 h 225846"/>
                <a:gd name="connsiteX9" fmla="*/ 11017 w 106475"/>
                <a:gd name="connsiteY9" fmla="*/ 106497 h 225846"/>
                <a:gd name="connsiteX10" fmla="*/ 11017 w 106475"/>
                <a:gd name="connsiteY10" fmla="*/ 225847 h 225846"/>
                <a:gd name="connsiteX11" fmla="*/ 33051 w 106475"/>
                <a:gd name="connsiteY11" fmla="*/ 225847 h 225846"/>
                <a:gd name="connsiteX12" fmla="*/ 33051 w 106475"/>
                <a:gd name="connsiteY12" fmla="*/ 120819 h 225846"/>
                <a:gd name="connsiteX13" fmla="*/ 47740 w 106475"/>
                <a:gd name="connsiteY13" fmla="*/ 120819 h 225846"/>
                <a:gd name="connsiteX14" fmla="*/ 47740 w 106475"/>
                <a:gd name="connsiteY14" fmla="*/ 225479 h 225846"/>
                <a:gd name="connsiteX15" fmla="*/ 69774 w 106475"/>
                <a:gd name="connsiteY15" fmla="*/ 225479 h 225846"/>
                <a:gd name="connsiteX16" fmla="*/ 69774 w 106475"/>
                <a:gd name="connsiteY16" fmla="*/ 38926 h 225846"/>
                <a:gd name="connsiteX17" fmla="*/ 84463 w 106475"/>
                <a:gd name="connsiteY17" fmla="*/ 92542 h 225846"/>
                <a:gd name="connsiteX18" fmla="*/ 95113 w 106475"/>
                <a:gd name="connsiteY18" fmla="*/ 100621 h 225846"/>
                <a:gd name="connsiteX19" fmla="*/ 98050 w 106475"/>
                <a:gd name="connsiteY19" fmla="*/ 100254 h 225846"/>
                <a:gd name="connsiteX20" fmla="*/ 106130 w 106475"/>
                <a:gd name="connsiteY20" fmla="*/ 86299 h 2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6475" h="225846">
                  <a:moveTo>
                    <a:pt x="106130" y="86299"/>
                  </a:moveTo>
                  <a:lnTo>
                    <a:pt x="89237" y="25339"/>
                  </a:lnTo>
                  <a:cubicBezTo>
                    <a:pt x="88502" y="23136"/>
                    <a:pt x="87401" y="20932"/>
                    <a:pt x="85932" y="19463"/>
                  </a:cubicBezTo>
                  <a:cubicBezTo>
                    <a:pt x="78954" y="12119"/>
                    <a:pt x="70141" y="6610"/>
                    <a:pt x="60593" y="3305"/>
                  </a:cubicBezTo>
                  <a:cubicBezTo>
                    <a:pt x="54350" y="1102"/>
                    <a:pt x="47740" y="0"/>
                    <a:pt x="40763" y="0"/>
                  </a:cubicBezTo>
                  <a:cubicBezTo>
                    <a:pt x="33785" y="0"/>
                    <a:pt x="27175" y="1102"/>
                    <a:pt x="20932" y="3305"/>
                  </a:cubicBezTo>
                  <a:cubicBezTo>
                    <a:pt x="13220" y="5876"/>
                    <a:pt x="6243" y="9915"/>
                    <a:pt x="0" y="15056"/>
                  </a:cubicBezTo>
                  <a:cubicBezTo>
                    <a:pt x="2203" y="17627"/>
                    <a:pt x="3672" y="20565"/>
                    <a:pt x="4407" y="23503"/>
                  </a:cubicBezTo>
                  <a:lnTo>
                    <a:pt x="20932" y="84463"/>
                  </a:lnTo>
                  <a:cubicBezTo>
                    <a:pt x="23503" y="93644"/>
                    <a:pt x="18729" y="102824"/>
                    <a:pt x="11017" y="106497"/>
                  </a:cubicBezTo>
                  <a:lnTo>
                    <a:pt x="11017" y="225847"/>
                  </a:lnTo>
                  <a:lnTo>
                    <a:pt x="33051" y="225847"/>
                  </a:lnTo>
                  <a:lnTo>
                    <a:pt x="33051" y="120819"/>
                  </a:lnTo>
                  <a:lnTo>
                    <a:pt x="47740" y="120819"/>
                  </a:lnTo>
                  <a:lnTo>
                    <a:pt x="47740" y="225479"/>
                  </a:lnTo>
                  <a:lnTo>
                    <a:pt x="69774" y="225479"/>
                  </a:lnTo>
                  <a:lnTo>
                    <a:pt x="69774" y="38926"/>
                  </a:lnTo>
                  <a:lnTo>
                    <a:pt x="84463" y="92542"/>
                  </a:lnTo>
                  <a:cubicBezTo>
                    <a:pt x="85932" y="97316"/>
                    <a:pt x="90339" y="100621"/>
                    <a:pt x="95113" y="100621"/>
                  </a:cubicBezTo>
                  <a:cubicBezTo>
                    <a:pt x="96214" y="100621"/>
                    <a:pt x="96949" y="100621"/>
                    <a:pt x="98050" y="100254"/>
                  </a:cubicBezTo>
                  <a:cubicBezTo>
                    <a:pt x="104293" y="98785"/>
                    <a:pt x="107598" y="92175"/>
                    <a:pt x="106130" y="86299"/>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grpSp>
      <p:sp>
        <p:nvSpPr>
          <p:cNvPr id="80" name="Graphic 10" descr="Shopping bag">
            <a:extLst>
              <a:ext uri="{FF2B5EF4-FFF2-40B4-BE49-F238E27FC236}">
                <a16:creationId xmlns:a16="http://schemas.microsoft.com/office/drawing/2014/main" xmlns="" id="{02695D38-06FB-4E52-B71E-55144AB1B8DE}"/>
              </a:ext>
            </a:extLst>
          </p:cNvPr>
          <p:cNvSpPr/>
          <p:nvPr/>
        </p:nvSpPr>
        <p:spPr>
          <a:xfrm>
            <a:off x="3731780" y="2839475"/>
            <a:ext cx="312414" cy="430129"/>
          </a:xfrm>
          <a:custGeom>
            <a:avLst/>
            <a:gdLst>
              <a:gd name="connsiteX0" fmla="*/ 210880 w 258193"/>
              <a:gd name="connsiteY0" fmla="*/ 319931 h 355478"/>
              <a:gd name="connsiteX1" fmla="*/ 221786 w 258193"/>
              <a:gd name="connsiteY1" fmla="*/ 147847 h 355478"/>
              <a:gd name="connsiteX2" fmla="*/ 233097 w 258193"/>
              <a:gd name="connsiteY2" fmla="*/ 297713 h 355478"/>
              <a:gd name="connsiteX3" fmla="*/ 210880 w 258193"/>
              <a:gd name="connsiteY3" fmla="*/ 319931 h 355478"/>
              <a:gd name="connsiteX4" fmla="*/ 185834 w 258193"/>
              <a:gd name="connsiteY4" fmla="*/ 331242 h 355478"/>
              <a:gd name="connsiteX5" fmla="*/ 24253 w 258193"/>
              <a:gd name="connsiteY5" fmla="*/ 331242 h 355478"/>
              <a:gd name="connsiteX6" fmla="*/ 38392 w 258193"/>
              <a:gd name="connsiteY6" fmla="*/ 105028 h 355478"/>
              <a:gd name="connsiteX7" fmla="*/ 56166 w 258193"/>
              <a:gd name="connsiteY7" fmla="*/ 105028 h 355478"/>
              <a:gd name="connsiteX8" fmla="*/ 56166 w 258193"/>
              <a:gd name="connsiteY8" fmla="*/ 137344 h 355478"/>
              <a:gd name="connsiteX9" fmla="*/ 64245 w 258193"/>
              <a:gd name="connsiteY9" fmla="*/ 145423 h 355478"/>
              <a:gd name="connsiteX10" fmla="*/ 72324 w 258193"/>
              <a:gd name="connsiteY10" fmla="*/ 137344 h 355478"/>
              <a:gd name="connsiteX11" fmla="*/ 72324 w 258193"/>
              <a:gd name="connsiteY11" fmla="*/ 105028 h 355478"/>
              <a:gd name="connsiteX12" fmla="*/ 153114 w 258193"/>
              <a:gd name="connsiteY12" fmla="*/ 105028 h 355478"/>
              <a:gd name="connsiteX13" fmla="*/ 153114 w 258193"/>
              <a:gd name="connsiteY13" fmla="*/ 137344 h 355478"/>
              <a:gd name="connsiteX14" fmla="*/ 161193 w 258193"/>
              <a:gd name="connsiteY14" fmla="*/ 145423 h 355478"/>
              <a:gd name="connsiteX15" fmla="*/ 169272 w 258193"/>
              <a:gd name="connsiteY15" fmla="*/ 137344 h 355478"/>
              <a:gd name="connsiteX16" fmla="*/ 169272 w 258193"/>
              <a:gd name="connsiteY16" fmla="*/ 105028 h 355478"/>
              <a:gd name="connsiteX17" fmla="*/ 199973 w 258193"/>
              <a:gd name="connsiteY17" fmla="*/ 105028 h 355478"/>
              <a:gd name="connsiteX18" fmla="*/ 185834 w 258193"/>
              <a:gd name="connsiteY18" fmla="*/ 331242 h 355478"/>
              <a:gd name="connsiteX19" fmla="*/ 72324 w 258193"/>
              <a:gd name="connsiteY19" fmla="*/ 64633 h 355478"/>
              <a:gd name="connsiteX20" fmla="*/ 101812 w 258193"/>
              <a:gd name="connsiteY20" fmla="*/ 25853 h 355478"/>
              <a:gd name="connsiteX21" fmla="*/ 92521 w 258193"/>
              <a:gd name="connsiteY21" fmla="*/ 56553 h 355478"/>
              <a:gd name="connsiteX22" fmla="*/ 92521 w 258193"/>
              <a:gd name="connsiteY22" fmla="*/ 80791 h 355478"/>
              <a:gd name="connsiteX23" fmla="*/ 72324 w 258193"/>
              <a:gd name="connsiteY23" fmla="*/ 80791 h 355478"/>
              <a:gd name="connsiteX24" fmla="*/ 72324 w 258193"/>
              <a:gd name="connsiteY24" fmla="*/ 64633 h 355478"/>
              <a:gd name="connsiteX25" fmla="*/ 123222 w 258193"/>
              <a:gd name="connsiteY25" fmla="*/ 25449 h 355478"/>
              <a:gd name="connsiteX26" fmla="*/ 153114 w 258193"/>
              <a:gd name="connsiteY26" fmla="*/ 64633 h 355478"/>
              <a:gd name="connsiteX27" fmla="*/ 153114 w 258193"/>
              <a:gd name="connsiteY27" fmla="*/ 80791 h 355478"/>
              <a:gd name="connsiteX28" fmla="*/ 108679 w 258193"/>
              <a:gd name="connsiteY28" fmla="*/ 80791 h 355478"/>
              <a:gd name="connsiteX29" fmla="*/ 108679 w 258193"/>
              <a:gd name="connsiteY29" fmla="*/ 56553 h 355478"/>
              <a:gd name="connsiteX30" fmla="*/ 123222 w 258193"/>
              <a:gd name="connsiteY30" fmla="*/ 25449 h 355478"/>
              <a:gd name="connsiteX31" fmla="*/ 149075 w 258193"/>
              <a:gd name="connsiteY31" fmla="*/ 16158 h 355478"/>
              <a:gd name="connsiteX32" fmla="*/ 189470 w 258193"/>
              <a:gd name="connsiteY32" fmla="*/ 56553 h 355478"/>
              <a:gd name="connsiteX33" fmla="*/ 189470 w 258193"/>
              <a:gd name="connsiteY33" fmla="*/ 80791 h 355478"/>
              <a:gd name="connsiteX34" fmla="*/ 169272 w 258193"/>
              <a:gd name="connsiteY34" fmla="*/ 80791 h 355478"/>
              <a:gd name="connsiteX35" fmla="*/ 169272 w 258193"/>
              <a:gd name="connsiteY35" fmla="*/ 64633 h 355478"/>
              <a:gd name="connsiteX36" fmla="*/ 142612 w 258193"/>
              <a:gd name="connsiteY36" fmla="*/ 16562 h 355478"/>
              <a:gd name="connsiteX37" fmla="*/ 149075 w 258193"/>
              <a:gd name="connsiteY37" fmla="*/ 16158 h 355478"/>
              <a:gd name="connsiteX38" fmla="*/ 241984 w 258193"/>
              <a:gd name="connsiteY38" fmla="*/ 96141 h 355478"/>
              <a:gd name="connsiteX39" fmla="*/ 225826 w 258193"/>
              <a:gd name="connsiteY39" fmla="*/ 80791 h 355478"/>
              <a:gd name="connsiteX40" fmla="*/ 208456 w 258193"/>
              <a:gd name="connsiteY40" fmla="*/ 80791 h 355478"/>
              <a:gd name="connsiteX41" fmla="*/ 224614 w 258193"/>
              <a:gd name="connsiteY41" fmla="*/ 94525 h 355478"/>
              <a:gd name="connsiteX42" fmla="*/ 208456 w 258193"/>
              <a:gd name="connsiteY42" fmla="*/ 80791 h 355478"/>
              <a:gd name="connsiteX43" fmla="*/ 205628 w 258193"/>
              <a:gd name="connsiteY43" fmla="*/ 80791 h 355478"/>
              <a:gd name="connsiteX44" fmla="*/ 205628 w 258193"/>
              <a:gd name="connsiteY44" fmla="*/ 56553 h 355478"/>
              <a:gd name="connsiteX45" fmla="*/ 149075 w 258193"/>
              <a:gd name="connsiteY45" fmla="*/ 0 h 355478"/>
              <a:gd name="connsiteX46" fmla="*/ 119586 w 258193"/>
              <a:gd name="connsiteY46" fmla="*/ 8483 h 355478"/>
              <a:gd name="connsiteX47" fmla="*/ 112719 w 258193"/>
              <a:gd name="connsiteY47" fmla="*/ 8079 h 355478"/>
              <a:gd name="connsiteX48" fmla="*/ 56166 w 258193"/>
              <a:gd name="connsiteY48" fmla="*/ 64633 h 355478"/>
              <a:gd name="connsiteX49" fmla="*/ 56166 w 258193"/>
              <a:gd name="connsiteY49" fmla="*/ 80791 h 355478"/>
              <a:gd name="connsiteX50" fmla="*/ 31120 w 258193"/>
              <a:gd name="connsiteY50" fmla="*/ 80791 h 355478"/>
              <a:gd name="connsiteX51" fmla="*/ 14962 w 258193"/>
              <a:gd name="connsiteY51" fmla="*/ 96141 h 355478"/>
              <a:gd name="connsiteX52" fmla="*/ 16 w 258193"/>
              <a:gd name="connsiteY52" fmla="*/ 338513 h 355478"/>
              <a:gd name="connsiteX53" fmla="*/ 16174 w 258193"/>
              <a:gd name="connsiteY53" fmla="*/ 355479 h 355478"/>
              <a:gd name="connsiteX54" fmla="*/ 193914 w 258193"/>
              <a:gd name="connsiteY54" fmla="*/ 355479 h 355478"/>
              <a:gd name="connsiteX55" fmla="*/ 203204 w 258193"/>
              <a:gd name="connsiteY55" fmla="*/ 355479 h 355478"/>
              <a:gd name="connsiteX56" fmla="*/ 214919 w 258193"/>
              <a:gd name="connsiteY56" fmla="*/ 350227 h 355478"/>
              <a:gd name="connsiteX57" fmla="*/ 253295 w 258193"/>
              <a:gd name="connsiteY57" fmla="*/ 312256 h 355478"/>
              <a:gd name="connsiteX58" fmla="*/ 258142 w 258193"/>
              <a:gd name="connsiteY58" fmla="*/ 299733 h 355478"/>
              <a:gd name="connsiteX59" fmla="*/ 241984 w 258193"/>
              <a:gd name="connsiteY59" fmla="*/ 96141 h 355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58193" h="355478">
                <a:moveTo>
                  <a:pt x="210880" y="319931"/>
                </a:moveTo>
                <a:lnTo>
                  <a:pt x="221786" y="147847"/>
                </a:lnTo>
                <a:lnTo>
                  <a:pt x="233097" y="297713"/>
                </a:lnTo>
                <a:lnTo>
                  <a:pt x="210880" y="319931"/>
                </a:lnTo>
                <a:close/>
                <a:moveTo>
                  <a:pt x="185834" y="331242"/>
                </a:moveTo>
                <a:lnTo>
                  <a:pt x="24253" y="331242"/>
                </a:lnTo>
                <a:lnTo>
                  <a:pt x="38392" y="105028"/>
                </a:lnTo>
                <a:lnTo>
                  <a:pt x="56166" y="105028"/>
                </a:lnTo>
                <a:lnTo>
                  <a:pt x="56166" y="137344"/>
                </a:lnTo>
                <a:cubicBezTo>
                  <a:pt x="56166" y="141788"/>
                  <a:pt x="59801" y="145423"/>
                  <a:pt x="64245" y="145423"/>
                </a:cubicBezTo>
                <a:cubicBezTo>
                  <a:pt x="68688" y="145423"/>
                  <a:pt x="72324" y="141788"/>
                  <a:pt x="72324" y="137344"/>
                </a:cubicBezTo>
                <a:lnTo>
                  <a:pt x="72324" y="105028"/>
                </a:lnTo>
                <a:lnTo>
                  <a:pt x="153114" y="105028"/>
                </a:lnTo>
                <a:lnTo>
                  <a:pt x="153114" y="137344"/>
                </a:lnTo>
                <a:cubicBezTo>
                  <a:pt x="153114" y="141788"/>
                  <a:pt x="156750" y="145423"/>
                  <a:pt x="161193" y="145423"/>
                </a:cubicBezTo>
                <a:cubicBezTo>
                  <a:pt x="165637" y="145423"/>
                  <a:pt x="169272" y="141788"/>
                  <a:pt x="169272" y="137344"/>
                </a:cubicBezTo>
                <a:lnTo>
                  <a:pt x="169272" y="105028"/>
                </a:lnTo>
                <a:lnTo>
                  <a:pt x="199973" y="105028"/>
                </a:lnTo>
                <a:lnTo>
                  <a:pt x="185834" y="331242"/>
                </a:lnTo>
                <a:close/>
                <a:moveTo>
                  <a:pt x="72324" y="64633"/>
                </a:moveTo>
                <a:cubicBezTo>
                  <a:pt x="72324" y="46051"/>
                  <a:pt x="84846" y="30700"/>
                  <a:pt x="101812" y="25853"/>
                </a:cubicBezTo>
                <a:cubicBezTo>
                  <a:pt x="95753" y="34740"/>
                  <a:pt x="92521" y="45243"/>
                  <a:pt x="92521" y="56553"/>
                </a:cubicBezTo>
                <a:lnTo>
                  <a:pt x="92521" y="80791"/>
                </a:lnTo>
                <a:lnTo>
                  <a:pt x="72324" y="80791"/>
                </a:lnTo>
                <a:lnTo>
                  <a:pt x="72324" y="64633"/>
                </a:lnTo>
                <a:close/>
                <a:moveTo>
                  <a:pt x="123222" y="25449"/>
                </a:moveTo>
                <a:cubicBezTo>
                  <a:pt x="140592" y="29893"/>
                  <a:pt x="153114" y="45647"/>
                  <a:pt x="153114" y="64633"/>
                </a:cubicBezTo>
                <a:lnTo>
                  <a:pt x="153114" y="80791"/>
                </a:lnTo>
                <a:lnTo>
                  <a:pt x="108679" y="80791"/>
                </a:lnTo>
                <a:lnTo>
                  <a:pt x="108679" y="56553"/>
                </a:lnTo>
                <a:cubicBezTo>
                  <a:pt x="108679" y="44031"/>
                  <a:pt x="114335" y="33124"/>
                  <a:pt x="123222" y="25449"/>
                </a:cubicBezTo>
                <a:close/>
                <a:moveTo>
                  <a:pt x="149075" y="16158"/>
                </a:moveTo>
                <a:cubicBezTo>
                  <a:pt x="171292" y="16158"/>
                  <a:pt x="189470" y="34336"/>
                  <a:pt x="189470" y="56553"/>
                </a:cubicBezTo>
                <a:lnTo>
                  <a:pt x="189470" y="80791"/>
                </a:lnTo>
                <a:lnTo>
                  <a:pt x="169272" y="80791"/>
                </a:lnTo>
                <a:lnTo>
                  <a:pt x="169272" y="64633"/>
                </a:lnTo>
                <a:cubicBezTo>
                  <a:pt x="169272" y="44435"/>
                  <a:pt x="158770" y="26661"/>
                  <a:pt x="142612" y="16562"/>
                </a:cubicBezTo>
                <a:cubicBezTo>
                  <a:pt x="144631" y="16562"/>
                  <a:pt x="147055" y="16158"/>
                  <a:pt x="149075" y="16158"/>
                </a:cubicBezTo>
                <a:close/>
                <a:moveTo>
                  <a:pt x="241984" y="96141"/>
                </a:moveTo>
                <a:cubicBezTo>
                  <a:pt x="241580" y="87658"/>
                  <a:pt x="234309" y="80791"/>
                  <a:pt x="225826" y="80791"/>
                </a:cubicBezTo>
                <a:lnTo>
                  <a:pt x="208456" y="80791"/>
                </a:lnTo>
                <a:cubicBezTo>
                  <a:pt x="216535" y="80791"/>
                  <a:pt x="223402" y="86850"/>
                  <a:pt x="224614" y="94525"/>
                </a:cubicBezTo>
                <a:cubicBezTo>
                  <a:pt x="223402" y="86850"/>
                  <a:pt x="216939" y="80791"/>
                  <a:pt x="208456" y="80791"/>
                </a:cubicBezTo>
                <a:lnTo>
                  <a:pt x="205628" y="80791"/>
                </a:lnTo>
                <a:lnTo>
                  <a:pt x="205628" y="56553"/>
                </a:lnTo>
                <a:cubicBezTo>
                  <a:pt x="205628" y="25449"/>
                  <a:pt x="180179" y="0"/>
                  <a:pt x="149075" y="0"/>
                </a:cubicBezTo>
                <a:cubicBezTo>
                  <a:pt x="138168" y="0"/>
                  <a:pt x="128069" y="3232"/>
                  <a:pt x="119586" y="8483"/>
                </a:cubicBezTo>
                <a:cubicBezTo>
                  <a:pt x="117162" y="8079"/>
                  <a:pt x="115143" y="8079"/>
                  <a:pt x="112719" y="8079"/>
                </a:cubicBezTo>
                <a:cubicBezTo>
                  <a:pt x="81615" y="8079"/>
                  <a:pt x="56166" y="33528"/>
                  <a:pt x="56166" y="64633"/>
                </a:cubicBezTo>
                <a:lnTo>
                  <a:pt x="56166" y="80791"/>
                </a:lnTo>
                <a:lnTo>
                  <a:pt x="31120" y="80791"/>
                </a:lnTo>
                <a:cubicBezTo>
                  <a:pt x="22637" y="80791"/>
                  <a:pt x="15366" y="87254"/>
                  <a:pt x="14962" y="96141"/>
                </a:cubicBezTo>
                <a:lnTo>
                  <a:pt x="16" y="338513"/>
                </a:lnTo>
                <a:cubicBezTo>
                  <a:pt x="-388" y="347804"/>
                  <a:pt x="6883" y="355479"/>
                  <a:pt x="16174" y="355479"/>
                </a:cubicBezTo>
                <a:lnTo>
                  <a:pt x="193914" y="355479"/>
                </a:lnTo>
                <a:lnTo>
                  <a:pt x="203204" y="355479"/>
                </a:lnTo>
                <a:cubicBezTo>
                  <a:pt x="207648" y="355479"/>
                  <a:pt x="212091" y="353459"/>
                  <a:pt x="214919" y="350227"/>
                </a:cubicBezTo>
                <a:lnTo>
                  <a:pt x="253295" y="312256"/>
                </a:lnTo>
                <a:cubicBezTo>
                  <a:pt x="256526" y="309024"/>
                  <a:pt x="258546" y="304177"/>
                  <a:pt x="258142" y="299733"/>
                </a:cubicBezTo>
                <a:lnTo>
                  <a:pt x="241984" y="96141"/>
                </a:lnTo>
                <a:close/>
              </a:path>
            </a:pathLst>
          </a:custGeom>
          <a:solidFill>
            <a:schemeClr val="bg2"/>
          </a:solidFill>
          <a:ln w="3969"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83" name="Google Shape;266;p30">
            <a:extLst>
              <a:ext uri="{FF2B5EF4-FFF2-40B4-BE49-F238E27FC236}">
                <a16:creationId xmlns:a16="http://schemas.microsoft.com/office/drawing/2014/main" xmlns="" id="{F53140B1-8B2C-425C-AA58-A5435064AA63}"/>
              </a:ext>
            </a:extLst>
          </p:cNvPr>
          <p:cNvSpPr txBox="1"/>
          <p:nvPr/>
        </p:nvSpPr>
        <p:spPr>
          <a:xfrm>
            <a:off x="4903413" y="2633727"/>
            <a:ext cx="2713200" cy="1470300"/>
          </a:xfrm>
          <a:prstGeom prst="rect">
            <a:avLst/>
          </a:prstGeom>
          <a:noFill/>
          <a:ln>
            <a:noFill/>
          </a:ln>
        </p:spPr>
        <p:txBody>
          <a:bodyPr spcFirstLastPara="1" wrap="square" lIns="34275" tIns="17150" rIns="34275" bIns="17150" anchor="t" anchorCtr="0">
            <a:noAutofit/>
          </a:bodyPr>
          <a:lstStyle/>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a:t>
            </a:r>
            <a:endParaRPr sz="500" dirty="0">
              <a:latin typeface="Calibri" panose="020F0502020204030204" pitchFamily="34" charset="0"/>
              <a:cs typeface="Calibri" panose="020F0502020204030204" pitchFamily="34" charset="0"/>
            </a:endParaRPr>
          </a:p>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 </a:t>
            </a:r>
          </a:p>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 </a:t>
            </a:r>
          </a:p>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 </a:t>
            </a:r>
          </a:p>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a:t>
            </a:r>
            <a:endParaRPr sz="500" dirty="0">
              <a:latin typeface="Calibri" panose="020F0502020204030204" pitchFamily="34" charset="0"/>
              <a:cs typeface="Calibri" panose="020F0502020204030204" pitchFamily="34" charset="0"/>
            </a:endParaRPr>
          </a:p>
        </p:txBody>
      </p:sp>
      <p:sp>
        <p:nvSpPr>
          <p:cNvPr id="84" name="Google Shape;267;p30">
            <a:extLst>
              <a:ext uri="{FF2B5EF4-FFF2-40B4-BE49-F238E27FC236}">
                <a16:creationId xmlns:a16="http://schemas.microsoft.com/office/drawing/2014/main" xmlns="" id="{4E49A817-1FE5-4DEC-A725-9C378846094C}"/>
              </a:ext>
            </a:extLst>
          </p:cNvPr>
          <p:cNvSpPr txBox="1"/>
          <p:nvPr/>
        </p:nvSpPr>
        <p:spPr>
          <a:xfrm>
            <a:off x="4843734" y="1579275"/>
            <a:ext cx="3551700" cy="1099200"/>
          </a:xfrm>
          <a:prstGeom prst="rect">
            <a:avLst/>
          </a:prstGeom>
          <a:no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rgbClr val="8C8E91"/>
              </a:buClr>
              <a:buSzPts val="1100"/>
              <a:buFont typeface="Arial"/>
              <a:buNone/>
            </a:pPr>
            <a:r>
              <a:rPr lang="en-US" sz="1100" b="0" i="0" u="none" dirty="0">
                <a:solidFill>
                  <a:srgbClr val="8C8E91"/>
                </a:solidFill>
                <a:latin typeface="Calibri" panose="020F0502020204030204" pitchFamily="34" charset="0"/>
                <a:cs typeface="Calibri" panose="020F0502020204030204" pitchFamily="34" charset="0"/>
                <a:sym typeface="Arial"/>
              </a:rPr>
              <a:t>This is sample Text. Insert your text here. This is sample Text. Insert your text here. This is sample Text. Insert your text here. This is sample Text. Insert your text here. This is sample Text. Insert your text here. This is sample Text. Insert your text here.</a:t>
            </a:r>
          </a:p>
          <a:p>
            <a:pPr marL="0" marR="0" lvl="0" indent="0" algn="l" rtl="0">
              <a:lnSpc>
                <a:spcPct val="100000"/>
              </a:lnSpc>
              <a:spcBef>
                <a:spcPts val="0"/>
              </a:spcBef>
              <a:spcAft>
                <a:spcPts val="0"/>
              </a:spcAft>
              <a:buClr>
                <a:srgbClr val="8C8E91"/>
              </a:buClr>
              <a:buSzPts val="1100"/>
              <a:buFont typeface="Arial"/>
              <a:buNone/>
            </a:pPr>
            <a:r>
              <a:rPr lang="en-US" sz="1100" b="0" i="0" u="none" dirty="0">
                <a:solidFill>
                  <a:srgbClr val="8C8E91"/>
                </a:solidFill>
                <a:latin typeface="Calibri" panose="020F0502020204030204" pitchFamily="34" charset="0"/>
                <a:cs typeface="Calibri" panose="020F0502020204030204" pitchFamily="34" charset="0"/>
                <a:sym typeface="Arial"/>
              </a:rPr>
              <a:t> </a:t>
            </a:r>
            <a:endParaRPr lang="en-US" sz="5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xmlns="" id="{DDA9FB71-9F3F-448B-9561-CA49280119AC}"/>
              </a:ext>
            </a:extLst>
          </p:cNvPr>
          <p:cNvSpPr txBox="1"/>
          <p:nvPr/>
        </p:nvSpPr>
        <p:spPr>
          <a:xfrm>
            <a:off x="4843734" y="1086338"/>
            <a:ext cx="3159220" cy="400110"/>
          </a:xfrm>
          <a:prstGeom prst="rect">
            <a:avLst/>
          </a:prstGeom>
          <a:noFill/>
        </p:spPr>
        <p:txBody>
          <a:bodyPr wrap="square" rtlCol="0">
            <a:spAutoFit/>
          </a:bodyPr>
          <a:lstStyle/>
          <a:p>
            <a:r>
              <a:rPr lang="en-US" sz="2000" dirty="0">
                <a:solidFill>
                  <a:schemeClr val="bg2"/>
                </a:solidFill>
                <a:latin typeface="Impact" panose="020B0806030902050204" pitchFamily="34" charset="0"/>
              </a:rPr>
              <a:t>PHYSICAL EVIDENCE</a:t>
            </a:r>
            <a:endParaRPr lang="es-UY" sz="2000" dirty="0">
              <a:solidFill>
                <a:schemeClr val="bg2"/>
              </a:solidFill>
              <a:latin typeface="Impact" panose="020B0806030902050204" pitchFamily="34" charset="0"/>
            </a:endParaRPr>
          </a:p>
        </p:txBody>
      </p:sp>
    </p:spTree>
    <p:extLst>
      <p:ext uri="{BB962C8B-B14F-4D97-AF65-F5344CB8AC3E}">
        <p14:creationId xmlns:p14="http://schemas.microsoft.com/office/powerpoint/2010/main" val="276444876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p:nvPr/>
        </p:nvSpPr>
        <p:spPr>
          <a:xfrm>
            <a:off x="555951" y="257050"/>
            <a:ext cx="5845200" cy="423300"/>
          </a:xfrm>
          <a:prstGeom prst="rect">
            <a:avLst/>
          </a:prstGeom>
          <a:noFill/>
          <a:ln>
            <a:noFill/>
          </a:ln>
        </p:spPr>
        <p:txBody>
          <a:bodyPr spcFirstLastPara="1" wrap="square" lIns="19050" tIns="19050" rIns="19050" bIns="19050" anchor="t" anchorCtr="0">
            <a:noAutofit/>
          </a:bodyPr>
          <a:lstStyle/>
          <a:p>
            <a:pPr marL="0" marR="0" lvl="0" indent="0" algn="l" rtl="0">
              <a:lnSpc>
                <a:spcPct val="100000"/>
              </a:lnSpc>
              <a:spcBef>
                <a:spcPts val="0"/>
              </a:spcBef>
              <a:spcAft>
                <a:spcPts val="0"/>
              </a:spcAft>
              <a:buClr>
                <a:srgbClr val="252D30"/>
              </a:buClr>
              <a:buSzPts val="3000"/>
              <a:buFont typeface="Arial"/>
              <a:buNone/>
            </a:pPr>
            <a:r>
              <a:rPr lang="en-GB" sz="3000" b="0" i="0" u="none" dirty="0">
                <a:solidFill>
                  <a:srgbClr val="252D30"/>
                </a:solidFill>
                <a:latin typeface="Calibri" panose="020F0502020204030204" pitchFamily="34" charset="0"/>
                <a:cs typeface="Calibri" panose="020F0502020204030204" pitchFamily="34" charset="0"/>
                <a:sym typeface="Arial"/>
              </a:rPr>
              <a:t>Marketing Mix 7Ps - </a:t>
            </a:r>
            <a:r>
              <a:rPr lang="en-GB" sz="3000" dirty="0">
                <a:solidFill>
                  <a:srgbClr val="252D30"/>
                </a:solidFill>
                <a:latin typeface="Calibri" panose="020F0502020204030204" pitchFamily="34" charset="0"/>
                <a:cs typeface="Calibri" panose="020F0502020204030204" pitchFamily="34" charset="0"/>
              </a:rPr>
              <a:t>Promotion</a:t>
            </a:r>
            <a:endParaRPr sz="500" dirty="0">
              <a:latin typeface="Calibri" panose="020F0502020204030204" pitchFamily="34" charset="0"/>
              <a:cs typeface="Calibri" panose="020F0502020204030204" pitchFamily="34" charset="0"/>
            </a:endParaRPr>
          </a:p>
        </p:txBody>
      </p:sp>
      <p:sp>
        <p:nvSpPr>
          <p:cNvPr id="54" name="Google Shape;116;p26">
            <a:extLst>
              <a:ext uri="{FF2B5EF4-FFF2-40B4-BE49-F238E27FC236}">
                <a16:creationId xmlns:a16="http://schemas.microsoft.com/office/drawing/2014/main" xmlns="" id="{06FF839F-9250-4C1F-BEDB-B79B0A7F4787}"/>
              </a:ext>
            </a:extLst>
          </p:cNvPr>
          <p:cNvSpPr/>
          <p:nvPr/>
        </p:nvSpPr>
        <p:spPr>
          <a:xfrm>
            <a:off x="1277380" y="1773312"/>
            <a:ext cx="2594361" cy="2592910"/>
          </a:xfrm>
          <a:prstGeom prst="ellipse">
            <a:avLst/>
          </a:prstGeom>
          <a:noFill/>
          <a:ln w="28575" cap="flat" cmpd="sng">
            <a:solidFill>
              <a:schemeClr val="lt2"/>
            </a:solidFill>
            <a:prstDash val="solid"/>
            <a:miter lim="262144"/>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55" name="Google Shape;125;p26">
            <a:extLst>
              <a:ext uri="{FF2B5EF4-FFF2-40B4-BE49-F238E27FC236}">
                <a16:creationId xmlns:a16="http://schemas.microsoft.com/office/drawing/2014/main" xmlns="" id="{BDFFD703-9E74-4424-89EF-0F9DD336A42A}"/>
              </a:ext>
            </a:extLst>
          </p:cNvPr>
          <p:cNvSpPr/>
          <p:nvPr/>
        </p:nvSpPr>
        <p:spPr>
          <a:xfrm>
            <a:off x="1929560" y="2425077"/>
            <a:ext cx="1290465" cy="1290465"/>
          </a:xfrm>
          <a:prstGeom prst="ellipse">
            <a:avLst/>
          </a:prstGeom>
          <a:solidFill>
            <a:srgbClr val="1A77B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56" name="Google Shape;126;p26">
            <a:extLst>
              <a:ext uri="{FF2B5EF4-FFF2-40B4-BE49-F238E27FC236}">
                <a16:creationId xmlns:a16="http://schemas.microsoft.com/office/drawing/2014/main" xmlns="" id="{9A0AC95F-AA3A-450B-8D9A-F89CB01C716E}"/>
              </a:ext>
            </a:extLst>
          </p:cNvPr>
          <p:cNvSpPr txBox="1"/>
          <p:nvPr/>
        </p:nvSpPr>
        <p:spPr>
          <a:xfrm>
            <a:off x="2113080" y="2771742"/>
            <a:ext cx="923472" cy="597135"/>
          </a:xfrm>
          <a:prstGeom prst="rect">
            <a:avLst/>
          </a:prstGeom>
          <a:noFill/>
          <a:ln>
            <a:noFill/>
          </a:ln>
        </p:spPr>
        <p:txBody>
          <a:bodyPr spcFirstLastPara="1" wrap="square" lIns="34275" tIns="17150" rIns="34275" bIns="17150" anchor="t" anchorCtr="0">
            <a:noAutofit/>
          </a:bodyPr>
          <a:lstStyle/>
          <a:p>
            <a:pPr marL="0" marR="0" lvl="0" indent="0" algn="ctr" rtl="0">
              <a:lnSpc>
                <a:spcPct val="100000"/>
              </a:lnSpc>
              <a:spcBef>
                <a:spcPts val="0"/>
              </a:spcBef>
              <a:spcAft>
                <a:spcPts val="0"/>
              </a:spcAft>
              <a:buClr>
                <a:srgbClr val="FFFFFF"/>
              </a:buClr>
              <a:buSzPts val="2300"/>
              <a:buFont typeface="Impact"/>
              <a:buNone/>
            </a:pPr>
            <a:r>
              <a:rPr lang="en-US" sz="1600" dirty="0">
                <a:solidFill>
                  <a:schemeClr val="bg1"/>
                </a:solidFill>
                <a:latin typeface="Impact" panose="020B0806030902050204" pitchFamily="34" charset="0"/>
                <a:cs typeface="Calibri" panose="020F0502020204030204" pitchFamily="34" charset="0"/>
              </a:rPr>
              <a:t>MARKET</a:t>
            </a:r>
          </a:p>
          <a:p>
            <a:pPr marL="0" marR="0" lvl="0" indent="0" algn="ctr" rtl="0">
              <a:lnSpc>
                <a:spcPct val="100000"/>
              </a:lnSpc>
              <a:spcBef>
                <a:spcPts val="0"/>
              </a:spcBef>
              <a:spcAft>
                <a:spcPts val="0"/>
              </a:spcAft>
              <a:buClr>
                <a:srgbClr val="FFFFFF"/>
              </a:buClr>
              <a:buSzPts val="2300"/>
              <a:buFont typeface="Impact"/>
              <a:buNone/>
            </a:pPr>
            <a:r>
              <a:rPr lang="en-US" sz="1600" dirty="0">
                <a:solidFill>
                  <a:schemeClr val="bg1"/>
                </a:solidFill>
                <a:latin typeface="Impact" panose="020B0806030902050204" pitchFamily="34" charset="0"/>
                <a:cs typeface="Calibri" panose="020F0502020204030204" pitchFamily="34" charset="0"/>
              </a:rPr>
              <a:t>MIX</a:t>
            </a:r>
            <a:endParaRPr sz="1600" dirty="0">
              <a:solidFill>
                <a:schemeClr val="bg1"/>
              </a:solidFill>
              <a:latin typeface="Impact" panose="020B0806030902050204" pitchFamily="34" charset="0"/>
              <a:cs typeface="Calibri" panose="020F0502020204030204" pitchFamily="34" charset="0"/>
            </a:endParaRPr>
          </a:p>
        </p:txBody>
      </p:sp>
      <p:sp>
        <p:nvSpPr>
          <p:cNvPr id="57" name="Google Shape;127;p26">
            <a:extLst>
              <a:ext uri="{FF2B5EF4-FFF2-40B4-BE49-F238E27FC236}">
                <a16:creationId xmlns:a16="http://schemas.microsoft.com/office/drawing/2014/main" xmlns="" id="{FC9497CE-EFAC-4B97-8CB1-68ACD55FF2E5}"/>
              </a:ext>
            </a:extLst>
          </p:cNvPr>
          <p:cNvSpPr/>
          <p:nvPr/>
        </p:nvSpPr>
        <p:spPr>
          <a:xfrm>
            <a:off x="3195219" y="1773922"/>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58" name="Google Shape;128;p26">
            <a:extLst>
              <a:ext uri="{FF2B5EF4-FFF2-40B4-BE49-F238E27FC236}">
                <a16:creationId xmlns:a16="http://schemas.microsoft.com/office/drawing/2014/main" xmlns="" id="{DB8DCD65-16E3-4763-AC99-7896C1065368}"/>
              </a:ext>
            </a:extLst>
          </p:cNvPr>
          <p:cNvSpPr/>
          <p:nvPr/>
        </p:nvSpPr>
        <p:spPr>
          <a:xfrm>
            <a:off x="1270670" y="1773922"/>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59" name="Google Shape;129;p26">
            <a:extLst>
              <a:ext uri="{FF2B5EF4-FFF2-40B4-BE49-F238E27FC236}">
                <a16:creationId xmlns:a16="http://schemas.microsoft.com/office/drawing/2014/main" xmlns="" id="{5E31B3F7-D322-4B49-9496-77F31874AA10}"/>
              </a:ext>
            </a:extLst>
          </p:cNvPr>
          <p:cNvSpPr/>
          <p:nvPr/>
        </p:nvSpPr>
        <p:spPr>
          <a:xfrm>
            <a:off x="3197050" y="3697284"/>
            <a:ext cx="707124" cy="706761"/>
          </a:xfrm>
          <a:prstGeom prst="ellipse">
            <a:avLst/>
          </a:prstGeom>
          <a:solidFill>
            <a:schemeClr val="lt2"/>
          </a:solidFill>
          <a:ln>
            <a:solidFill>
              <a:schemeClr val="bg2"/>
            </a:solid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0" name="Google Shape;130;p26">
            <a:extLst>
              <a:ext uri="{FF2B5EF4-FFF2-40B4-BE49-F238E27FC236}">
                <a16:creationId xmlns:a16="http://schemas.microsoft.com/office/drawing/2014/main" xmlns="" id="{E204F48F-2D69-44B7-9B8B-4D50B1CD341F}"/>
              </a:ext>
            </a:extLst>
          </p:cNvPr>
          <p:cNvSpPr/>
          <p:nvPr/>
        </p:nvSpPr>
        <p:spPr>
          <a:xfrm>
            <a:off x="1277380" y="3695454"/>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1" name="Google Shape;131;p26">
            <a:extLst>
              <a:ext uri="{FF2B5EF4-FFF2-40B4-BE49-F238E27FC236}">
                <a16:creationId xmlns:a16="http://schemas.microsoft.com/office/drawing/2014/main" xmlns="" id="{B1BCF9F0-2DED-4BE7-9201-2DDF54EEDCD1}"/>
              </a:ext>
            </a:extLst>
          </p:cNvPr>
          <p:cNvSpPr/>
          <p:nvPr/>
        </p:nvSpPr>
        <p:spPr>
          <a:xfrm rot="2700000">
            <a:off x="3023693" y="3552606"/>
            <a:ext cx="270540" cy="277728"/>
          </a:xfrm>
          <a:prstGeom prst="rightArrow">
            <a:avLst>
              <a:gd name="adj1" fmla="val 11063"/>
              <a:gd name="adj2" fmla="val 50000"/>
            </a:avLst>
          </a:prstGeom>
          <a:solidFill>
            <a:srgbClr val="D9D9D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2" name="Google Shape;132;p26">
            <a:extLst>
              <a:ext uri="{FF2B5EF4-FFF2-40B4-BE49-F238E27FC236}">
                <a16:creationId xmlns:a16="http://schemas.microsoft.com/office/drawing/2014/main" xmlns="" id="{850A5B30-FE90-4AD4-A155-4B327EFD3151}"/>
              </a:ext>
            </a:extLst>
          </p:cNvPr>
          <p:cNvSpPr/>
          <p:nvPr/>
        </p:nvSpPr>
        <p:spPr>
          <a:xfrm rot="18900000">
            <a:off x="3007906" y="2338309"/>
            <a:ext cx="278241" cy="270797"/>
          </a:xfrm>
          <a:prstGeom prst="rightArrow">
            <a:avLst>
              <a:gd name="adj1" fmla="val 11082"/>
              <a:gd name="adj2" fmla="val 50000"/>
            </a:avLst>
          </a:prstGeom>
          <a:solidFill>
            <a:srgbClr val="D9D9D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3" name="Google Shape;133;p26">
            <a:extLst>
              <a:ext uri="{FF2B5EF4-FFF2-40B4-BE49-F238E27FC236}">
                <a16:creationId xmlns:a16="http://schemas.microsoft.com/office/drawing/2014/main" xmlns="" id="{8698BA77-A044-4FE8-BCF9-262C3EE08B73}"/>
              </a:ext>
            </a:extLst>
          </p:cNvPr>
          <p:cNvSpPr/>
          <p:nvPr/>
        </p:nvSpPr>
        <p:spPr>
          <a:xfrm rot="8100000">
            <a:off x="1873915" y="3555671"/>
            <a:ext cx="278241" cy="271568"/>
          </a:xfrm>
          <a:prstGeom prst="rightArrow">
            <a:avLst>
              <a:gd name="adj1" fmla="val 11058"/>
              <a:gd name="adj2" fmla="val 50000"/>
            </a:avLst>
          </a:prstGeom>
          <a:solidFill>
            <a:srgbClr val="D9D9D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4" name="Google Shape;134;p26">
            <a:extLst>
              <a:ext uri="{FF2B5EF4-FFF2-40B4-BE49-F238E27FC236}">
                <a16:creationId xmlns:a16="http://schemas.microsoft.com/office/drawing/2014/main" xmlns="" id="{7147F7C6-6277-4894-A5A5-EFA78186BB13}"/>
              </a:ext>
            </a:extLst>
          </p:cNvPr>
          <p:cNvSpPr/>
          <p:nvPr/>
        </p:nvSpPr>
        <p:spPr>
          <a:xfrm rot="13500000">
            <a:off x="1853206" y="2334607"/>
            <a:ext cx="271568" cy="278241"/>
          </a:xfrm>
          <a:prstGeom prst="rightArrow">
            <a:avLst>
              <a:gd name="adj1" fmla="val 11063"/>
              <a:gd name="adj2" fmla="val 50000"/>
            </a:avLst>
          </a:prstGeom>
          <a:solidFill>
            <a:srgbClr val="D9D9D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5" name="Google Shape;139;p26">
            <a:extLst>
              <a:ext uri="{FF2B5EF4-FFF2-40B4-BE49-F238E27FC236}">
                <a16:creationId xmlns:a16="http://schemas.microsoft.com/office/drawing/2014/main" xmlns="" id="{2344E9F7-3B08-4050-A141-9F0DE4B9CE93}"/>
              </a:ext>
            </a:extLst>
          </p:cNvPr>
          <p:cNvSpPr/>
          <p:nvPr/>
        </p:nvSpPr>
        <p:spPr>
          <a:xfrm>
            <a:off x="884200" y="2716393"/>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6" name="Google Shape;140;p26">
            <a:extLst>
              <a:ext uri="{FF2B5EF4-FFF2-40B4-BE49-F238E27FC236}">
                <a16:creationId xmlns:a16="http://schemas.microsoft.com/office/drawing/2014/main" xmlns="" id="{31CADC1D-EFB0-450C-9F91-BEDD235491DB}"/>
              </a:ext>
            </a:extLst>
          </p:cNvPr>
          <p:cNvSpPr/>
          <p:nvPr/>
        </p:nvSpPr>
        <p:spPr>
          <a:xfrm>
            <a:off x="3533465" y="2716393"/>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67" name="Google Shape;141;p26">
            <a:extLst>
              <a:ext uri="{FF2B5EF4-FFF2-40B4-BE49-F238E27FC236}">
                <a16:creationId xmlns:a16="http://schemas.microsoft.com/office/drawing/2014/main" xmlns="" id="{25F38395-31AE-4905-B7EA-D05067EB3F94}"/>
              </a:ext>
            </a:extLst>
          </p:cNvPr>
          <p:cNvSpPr/>
          <p:nvPr/>
        </p:nvSpPr>
        <p:spPr>
          <a:xfrm>
            <a:off x="2226902" y="1319408"/>
            <a:ext cx="707124" cy="706761"/>
          </a:xfrm>
          <a:prstGeom prst="ellipse">
            <a:avLst/>
          </a:prstGeom>
          <a:solidFill>
            <a:schemeClr val="l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100" b="1" i="0" u="none">
              <a:solidFill>
                <a:srgbClr val="000000"/>
              </a:solidFill>
              <a:latin typeface="Calibri" panose="020F0502020204030204" pitchFamily="34" charset="0"/>
              <a:ea typeface="Helvetica Neue"/>
              <a:cs typeface="Calibri" panose="020F0502020204030204" pitchFamily="34" charset="0"/>
              <a:sym typeface="Helvetica Neue"/>
            </a:endParaRPr>
          </a:p>
        </p:txBody>
      </p:sp>
      <p:pic>
        <p:nvPicPr>
          <p:cNvPr id="68" name="Graphic 67" descr="Box">
            <a:extLst>
              <a:ext uri="{FF2B5EF4-FFF2-40B4-BE49-F238E27FC236}">
                <a16:creationId xmlns:a16="http://schemas.microsoft.com/office/drawing/2014/main" xmlns="" id="{4EF5DB93-B50F-4601-98CC-23206C086F1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317552" y="1825715"/>
            <a:ext cx="567772" cy="567772"/>
          </a:xfrm>
          <a:prstGeom prst="rect">
            <a:avLst/>
          </a:prstGeom>
        </p:spPr>
      </p:pic>
      <p:pic>
        <p:nvPicPr>
          <p:cNvPr id="69" name="Graphic 68" descr="Circles with arrows">
            <a:extLst>
              <a:ext uri="{FF2B5EF4-FFF2-40B4-BE49-F238E27FC236}">
                <a16:creationId xmlns:a16="http://schemas.microsoft.com/office/drawing/2014/main" xmlns="" id="{A86E4471-A0DE-4188-A4CB-880FB46E991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923618" y="2757398"/>
            <a:ext cx="624548" cy="624548"/>
          </a:xfrm>
          <a:prstGeom prst="rect">
            <a:avLst/>
          </a:prstGeom>
        </p:spPr>
      </p:pic>
      <p:pic>
        <p:nvPicPr>
          <p:cNvPr id="70" name="Graphic 69" descr="Tag">
            <a:extLst>
              <a:ext uri="{FF2B5EF4-FFF2-40B4-BE49-F238E27FC236}">
                <a16:creationId xmlns:a16="http://schemas.microsoft.com/office/drawing/2014/main" xmlns="" id="{762BF369-A198-4747-827F-0E0070EE6D24}"/>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326223" y="3742147"/>
            <a:ext cx="624549" cy="624549"/>
          </a:xfrm>
          <a:prstGeom prst="rect">
            <a:avLst/>
          </a:prstGeom>
        </p:spPr>
      </p:pic>
      <p:pic>
        <p:nvPicPr>
          <p:cNvPr id="71" name="Graphic 70" descr="Megaphone">
            <a:extLst>
              <a:ext uri="{FF2B5EF4-FFF2-40B4-BE49-F238E27FC236}">
                <a16:creationId xmlns:a16="http://schemas.microsoft.com/office/drawing/2014/main" xmlns="" id="{407680B4-665A-4E87-9033-0B8D710E481D}"/>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3283617" y="3771347"/>
            <a:ext cx="516156" cy="516156"/>
          </a:xfrm>
          <a:prstGeom prst="rect">
            <a:avLst/>
          </a:prstGeom>
        </p:spPr>
      </p:pic>
      <p:pic>
        <p:nvPicPr>
          <p:cNvPr id="72" name="Graphic 71" descr="Kiosk">
            <a:extLst>
              <a:ext uri="{FF2B5EF4-FFF2-40B4-BE49-F238E27FC236}">
                <a16:creationId xmlns:a16="http://schemas.microsoft.com/office/drawing/2014/main" xmlns="" id="{E9A71D32-FC7F-4DCE-BA6E-C0D29D511C85}"/>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3310620" y="1877661"/>
            <a:ext cx="469232" cy="469232"/>
          </a:xfrm>
          <a:prstGeom prst="rect">
            <a:avLst/>
          </a:prstGeom>
        </p:spPr>
      </p:pic>
      <p:grpSp>
        <p:nvGrpSpPr>
          <p:cNvPr id="73" name="Graphic 14" descr="Group of men">
            <a:extLst>
              <a:ext uri="{FF2B5EF4-FFF2-40B4-BE49-F238E27FC236}">
                <a16:creationId xmlns:a16="http://schemas.microsoft.com/office/drawing/2014/main" xmlns="" id="{C9F9DA2B-23B0-4205-BB2F-57B7DA3191F4}"/>
              </a:ext>
            </a:extLst>
          </p:cNvPr>
          <p:cNvGrpSpPr/>
          <p:nvPr/>
        </p:nvGrpSpPr>
        <p:grpSpPr>
          <a:xfrm>
            <a:off x="2389636" y="1495152"/>
            <a:ext cx="381231" cy="344814"/>
            <a:chOff x="4921798" y="2253517"/>
            <a:chExt cx="315067" cy="284970"/>
          </a:xfrm>
          <a:solidFill>
            <a:schemeClr val="bg1">
              <a:lumMod val="50000"/>
            </a:schemeClr>
          </a:solidFill>
        </p:grpSpPr>
        <p:sp>
          <p:nvSpPr>
            <p:cNvPr id="74" name="Freeform: Shape 73">
              <a:extLst>
                <a:ext uri="{FF2B5EF4-FFF2-40B4-BE49-F238E27FC236}">
                  <a16:creationId xmlns:a16="http://schemas.microsoft.com/office/drawing/2014/main" xmlns="" id="{809D3D22-8A88-48EE-A5F3-2A70825B0F68}"/>
                </a:ext>
              </a:extLst>
            </p:cNvPr>
            <p:cNvSpPr/>
            <p:nvPr/>
          </p:nvSpPr>
          <p:spPr>
            <a:xfrm>
              <a:off x="5145446" y="2253517"/>
              <a:ext cx="51412" cy="51412"/>
            </a:xfrm>
            <a:custGeom>
              <a:avLst/>
              <a:gdLst>
                <a:gd name="connsiteX0" fmla="*/ 51412 w 51412"/>
                <a:gd name="connsiteY0" fmla="*/ 25706 h 51412"/>
                <a:gd name="connsiteX1" fmla="*/ 25706 w 51412"/>
                <a:gd name="connsiteY1" fmla="*/ 51412 h 51412"/>
                <a:gd name="connsiteX2" fmla="*/ 0 w 51412"/>
                <a:gd name="connsiteY2" fmla="*/ 25706 h 51412"/>
                <a:gd name="connsiteX3" fmla="*/ 25706 w 51412"/>
                <a:gd name="connsiteY3" fmla="*/ 0 h 51412"/>
                <a:gd name="connsiteX4" fmla="*/ 51412 w 51412"/>
                <a:gd name="connsiteY4" fmla="*/ 25706 h 5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2" h="51412">
                  <a:moveTo>
                    <a:pt x="51412" y="25706"/>
                  </a:moveTo>
                  <a:cubicBezTo>
                    <a:pt x="51412" y="39903"/>
                    <a:pt x="39903" y="51412"/>
                    <a:pt x="25706" y="51412"/>
                  </a:cubicBezTo>
                  <a:cubicBezTo>
                    <a:pt x="11509" y="51412"/>
                    <a:pt x="0" y="39903"/>
                    <a:pt x="0" y="25706"/>
                  </a:cubicBezTo>
                  <a:cubicBezTo>
                    <a:pt x="0" y="11509"/>
                    <a:pt x="11509" y="0"/>
                    <a:pt x="25706" y="0"/>
                  </a:cubicBezTo>
                  <a:cubicBezTo>
                    <a:pt x="39903" y="0"/>
                    <a:pt x="51412" y="11509"/>
                    <a:pt x="51412" y="25706"/>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5" name="Freeform: Shape 74">
              <a:extLst>
                <a:ext uri="{FF2B5EF4-FFF2-40B4-BE49-F238E27FC236}">
                  <a16:creationId xmlns:a16="http://schemas.microsoft.com/office/drawing/2014/main" xmlns="" id="{D6B00071-1D9D-419B-9D60-2AF3FDC76CFD}"/>
                </a:ext>
              </a:extLst>
            </p:cNvPr>
            <p:cNvSpPr/>
            <p:nvPr/>
          </p:nvSpPr>
          <p:spPr>
            <a:xfrm>
              <a:off x="4961831" y="2253517"/>
              <a:ext cx="51412" cy="51412"/>
            </a:xfrm>
            <a:custGeom>
              <a:avLst/>
              <a:gdLst>
                <a:gd name="connsiteX0" fmla="*/ 51412 w 51412"/>
                <a:gd name="connsiteY0" fmla="*/ 25706 h 51412"/>
                <a:gd name="connsiteX1" fmla="*/ 25706 w 51412"/>
                <a:gd name="connsiteY1" fmla="*/ 51412 h 51412"/>
                <a:gd name="connsiteX2" fmla="*/ 0 w 51412"/>
                <a:gd name="connsiteY2" fmla="*/ 25706 h 51412"/>
                <a:gd name="connsiteX3" fmla="*/ 25706 w 51412"/>
                <a:gd name="connsiteY3" fmla="*/ 0 h 51412"/>
                <a:gd name="connsiteX4" fmla="*/ 51412 w 51412"/>
                <a:gd name="connsiteY4" fmla="*/ 25706 h 5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2" h="51412">
                  <a:moveTo>
                    <a:pt x="51412" y="25706"/>
                  </a:moveTo>
                  <a:cubicBezTo>
                    <a:pt x="51412" y="39903"/>
                    <a:pt x="39903" y="51412"/>
                    <a:pt x="25706" y="51412"/>
                  </a:cubicBezTo>
                  <a:cubicBezTo>
                    <a:pt x="11509" y="51412"/>
                    <a:pt x="0" y="39903"/>
                    <a:pt x="0" y="25706"/>
                  </a:cubicBezTo>
                  <a:cubicBezTo>
                    <a:pt x="0" y="11509"/>
                    <a:pt x="11509" y="0"/>
                    <a:pt x="25706" y="0"/>
                  </a:cubicBezTo>
                  <a:cubicBezTo>
                    <a:pt x="39903" y="0"/>
                    <a:pt x="51412" y="11509"/>
                    <a:pt x="51412" y="25706"/>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6" name="Freeform: Shape 75">
              <a:extLst>
                <a:ext uri="{FF2B5EF4-FFF2-40B4-BE49-F238E27FC236}">
                  <a16:creationId xmlns:a16="http://schemas.microsoft.com/office/drawing/2014/main" xmlns="" id="{AF860494-F508-42D1-8A36-17B1CDB9C974}"/>
                </a:ext>
              </a:extLst>
            </p:cNvPr>
            <p:cNvSpPr/>
            <p:nvPr/>
          </p:nvSpPr>
          <p:spPr>
            <a:xfrm>
              <a:off x="5053639" y="2253517"/>
              <a:ext cx="51412" cy="51412"/>
            </a:xfrm>
            <a:custGeom>
              <a:avLst/>
              <a:gdLst>
                <a:gd name="connsiteX0" fmla="*/ 51412 w 51412"/>
                <a:gd name="connsiteY0" fmla="*/ 25706 h 51412"/>
                <a:gd name="connsiteX1" fmla="*/ 25706 w 51412"/>
                <a:gd name="connsiteY1" fmla="*/ 51412 h 51412"/>
                <a:gd name="connsiteX2" fmla="*/ 0 w 51412"/>
                <a:gd name="connsiteY2" fmla="*/ 25706 h 51412"/>
                <a:gd name="connsiteX3" fmla="*/ 25706 w 51412"/>
                <a:gd name="connsiteY3" fmla="*/ 0 h 51412"/>
                <a:gd name="connsiteX4" fmla="*/ 51412 w 51412"/>
                <a:gd name="connsiteY4" fmla="*/ 25706 h 5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2" h="51412">
                  <a:moveTo>
                    <a:pt x="51412" y="25706"/>
                  </a:moveTo>
                  <a:cubicBezTo>
                    <a:pt x="51412" y="39903"/>
                    <a:pt x="39903" y="51412"/>
                    <a:pt x="25706" y="51412"/>
                  </a:cubicBezTo>
                  <a:cubicBezTo>
                    <a:pt x="11509" y="51412"/>
                    <a:pt x="0" y="39903"/>
                    <a:pt x="0" y="25706"/>
                  </a:cubicBezTo>
                  <a:cubicBezTo>
                    <a:pt x="0" y="11509"/>
                    <a:pt x="11509" y="0"/>
                    <a:pt x="25706" y="0"/>
                  </a:cubicBezTo>
                  <a:cubicBezTo>
                    <a:pt x="39903" y="0"/>
                    <a:pt x="51412" y="11509"/>
                    <a:pt x="51412" y="25706"/>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7" name="Freeform: Shape 76">
              <a:extLst>
                <a:ext uri="{FF2B5EF4-FFF2-40B4-BE49-F238E27FC236}">
                  <a16:creationId xmlns:a16="http://schemas.microsoft.com/office/drawing/2014/main" xmlns="" id="{152D5562-2479-4F49-9C08-0E1F56AB20CF}"/>
                </a:ext>
              </a:extLst>
            </p:cNvPr>
            <p:cNvSpPr/>
            <p:nvPr/>
          </p:nvSpPr>
          <p:spPr>
            <a:xfrm>
              <a:off x="5014340" y="2312641"/>
              <a:ext cx="130722" cy="225846"/>
            </a:xfrm>
            <a:custGeom>
              <a:avLst/>
              <a:gdLst>
                <a:gd name="connsiteX0" fmla="*/ 130372 w 130722"/>
                <a:gd name="connsiteY0" fmla="*/ 86299 h 225846"/>
                <a:gd name="connsiteX1" fmla="*/ 113847 w 130722"/>
                <a:gd name="connsiteY1" fmla="*/ 25339 h 225846"/>
                <a:gd name="connsiteX2" fmla="*/ 110542 w 130722"/>
                <a:gd name="connsiteY2" fmla="*/ 19463 h 225846"/>
                <a:gd name="connsiteX3" fmla="*/ 85203 w 130722"/>
                <a:gd name="connsiteY3" fmla="*/ 3305 h 225846"/>
                <a:gd name="connsiteX4" fmla="*/ 65372 w 130722"/>
                <a:gd name="connsiteY4" fmla="*/ 0 h 225846"/>
                <a:gd name="connsiteX5" fmla="*/ 45542 w 130722"/>
                <a:gd name="connsiteY5" fmla="*/ 3305 h 225846"/>
                <a:gd name="connsiteX6" fmla="*/ 20203 w 130722"/>
                <a:gd name="connsiteY6" fmla="*/ 19463 h 225846"/>
                <a:gd name="connsiteX7" fmla="*/ 16898 w 130722"/>
                <a:gd name="connsiteY7" fmla="*/ 25339 h 225846"/>
                <a:gd name="connsiteX8" fmla="*/ 372 w 130722"/>
                <a:gd name="connsiteY8" fmla="*/ 86299 h 225846"/>
                <a:gd name="connsiteX9" fmla="*/ 8084 w 130722"/>
                <a:gd name="connsiteY9" fmla="*/ 100254 h 225846"/>
                <a:gd name="connsiteX10" fmla="*/ 11022 w 130722"/>
                <a:gd name="connsiteY10" fmla="*/ 100621 h 225846"/>
                <a:gd name="connsiteX11" fmla="*/ 21672 w 130722"/>
                <a:gd name="connsiteY11" fmla="*/ 92542 h 225846"/>
                <a:gd name="connsiteX12" fmla="*/ 36361 w 130722"/>
                <a:gd name="connsiteY12" fmla="*/ 38926 h 225846"/>
                <a:gd name="connsiteX13" fmla="*/ 36361 w 130722"/>
                <a:gd name="connsiteY13" fmla="*/ 225847 h 225846"/>
                <a:gd name="connsiteX14" fmla="*/ 58395 w 130722"/>
                <a:gd name="connsiteY14" fmla="*/ 225847 h 225846"/>
                <a:gd name="connsiteX15" fmla="*/ 58395 w 130722"/>
                <a:gd name="connsiteY15" fmla="*/ 120819 h 225846"/>
                <a:gd name="connsiteX16" fmla="*/ 73084 w 130722"/>
                <a:gd name="connsiteY16" fmla="*/ 120819 h 225846"/>
                <a:gd name="connsiteX17" fmla="*/ 73084 w 130722"/>
                <a:gd name="connsiteY17" fmla="*/ 225479 h 225846"/>
                <a:gd name="connsiteX18" fmla="*/ 95118 w 130722"/>
                <a:gd name="connsiteY18" fmla="*/ 225479 h 225846"/>
                <a:gd name="connsiteX19" fmla="*/ 95118 w 130722"/>
                <a:gd name="connsiteY19" fmla="*/ 38926 h 225846"/>
                <a:gd name="connsiteX20" fmla="*/ 109807 w 130722"/>
                <a:gd name="connsiteY20" fmla="*/ 92542 h 225846"/>
                <a:gd name="connsiteX21" fmla="*/ 120457 w 130722"/>
                <a:gd name="connsiteY21" fmla="*/ 100621 h 225846"/>
                <a:gd name="connsiteX22" fmla="*/ 123395 w 130722"/>
                <a:gd name="connsiteY22" fmla="*/ 100254 h 225846"/>
                <a:gd name="connsiteX23" fmla="*/ 130372 w 130722"/>
                <a:gd name="connsiteY23" fmla="*/ 86299 h 2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0722" h="225846">
                  <a:moveTo>
                    <a:pt x="130372" y="86299"/>
                  </a:moveTo>
                  <a:lnTo>
                    <a:pt x="113847" y="25339"/>
                  </a:lnTo>
                  <a:cubicBezTo>
                    <a:pt x="113112" y="23136"/>
                    <a:pt x="112010" y="20932"/>
                    <a:pt x="110542" y="19463"/>
                  </a:cubicBezTo>
                  <a:cubicBezTo>
                    <a:pt x="103564" y="12119"/>
                    <a:pt x="94751" y="6610"/>
                    <a:pt x="85203" y="3305"/>
                  </a:cubicBezTo>
                  <a:cubicBezTo>
                    <a:pt x="78960" y="1102"/>
                    <a:pt x="72350" y="0"/>
                    <a:pt x="65372" y="0"/>
                  </a:cubicBezTo>
                  <a:cubicBezTo>
                    <a:pt x="58395" y="0"/>
                    <a:pt x="51785" y="1102"/>
                    <a:pt x="45542" y="3305"/>
                  </a:cubicBezTo>
                  <a:cubicBezTo>
                    <a:pt x="35627" y="6610"/>
                    <a:pt x="27180" y="12119"/>
                    <a:pt x="20203" y="19463"/>
                  </a:cubicBezTo>
                  <a:cubicBezTo>
                    <a:pt x="18734" y="21299"/>
                    <a:pt x="17632" y="23136"/>
                    <a:pt x="16898" y="25339"/>
                  </a:cubicBezTo>
                  <a:lnTo>
                    <a:pt x="372" y="86299"/>
                  </a:lnTo>
                  <a:cubicBezTo>
                    <a:pt x="-1096" y="92175"/>
                    <a:pt x="1841" y="98785"/>
                    <a:pt x="8084" y="100254"/>
                  </a:cubicBezTo>
                  <a:cubicBezTo>
                    <a:pt x="9186" y="100621"/>
                    <a:pt x="9920" y="100621"/>
                    <a:pt x="11022" y="100621"/>
                  </a:cubicBezTo>
                  <a:cubicBezTo>
                    <a:pt x="15796" y="100621"/>
                    <a:pt x="20203" y="97316"/>
                    <a:pt x="21672" y="92542"/>
                  </a:cubicBezTo>
                  <a:lnTo>
                    <a:pt x="36361" y="38926"/>
                  </a:lnTo>
                  <a:lnTo>
                    <a:pt x="36361" y="225847"/>
                  </a:lnTo>
                  <a:lnTo>
                    <a:pt x="58395" y="225847"/>
                  </a:lnTo>
                  <a:lnTo>
                    <a:pt x="58395" y="120819"/>
                  </a:lnTo>
                  <a:lnTo>
                    <a:pt x="73084" y="120819"/>
                  </a:lnTo>
                  <a:lnTo>
                    <a:pt x="73084" y="225479"/>
                  </a:lnTo>
                  <a:lnTo>
                    <a:pt x="95118" y="225479"/>
                  </a:lnTo>
                  <a:lnTo>
                    <a:pt x="95118" y="38926"/>
                  </a:lnTo>
                  <a:lnTo>
                    <a:pt x="109807" y="92542"/>
                  </a:lnTo>
                  <a:cubicBezTo>
                    <a:pt x="111276" y="97316"/>
                    <a:pt x="115683" y="100621"/>
                    <a:pt x="120457" y="100621"/>
                  </a:cubicBezTo>
                  <a:cubicBezTo>
                    <a:pt x="121558" y="100621"/>
                    <a:pt x="122293" y="100621"/>
                    <a:pt x="123395" y="100254"/>
                  </a:cubicBezTo>
                  <a:cubicBezTo>
                    <a:pt x="128536" y="98785"/>
                    <a:pt x="131841" y="92175"/>
                    <a:pt x="130372" y="86299"/>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8" name="Freeform: Shape 77">
              <a:extLst>
                <a:ext uri="{FF2B5EF4-FFF2-40B4-BE49-F238E27FC236}">
                  <a16:creationId xmlns:a16="http://schemas.microsoft.com/office/drawing/2014/main" xmlns="" id="{1DDF9139-2899-4113-B8E8-38977026E9E6}"/>
                </a:ext>
              </a:extLst>
            </p:cNvPr>
            <p:cNvSpPr/>
            <p:nvPr/>
          </p:nvSpPr>
          <p:spPr>
            <a:xfrm>
              <a:off x="4921798" y="2312274"/>
              <a:ext cx="106134" cy="226213"/>
            </a:xfrm>
            <a:custGeom>
              <a:avLst/>
              <a:gdLst>
                <a:gd name="connsiteX0" fmla="*/ 85203 w 106134"/>
                <a:gd name="connsiteY0" fmla="*/ 84830 h 226213"/>
                <a:gd name="connsiteX1" fmla="*/ 101728 w 106134"/>
                <a:gd name="connsiteY1" fmla="*/ 23870 h 226213"/>
                <a:gd name="connsiteX2" fmla="*/ 106135 w 106134"/>
                <a:gd name="connsiteY2" fmla="*/ 15056 h 226213"/>
                <a:gd name="connsiteX3" fmla="*/ 85203 w 106134"/>
                <a:gd name="connsiteY3" fmla="*/ 3305 h 226213"/>
                <a:gd name="connsiteX4" fmla="*/ 65372 w 106134"/>
                <a:gd name="connsiteY4" fmla="*/ 0 h 226213"/>
                <a:gd name="connsiteX5" fmla="*/ 45542 w 106134"/>
                <a:gd name="connsiteY5" fmla="*/ 3305 h 226213"/>
                <a:gd name="connsiteX6" fmla="*/ 20203 w 106134"/>
                <a:gd name="connsiteY6" fmla="*/ 19463 h 226213"/>
                <a:gd name="connsiteX7" fmla="*/ 16898 w 106134"/>
                <a:gd name="connsiteY7" fmla="*/ 25339 h 226213"/>
                <a:gd name="connsiteX8" fmla="*/ 372 w 106134"/>
                <a:gd name="connsiteY8" fmla="*/ 86666 h 226213"/>
                <a:gd name="connsiteX9" fmla="*/ 8084 w 106134"/>
                <a:gd name="connsiteY9" fmla="*/ 100621 h 226213"/>
                <a:gd name="connsiteX10" fmla="*/ 11022 w 106134"/>
                <a:gd name="connsiteY10" fmla="*/ 100988 h 226213"/>
                <a:gd name="connsiteX11" fmla="*/ 21672 w 106134"/>
                <a:gd name="connsiteY11" fmla="*/ 92909 h 226213"/>
                <a:gd name="connsiteX12" fmla="*/ 36361 w 106134"/>
                <a:gd name="connsiteY12" fmla="*/ 39294 h 226213"/>
                <a:gd name="connsiteX13" fmla="*/ 36361 w 106134"/>
                <a:gd name="connsiteY13" fmla="*/ 226214 h 226213"/>
                <a:gd name="connsiteX14" fmla="*/ 58395 w 106134"/>
                <a:gd name="connsiteY14" fmla="*/ 226214 h 226213"/>
                <a:gd name="connsiteX15" fmla="*/ 58395 w 106134"/>
                <a:gd name="connsiteY15" fmla="*/ 121186 h 226213"/>
                <a:gd name="connsiteX16" fmla="*/ 73084 w 106134"/>
                <a:gd name="connsiteY16" fmla="*/ 121186 h 226213"/>
                <a:gd name="connsiteX17" fmla="*/ 73084 w 106134"/>
                <a:gd name="connsiteY17" fmla="*/ 225847 h 226213"/>
                <a:gd name="connsiteX18" fmla="*/ 95118 w 106134"/>
                <a:gd name="connsiteY18" fmla="*/ 225847 h 226213"/>
                <a:gd name="connsiteX19" fmla="*/ 95118 w 106134"/>
                <a:gd name="connsiteY19" fmla="*/ 106864 h 226213"/>
                <a:gd name="connsiteX20" fmla="*/ 85203 w 106134"/>
                <a:gd name="connsiteY20" fmla="*/ 84830 h 22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6134" h="226213">
                  <a:moveTo>
                    <a:pt x="85203" y="84830"/>
                  </a:moveTo>
                  <a:lnTo>
                    <a:pt x="101728" y="23870"/>
                  </a:lnTo>
                  <a:cubicBezTo>
                    <a:pt x="102462" y="20565"/>
                    <a:pt x="104299" y="17627"/>
                    <a:pt x="106135" y="15056"/>
                  </a:cubicBezTo>
                  <a:cubicBezTo>
                    <a:pt x="100259" y="9915"/>
                    <a:pt x="92915" y="5876"/>
                    <a:pt x="85203" y="3305"/>
                  </a:cubicBezTo>
                  <a:cubicBezTo>
                    <a:pt x="78960" y="1102"/>
                    <a:pt x="72350" y="0"/>
                    <a:pt x="65372" y="0"/>
                  </a:cubicBezTo>
                  <a:cubicBezTo>
                    <a:pt x="58395" y="0"/>
                    <a:pt x="51785" y="1102"/>
                    <a:pt x="45542" y="3305"/>
                  </a:cubicBezTo>
                  <a:cubicBezTo>
                    <a:pt x="35627" y="6610"/>
                    <a:pt x="27180" y="12119"/>
                    <a:pt x="20203" y="19463"/>
                  </a:cubicBezTo>
                  <a:cubicBezTo>
                    <a:pt x="18734" y="21299"/>
                    <a:pt x="17632" y="23136"/>
                    <a:pt x="16898" y="25339"/>
                  </a:cubicBezTo>
                  <a:lnTo>
                    <a:pt x="372" y="86666"/>
                  </a:lnTo>
                  <a:cubicBezTo>
                    <a:pt x="-1096" y="92542"/>
                    <a:pt x="1841" y="99152"/>
                    <a:pt x="8084" y="100621"/>
                  </a:cubicBezTo>
                  <a:cubicBezTo>
                    <a:pt x="9186" y="100988"/>
                    <a:pt x="9920" y="100988"/>
                    <a:pt x="11022" y="100988"/>
                  </a:cubicBezTo>
                  <a:cubicBezTo>
                    <a:pt x="15796" y="100988"/>
                    <a:pt x="20203" y="97683"/>
                    <a:pt x="21672" y="92909"/>
                  </a:cubicBezTo>
                  <a:lnTo>
                    <a:pt x="36361" y="39294"/>
                  </a:lnTo>
                  <a:lnTo>
                    <a:pt x="36361" y="226214"/>
                  </a:lnTo>
                  <a:lnTo>
                    <a:pt x="58395" y="226214"/>
                  </a:lnTo>
                  <a:lnTo>
                    <a:pt x="58395" y="121186"/>
                  </a:lnTo>
                  <a:lnTo>
                    <a:pt x="73084" y="121186"/>
                  </a:lnTo>
                  <a:lnTo>
                    <a:pt x="73084" y="225847"/>
                  </a:lnTo>
                  <a:lnTo>
                    <a:pt x="95118" y="225847"/>
                  </a:lnTo>
                  <a:lnTo>
                    <a:pt x="95118" y="106864"/>
                  </a:lnTo>
                  <a:cubicBezTo>
                    <a:pt x="87406" y="103192"/>
                    <a:pt x="82999" y="94011"/>
                    <a:pt x="85203" y="84830"/>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79" name="Freeform: Shape 78">
              <a:extLst>
                <a:ext uri="{FF2B5EF4-FFF2-40B4-BE49-F238E27FC236}">
                  <a16:creationId xmlns:a16="http://schemas.microsoft.com/office/drawing/2014/main" xmlns="" id="{B217163B-15F1-4411-ACA7-0AFA0875DCB4}"/>
                </a:ext>
              </a:extLst>
            </p:cNvPr>
            <p:cNvSpPr/>
            <p:nvPr/>
          </p:nvSpPr>
          <p:spPr>
            <a:xfrm>
              <a:off x="5130390" y="2312641"/>
              <a:ext cx="106475" cy="225846"/>
            </a:xfrm>
            <a:custGeom>
              <a:avLst/>
              <a:gdLst>
                <a:gd name="connsiteX0" fmla="*/ 106130 w 106475"/>
                <a:gd name="connsiteY0" fmla="*/ 86299 h 225846"/>
                <a:gd name="connsiteX1" fmla="*/ 89237 w 106475"/>
                <a:gd name="connsiteY1" fmla="*/ 25339 h 225846"/>
                <a:gd name="connsiteX2" fmla="*/ 85932 w 106475"/>
                <a:gd name="connsiteY2" fmla="*/ 19463 h 225846"/>
                <a:gd name="connsiteX3" fmla="*/ 60593 w 106475"/>
                <a:gd name="connsiteY3" fmla="*/ 3305 h 225846"/>
                <a:gd name="connsiteX4" fmla="*/ 40763 w 106475"/>
                <a:gd name="connsiteY4" fmla="*/ 0 h 225846"/>
                <a:gd name="connsiteX5" fmla="*/ 20932 w 106475"/>
                <a:gd name="connsiteY5" fmla="*/ 3305 h 225846"/>
                <a:gd name="connsiteX6" fmla="*/ 0 w 106475"/>
                <a:gd name="connsiteY6" fmla="*/ 15056 h 225846"/>
                <a:gd name="connsiteX7" fmla="*/ 4407 w 106475"/>
                <a:gd name="connsiteY7" fmla="*/ 23503 h 225846"/>
                <a:gd name="connsiteX8" fmla="*/ 20932 w 106475"/>
                <a:gd name="connsiteY8" fmla="*/ 84463 h 225846"/>
                <a:gd name="connsiteX9" fmla="*/ 11017 w 106475"/>
                <a:gd name="connsiteY9" fmla="*/ 106497 h 225846"/>
                <a:gd name="connsiteX10" fmla="*/ 11017 w 106475"/>
                <a:gd name="connsiteY10" fmla="*/ 225847 h 225846"/>
                <a:gd name="connsiteX11" fmla="*/ 33051 w 106475"/>
                <a:gd name="connsiteY11" fmla="*/ 225847 h 225846"/>
                <a:gd name="connsiteX12" fmla="*/ 33051 w 106475"/>
                <a:gd name="connsiteY12" fmla="*/ 120819 h 225846"/>
                <a:gd name="connsiteX13" fmla="*/ 47740 w 106475"/>
                <a:gd name="connsiteY13" fmla="*/ 120819 h 225846"/>
                <a:gd name="connsiteX14" fmla="*/ 47740 w 106475"/>
                <a:gd name="connsiteY14" fmla="*/ 225479 h 225846"/>
                <a:gd name="connsiteX15" fmla="*/ 69774 w 106475"/>
                <a:gd name="connsiteY15" fmla="*/ 225479 h 225846"/>
                <a:gd name="connsiteX16" fmla="*/ 69774 w 106475"/>
                <a:gd name="connsiteY16" fmla="*/ 38926 h 225846"/>
                <a:gd name="connsiteX17" fmla="*/ 84463 w 106475"/>
                <a:gd name="connsiteY17" fmla="*/ 92542 h 225846"/>
                <a:gd name="connsiteX18" fmla="*/ 95113 w 106475"/>
                <a:gd name="connsiteY18" fmla="*/ 100621 h 225846"/>
                <a:gd name="connsiteX19" fmla="*/ 98050 w 106475"/>
                <a:gd name="connsiteY19" fmla="*/ 100254 h 225846"/>
                <a:gd name="connsiteX20" fmla="*/ 106130 w 106475"/>
                <a:gd name="connsiteY20" fmla="*/ 86299 h 2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6475" h="225846">
                  <a:moveTo>
                    <a:pt x="106130" y="86299"/>
                  </a:moveTo>
                  <a:lnTo>
                    <a:pt x="89237" y="25339"/>
                  </a:lnTo>
                  <a:cubicBezTo>
                    <a:pt x="88502" y="23136"/>
                    <a:pt x="87401" y="20932"/>
                    <a:pt x="85932" y="19463"/>
                  </a:cubicBezTo>
                  <a:cubicBezTo>
                    <a:pt x="78954" y="12119"/>
                    <a:pt x="70141" y="6610"/>
                    <a:pt x="60593" y="3305"/>
                  </a:cubicBezTo>
                  <a:cubicBezTo>
                    <a:pt x="54350" y="1102"/>
                    <a:pt x="47740" y="0"/>
                    <a:pt x="40763" y="0"/>
                  </a:cubicBezTo>
                  <a:cubicBezTo>
                    <a:pt x="33785" y="0"/>
                    <a:pt x="27175" y="1102"/>
                    <a:pt x="20932" y="3305"/>
                  </a:cubicBezTo>
                  <a:cubicBezTo>
                    <a:pt x="13220" y="5876"/>
                    <a:pt x="6243" y="9915"/>
                    <a:pt x="0" y="15056"/>
                  </a:cubicBezTo>
                  <a:cubicBezTo>
                    <a:pt x="2203" y="17627"/>
                    <a:pt x="3672" y="20565"/>
                    <a:pt x="4407" y="23503"/>
                  </a:cubicBezTo>
                  <a:lnTo>
                    <a:pt x="20932" y="84463"/>
                  </a:lnTo>
                  <a:cubicBezTo>
                    <a:pt x="23503" y="93644"/>
                    <a:pt x="18729" y="102824"/>
                    <a:pt x="11017" y="106497"/>
                  </a:cubicBezTo>
                  <a:lnTo>
                    <a:pt x="11017" y="225847"/>
                  </a:lnTo>
                  <a:lnTo>
                    <a:pt x="33051" y="225847"/>
                  </a:lnTo>
                  <a:lnTo>
                    <a:pt x="33051" y="120819"/>
                  </a:lnTo>
                  <a:lnTo>
                    <a:pt x="47740" y="120819"/>
                  </a:lnTo>
                  <a:lnTo>
                    <a:pt x="47740" y="225479"/>
                  </a:lnTo>
                  <a:lnTo>
                    <a:pt x="69774" y="225479"/>
                  </a:lnTo>
                  <a:lnTo>
                    <a:pt x="69774" y="38926"/>
                  </a:lnTo>
                  <a:lnTo>
                    <a:pt x="84463" y="92542"/>
                  </a:lnTo>
                  <a:cubicBezTo>
                    <a:pt x="85932" y="97316"/>
                    <a:pt x="90339" y="100621"/>
                    <a:pt x="95113" y="100621"/>
                  </a:cubicBezTo>
                  <a:cubicBezTo>
                    <a:pt x="96214" y="100621"/>
                    <a:pt x="96949" y="100621"/>
                    <a:pt x="98050" y="100254"/>
                  </a:cubicBezTo>
                  <a:cubicBezTo>
                    <a:pt x="104293" y="98785"/>
                    <a:pt x="107598" y="92175"/>
                    <a:pt x="106130" y="86299"/>
                  </a:cubicBezTo>
                  <a:close/>
                </a:path>
              </a:pathLst>
            </a:custGeom>
            <a:grpFill/>
            <a:ln w="3671"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grpSp>
      <p:sp>
        <p:nvSpPr>
          <p:cNvPr id="80" name="Graphic 10" descr="Shopping bag">
            <a:extLst>
              <a:ext uri="{FF2B5EF4-FFF2-40B4-BE49-F238E27FC236}">
                <a16:creationId xmlns:a16="http://schemas.microsoft.com/office/drawing/2014/main" xmlns="" id="{02695D38-06FB-4E52-B71E-55144AB1B8DE}"/>
              </a:ext>
            </a:extLst>
          </p:cNvPr>
          <p:cNvSpPr/>
          <p:nvPr/>
        </p:nvSpPr>
        <p:spPr>
          <a:xfrm>
            <a:off x="3731780" y="2839475"/>
            <a:ext cx="312414" cy="430129"/>
          </a:xfrm>
          <a:custGeom>
            <a:avLst/>
            <a:gdLst>
              <a:gd name="connsiteX0" fmla="*/ 210880 w 258193"/>
              <a:gd name="connsiteY0" fmla="*/ 319931 h 355478"/>
              <a:gd name="connsiteX1" fmla="*/ 221786 w 258193"/>
              <a:gd name="connsiteY1" fmla="*/ 147847 h 355478"/>
              <a:gd name="connsiteX2" fmla="*/ 233097 w 258193"/>
              <a:gd name="connsiteY2" fmla="*/ 297713 h 355478"/>
              <a:gd name="connsiteX3" fmla="*/ 210880 w 258193"/>
              <a:gd name="connsiteY3" fmla="*/ 319931 h 355478"/>
              <a:gd name="connsiteX4" fmla="*/ 185834 w 258193"/>
              <a:gd name="connsiteY4" fmla="*/ 331242 h 355478"/>
              <a:gd name="connsiteX5" fmla="*/ 24253 w 258193"/>
              <a:gd name="connsiteY5" fmla="*/ 331242 h 355478"/>
              <a:gd name="connsiteX6" fmla="*/ 38392 w 258193"/>
              <a:gd name="connsiteY6" fmla="*/ 105028 h 355478"/>
              <a:gd name="connsiteX7" fmla="*/ 56166 w 258193"/>
              <a:gd name="connsiteY7" fmla="*/ 105028 h 355478"/>
              <a:gd name="connsiteX8" fmla="*/ 56166 w 258193"/>
              <a:gd name="connsiteY8" fmla="*/ 137344 h 355478"/>
              <a:gd name="connsiteX9" fmla="*/ 64245 w 258193"/>
              <a:gd name="connsiteY9" fmla="*/ 145423 h 355478"/>
              <a:gd name="connsiteX10" fmla="*/ 72324 w 258193"/>
              <a:gd name="connsiteY10" fmla="*/ 137344 h 355478"/>
              <a:gd name="connsiteX11" fmla="*/ 72324 w 258193"/>
              <a:gd name="connsiteY11" fmla="*/ 105028 h 355478"/>
              <a:gd name="connsiteX12" fmla="*/ 153114 w 258193"/>
              <a:gd name="connsiteY12" fmla="*/ 105028 h 355478"/>
              <a:gd name="connsiteX13" fmla="*/ 153114 w 258193"/>
              <a:gd name="connsiteY13" fmla="*/ 137344 h 355478"/>
              <a:gd name="connsiteX14" fmla="*/ 161193 w 258193"/>
              <a:gd name="connsiteY14" fmla="*/ 145423 h 355478"/>
              <a:gd name="connsiteX15" fmla="*/ 169272 w 258193"/>
              <a:gd name="connsiteY15" fmla="*/ 137344 h 355478"/>
              <a:gd name="connsiteX16" fmla="*/ 169272 w 258193"/>
              <a:gd name="connsiteY16" fmla="*/ 105028 h 355478"/>
              <a:gd name="connsiteX17" fmla="*/ 199973 w 258193"/>
              <a:gd name="connsiteY17" fmla="*/ 105028 h 355478"/>
              <a:gd name="connsiteX18" fmla="*/ 185834 w 258193"/>
              <a:gd name="connsiteY18" fmla="*/ 331242 h 355478"/>
              <a:gd name="connsiteX19" fmla="*/ 72324 w 258193"/>
              <a:gd name="connsiteY19" fmla="*/ 64633 h 355478"/>
              <a:gd name="connsiteX20" fmla="*/ 101812 w 258193"/>
              <a:gd name="connsiteY20" fmla="*/ 25853 h 355478"/>
              <a:gd name="connsiteX21" fmla="*/ 92521 w 258193"/>
              <a:gd name="connsiteY21" fmla="*/ 56553 h 355478"/>
              <a:gd name="connsiteX22" fmla="*/ 92521 w 258193"/>
              <a:gd name="connsiteY22" fmla="*/ 80791 h 355478"/>
              <a:gd name="connsiteX23" fmla="*/ 72324 w 258193"/>
              <a:gd name="connsiteY23" fmla="*/ 80791 h 355478"/>
              <a:gd name="connsiteX24" fmla="*/ 72324 w 258193"/>
              <a:gd name="connsiteY24" fmla="*/ 64633 h 355478"/>
              <a:gd name="connsiteX25" fmla="*/ 123222 w 258193"/>
              <a:gd name="connsiteY25" fmla="*/ 25449 h 355478"/>
              <a:gd name="connsiteX26" fmla="*/ 153114 w 258193"/>
              <a:gd name="connsiteY26" fmla="*/ 64633 h 355478"/>
              <a:gd name="connsiteX27" fmla="*/ 153114 w 258193"/>
              <a:gd name="connsiteY27" fmla="*/ 80791 h 355478"/>
              <a:gd name="connsiteX28" fmla="*/ 108679 w 258193"/>
              <a:gd name="connsiteY28" fmla="*/ 80791 h 355478"/>
              <a:gd name="connsiteX29" fmla="*/ 108679 w 258193"/>
              <a:gd name="connsiteY29" fmla="*/ 56553 h 355478"/>
              <a:gd name="connsiteX30" fmla="*/ 123222 w 258193"/>
              <a:gd name="connsiteY30" fmla="*/ 25449 h 355478"/>
              <a:gd name="connsiteX31" fmla="*/ 149075 w 258193"/>
              <a:gd name="connsiteY31" fmla="*/ 16158 h 355478"/>
              <a:gd name="connsiteX32" fmla="*/ 189470 w 258193"/>
              <a:gd name="connsiteY32" fmla="*/ 56553 h 355478"/>
              <a:gd name="connsiteX33" fmla="*/ 189470 w 258193"/>
              <a:gd name="connsiteY33" fmla="*/ 80791 h 355478"/>
              <a:gd name="connsiteX34" fmla="*/ 169272 w 258193"/>
              <a:gd name="connsiteY34" fmla="*/ 80791 h 355478"/>
              <a:gd name="connsiteX35" fmla="*/ 169272 w 258193"/>
              <a:gd name="connsiteY35" fmla="*/ 64633 h 355478"/>
              <a:gd name="connsiteX36" fmla="*/ 142612 w 258193"/>
              <a:gd name="connsiteY36" fmla="*/ 16562 h 355478"/>
              <a:gd name="connsiteX37" fmla="*/ 149075 w 258193"/>
              <a:gd name="connsiteY37" fmla="*/ 16158 h 355478"/>
              <a:gd name="connsiteX38" fmla="*/ 241984 w 258193"/>
              <a:gd name="connsiteY38" fmla="*/ 96141 h 355478"/>
              <a:gd name="connsiteX39" fmla="*/ 225826 w 258193"/>
              <a:gd name="connsiteY39" fmla="*/ 80791 h 355478"/>
              <a:gd name="connsiteX40" fmla="*/ 208456 w 258193"/>
              <a:gd name="connsiteY40" fmla="*/ 80791 h 355478"/>
              <a:gd name="connsiteX41" fmla="*/ 224614 w 258193"/>
              <a:gd name="connsiteY41" fmla="*/ 94525 h 355478"/>
              <a:gd name="connsiteX42" fmla="*/ 208456 w 258193"/>
              <a:gd name="connsiteY42" fmla="*/ 80791 h 355478"/>
              <a:gd name="connsiteX43" fmla="*/ 205628 w 258193"/>
              <a:gd name="connsiteY43" fmla="*/ 80791 h 355478"/>
              <a:gd name="connsiteX44" fmla="*/ 205628 w 258193"/>
              <a:gd name="connsiteY44" fmla="*/ 56553 h 355478"/>
              <a:gd name="connsiteX45" fmla="*/ 149075 w 258193"/>
              <a:gd name="connsiteY45" fmla="*/ 0 h 355478"/>
              <a:gd name="connsiteX46" fmla="*/ 119586 w 258193"/>
              <a:gd name="connsiteY46" fmla="*/ 8483 h 355478"/>
              <a:gd name="connsiteX47" fmla="*/ 112719 w 258193"/>
              <a:gd name="connsiteY47" fmla="*/ 8079 h 355478"/>
              <a:gd name="connsiteX48" fmla="*/ 56166 w 258193"/>
              <a:gd name="connsiteY48" fmla="*/ 64633 h 355478"/>
              <a:gd name="connsiteX49" fmla="*/ 56166 w 258193"/>
              <a:gd name="connsiteY49" fmla="*/ 80791 h 355478"/>
              <a:gd name="connsiteX50" fmla="*/ 31120 w 258193"/>
              <a:gd name="connsiteY50" fmla="*/ 80791 h 355478"/>
              <a:gd name="connsiteX51" fmla="*/ 14962 w 258193"/>
              <a:gd name="connsiteY51" fmla="*/ 96141 h 355478"/>
              <a:gd name="connsiteX52" fmla="*/ 16 w 258193"/>
              <a:gd name="connsiteY52" fmla="*/ 338513 h 355478"/>
              <a:gd name="connsiteX53" fmla="*/ 16174 w 258193"/>
              <a:gd name="connsiteY53" fmla="*/ 355479 h 355478"/>
              <a:gd name="connsiteX54" fmla="*/ 193914 w 258193"/>
              <a:gd name="connsiteY54" fmla="*/ 355479 h 355478"/>
              <a:gd name="connsiteX55" fmla="*/ 203204 w 258193"/>
              <a:gd name="connsiteY55" fmla="*/ 355479 h 355478"/>
              <a:gd name="connsiteX56" fmla="*/ 214919 w 258193"/>
              <a:gd name="connsiteY56" fmla="*/ 350227 h 355478"/>
              <a:gd name="connsiteX57" fmla="*/ 253295 w 258193"/>
              <a:gd name="connsiteY57" fmla="*/ 312256 h 355478"/>
              <a:gd name="connsiteX58" fmla="*/ 258142 w 258193"/>
              <a:gd name="connsiteY58" fmla="*/ 299733 h 355478"/>
              <a:gd name="connsiteX59" fmla="*/ 241984 w 258193"/>
              <a:gd name="connsiteY59" fmla="*/ 96141 h 355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58193" h="355478">
                <a:moveTo>
                  <a:pt x="210880" y="319931"/>
                </a:moveTo>
                <a:lnTo>
                  <a:pt x="221786" y="147847"/>
                </a:lnTo>
                <a:lnTo>
                  <a:pt x="233097" y="297713"/>
                </a:lnTo>
                <a:lnTo>
                  <a:pt x="210880" y="319931"/>
                </a:lnTo>
                <a:close/>
                <a:moveTo>
                  <a:pt x="185834" y="331242"/>
                </a:moveTo>
                <a:lnTo>
                  <a:pt x="24253" y="331242"/>
                </a:lnTo>
                <a:lnTo>
                  <a:pt x="38392" y="105028"/>
                </a:lnTo>
                <a:lnTo>
                  <a:pt x="56166" y="105028"/>
                </a:lnTo>
                <a:lnTo>
                  <a:pt x="56166" y="137344"/>
                </a:lnTo>
                <a:cubicBezTo>
                  <a:pt x="56166" y="141788"/>
                  <a:pt x="59801" y="145423"/>
                  <a:pt x="64245" y="145423"/>
                </a:cubicBezTo>
                <a:cubicBezTo>
                  <a:pt x="68688" y="145423"/>
                  <a:pt x="72324" y="141788"/>
                  <a:pt x="72324" y="137344"/>
                </a:cubicBezTo>
                <a:lnTo>
                  <a:pt x="72324" y="105028"/>
                </a:lnTo>
                <a:lnTo>
                  <a:pt x="153114" y="105028"/>
                </a:lnTo>
                <a:lnTo>
                  <a:pt x="153114" y="137344"/>
                </a:lnTo>
                <a:cubicBezTo>
                  <a:pt x="153114" y="141788"/>
                  <a:pt x="156750" y="145423"/>
                  <a:pt x="161193" y="145423"/>
                </a:cubicBezTo>
                <a:cubicBezTo>
                  <a:pt x="165637" y="145423"/>
                  <a:pt x="169272" y="141788"/>
                  <a:pt x="169272" y="137344"/>
                </a:cubicBezTo>
                <a:lnTo>
                  <a:pt x="169272" y="105028"/>
                </a:lnTo>
                <a:lnTo>
                  <a:pt x="199973" y="105028"/>
                </a:lnTo>
                <a:lnTo>
                  <a:pt x="185834" y="331242"/>
                </a:lnTo>
                <a:close/>
                <a:moveTo>
                  <a:pt x="72324" y="64633"/>
                </a:moveTo>
                <a:cubicBezTo>
                  <a:pt x="72324" y="46051"/>
                  <a:pt x="84846" y="30700"/>
                  <a:pt x="101812" y="25853"/>
                </a:cubicBezTo>
                <a:cubicBezTo>
                  <a:pt x="95753" y="34740"/>
                  <a:pt x="92521" y="45243"/>
                  <a:pt x="92521" y="56553"/>
                </a:cubicBezTo>
                <a:lnTo>
                  <a:pt x="92521" y="80791"/>
                </a:lnTo>
                <a:lnTo>
                  <a:pt x="72324" y="80791"/>
                </a:lnTo>
                <a:lnTo>
                  <a:pt x="72324" y="64633"/>
                </a:lnTo>
                <a:close/>
                <a:moveTo>
                  <a:pt x="123222" y="25449"/>
                </a:moveTo>
                <a:cubicBezTo>
                  <a:pt x="140592" y="29893"/>
                  <a:pt x="153114" y="45647"/>
                  <a:pt x="153114" y="64633"/>
                </a:cubicBezTo>
                <a:lnTo>
                  <a:pt x="153114" y="80791"/>
                </a:lnTo>
                <a:lnTo>
                  <a:pt x="108679" y="80791"/>
                </a:lnTo>
                <a:lnTo>
                  <a:pt x="108679" y="56553"/>
                </a:lnTo>
                <a:cubicBezTo>
                  <a:pt x="108679" y="44031"/>
                  <a:pt x="114335" y="33124"/>
                  <a:pt x="123222" y="25449"/>
                </a:cubicBezTo>
                <a:close/>
                <a:moveTo>
                  <a:pt x="149075" y="16158"/>
                </a:moveTo>
                <a:cubicBezTo>
                  <a:pt x="171292" y="16158"/>
                  <a:pt x="189470" y="34336"/>
                  <a:pt x="189470" y="56553"/>
                </a:cubicBezTo>
                <a:lnTo>
                  <a:pt x="189470" y="80791"/>
                </a:lnTo>
                <a:lnTo>
                  <a:pt x="169272" y="80791"/>
                </a:lnTo>
                <a:lnTo>
                  <a:pt x="169272" y="64633"/>
                </a:lnTo>
                <a:cubicBezTo>
                  <a:pt x="169272" y="44435"/>
                  <a:pt x="158770" y="26661"/>
                  <a:pt x="142612" y="16562"/>
                </a:cubicBezTo>
                <a:cubicBezTo>
                  <a:pt x="144631" y="16562"/>
                  <a:pt x="147055" y="16158"/>
                  <a:pt x="149075" y="16158"/>
                </a:cubicBezTo>
                <a:close/>
                <a:moveTo>
                  <a:pt x="241984" y="96141"/>
                </a:moveTo>
                <a:cubicBezTo>
                  <a:pt x="241580" y="87658"/>
                  <a:pt x="234309" y="80791"/>
                  <a:pt x="225826" y="80791"/>
                </a:cubicBezTo>
                <a:lnTo>
                  <a:pt x="208456" y="80791"/>
                </a:lnTo>
                <a:cubicBezTo>
                  <a:pt x="216535" y="80791"/>
                  <a:pt x="223402" y="86850"/>
                  <a:pt x="224614" y="94525"/>
                </a:cubicBezTo>
                <a:cubicBezTo>
                  <a:pt x="223402" y="86850"/>
                  <a:pt x="216939" y="80791"/>
                  <a:pt x="208456" y="80791"/>
                </a:cubicBezTo>
                <a:lnTo>
                  <a:pt x="205628" y="80791"/>
                </a:lnTo>
                <a:lnTo>
                  <a:pt x="205628" y="56553"/>
                </a:lnTo>
                <a:cubicBezTo>
                  <a:pt x="205628" y="25449"/>
                  <a:pt x="180179" y="0"/>
                  <a:pt x="149075" y="0"/>
                </a:cubicBezTo>
                <a:cubicBezTo>
                  <a:pt x="138168" y="0"/>
                  <a:pt x="128069" y="3232"/>
                  <a:pt x="119586" y="8483"/>
                </a:cubicBezTo>
                <a:cubicBezTo>
                  <a:pt x="117162" y="8079"/>
                  <a:pt x="115143" y="8079"/>
                  <a:pt x="112719" y="8079"/>
                </a:cubicBezTo>
                <a:cubicBezTo>
                  <a:pt x="81615" y="8079"/>
                  <a:pt x="56166" y="33528"/>
                  <a:pt x="56166" y="64633"/>
                </a:cubicBezTo>
                <a:lnTo>
                  <a:pt x="56166" y="80791"/>
                </a:lnTo>
                <a:lnTo>
                  <a:pt x="31120" y="80791"/>
                </a:lnTo>
                <a:cubicBezTo>
                  <a:pt x="22637" y="80791"/>
                  <a:pt x="15366" y="87254"/>
                  <a:pt x="14962" y="96141"/>
                </a:cubicBezTo>
                <a:lnTo>
                  <a:pt x="16" y="338513"/>
                </a:lnTo>
                <a:cubicBezTo>
                  <a:pt x="-388" y="347804"/>
                  <a:pt x="6883" y="355479"/>
                  <a:pt x="16174" y="355479"/>
                </a:cubicBezTo>
                <a:lnTo>
                  <a:pt x="193914" y="355479"/>
                </a:lnTo>
                <a:lnTo>
                  <a:pt x="203204" y="355479"/>
                </a:lnTo>
                <a:cubicBezTo>
                  <a:pt x="207648" y="355479"/>
                  <a:pt x="212091" y="353459"/>
                  <a:pt x="214919" y="350227"/>
                </a:cubicBezTo>
                <a:lnTo>
                  <a:pt x="253295" y="312256"/>
                </a:lnTo>
                <a:cubicBezTo>
                  <a:pt x="256526" y="309024"/>
                  <a:pt x="258546" y="304177"/>
                  <a:pt x="258142" y="299733"/>
                </a:cubicBezTo>
                <a:lnTo>
                  <a:pt x="241984" y="96141"/>
                </a:lnTo>
                <a:close/>
              </a:path>
            </a:pathLst>
          </a:custGeom>
          <a:solidFill>
            <a:schemeClr val="bg1">
              <a:lumMod val="50000"/>
            </a:schemeClr>
          </a:solidFill>
          <a:ln w="3969" cap="flat">
            <a:noFill/>
            <a:prstDash val="solid"/>
            <a:miter/>
          </a:ln>
        </p:spPr>
        <p:txBody>
          <a:bodyPr rtlCol="0" anchor="ctr"/>
          <a:lstStyle/>
          <a:p>
            <a:endParaRPr lang="es-UY">
              <a:latin typeface="Calibri" panose="020F0502020204030204" pitchFamily="34" charset="0"/>
              <a:cs typeface="Calibri" panose="020F0502020204030204" pitchFamily="34" charset="0"/>
            </a:endParaRPr>
          </a:p>
        </p:txBody>
      </p:sp>
      <p:sp>
        <p:nvSpPr>
          <p:cNvPr id="83" name="Google Shape;266;p30">
            <a:extLst>
              <a:ext uri="{FF2B5EF4-FFF2-40B4-BE49-F238E27FC236}">
                <a16:creationId xmlns:a16="http://schemas.microsoft.com/office/drawing/2014/main" xmlns="" id="{F53140B1-8B2C-425C-AA58-A5435064AA63}"/>
              </a:ext>
            </a:extLst>
          </p:cNvPr>
          <p:cNvSpPr txBox="1"/>
          <p:nvPr/>
        </p:nvSpPr>
        <p:spPr>
          <a:xfrm>
            <a:off x="4903413" y="2633727"/>
            <a:ext cx="2713200" cy="1470300"/>
          </a:xfrm>
          <a:prstGeom prst="rect">
            <a:avLst/>
          </a:prstGeom>
          <a:noFill/>
          <a:ln>
            <a:noFill/>
          </a:ln>
        </p:spPr>
        <p:txBody>
          <a:bodyPr spcFirstLastPara="1" wrap="square" lIns="34275" tIns="17150" rIns="34275" bIns="17150" anchor="t" anchorCtr="0">
            <a:noAutofit/>
          </a:bodyPr>
          <a:lstStyle/>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a:t>
            </a:r>
            <a:endParaRPr sz="500" dirty="0">
              <a:latin typeface="Calibri" panose="020F0502020204030204" pitchFamily="34" charset="0"/>
              <a:cs typeface="Calibri" panose="020F0502020204030204" pitchFamily="34" charset="0"/>
            </a:endParaRPr>
          </a:p>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 </a:t>
            </a:r>
          </a:p>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 </a:t>
            </a:r>
          </a:p>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 </a:t>
            </a:r>
          </a:p>
          <a:p>
            <a:pPr marL="177800" marR="0" lvl="0" indent="-184150" algn="l" rtl="0">
              <a:lnSpc>
                <a:spcPct val="100000"/>
              </a:lnSpc>
              <a:spcBef>
                <a:spcPts val="0"/>
              </a:spcBef>
              <a:spcAft>
                <a:spcPts val="0"/>
              </a:spcAft>
              <a:buClr>
                <a:srgbClr val="1A77B9"/>
              </a:buClr>
              <a:buSzPts val="1100"/>
              <a:buFont typeface="Noto Sans Symbols"/>
              <a:buChar char="▪"/>
            </a:pPr>
            <a:r>
              <a:rPr lang="en-US" sz="1100" b="0" i="0" u="none" dirty="0">
                <a:solidFill>
                  <a:srgbClr val="929292"/>
                </a:solidFill>
                <a:latin typeface="Calibri" panose="020F0502020204030204" pitchFamily="34" charset="0"/>
                <a:cs typeface="Calibri" panose="020F0502020204030204" pitchFamily="34" charset="0"/>
                <a:sym typeface="Arial"/>
              </a:rPr>
              <a:t>This is Sample Text</a:t>
            </a:r>
            <a:endParaRPr sz="500" dirty="0">
              <a:latin typeface="Calibri" panose="020F0502020204030204" pitchFamily="34" charset="0"/>
              <a:cs typeface="Calibri" panose="020F0502020204030204" pitchFamily="34" charset="0"/>
            </a:endParaRPr>
          </a:p>
        </p:txBody>
      </p:sp>
      <p:sp>
        <p:nvSpPr>
          <p:cNvPr id="84" name="Google Shape;267;p30">
            <a:extLst>
              <a:ext uri="{FF2B5EF4-FFF2-40B4-BE49-F238E27FC236}">
                <a16:creationId xmlns:a16="http://schemas.microsoft.com/office/drawing/2014/main" xmlns="" id="{4E49A817-1FE5-4DEC-A725-9C378846094C}"/>
              </a:ext>
            </a:extLst>
          </p:cNvPr>
          <p:cNvSpPr txBox="1"/>
          <p:nvPr/>
        </p:nvSpPr>
        <p:spPr>
          <a:xfrm>
            <a:off x="4843734" y="1579275"/>
            <a:ext cx="3551700" cy="1099200"/>
          </a:xfrm>
          <a:prstGeom prst="rect">
            <a:avLst/>
          </a:prstGeom>
          <a:no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rgbClr val="8C8E91"/>
              </a:buClr>
              <a:buSzPts val="1100"/>
              <a:buFont typeface="Arial"/>
              <a:buNone/>
            </a:pPr>
            <a:r>
              <a:rPr lang="en-US" sz="1100" b="0" i="0" u="none" dirty="0">
                <a:solidFill>
                  <a:srgbClr val="8C8E91"/>
                </a:solidFill>
                <a:latin typeface="Calibri" panose="020F0502020204030204" pitchFamily="34" charset="0"/>
                <a:cs typeface="Calibri" panose="020F0502020204030204" pitchFamily="34" charset="0"/>
                <a:sym typeface="Arial"/>
              </a:rPr>
              <a:t>This is sample Text. Insert your text here. This is sample Text. Insert your text here. This is sample Text. Insert your text here. This is sample Text. Insert your text here. This is sample Text. Insert your text here. This is sample Text. Insert your text here.</a:t>
            </a:r>
          </a:p>
          <a:p>
            <a:pPr marL="0" marR="0" lvl="0" indent="0" algn="l" rtl="0">
              <a:lnSpc>
                <a:spcPct val="100000"/>
              </a:lnSpc>
              <a:spcBef>
                <a:spcPts val="0"/>
              </a:spcBef>
              <a:spcAft>
                <a:spcPts val="0"/>
              </a:spcAft>
              <a:buClr>
                <a:srgbClr val="8C8E91"/>
              </a:buClr>
              <a:buSzPts val="1100"/>
              <a:buFont typeface="Arial"/>
              <a:buNone/>
            </a:pPr>
            <a:r>
              <a:rPr lang="en-US" sz="1100" b="0" i="0" u="none" dirty="0">
                <a:solidFill>
                  <a:srgbClr val="8C8E91"/>
                </a:solidFill>
                <a:latin typeface="Calibri" panose="020F0502020204030204" pitchFamily="34" charset="0"/>
                <a:cs typeface="Calibri" panose="020F0502020204030204" pitchFamily="34" charset="0"/>
                <a:sym typeface="Arial"/>
              </a:rPr>
              <a:t> </a:t>
            </a:r>
            <a:endParaRPr lang="en-US" sz="5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xmlns="" id="{DDA9FB71-9F3F-448B-9561-CA49280119AC}"/>
              </a:ext>
            </a:extLst>
          </p:cNvPr>
          <p:cNvSpPr txBox="1"/>
          <p:nvPr/>
        </p:nvSpPr>
        <p:spPr>
          <a:xfrm>
            <a:off x="4843734" y="1086338"/>
            <a:ext cx="3159220" cy="400110"/>
          </a:xfrm>
          <a:prstGeom prst="rect">
            <a:avLst/>
          </a:prstGeom>
          <a:noFill/>
        </p:spPr>
        <p:txBody>
          <a:bodyPr wrap="square" rtlCol="0">
            <a:spAutoFit/>
          </a:bodyPr>
          <a:lstStyle/>
          <a:p>
            <a:r>
              <a:rPr lang="en-US" sz="2000" dirty="0">
                <a:solidFill>
                  <a:schemeClr val="bg2"/>
                </a:solidFill>
                <a:latin typeface="Impact" panose="020B0806030902050204" pitchFamily="34" charset="0"/>
              </a:rPr>
              <a:t>PROMOTION</a:t>
            </a:r>
            <a:endParaRPr lang="es-UY" sz="2000" dirty="0">
              <a:solidFill>
                <a:schemeClr val="bg2"/>
              </a:solidFill>
              <a:latin typeface="Impact" panose="020B0806030902050204" pitchFamily="34" charset="0"/>
            </a:endParaRPr>
          </a:p>
        </p:txBody>
      </p:sp>
    </p:spTree>
    <p:extLst>
      <p:ext uri="{BB962C8B-B14F-4D97-AF65-F5344CB8AC3E}">
        <p14:creationId xmlns:p14="http://schemas.microsoft.com/office/powerpoint/2010/main" val="242993476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Simple Light">
  <a:themeElements>
    <a:clrScheme name="Microsoft Blue">
      <a:dk1>
        <a:srgbClr val="353535"/>
      </a:dk1>
      <a:lt1>
        <a:srgbClr val="FFFFFF"/>
      </a:lt1>
      <a:dk2>
        <a:srgbClr val="0089CF"/>
      </a:dk2>
      <a:lt2>
        <a:srgbClr val="EAEAEA"/>
      </a:lt2>
      <a:accent1>
        <a:srgbClr val="0089CF"/>
      </a:accent1>
      <a:accent2>
        <a:srgbClr val="0060A7"/>
      </a:accent2>
      <a:accent3>
        <a:srgbClr val="F57D33"/>
      </a:accent3>
      <a:accent4>
        <a:srgbClr val="192874"/>
      </a:accent4>
      <a:accent5>
        <a:srgbClr val="75787B"/>
      </a:accent5>
      <a:accent6>
        <a:srgbClr val="CDCECC"/>
      </a:accent6>
      <a:hlink>
        <a:srgbClr val="0078D7"/>
      </a:hlink>
      <a:folHlink>
        <a:srgbClr val="0078D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4">
      <a:dk1>
        <a:srgbClr val="000000"/>
      </a:dk1>
      <a:lt1>
        <a:srgbClr val="FFFFFF"/>
      </a:lt1>
      <a:dk2>
        <a:srgbClr val="002060"/>
      </a:dk2>
      <a:lt2>
        <a:srgbClr val="14647C"/>
      </a:lt2>
      <a:accent1>
        <a:srgbClr val="3CBFB9"/>
      </a:accent1>
      <a:accent2>
        <a:srgbClr val="2D93A9"/>
      </a:accent2>
      <a:accent3>
        <a:srgbClr val="1B6E98"/>
      </a:accent3>
      <a:accent4>
        <a:srgbClr val="AA216F"/>
      </a:accent4>
      <a:accent5>
        <a:srgbClr val="EF583D"/>
      </a:accent5>
      <a:accent6>
        <a:srgbClr val="FBAC29"/>
      </a:accent6>
      <a:hlink>
        <a:srgbClr val="00206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913</Words>
  <Application>Microsoft Office PowerPoint</Application>
  <PresentationFormat>On-screen Show (16:9)</PresentationFormat>
  <Paragraphs>139</Paragraphs>
  <Slides>11</Slides>
  <Notes>11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11</vt:i4>
      </vt:variant>
    </vt:vector>
  </HeadingPairs>
  <TitlesOfParts>
    <vt:vector size="23" baseType="lpstr">
      <vt:lpstr>Arial</vt:lpstr>
      <vt:lpstr>Arial Narrow</vt:lpstr>
      <vt:lpstr>Calibri</vt:lpstr>
      <vt:lpstr>Calibri Light</vt:lpstr>
      <vt:lpstr>Helvetica Neue</vt:lpstr>
      <vt:lpstr>Impact</vt:lpstr>
      <vt:lpstr>Noto Sans Symbols</vt:lpstr>
      <vt:lpstr>Open Sans</vt:lpstr>
      <vt:lpstr>Segoe UI</vt:lpstr>
      <vt:lpstr>Simple Light</vt:lpstr>
      <vt:lpstr>1_Office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2020-06-05T23:10:12Z</dcterms:modified>
</cp:coreProperties>
</file>