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450" r:id="rId2"/>
    <p:sldId id="451" r:id="rId3"/>
    <p:sldId id="452" r:id="rId4"/>
    <p:sldId id="453" r:id="rId5"/>
    <p:sldId id="457" r:id="rId6"/>
    <p:sldId id="466" r:id="rId7"/>
    <p:sldId id="467" r:id="rId8"/>
    <p:sldId id="4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epiker" initials="F" lastIdx="1" clrIdx="0">
    <p:extLst>
      <p:ext uri="{19B8F6BF-5375-455C-9EA6-DF929625EA0E}">
        <p15:presenceInfo xmlns:p15="http://schemas.microsoft.com/office/powerpoint/2012/main" userId="Freepiker" providerId="None"/>
      </p:ext>
    </p:extLst>
  </p:cmAuthor>
  <p:cmAuthor id="2" name="NS" initials="N" lastIdx="1" clrIdx="1">
    <p:extLst>
      <p:ext uri="{19B8F6BF-5375-455C-9EA6-DF929625EA0E}">
        <p15:presenceInfo xmlns:p15="http://schemas.microsoft.com/office/powerpoint/2012/main" userId="N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3" autoAdjust="0"/>
    <p:restoredTop sz="97013"/>
  </p:normalViewPr>
  <p:slideViewPr>
    <p:cSldViewPr snapToGrid="0" snapToObjects="1">
      <p:cViewPr varScale="1">
        <p:scale>
          <a:sx n="78" d="100"/>
          <a:sy n="78" d="100"/>
        </p:scale>
        <p:origin x="840" y="67"/>
      </p:cViewPr>
      <p:guideLst>
        <p:guide orient="horz" pos="2160"/>
        <p:guide pos="3816"/>
      </p:guideLst>
    </p:cSldViewPr>
  </p:slideViewPr>
  <p:notesTextViewPr>
    <p:cViewPr>
      <p:scale>
        <a:sx n="1" d="1"/>
        <a:sy n="1" d="1"/>
      </p:scale>
      <p:origin x="0" y="0"/>
    </p:cViewPr>
  </p:notesTextViewPr>
  <p:notesViewPr>
    <p:cSldViewPr snapToGrid="0" snapToObjects="1">
      <p:cViewPr varScale="1">
        <p:scale>
          <a:sx n="55" d="100"/>
          <a:sy n="55" d="100"/>
        </p:scale>
        <p:origin x="2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F1CD92-DA11-42CA-9E28-F57FD4F371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B6237265-C715-4164-8B30-E32A9AE553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152FC6-64DD-41BE-A95D-2E3785E1B9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845297-E8C3-4A56-9516-E18309FF2736}" type="slidenum">
              <a:rPr lang="en-US" smtClean="0"/>
              <a:t>‹#›</a:t>
            </a:fld>
            <a:endParaRPr lang="en-US" dirty="0"/>
          </a:p>
        </p:txBody>
      </p:sp>
    </p:spTree>
    <p:extLst>
      <p:ext uri="{BB962C8B-B14F-4D97-AF65-F5344CB8AC3E}">
        <p14:creationId xmlns:p14="http://schemas.microsoft.com/office/powerpoint/2010/main" val="594728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10FA5-98E6-FB4E-97B6-D4EB979E8963}" type="datetimeFigureOut">
              <a:rPr lang="en-US" smtClean="0"/>
              <a:t>6/22/2020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2E1E8-19DD-9846-964E-7494B0E7F513}" type="slidenum">
              <a:rPr lang="en-US" smtClean="0"/>
              <a:t>‹#›</a:t>
            </a:fld>
            <a:endParaRPr lang="en-US" dirty="0"/>
          </a:p>
        </p:txBody>
      </p:sp>
    </p:spTree>
    <p:extLst>
      <p:ext uri="{BB962C8B-B14F-4D97-AF65-F5344CB8AC3E}">
        <p14:creationId xmlns:p14="http://schemas.microsoft.com/office/powerpoint/2010/main" val="11614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1</a:t>
            </a:fld>
            <a:endParaRPr lang="en-US" dirty="0"/>
          </a:p>
        </p:txBody>
      </p:sp>
    </p:spTree>
    <p:extLst>
      <p:ext uri="{BB962C8B-B14F-4D97-AF65-F5344CB8AC3E}">
        <p14:creationId xmlns:p14="http://schemas.microsoft.com/office/powerpoint/2010/main" val="111998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2</a:t>
            </a:fld>
            <a:endParaRPr lang="en-US" dirty="0"/>
          </a:p>
        </p:txBody>
      </p:sp>
    </p:spTree>
    <p:extLst>
      <p:ext uri="{BB962C8B-B14F-4D97-AF65-F5344CB8AC3E}">
        <p14:creationId xmlns:p14="http://schemas.microsoft.com/office/powerpoint/2010/main" val="7239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https://unsplash.com/photos/RvfBEtCdYdA</a:t>
            </a:r>
          </a:p>
          <a:p>
            <a:r>
              <a:rPr lang="en-US" dirty="0"/>
              <a:t>https://unsplash.com/photos/jozagDIvslM</a:t>
            </a:r>
          </a:p>
        </p:txBody>
      </p:sp>
      <p:sp>
        <p:nvSpPr>
          <p:cNvPr id="4" name="Slide Number Placeholder 3"/>
          <p:cNvSpPr>
            <a:spLocks noGrp="1"/>
          </p:cNvSpPr>
          <p:nvPr>
            <p:ph type="sldNum" sz="quarter" idx="5"/>
          </p:nvPr>
        </p:nvSpPr>
        <p:spPr/>
        <p:txBody>
          <a:bodyPr/>
          <a:lstStyle/>
          <a:p>
            <a:fld id="{4F22E1E8-19DD-9846-964E-7494B0E7F513}" type="slidenum">
              <a:rPr lang="en-US" smtClean="0"/>
              <a:t>3</a:t>
            </a:fld>
            <a:endParaRPr lang="en-US" dirty="0"/>
          </a:p>
        </p:txBody>
      </p:sp>
    </p:spTree>
    <p:extLst>
      <p:ext uri="{BB962C8B-B14F-4D97-AF65-F5344CB8AC3E}">
        <p14:creationId xmlns:p14="http://schemas.microsoft.com/office/powerpoint/2010/main" val="3045465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4</a:t>
            </a:fld>
            <a:endParaRPr lang="en-US" dirty="0"/>
          </a:p>
        </p:txBody>
      </p:sp>
    </p:spTree>
    <p:extLst>
      <p:ext uri="{BB962C8B-B14F-4D97-AF65-F5344CB8AC3E}">
        <p14:creationId xmlns:p14="http://schemas.microsoft.com/office/powerpoint/2010/main" val="89159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https://unsplash.com/photos/kAyZO7V9MUs</a:t>
            </a:r>
          </a:p>
        </p:txBody>
      </p:sp>
      <p:sp>
        <p:nvSpPr>
          <p:cNvPr id="4" name="Slide Number Placeholder 3"/>
          <p:cNvSpPr>
            <a:spLocks noGrp="1"/>
          </p:cNvSpPr>
          <p:nvPr>
            <p:ph type="sldNum" sz="quarter" idx="5"/>
          </p:nvPr>
        </p:nvSpPr>
        <p:spPr/>
        <p:txBody>
          <a:bodyPr/>
          <a:lstStyle/>
          <a:p>
            <a:fld id="{4F22E1E8-19DD-9846-964E-7494B0E7F513}" type="slidenum">
              <a:rPr lang="en-US" smtClean="0"/>
              <a:t>5</a:t>
            </a:fld>
            <a:endParaRPr lang="en-US" dirty="0"/>
          </a:p>
        </p:txBody>
      </p:sp>
    </p:spTree>
    <p:extLst>
      <p:ext uri="{BB962C8B-B14F-4D97-AF65-F5344CB8AC3E}">
        <p14:creationId xmlns:p14="http://schemas.microsoft.com/office/powerpoint/2010/main" val="3583625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6</a:t>
            </a:fld>
            <a:endParaRPr lang="en-US" dirty="0"/>
          </a:p>
        </p:txBody>
      </p:sp>
    </p:spTree>
    <p:extLst>
      <p:ext uri="{BB962C8B-B14F-4D97-AF65-F5344CB8AC3E}">
        <p14:creationId xmlns:p14="http://schemas.microsoft.com/office/powerpoint/2010/main" val="140540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2E1E8-19DD-9846-964E-7494B0E7F513}" type="slidenum">
              <a:rPr lang="en-US" smtClean="0"/>
              <a:t>7</a:t>
            </a:fld>
            <a:endParaRPr lang="en-US" dirty="0"/>
          </a:p>
        </p:txBody>
      </p:sp>
    </p:spTree>
    <p:extLst>
      <p:ext uri="{BB962C8B-B14F-4D97-AF65-F5344CB8AC3E}">
        <p14:creationId xmlns:p14="http://schemas.microsoft.com/office/powerpoint/2010/main" val="206111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72102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0_Full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B68DD14-B881-4390-8F43-A3123952BC77}"/>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39131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6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2" name="Picture Placeholder 231">
            <a:extLst>
              <a:ext uri="{FF2B5EF4-FFF2-40B4-BE49-F238E27FC236}">
                <a16:creationId xmlns:a16="http://schemas.microsoft.com/office/drawing/2014/main" id="{E166382E-2F15-44A4-9A50-7CAE5734C884}"/>
              </a:ext>
            </a:extLst>
          </p:cNvPr>
          <p:cNvSpPr>
            <a:spLocks noGrp="1"/>
          </p:cNvSpPr>
          <p:nvPr>
            <p:ph type="pic" sz="quarter" idx="10"/>
          </p:nvPr>
        </p:nvSpPr>
        <p:spPr>
          <a:xfrm>
            <a:off x="1" y="3429000"/>
            <a:ext cx="12192000" cy="2626321"/>
          </a:xfrm>
          <a:custGeom>
            <a:avLst/>
            <a:gdLst>
              <a:gd name="connsiteX0" fmla="*/ 0 w 12192000"/>
              <a:gd name="connsiteY0" fmla="*/ 0 h 2626321"/>
              <a:gd name="connsiteX1" fmla="*/ 12192000 w 12192000"/>
              <a:gd name="connsiteY1" fmla="*/ 0 h 2626321"/>
              <a:gd name="connsiteX2" fmla="*/ 12192000 w 12192000"/>
              <a:gd name="connsiteY2" fmla="*/ 2626321 h 2626321"/>
              <a:gd name="connsiteX3" fmla="*/ 0 w 12192000"/>
              <a:gd name="connsiteY3" fmla="*/ 2626321 h 2626321"/>
            </a:gdLst>
            <a:ahLst/>
            <a:cxnLst>
              <a:cxn ang="0">
                <a:pos x="connsiteX0" y="connsiteY0"/>
              </a:cxn>
              <a:cxn ang="0">
                <a:pos x="connsiteX1" y="connsiteY1"/>
              </a:cxn>
              <a:cxn ang="0">
                <a:pos x="connsiteX2" y="connsiteY2"/>
              </a:cxn>
              <a:cxn ang="0">
                <a:pos x="connsiteX3" y="connsiteY3"/>
              </a:cxn>
            </a:cxnLst>
            <a:rect l="l" t="t" r="r" b="b"/>
            <a:pathLst>
              <a:path w="12192000" h="2626321">
                <a:moveTo>
                  <a:pt x="0" y="0"/>
                </a:moveTo>
                <a:lnTo>
                  <a:pt x="12192000" y="0"/>
                </a:lnTo>
                <a:lnTo>
                  <a:pt x="12192000" y="2626321"/>
                </a:lnTo>
                <a:lnTo>
                  <a:pt x="0" y="2626321"/>
                </a:lnTo>
                <a:close/>
              </a:path>
            </a:pathLst>
          </a:custGeom>
        </p:spPr>
        <p:txBody>
          <a:bodyPr wrap="square">
            <a:noAutofit/>
          </a:bodyPr>
          <a:lstStyle/>
          <a:p>
            <a:endParaRPr lang="en-US"/>
          </a:p>
        </p:txBody>
      </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31" name="Straight Connector 230">
            <a:extLst>
              <a:ext uri="{FF2B5EF4-FFF2-40B4-BE49-F238E27FC236}">
                <a16:creationId xmlns:a16="http://schemas.microsoft.com/office/drawing/2014/main" id="{15B0343D-950E-45D8-8FA7-CD22C7140AF3}"/>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1C6FA906-AF80-4358-BCB3-1FAF65258D47}"/>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4" name="Slide Number Placeholder 13">
            <a:extLst>
              <a:ext uri="{FF2B5EF4-FFF2-40B4-BE49-F238E27FC236}">
                <a16:creationId xmlns:a16="http://schemas.microsoft.com/office/drawing/2014/main" id="{64B9BBAF-580E-43AD-9440-858505C3DB41}"/>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5" name="Straight Connector 234">
            <a:extLst>
              <a:ext uri="{FF2B5EF4-FFF2-40B4-BE49-F238E27FC236}">
                <a16:creationId xmlns:a16="http://schemas.microsoft.com/office/drawing/2014/main" id="{92EAEC86-FCCC-4B66-B1A0-9720454892D1}"/>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6" name="Freeform 6">
            <a:extLst>
              <a:ext uri="{FF2B5EF4-FFF2-40B4-BE49-F238E27FC236}">
                <a16:creationId xmlns:a16="http://schemas.microsoft.com/office/drawing/2014/main" id="{D4662EE3-9C3F-41D7-97F4-7E2BF83770B4}"/>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635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7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1" name="Picture Placeholder 2">
            <a:extLst>
              <a:ext uri="{FF2B5EF4-FFF2-40B4-BE49-F238E27FC236}">
                <a16:creationId xmlns:a16="http://schemas.microsoft.com/office/drawing/2014/main" id="{1E87D04E-29C7-43DB-B26E-21EDCFF9E3C3}"/>
              </a:ext>
            </a:extLst>
          </p:cNvPr>
          <p:cNvSpPr>
            <a:spLocks noGrp="1"/>
          </p:cNvSpPr>
          <p:nvPr>
            <p:ph type="pic" sz="quarter" idx="19"/>
          </p:nvPr>
        </p:nvSpPr>
        <p:spPr>
          <a:xfrm>
            <a:off x="5061981" y="2185894"/>
            <a:ext cx="2068659" cy="3620572"/>
          </a:xfrm>
          <a:prstGeom prst="rect">
            <a:avLst/>
          </a:prstGeom>
        </p:spPr>
        <p:txBody>
          <a:bodyPr/>
          <a:lstStyle/>
          <a:p>
            <a:endParaRPr lang="en-US"/>
          </a:p>
        </p:txBody>
      </p:sp>
      <p:cxnSp>
        <p:nvCxnSpPr>
          <p:cNvPr id="232" name="Straight Connector 231">
            <a:extLst>
              <a:ext uri="{FF2B5EF4-FFF2-40B4-BE49-F238E27FC236}">
                <a16:creationId xmlns:a16="http://schemas.microsoft.com/office/drawing/2014/main" id="{6845D700-C852-480A-8C81-3B5F63A4A8CF}"/>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7FCA6490-A423-419F-A633-D2B87F2C31F5}"/>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4" name="Slide Number Placeholder 13">
            <a:extLst>
              <a:ext uri="{FF2B5EF4-FFF2-40B4-BE49-F238E27FC236}">
                <a16:creationId xmlns:a16="http://schemas.microsoft.com/office/drawing/2014/main" id="{C6AD2282-C94B-43AB-92E3-2E973C0C2212}"/>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5" name="Straight Connector 234">
            <a:extLst>
              <a:ext uri="{FF2B5EF4-FFF2-40B4-BE49-F238E27FC236}">
                <a16:creationId xmlns:a16="http://schemas.microsoft.com/office/drawing/2014/main" id="{86594117-6F01-4A9E-BB71-9E02BDA277B4}"/>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6" name="Freeform 6">
            <a:extLst>
              <a:ext uri="{FF2B5EF4-FFF2-40B4-BE49-F238E27FC236}">
                <a16:creationId xmlns:a16="http://schemas.microsoft.com/office/drawing/2014/main" id="{FE7E0201-C7D5-4BEA-A021-A12D7FF45FDA}"/>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560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8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2" name="Picture Placeholder 4">
            <a:extLst>
              <a:ext uri="{FF2B5EF4-FFF2-40B4-BE49-F238E27FC236}">
                <a16:creationId xmlns:a16="http://schemas.microsoft.com/office/drawing/2014/main" id="{8D55EFD8-8B9E-4E8F-BD9E-18F9574134AF}"/>
              </a:ext>
            </a:extLst>
          </p:cNvPr>
          <p:cNvSpPr>
            <a:spLocks noGrp="1"/>
          </p:cNvSpPr>
          <p:nvPr>
            <p:ph type="pic" sz="quarter" idx="10"/>
          </p:nvPr>
        </p:nvSpPr>
        <p:spPr>
          <a:xfrm>
            <a:off x="1159860" y="1883626"/>
            <a:ext cx="4557800" cy="2588752"/>
          </a:xfrm>
          <a:custGeom>
            <a:avLst/>
            <a:gdLst>
              <a:gd name="connsiteX0" fmla="*/ 0 w 3509775"/>
              <a:gd name="connsiteY0" fmla="*/ 0 h 1983075"/>
              <a:gd name="connsiteX1" fmla="*/ 3509775 w 3509775"/>
              <a:gd name="connsiteY1" fmla="*/ 0 h 1983075"/>
              <a:gd name="connsiteX2" fmla="*/ 3509775 w 3509775"/>
              <a:gd name="connsiteY2" fmla="*/ 1983075 h 1983075"/>
              <a:gd name="connsiteX3" fmla="*/ 0 w 3509775"/>
              <a:gd name="connsiteY3" fmla="*/ 1983075 h 1983075"/>
            </a:gdLst>
            <a:ahLst/>
            <a:cxnLst>
              <a:cxn ang="0">
                <a:pos x="connsiteX0" y="connsiteY0"/>
              </a:cxn>
              <a:cxn ang="0">
                <a:pos x="connsiteX1" y="connsiteY1"/>
              </a:cxn>
              <a:cxn ang="0">
                <a:pos x="connsiteX2" y="connsiteY2"/>
              </a:cxn>
              <a:cxn ang="0">
                <a:pos x="connsiteX3" y="connsiteY3"/>
              </a:cxn>
            </a:cxnLst>
            <a:rect l="l" t="t" r="r" b="b"/>
            <a:pathLst>
              <a:path w="3509775" h="1983075">
                <a:moveTo>
                  <a:pt x="0" y="0"/>
                </a:moveTo>
                <a:lnTo>
                  <a:pt x="3509775" y="0"/>
                </a:lnTo>
                <a:lnTo>
                  <a:pt x="3509775" y="1983075"/>
                </a:lnTo>
                <a:lnTo>
                  <a:pt x="0" y="1983075"/>
                </a:lnTo>
                <a:close/>
              </a:path>
            </a:pathLst>
          </a:custGeom>
        </p:spPr>
        <p:txBody>
          <a:bodyPr wrap="square">
            <a:noAutofit/>
          </a:bodyPr>
          <a:lstStyle/>
          <a:p>
            <a:endParaRPr lang="en-US"/>
          </a:p>
        </p:txBody>
      </p:sp>
      <p:cxnSp>
        <p:nvCxnSpPr>
          <p:cNvPr id="231" name="Straight Connector 230">
            <a:extLst>
              <a:ext uri="{FF2B5EF4-FFF2-40B4-BE49-F238E27FC236}">
                <a16:creationId xmlns:a16="http://schemas.microsoft.com/office/drawing/2014/main" id="{CE8555F2-3813-40E3-83D8-8ED2801EB5AA}"/>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D3AE8610-7D1C-4BD1-8E76-25216D8D443C}"/>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4" name="Slide Number Placeholder 13">
            <a:extLst>
              <a:ext uri="{FF2B5EF4-FFF2-40B4-BE49-F238E27FC236}">
                <a16:creationId xmlns:a16="http://schemas.microsoft.com/office/drawing/2014/main" id="{D971728D-8E04-4C56-AAA8-C4CA4C93737D}"/>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5" name="Straight Connector 234">
            <a:extLst>
              <a:ext uri="{FF2B5EF4-FFF2-40B4-BE49-F238E27FC236}">
                <a16:creationId xmlns:a16="http://schemas.microsoft.com/office/drawing/2014/main" id="{DA4483A6-B462-43D4-A685-515E99138732}"/>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6" name="Freeform 6">
            <a:extLst>
              <a:ext uri="{FF2B5EF4-FFF2-40B4-BE49-F238E27FC236}">
                <a16:creationId xmlns:a16="http://schemas.microsoft.com/office/drawing/2014/main" id="{10A1DF6C-5EFA-4024-90FA-D8ECF30B837B}"/>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91297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9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1" name="Picture Placeholder 2">
            <a:extLst>
              <a:ext uri="{FF2B5EF4-FFF2-40B4-BE49-F238E27FC236}">
                <a16:creationId xmlns:a16="http://schemas.microsoft.com/office/drawing/2014/main" id="{C7353AC5-A8F9-47F9-BA93-27C20C6B673C}"/>
              </a:ext>
            </a:extLst>
          </p:cNvPr>
          <p:cNvSpPr>
            <a:spLocks noGrp="1"/>
          </p:cNvSpPr>
          <p:nvPr>
            <p:ph type="pic" sz="quarter" idx="19"/>
          </p:nvPr>
        </p:nvSpPr>
        <p:spPr>
          <a:xfrm>
            <a:off x="6091162" y="2358787"/>
            <a:ext cx="4784394" cy="2994302"/>
          </a:xfrm>
          <a:prstGeom prst="rect">
            <a:avLst/>
          </a:prstGeom>
        </p:spPr>
        <p:txBody>
          <a:bodyPr/>
          <a:lstStyle/>
          <a:p>
            <a:endParaRPr lang="en-US"/>
          </a:p>
        </p:txBody>
      </p:sp>
      <p:cxnSp>
        <p:nvCxnSpPr>
          <p:cNvPr id="232" name="Straight Connector 231">
            <a:extLst>
              <a:ext uri="{FF2B5EF4-FFF2-40B4-BE49-F238E27FC236}">
                <a16:creationId xmlns:a16="http://schemas.microsoft.com/office/drawing/2014/main" id="{3CE97083-65E7-494A-BFAF-06A9DEDFDC96}"/>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6CBD28A9-D0BE-40CF-BEA3-BDD7D2707D96}"/>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4" name="Slide Number Placeholder 13">
            <a:extLst>
              <a:ext uri="{FF2B5EF4-FFF2-40B4-BE49-F238E27FC236}">
                <a16:creationId xmlns:a16="http://schemas.microsoft.com/office/drawing/2014/main" id="{50C2F9C9-DFC7-4470-AE4D-89392E5D9945}"/>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5" name="Straight Connector 234">
            <a:extLst>
              <a:ext uri="{FF2B5EF4-FFF2-40B4-BE49-F238E27FC236}">
                <a16:creationId xmlns:a16="http://schemas.microsoft.com/office/drawing/2014/main" id="{28C6F8E5-CBB5-4DF0-B5B4-2CE2F65DE175}"/>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6" name="Freeform 6">
            <a:extLst>
              <a:ext uri="{FF2B5EF4-FFF2-40B4-BE49-F238E27FC236}">
                <a16:creationId xmlns:a16="http://schemas.microsoft.com/office/drawing/2014/main" id="{153BEA81-3BA0-4227-9B26-FC6E79A1D212}"/>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06516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3" y="2870635"/>
            <a:ext cx="5932223" cy="711081"/>
          </a:xfrm>
          <a:prstGeom prst="rect">
            <a:avLst/>
          </a:prstGeo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838200" y="6356351"/>
            <a:ext cx="2743200" cy="365125"/>
          </a:xfrm>
          <a:prstGeom prst="rect">
            <a:avLst/>
          </a:prstGeom>
        </p:spPr>
        <p:txBody>
          <a:bodyPr/>
          <a:lstStyle>
            <a:lvl1pPr>
              <a:defRPr>
                <a:latin typeface="Open Sans" panose="020B0606030504020204" pitchFamily="34" charset="0"/>
              </a:defRPr>
            </a:lvl1pPr>
          </a:lstStyle>
          <a:p>
            <a:fld id="{425404F2-BE9A-4460-8815-8F645183555F}" type="datetimeFigureOut">
              <a:rPr lang="en-US" smtClean="0"/>
              <a:pPr/>
              <a:t>6/22/2020</a:t>
            </a:fld>
            <a:endParaRPr 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lvl1pPr>
              <a:defRPr>
                <a:latin typeface="Open Sans" panose="020B0606030504020204" pitchFamily="34" charset="0"/>
              </a:defRPr>
            </a:lvl1pPr>
          </a:lstStyle>
          <a:p>
            <a:endParaRPr lang="en-US"/>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lvl1pPr>
              <a:defRPr>
                <a:latin typeface="Open Sans" panose="020B0606030504020204" pitchFamily="34" charset="0"/>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242700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0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38" name="Straight Connector 237">
            <a:extLst>
              <a:ext uri="{FF2B5EF4-FFF2-40B4-BE49-F238E27FC236}">
                <a16:creationId xmlns:a16="http://schemas.microsoft.com/office/drawing/2014/main" id="{3D278290-1526-495A-A47C-55982D9E952C}"/>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3B447EF9-76AA-49EC-9663-714870B4DCA6}"/>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40" name="Slide Number Placeholder 13">
            <a:extLst>
              <a:ext uri="{FF2B5EF4-FFF2-40B4-BE49-F238E27FC236}">
                <a16:creationId xmlns:a16="http://schemas.microsoft.com/office/drawing/2014/main" id="{350868CC-DE05-4AA8-A12F-ABF93691199E}"/>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41" name="Straight Connector 240">
            <a:extLst>
              <a:ext uri="{FF2B5EF4-FFF2-40B4-BE49-F238E27FC236}">
                <a16:creationId xmlns:a16="http://schemas.microsoft.com/office/drawing/2014/main" id="{44306DFD-3BF9-4B95-9804-BF0A9FDFD156}"/>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2" name="Freeform 6">
            <a:extLst>
              <a:ext uri="{FF2B5EF4-FFF2-40B4-BE49-F238E27FC236}">
                <a16:creationId xmlns:a16="http://schemas.microsoft.com/office/drawing/2014/main" id="{A2D72D9D-D1E7-4543-B935-4BA16BA06DEA}"/>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577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0_Full Blank">
    <p:spTree>
      <p:nvGrpSpPr>
        <p:cNvPr id="1" name=""/>
        <p:cNvGrpSpPr/>
        <p:nvPr/>
      </p:nvGrpSpPr>
      <p:grpSpPr>
        <a:xfrm>
          <a:off x="0" y="0"/>
          <a:ext cx="0" cy="0"/>
          <a:chOff x="0" y="0"/>
          <a:chExt cx="0" cy="0"/>
        </a:xfrm>
      </p:grpSpPr>
      <p:sp>
        <p:nvSpPr>
          <p:cNvPr id="234" name="Picture Placeholder 233">
            <a:extLst>
              <a:ext uri="{FF2B5EF4-FFF2-40B4-BE49-F238E27FC236}">
                <a16:creationId xmlns:a16="http://schemas.microsoft.com/office/drawing/2014/main" id="{8B5443F3-54CE-4F0F-A17E-EA90C79752DA}"/>
              </a:ext>
            </a:extLst>
          </p:cNvPr>
          <p:cNvSpPr>
            <a:spLocks noGrp="1"/>
          </p:cNvSpPr>
          <p:nvPr>
            <p:ph type="pic" sz="quarter" idx="10"/>
          </p:nvPr>
        </p:nvSpPr>
        <p:spPr>
          <a:xfrm>
            <a:off x="8548979" y="2577811"/>
            <a:ext cx="2312894" cy="2312894"/>
          </a:xfrm>
          <a:custGeom>
            <a:avLst/>
            <a:gdLst>
              <a:gd name="connsiteX0" fmla="*/ 1156447 w 2312894"/>
              <a:gd name="connsiteY0" fmla="*/ 0 h 2312894"/>
              <a:gd name="connsiteX1" fmla="*/ 2312894 w 2312894"/>
              <a:gd name="connsiteY1" fmla="*/ 1156447 h 2312894"/>
              <a:gd name="connsiteX2" fmla="*/ 1156447 w 2312894"/>
              <a:gd name="connsiteY2" fmla="*/ 2312894 h 2312894"/>
              <a:gd name="connsiteX3" fmla="*/ 0 w 2312894"/>
              <a:gd name="connsiteY3" fmla="*/ 1156447 h 2312894"/>
              <a:gd name="connsiteX4" fmla="*/ 1156447 w 2312894"/>
              <a:gd name="connsiteY4" fmla="*/ 0 h 2312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894" h="2312894">
                <a:moveTo>
                  <a:pt x="1156447" y="0"/>
                </a:moveTo>
                <a:cubicBezTo>
                  <a:pt x="1795135" y="0"/>
                  <a:pt x="2312894" y="517759"/>
                  <a:pt x="2312894" y="1156447"/>
                </a:cubicBezTo>
                <a:cubicBezTo>
                  <a:pt x="2312894" y="1795135"/>
                  <a:pt x="1795135" y="2312894"/>
                  <a:pt x="1156447" y="2312894"/>
                </a:cubicBezTo>
                <a:cubicBezTo>
                  <a:pt x="517759" y="2312894"/>
                  <a:pt x="0" y="1795135"/>
                  <a:pt x="0" y="1156447"/>
                </a:cubicBezTo>
                <a:cubicBezTo>
                  <a:pt x="0" y="517759"/>
                  <a:pt x="517759" y="0"/>
                  <a:pt x="1156447" y="0"/>
                </a:cubicBezTo>
                <a:close/>
              </a:path>
            </a:pathLst>
          </a:custGeom>
        </p:spPr>
        <p:txBody>
          <a:bodyPr wrap="square">
            <a:noAutofit/>
          </a:bodyPr>
          <a:lstStyle/>
          <a:p>
            <a:endParaRPr lang="en-US"/>
          </a:p>
        </p:txBody>
      </p:sp>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31" name="Straight Connector 230">
            <a:extLst>
              <a:ext uri="{FF2B5EF4-FFF2-40B4-BE49-F238E27FC236}">
                <a16:creationId xmlns:a16="http://schemas.microsoft.com/office/drawing/2014/main" id="{39F5CF2F-9C1E-4B26-99D5-8B7A8D279127}"/>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772CC535-C6E4-4244-A7D6-B492F84318CA}"/>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3" name="Slide Number Placeholder 13">
            <a:extLst>
              <a:ext uri="{FF2B5EF4-FFF2-40B4-BE49-F238E27FC236}">
                <a16:creationId xmlns:a16="http://schemas.microsoft.com/office/drawing/2014/main" id="{DBABBDD2-34DA-4593-9BBB-268F4CEA06DE}"/>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5" name="Straight Connector 234">
            <a:extLst>
              <a:ext uri="{FF2B5EF4-FFF2-40B4-BE49-F238E27FC236}">
                <a16:creationId xmlns:a16="http://schemas.microsoft.com/office/drawing/2014/main" id="{BCC6970F-CFBF-451D-8E58-547F2476AA45}"/>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6" name="Freeform 6">
            <a:extLst>
              <a:ext uri="{FF2B5EF4-FFF2-40B4-BE49-F238E27FC236}">
                <a16:creationId xmlns:a16="http://schemas.microsoft.com/office/drawing/2014/main" id="{48CC1F22-2DCF-412C-B050-53C47FEB05B6}"/>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1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4" name="Picture Placeholder 233">
            <a:extLst>
              <a:ext uri="{FF2B5EF4-FFF2-40B4-BE49-F238E27FC236}">
                <a16:creationId xmlns:a16="http://schemas.microsoft.com/office/drawing/2014/main" id="{F1F79C17-F31E-4192-81B0-D127C268BA93}"/>
              </a:ext>
            </a:extLst>
          </p:cNvPr>
          <p:cNvSpPr>
            <a:spLocks noGrp="1"/>
          </p:cNvSpPr>
          <p:nvPr>
            <p:ph type="pic" sz="quarter" idx="10"/>
          </p:nvPr>
        </p:nvSpPr>
        <p:spPr>
          <a:xfrm>
            <a:off x="6096002" y="1814286"/>
            <a:ext cx="2986987" cy="5043714"/>
          </a:xfrm>
          <a:custGeom>
            <a:avLst/>
            <a:gdLst>
              <a:gd name="connsiteX0" fmla="*/ 0 w 2986987"/>
              <a:gd name="connsiteY0" fmla="*/ 0 h 5043714"/>
              <a:gd name="connsiteX1" fmla="*/ 2986987 w 2986987"/>
              <a:gd name="connsiteY1" fmla="*/ 0 h 5043714"/>
              <a:gd name="connsiteX2" fmla="*/ 2986987 w 2986987"/>
              <a:gd name="connsiteY2" fmla="*/ 5043714 h 5043714"/>
              <a:gd name="connsiteX3" fmla="*/ 0 w 2986987"/>
              <a:gd name="connsiteY3" fmla="*/ 5043714 h 5043714"/>
            </a:gdLst>
            <a:ahLst/>
            <a:cxnLst>
              <a:cxn ang="0">
                <a:pos x="connsiteX0" y="connsiteY0"/>
              </a:cxn>
              <a:cxn ang="0">
                <a:pos x="connsiteX1" y="connsiteY1"/>
              </a:cxn>
              <a:cxn ang="0">
                <a:pos x="connsiteX2" y="connsiteY2"/>
              </a:cxn>
              <a:cxn ang="0">
                <a:pos x="connsiteX3" y="connsiteY3"/>
              </a:cxn>
            </a:cxnLst>
            <a:rect l="l" t="t" r="r" b="b"/>
            <a:pathLst>
              <a:path w="2986987" h="5043714">
                <a:moveTo>
                  <a:pt x="0" y="0"/>
                </a:moveTo>
                <a:lnTo>
                  <a:pt x="2986987" y="0"/>
                </a:lnTo>
                <a:lnTo>
                  <a:pt x="2986987" y="5043714"/>
                </a:lnTo>
                <a:lnTo>
                  <a:pt x="0" y="5043714"/>
                </a:lnTo>
                <a:close/>
              </a:path>
            </a:pathLst>
          </a:custGeom>
        </p:spPr>
        <p:txBody>
          <a:bodyPr wrap="square">
            <a:noAutofit/>
          </a:bodyPr>
          <a:lstStyle/>
          <a:p>
            <a:endParaRPr lang="en-US"/>
          </a:p>
        </p:txBody>
      </p:sp>
      <p:sp>
        <p:nvSpPr>
          <p:cNvPr id="235" name="Picture Placeholder 234">
            <a:extLst>
              <a:ext uri="{FF2B5EF4-FFF2-40B4-BE49-F238E27FC236}">
                <a16:creationId xmlns:a16="http://schemas.microsoft.com/office/drawing/2014/main" id="{1193C8B4-CFD5-4F9B-BAE2-1A324F910804}"/>
              </a:ext>
            </a:extLst>
          </p:cNvPr>
          <p:cNvSpPr>
            <a:spLocks noGrp="1"/>
          </p:cNvSpPr>
          <p:nvPr>
            <p:ph type="pic" sz="quarter" idx="11"/>
          </p:nvPr>
        </p:nvSpPr>
        <p:spPr>
          <a:xfrm>
            <a:off x="9205015" y="1814286"/>
            <a:ext cx="2986987" cy="5043714"/>
          </a:xfrm>
          <a:custGeom>
            <a:avLst/>
            <a:gdLst>
              <a:gd name="connsiteX0" fmla="*/ 0 w 2986987"/>
              <a:gd name="connsiteY0" fmla="*/ 0 h 5043714"/>
              <a:gd name="connsiteX1" fmla="*/ 2986987 w 2986987"/>
              <a:gd name="connsiteY1" fmla="*/ 0 h 5043714"/>
              <a:gd name="connsiteX2" fmla="*/ 2986987 w 2986987"/>
              <a:gd name="connsiteY2" fmla="*/ 5043714 h 5043714"/>
              <a:gd name="connsiteX3" fmla="*/ 0 w 2986987"/>
              <a:gd name="connsiteY3" fmla="*/ 5043714 h 5043714"/>
            </a:gdLst>
            <a:ahLst/>
            <a:cxnLst>
              <a:cxn ang="0">
                <a:pos x="connsiteX0" y="connsiteY0"/>
              </a:cxn>
              <a:cxn ang="0">
                <a:pos x="connsiteX1" y="connsiteY1"/>
              </a:cxn>
              <a:cxn ang="0">
                <a:pos x="connsiteX2" y="connsiteY2"/>
              </a:cxn>
              <a:cxn ang="0">
                <a:pos x="connsiteX3" y="connsiteY3"/>
              </a:cxn>
            </a:cxnLst>
            <a:rect l="l" t="t" r="r" b="b"/>
            <a:pathLst>
              <a:path w="2986987" h="5043714">
                <a:moveTo>
                  <a:pt x="0" y="0"/>
                </a:moveTo>
                <a:lnTo>
                  <a:pt x="2986987" y="0"/>
                </a:lnTo>
                <a:lnTo>
                  <a:pt x="2986987" y="5043714"/>
                </a:lnTo>
                <a:lnTo>
                  <a:pt x="0" y="5043714"/>
                </a:lnTo>
                <a:close/>
              </a:path>
            </a:pathLst>
          </a:custGeom>
        </p:spPr>
        <p:txBody>
          <a:bodyPr wrap="square">
            <a:noAutofit/>
          </a:bodyPr>
          <a:lstStyle/>
          <a:p>
            <a:endParaRPr lang="en-US"/>
          </a:p>
        </p:txBody>
      </p:sp>
      <p:cxnSp>
        <p:nvCxnSpPr>
          <p:cNvPr id="238" name="Straight Connector 237">
            <a:extLst>
              <a:ext uri="{FF2B5EF4-FFF2-40B4-BE49-F238E27FC236}">
                <a16:creationId xmlns:a16="http://schemas.microsoft.com/office/drawing/2014/main" id="{3D278290-1526-495A-A47C-55982D9E952C}"/>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3B447EF9-76AA-49EC-9663-714870B4DCA6}"/>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40" name="Slide Number Placeholder 13">
            <a:extLst>
              <a:ext uri="{FF2B5EF4-FFF2-40B4-BE49-F238E27FC236}">
                <a16:creationId xmlns:a16="http://schemas.microsoft.com/office/drawing/2014/main" id="{350868CC-DE05-4AA8-A12F-ABF93691199E}"/>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41" name="Straight Connector 240">
            <a:extLst>
              <a:ext uri="{FF2B5EF4-FFF2-40B4-BE49-F238E27FC236}">
                <a16:creationId xmlns:a16="http://schemas.microsoft.com/office/drawing/2014/main" id="{44306DFD-3BF9-4B95-9804-BF0A9FDFD156}"/>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2" name="Freeform 6">
            <a:extLst>
              <a:ext uri="{FF2B5EF4-FFF2-40B4-BE49-F238E27FC236}">
                <a16:creationId xmlns:a16="http://schemas.microsoft.com/office/drawing/2014/main" id="{A2D72D9D-D1E7-4543-B935-4BA16BA06DEA}"/>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063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9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31" name="Straight Connector 230">
            <a:extLst>
              <a:ext uri="{FF2B5EF4-FFF2-40B4-BE49-F238E27FC236}">
                <a16:creationId xmlns:a16="http://schemas.microsoft.com/office/drawing/2014/main" id="{395EB168-88F0-4DD8-A943-4BE07C86B19F}"/>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9972737A-5B75-4C13-93C0-4141FBDA3075}"/>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3" name="Slide Number Placeholder 13">
            <a:extLst>
              <a:ext uri="{FF2B5EF4-FFF2-40B4-BE49-F238E27FC236}">
                <a16:creationId xmlns:a16="http://schemas.microsoft.com/office/drawing/2014/main" id="{7D8A105B-9A76-4521-A689-F87955D3CA51}"/>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4" name="Straight Connector 233">
            <a:extLst>
              <a:ext uri="{FF2B5EF4-FFF2-40B4-BE49-F238E27FC236}">
                <a16:creationId xmlns:a16="http://schemas.microsoft.com/office/drawing/2014/main" id="{78F9D5D2-8BC7-4272-AD69-D9E961D18D8F}"/>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5" name="Freeform 6">
            <a:extLst>
              <a:ext uri="{FF2B5EF4-FFF2-40B4-BE49-F238E27FC236}">
                <a16:creationId xmlns:a16="http://schemas.microsoft.com/office/drawing/2014/main" id="{4056E020-8023-4A33-BD61-19BC0BA6DC2D}"/>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420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2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7" name="Picture Placeholder 246">
            <a:extLst>
              <a:ext uri="{FF2B5EF4-FFF2-40B4-BE49-F238E27FC236}">
                <a16:creationId xmlns:a16="http://schemas.microsoft.com/office/drawing/2014/main" id="{8464B6FE-3B10-48A2-9EF5-3797561D24A1}"/>
              </a:ext>
            </a:extLst>
          </p:cNvPr>
          <p:cNvSpPr>
            <a:spLocks noGrp="1"/>
          </p:cNvSpPr>
          <p:nvPr>
            <p:ph type="pic" sz="quarter" idx="10"/>
          </p:nvPr>
        </p:nvSpPr>
        <p:spPr>
          <a:xfrm>
            <a:off x="958851" y="3829051"/>
            <a:ext cx="2568575" cy="2174875"/>
          </a:xfrm>
          <a:custGeom>
            <a:avLst/>
            <a:gdLst>
              <a:gd name="connsiteX0" fmla="*/ 0 w 2568575"/>
              <a:gd name="connsiteY0" fmla="*/ 0 h 2174875"/>
              <a:gd name="connsiteX1" fmla="*/ 2568575 w 2568575"/>
              <a:gd name="connsiteY1" fmla="*/ 0 h 2174875"/>
              <a:gd name="connsiteX2" fmla="*/ 2568575 w 2568575"/>
              <a:gd name="connsiteY2" fmla="*/ 2174875 h 2174875"/>
              <a:gd name="connsiteX3" fmla="*/ 0 w 2568575"/>
              <a:gd name="connsiteY3" fmla="*/ 2174875 h 2174875"/>
            </a:gdLst>
            <a:ahLst/>
            <a:cxnLst>
              <a:cxn ang="0">
                <a:pos x="connsiteX0" y="connsiteY0"/>
              </a:cxn>
              <a:cxn ang="0">
                <a:pos x="connsiteX1" y="connsiteY1"/>
              </a:cxn>
              <a:cxn ang="0">
                <a:pos x="connsiteX2" y="connsiteY2"/>
              </a:cxn>
              <a:cxn ang="0">
                <a:pos x="connsiteX3" y="connsiteY3"/>
              </a:cxn>
            </a:cxnLst>
            <a:rect l="l" t="t" r="r" b="b"/>
            <a:pathLst>
              <a:path w="2568575" h="2174875">
                <a:moveTo>
                  <a:pt x="0" y="0"/>
                </a:moveTo>
                <a:lnTo>
                  <a:pt x="2568575" y="0"/>
                </a:lnTo>
                <a:lnTo>
                  <a:pt x="2568575" y="2174875"/>
                </a:lnTo>
                <a:lnTo>
                  <a:pt x="0" y="2174875"/>
                </a:lnTo>
                <a:close/>
              </a:path>
            </a:pathLst>
          </a:custGeom>
        </p:spPr>
        <p:txBody>
          <a:bodyPr wrap="square">
            <a:noAutofit/>
          </a:bodyPr>
          <a:lstStyle/>
          <a:p>
            <a:endParaRPr lang="en-US"/>
          </a:p>
        </p:txBody>
      </p:sp>
      <p:sp>
        <p:nvSpPr>
          <p:cNvPr id="246" name="Picture Placeholder 245">
            <a:extLst>
              <a:ext uri="{FF2B5EF4-FFF2-40B4-BE49-F238E27FC236}">
                <a16:creationId xmlns:a16="http://schemas.microsoft.com/office/drawing/2014/main" id="{5978DD69-D5EB-4DF5-862E-9F1514AE2366}"/>
              </a:ext>
            </a:extLst>
          </p:cNvPr>
          <p:cNvSpPr>
            <a:spLocks noGrp="1"/>
          </p:cNvSpPr>
          <p:nvPr>
            <p:ph type="pic" sz="quarter" idx="11"/>
          </p:nvPr>
        </p:nvSpPr>
        <p:spPr>
          <a:xfrm>
            <a:off x="3527426" y="1652588"/>
            <a:ext cx="2568575" cy="2176462"/>
          </a:xfrm>
          <a:custGeom>
            <a:avLst/>
            <a:gdLst>
              <a:gd name="connsiteX0" fmla="*/ 0 w 2568575"/>
              <a:gd name="connsiteY0" fmla="*/ 0 h 2176462"/>
              <a:gd name="connsiteX1" fmla="*/ 2568575 w 2568575"/>
              <a:gd name="connsiteY1" fmla="*/ 0 h 2176462"/>
              <a:gd name="connsiteX2" fmla="*/ 2568575 w 2568575"/>
              <a:gd name="connsiteY2" fmla="*/ 2176462 h 2176462"/>
              <a:gd name="connsiteX3" fmla="*/ 0 w 2568575"/>
              <a:gd name="connsiteY3" fmla="*/ 2176462 h 2176462"/>
            </a:gdLst>
            <a:ahLst/>
            <a:cxnLst>
              <a:cxn ang="0">
                <a:pos x="connsiteX0" y="connsiteY0"/>
              </a:cxn>
              <a:cxn ang="0">
                <a:pos x="connsiteX1" y="connsiteY1"/>
              </a:cxn>
              <a:cxn ang="0">
                <a:pos x="connsiteX2" y="connsiteY2"/>
              </a:cxn>
              <a:cxn ang="0">
                <a:pos x="connsiteX3" y="connsiteY3"/>
              </a:cxn>
            </a:cxnLst>
            <a:rect l="l" t="t" r="r" b="b"/>
            <a:pathLst>
              <a:path w="2568575" h="2176462">
                <a:moveTo>
                  <a:pt x="0" y="0"/>
                </a:moveTo>
                <a:lnTo>
                  <a:pt x="2568575" y="0"/>
                </a:lnTo>
                <a:lnTo>
                  <a:pt x="2568575" y="2176462"/>
                </a:lnTo>
                <a:lnTo>
                  <a:pt x="0" y="2176462"/>
                </a:lnTo>
                <a:close/>
              </a:path>
            </a:pathLst>
          </a:custGeom>
        </p:spPr>
        <p:txBody>
          <a:bodyPr wrap="square">
            <a:noAutofit/>
          </a:bodyPr>
          <a:lstStyle/>
          <a:p>
            <a:endParaRPr lang="en-US"/>
          </a:p>
        </p:txBody>
      </p:sp>
      <p:sp>
        <p:nvSpPr>
          <p:cNvPr id="245" name="Picture Placeholder 244">
            <a:extLst>
              <a:ext uri="{FF2B5EF4-FFF2-40B4-BE49-F238E27FC236}">
                <a16:creationId xmlns:a16="http://schemas.microsoft.com/office/drawing/2014/main" id="{582D5488-F8FA-4D54-B7CC-3BA196D1D04F}"/>
              </a:ext>
            </a:extLst>
          </p:cNvPr>
          <p:cNvSpPr>
            <a:spLocks noGrp="1"/>
          </p:cNvSpPr>
          <p:nvPr>
            <p:ph type="pic" sz="quarter" idx="12"/>
          </p:nvPr>
        </p:nvSpPr>
        <p:spPr>
          <a:xfrm>
            <a:off x="6096001" y="3829051"/>
            <a:ext cx="2568575" cy="2174875"/>
          </a:xfrm>
          <a:custGeom>
            <a:avLst/>
            <a:gdLst>
              <a:gd name="connsiteX0" fmla="*/ 0 w 2568575"/>
              <a:gd name="connsiteY0" fmla="*/ 0 h 2174875"/>
              <a:gd name="connsiteX1" fmla="*/ 2568575 w 2568575"/>
              <a:gd name="connsiteY1" fmla="*/ 0 h 2174875"/>
              <a:gd name="connsiteX2" fmla="*/ 2568575 w 2568575"/>
              <a:gd name="connsiteY2" fmla="*/ 2174875 h 2174875"/>
              <a:gd name="connsiteX3" fmla="*/ 0 w 2568575"/>
              <a:gd name="connsiteY3" fmla="*/ 2174875 h 2174875"/>
            </a:gdLst>
            <a:ahLst/>
            <a:cxnLst>
              <a:cxn ang="0">
                <a:pos x="connsiteX0" y="connsiteY0"/>
              </a:cxn>
              <a:cxn ang="0">
                <a:pos x="connsiteX1" y="connsiteY1"/>
              </a:cxn>
              <a:cxn ang="0">
                <a:pos x="connsiteX2" y="connsiteY2"/>
              </a:cxn>
              <a:cxn ang="0">
                <a:pos x="connsiteX3" y="connsiteY3"/>
              </a:cxn>
            </a:cxnLst>
            <a:rect l="l" t="t" r="r" b="b"/>
            <a:pathLst>
              <a:path w="2568575" h="2174875">
                <a:moveTo>
                  <a:pt x="0" y="0"/>
                </a:moveTo>
                <a:lnTo>
                  <a:pt x="2568575" y="0"/>
                </a:lnTo>
                <a:lnTo>
                  <a:pt x="2568575" y="2174875"/>
                </a:lnTo>
                <a:lnTo>
                  <a:pt x="0" y="2174875"/>
                </a:lnTo>
                <a:close/>
              </a:path>
            </a:pathLst>
          </a:custGeom>
        </p:spPr>
        <p:txBody>
          <a:bodyPr wrap="square">
            <a:noAutofit/>
          </a:bodyPr>
          <a:lstStyle/>
          <a:p>
            <a:endParaRPr lang="en-US"/>
          </a:p>
        </p:txBody>
      </p:sp>
      <p:sp>
        <p:nvSpPr>
          <p:cNvPr id="244" name="Picture Placeholder 243">
            <a:extLst>
              <a:ext uri="{FF2B5EF4-FFF2-40B4-BE49-F238E27FC236}">
                <a16:creationId xmlns:a16="http://schemas.microsoft.com/office/drawing/2014/main" id="{902CB1B9-B29C-4E51-9770-B5A6385BA1C9}"/>
              </a:ext>
            </a:extLst>
          </p:cNvPr>
          <p:cNvSpPr>
            <a:spLocks noGrp="1"/>
          </p:cNvSpPr>
          <p:nvPr>
            <p:ph type="pic" sz="quarter" idx="13"/>
          </p:nvPr>
        </p:nvSpPr>
        <p:spPr>
          <a:xfrm>
            <a:off x="8664576" y="1652588"/>
            <a:ext cx="2568575" cy="2176462"/>
          </a:xfrm>
          <a:custGeom>
            <a:avLst/>
            <a:gdLst>
              <a:gd name="connsiteX0" fmla="*/ 0 w 2568575"/>
              <a:gd name="connsiteY0" fmla="*/ 0 h 2176462"/>
              <a:gd name="connsiteX1" fmla="*/ 2568575 w 2568575"/>
              <a:gd name="connsiteY1" fmla="*/ 0 h 2176462"/>
              <a:gd name="connsiteX2" fmla="*/ 2568575 w 2568575"/>
              <a:gd name="connsiteY2" fmla="*/ 2176462 h 2176462"/>
              <a:gd name="connsiteX3" fmla="*/ 0 w 2568575"/>
              <a:gd name="connsiteY3" fmla="*/ 2176462 h 2176462"/>
            </a:gdLst>
            <a:ahLst/>
            <a:cxnLst>
              <a:cxn ang="0">
                <a:pos x="connsiteX0" y="connsiteY0"/>
              </a:cxn>
              <a:cxn ang="0">
                <a:pos x="connsiteX1" y="connsiteY1"/>
              </a:cxn>
              <a:cxn ang="0">
                <a:pos x="connsiteX2" y="connsiteY2"/>
              </a:cxn>
              <a:cxn ang="0">
                <a:pos x="connsiteX3" y="connsiteY3"/>
              </a:cxn>
            </a:cxnLst>
            <a:rect l="l" t="t" r="r" b="b"/>
            <a:pathLst>
              <a:path w="2568575" h="2176462">
                <a:moveTo>
                  <a:pt x="0" y="0"/>
                </a:moveTo>
                <a:lnTo>
                  <a:pt x="2568575" y="0"/>
                </a:lnTo>
                <a:lnTo>
                  <a:pt x="2568575" y="2176462"/>
                </a:lnTo>
                <a:lnTo>
                  <a:pt x="0" y="2176462"/>
                </a:lnTo>
                <a:close/>
              </a:path>
            </a:pathLst>
          </a:custGeom>
        </p:spPr>
        <p:txBody>
          <a:bodyPr wrap="square">
            <a:noAutofit/>
          </a:bodyPr>
          <a:lstStyle/>
          <a:p>
            <a:endParaRPr lang="en-US"/>
          </a:p>
        </p:txBody>
      </p:sp>
      <p:cxnSp>
        <p:nvCxnSpPr>
          <p:cNvPr id="231" name="Straight Connector 230">
            <a:extLst>
              <a:ext uri="{FF2B5EF4-FFF2-40B4-BE49-F238E27FC236}">
                <a16:creationId xmlns:a16="http://schemas.microsoft.com/office/drawing/2014/main" id="{DDBC8157-AD2B-4C45-ACDE-A73065DAFF0D}"/>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DB02F082-141F-4A0A-9A4C-64E5586EBEF6}"/>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3" name="Slide Number Placeholder 13">
            <a:extLst>
              <a:ext uri="{FF2B5EF4-FFF2-40B4-BE49-F238E27FC236}">
                <a16:creationId xmlns:a16="http://schemas.microsoft.com/office/drawing/2014/main" id="{FEFFF49E-2556-4C77-A9CE-446D77486F68}"/>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4" name="Straight Connector 233">
            <a:extLst>
              <a:ext uri="{FF2B5EF4-FFF2-40B4-BE49-F238E27FC236}">
                <a16:creationId xmlns:a16="http://schemas.microsoft.com/office/drawing/2014/main" id="{97C0EEE9-72D8-4283-85B5-17F930F7E5F7}"/>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5" name="Freeform 6">
            <a:extLst>
              <a:ext uri="{FF2B5EF4-FFF2-40B4-BE49-F238E27FC236}">
                <a16:creationId xmlns:a16="http://schemas.microsoft.com/office/drawing/2014/main" id="{B20E77A2-7172-49F8-91C8-10592F654367}"/>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468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3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3" name="Picture Placeholder 242">
            <a:extLst>
              <a:ext uri="{FF2B5EF4-FFF2-40B4-BE49-F238E27FC236}">
                <a16:creationId xmlns:a16="http://schemas.microsoft.com/office/drawing/2014/main" id="{BD4A1ADA-44F0-4953-B25E-249DE9791F36}"/>
              </a:ext>
            </a:extLst>
          </p:cNvPr>
          <p:cNvSpPr>
            <a:spLocks noGrp="1"/>
          </p:cNvSpPr>
          <p:nvPr>
            <p:ph type="pic" sz="quarter" idx="13"/>
          </p:nvPr>
        </p:nvSpPr>
        <p:spPr>
          <a:xfrm>
            <a:off x="925506" y="1747887"/>
            <a:ext cx="4675962" cy="4170484"/>
          </a:xfrm>
          <a:custGeom>
            <a:avLst/>
            <a:gdLst>
              <a:gd name="connsiteX0" fmla="*/ 0 w 4675962"/>
              <a:gd name="connsiteY0" fmla="*/ 0 h 4170484"/>
              <a:gd name="connsiteX1" fmla="*/ 4675962 w 4675962"/>
              <a:gd name="connsiteY1" fmla="*/ 0 h 4170484"/>
              <a:gd name="connsiteX2" fmla="*/ 4675962 w 4675962"/>
              <a:gd name="connsiteY2" fmla="*/ 4170484 h 4170484"/>
              <a:gd name="connsiteX3" fmla="*/ 0 w 4675962"/>
              <a:gd name="connsiteY3" fmla="*/ 4170484 h 4170484"/>
            </a:gdLst>
            <a:ahLst/>
            <a:cxnLst>
              <a:cxn ang="0">
                <a:pos x="connsiteX0" y="connsiteY0"/>
              </a:cxn>
              <a:cxn ang="0">
                <a:pos x="connsiteX1" y="connsiteY1"/>
              </a:cxn>
              <a:cxn ang="0">
                <a:pos x="connsiteX2" y="connsiteY2"/>
              </a:cxn>
              <a:cxn ang="0">
                <a:pos x="connsiteX3" y="connsiteY3"/>
              </a:cxn>
            </a:cxnLst>
            <a:rect l="l" t="t" r="r" b="b"/>
            <a:pathLst>
              <a:path w="4675962" h="4170484">
                <a:moveTo>
                  <a:pt x="0" y="0"/>
                </a:moveTo>
                <a:lnTo>
                  <a:pt x="4675962" y="0"/>
                </a:lnTo>
                <a:lnTo>
                  <a:pt x="4675962" y="4170484"/>
                </a:lnTo>
                <a:lnTo>
                  <a:pt x="0" y="4170484"/>
                </a:lnTo>
                <a:close/>
              </a:path>
            </a:pathLst>
          </a:custGeom>
        </p:spPr>
        <p:txBody>
          <a:bodyPr wrap="square">
            <a:noAutofit/>
          </a:bodyPr>
          <a:lstStyle/>
          <a:p>
            <a:endParaRPr lang="en-US" dirty="0"/>
          </a:p>
        </p:txBody>
      </p:sp>
      <p:cxnSp>
        <p:nvCxnSpPr>
          <p:cNvPr id="231" name="Straight Connector 230">
            <a:extLst>
              <a:ext uri="{FF2B5EF4-FFF2-40B4-BE49-F238E27FC236}">
                <a16:creationId xmlns:a16="http://schemas.microsoft.com/office/drawing/2014/main" id="{DBBC4807-D855-476B-B04D-75030B1A5DE9}"/>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939EE4CC-606C-4760-AFE9-07F4CD62034E}"/>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3" name="Slide Number Placeholder 13">
            <a:extLst>
              <a:ext uri="{FF2B5EF4-FFF2-40B4-BE49-F238E27FC236}">
                <a16:creationId xmlns:a16="http://schemas.microsoft.com/office/drawing/2014/main" id="{3BCA5E88-4A9A-4D2B-8DF2-E1EDA800D1C2}"/>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5" name="Straight Connector 234">
            <a:extLst>
              <a:ext uri="{FF2B5EF4-FFF2-40B4-BE49-F238E27FC236}">
                <a16:creationId xmlns:a16="http://schemas.microsoft.com/office/drawing/2014/main" id="{2C680565-9E27-477B-8C28-A50FD273062F}"/>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6" name="Freeform 6">
            <a:extLst>
              <a:ext uri="{FF2B5EF4-FFF2-40B4-BE49-F238E27FC236}">
                <a16:creationId xmlns:a16="http://schemas.microsoft.com/office/drawing/2014/main" id="{F48B56E6-938E-453C-8614-C9B70897A1F8}"/>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07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4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8" name="Picture Placeholder 237">
            <a:extLst>
              <a:ext uri="{FF2B5EF4-FFF2-40B4-BE49-F238E27FC236}">
                <a16:creationId xmlns:a16="http://schemas.microsoft.com/office/drawing/2014/main" id="{89DDC427-E981-4D9B-AF97-A29EA850000B}"/>
              </a:ext>
            </a:extLst>
          </p:cNvPr>
          <p:cNvSpPr>
            <a:spLocks noGrp="1"/>
          </p:cNvSpPr>
          <p:nvPr>
            <p:ph type="pic" sz="quarter" idx="10"/>
          </p:nvPr>
        </p:nvSpPr>
        <p:spPr>
          <a:xfrm>
            <a:off x="7891238" y="1682615"/>
            <a:ext cx="4300762" cy="4243294"/>
          </a:xfrm>
          <a:custGeom>
            <a:avLst/>
            <a:gdLst>
              <a:gd name="connsiteX0" fmla="*/ 929394 w 4300762"/>
              <a:gd name="connsiteY0" fmla="*/ 802074 h 4243294"/>
              <a:gd name="connsiteX1" fmla="*/ 929394 w 4300762"/>
              <a:gd name="connsiteY1" fmla="*/ 4243294 h 4243294"/>
              <a:gd name="connsiteX2" fmla="*/ 0 w 4300762"/>
              <a:gd name="connsiteY2" fmla="*/ 4243294 h 4243294"/>
              <a:gd name="connsiteX3" fmla="*/ 0 w 4300762"/>
              <a:gd name="connsiteY3" fmla="*/ 1490318 h 4243294"/>
              <a:gd name="connsiteX4" fmla="*/ 1036862 w 4300762"/>
              <a:gd name="connsiteY4" fmla="*/ 0 h 4243294"/>
              <a:gd name="connsiteX5" fmla="*/ 4300762 w 4300762"/>
              <a:gd name="connsiteY5" fmla="*/ 0 h 4243294"/>
              <a:gd name="connsiteX6" fmla="*/ 4300762 w 4300762"/>
              <a:gd name="connsiteY6" fmla="*/ 4243293 h 4243294"/>
              <a:gd name="connsiteX7" fmla="*/ 1036862 w 4300762"/>
              <a:gd name="connsiteY7" fmla="*/ 4243293 h 4243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00762" h="4243294">
                <a:moveTo>
                  <a:pt x="929394" y="802074"/>
                </a:moveTo>
                <a:lnTo>
                  <a:pt x="929394" y="4243294"/>
                </a:lnTo>
                <a:lnTo>
                  <a:pt x="0" y="4243294"/>
                </a:lnTo>
                <a:lnTo>
                  <a:pt x="0" y="1490318"/>
                </a:lnTo>
                <a:close/>
                <a:moveTo>
                  <a:pt x="1036862" y="0"/>
                </a:moveTo>
                <a:lnTo>
                  <a:pt x="4300762" y="0"/>
                </a:lnTo>
                <a:lnTo>
                  <a:pt x="4300762" y="4243293"/>
                </a:lnTo>
                <a:lnTo>
                  <a:pt x="1036862" y="4243293"/>
                </a:lnTo>
                <a:close/>
              </a:path>
            </a:pathLst>
          </a:custGeom>
        </p:spPr>
        <p:txBody>
          <a:bodyPr wrap="square">
            <a:noAutofit/>
          </a:bodyPr>
          <a:lstStyle/>
          <a:p>
            <a:endParaRPr lang="en-US"/>
          </a:p>
        </p:txBody>
      </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31" name="Straight Connector 230">
            <a:extLst>
              <a:ext uri="{FF2B5EF4-FFF2-40B4-BE49-F238E27FC236}">
                <a16:creationId xmlns:a16="http://schemas.microsoft.com/office/drawing/2014/main" id="{0D742FA0-66BB-4995-A4BC-58A5E76F38A4}"/>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43E1E856-1B5A-4D4B-BA69-A9FF3585E444}"/>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3" name="Slide Number Placeholder 13">
            <a:extLst>
              <a:ext uri="{FF2B5EF4-FFF2-40B4-BE49-F238E27FC236}">
                <a16:creationId xmlns:a16="http://schemas.microsoft.com/office/drawing/2014/main" id="{01B336FD-6CCF-4956-89E7-BFD2CA548E7C}"/>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4" name="Straight Connector 233">
            <a:extLst>
              <a:ext uri="{FF2B5EF4-FFF2-40B4-BE49-F238E27FC236}">
                <a16:creationId xmlns:a16="http://schemas.microsoft.com/office/drawing/2014/main" id="{876DB2E4-49CC-4626-A7EC-9B5AF8789094}"/>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5" name="Freeform 6">
            <a:extLst>
              <a:ext uri="{FF2B5EF4-FFF2-40B4-BE49-F238E27FC236}">
                <a16:creationId xmlns:a16="http://schemas.microsoft.com/office/drawing/2014/main" id="{CE0EC340-DF1D-42EA-A0F2-317DFE59F954}"/>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08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5_Full 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ACBE465-9FFB-4DD9-8AE0-0963EF552B05}"/>
              </a:ext>
            </a:extLst>
          </p:cNvPr>
          <p:cNvGrpSpPr/>
          <p:nvPr userDrawn="1"/>
        </p:nvGrpSpPr>
        <p:grpSpPr>
          <a:xfrm>
            <a:off x="0" y="95890"/>
            <a:ext cx="3396461" cy="3205901"/>
            <a:chOff x="-5553075" y="2611438"/>
            <a:chExt cx="4329112" cy="4086225"/>
          </a:xfrm>
          <a:gradFill flip="none" rotWithShape="1">
            <a:gsLst>
              <a:gs pos="32000">
                <a:schemeClr val="accent1">
                  <a:lumMod val="5000"/>
                  <a:lumOff val="95000"/>
                  <a:alpha val="0"/>
                </a:schemeClr>
              </a:gs>
              <a:gs pos="100000">
                <a:schemeClr val="accent1">
                  <a:lumMod val="30000"/>
                  <a:lumOff val="70000"/>
                  <a:alpha val="40000"/>
                </a:schemeClr>
              </a:gs>
            </a:gsLst>
            <a:lin ang="13500000" scaled="1"/>
            <a:tileRect/>
          </a:gradFill>
        </p:grpSpPr>
        <p:sp>
          <p:nvSpPr>
            <p:cNvPr id="11" name="Freeform 19">
              <a:extLst>
                <a:ext uri="{FF2B5EF4-FFF2-40B4-BE49-F238E27FC236}">
                  <a16:creationId xmlns:a16="http://schemas.microsoft.com/office/drawing/2014/main" id="{7EF46D98-F65C-4552-B3CC-05B3D8DC8089}"/>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a:extLst>
                <a:ext uri="{FF2B5EF4-FFF2-40B4-BE49-F238E27FC236}">
                  <a16:creationId xmlns:a16="http://schemas.microsoft.com/office/drawing/2014/main" id="{D5BE57A0-50BE-4C84-A54E-34AC8A41FF74}"/>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4F7F7224-1BD7-47AA-BA51-1D6BB509321C}"/>
                </a:ext>
              </a:extLst>
            </p:cNvPr>
            <p:cNvSpPr>
              <a:spLocks/>
            </p:cNvSpPr>
            <p:nvPr userDrawn="1"/>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0807EB3-35CC-4944-9F47-C1E018A8D37E}"/>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DF71A521-74FD-44E9-96D4-60699FCE3988}"/>
                </a:ext>
              </a:extLst>
            </p:cNvPr>
            <p:cNvSpPr>
              <a:spLocks/>
            </p:cNvSpPr>
            <p:nvPr userDrawn="1"/>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759F113C-9DA6-42F4-8D68-D04165E164B5}"/>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DB63A49E-E1F0-45ED-A45F-4D18221B1342}"/>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5">
              <a:extLst>
                <a:ext uri="{FF2B5EF4-FFF2-40B4-BE49-F238E27FC236}">
                  <a16:creationId xmlns:a16="http://schemas.microsoft.com/office/drawing/2014/main" id="{B4D1FE94-D0F6-4FFF-A70E-A9B2EA090BBB}"/>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31910B20-0D33-472D-8495-4B46A0D100D3}"/>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9">
              <a:extLst>
                <a:ext uri="{FF2B5EF4-FFF2-40B4-BE49-F238E27FC236}">
                  <a16:creationId xmlns:a16="http://schemas.microsoft.com/office/drawing/2014/main" id="{0E517287-2312-483E-B2D9-4A6210B64780}"/>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377C163D-DFBF-47A1-8129-E2CE4FA2F4DA}"/>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C68F817-5B08-4E62-B54A-A623E8308413}"/>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A90DB93E-276D-4E89-8DC8-72F35CCA1DE4}"/>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638E4739-CF9C-45BC-B681-24A81854DB2B}"/>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48">
            <a:extLst>
              <a:ext uri="{FF2B5EF4-FFF2-40B4-BE49-F238E27FC236}">
                <a16:creationId xmlns:a16="http://schemas.microsoft.com/office/drawing/2014/main" id="{38BE1B81-5CE9-455C-9A78-C5F4ECBF54AF}"/>
              </a:ext>
            </a:extLst>
          </p:cNvPr>
          <p:cNvGrpSpPr>
            <a:grpSpLocks/>
          </p:cNvGrpSpPr>
          <p:nvPr userDrawn="1"/>
        </p:nvGrpSpPr>
        <p:grpSpPr bwMode="auto">
          <a:xfrm>
            <a:off x="852181" y="3969"/>
            <a:ext cx="823989" cy="3464297"/>
            <a:chOff x="1736" y="0"/>
            <a:chExt cx="651" cy="2737"/>
          </a:xfrm>
          <a:solidFill>
            <a:schemeClr val="bg1">
              <a:lumMod val="85000"/>
            </a:schemeClr>
          </a:solidFill>
        </p:grpSpPr>
        <p:sp>
          <p:nvSpPr>
            <p:cNvPr id="29" name="Oval 48">
              <a:extLst>
                <a:ext uri="{FF2B5EF4-FFF2-40B4-BE49-F238E27FC236}">
                  <a16:creationId xmlns:a16="http://schemas.microsoft.com/office/drawing/2014/main" id="{11BCC5EF-F75A-4E73-B6BF-6EEEB555726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49">
              <a:extLst>
                <a:ext uri="{FF2B5EF4-FFF2-40B4-BE49-F238E27FC236}">
                  <a16:creationId xmlns:a16="http://schemas.microsoft.com/office/drawing/2014/main" id="{0D0005D2-0691-4352-B048-1A1AAEE5D2CF}"/>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0">
              <a:extLst>
                <a:ext uri="{FF2B5EF4-FFF2-40B4-BE49-F238E27FC236}">
                  <a16:creationId xmlns:a16="http://schemas.microsoft.com/office/drawing/2014/main" id="{EA80FC52-846D-4D71-8543-F7371807443F}"/>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1">
              <a:extLst>
                <a:ext uri="{FF2B5EF4-FFF2-40B4-BE49-F238E27FC236}">
                  <a16:creationId xmlns:a16="http://schemas.microsoft.com/office/drawing/2014/main" id="{62A5699C-0541-4B3D-B82F-4BB03B77B507}"/>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2">
              <a:extLst>
                <a:ext uri="{FF2B5EF4-FFF2-40B4-BE49-F238E27FC236}">
                  <a16:creationId xmlns:a16="http://schemas.microsoft.com/office/drawing/2014/main" id="{11B21AF4-8C03-4ECC-9BB4-EDC544ADE352}"/>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3">
              <a:extLst>
                <a:ext uri="{FF2B5EF4-FFF2-40B4-BE49-F238E27FC236}">
                  <a16:creationId xmlns:a16="http://schemas.microsoft.com/office/drawing/2014/main" id="{CFE97DAC-42B0-4718-8F69-5AE8DA819638}"/>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4">
              <a:extLst>
                <a:ext uri="{FF2B5EF4-FFF2-40B4-BE49-F238E27FC236}">
                  <a16:creationId xmlns:a16="http://schemas.microsoft.com/office/drawing/2014/main" id="{FD886D86-EA90-492E-B634-0CB911C66C26}"/>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5">
              <a:extLst>
                <a:ext uri="{FF2B5EF4-FFF2-40B4-BE49-F238E27FC236}">
                  <a16:creationId xmlns:a16="http://schemas.microsoft.com/office/drawing/2014/main" id="{1EC35D69-AC2A-4674-906F-299FDD15C62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56">
              <a:extLst>
                <a:ext uri="{FF2B5EF4-FFF2-40B4-BE49-F238E27FC236}">
                  <a16:creationId xmlns:a16="http://schemas.microsoft.com/office/drawing/2014/main" id="{A4E65DBC-BA0C-4700-B679-65BC529CCE99}"/>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57">
              <a:extLst>
                <a:ext uri="{FF2B5EF4-FFF2-40B4-BE49-F238E27FC236}">
                  <a16:creationId xmlns:a16="http://schemas.microsoft.com/office/drawing/2014/main" id="{42A48768-0483-4B52-9633-B66CBE3E3A4D}"/>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58">
              <a:extLst>
                <a:ext uri="{FF2B5EF4-FFF2-40B4-BE49-F238E27FC236}">
                  <a16:creationId xmlns:a16="http://schemas.microsoft.com/office/drawing/2014/main" id="{DC606034-ACC3-46B1-9532-6ADF72EEC5CA}"/>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59">
              <a:extLst>
                <a:ext uri="{FF2B5EF4-FFF2-40B4-BE49-F238E27FC236}">
                  <a16:creationId xmlns:a16="http://schemas.microsoft.com/office/drawing/2014/main" id="{3142082C-DB9E-469C-B552-9C2084E4D2E0}"/>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0">
              <a:extLst>
                <a:ext uri="{FF2B5EF4-FFF2-40B4-BE49-F238E27FC236}">
                  <a16:creationId xmlns:a16="http://schemas.microsoft.com/office/drawing/2014/main" id="{42027DCE-9E5C-446A-9DF6-FB2C43267B30}"/>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61">
              <a:extLst>
                <a:ext uri="{FF2B5EF4-FFF2-40B4-BE49-F238E27FC236}">
                  <a16:creationId xmlns:a16="http://schemas.microsoft.com/office/drawing/2014/main" id="{AC0BA4BD-0F9D-433C-91E1-B0ED0E11CB39}"/>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62">
              <a:extLst>
                <a:ext uri="{FF2B5EF4-FFF2-40B4-BE49-F238E27FC236}">
                  <a16:creationId xmlns:a16="http://schemas.microsoft.com/office/drawing/2014/main" id="{09257667-7052-41E1-B89A-3F112E1AC858}"/>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63">
              <a:extLst>
                <a:ext uri="{FF2B5EF4-FFF2-40B4-BE49-F238E27FC236}">
                  <a16:creationId xmlns:a16="http://schemas.microsoft.com/office/drawing/2014/main" id="{5FAD726C-25E0-4689-AABD-DC76C8708DAC}"/>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64">
              <a:extLst>
                <a:ext uri="{FF2B5EF4-FFF2-40B4-BE49-F238E27FC236}">
                  <a16:creationId xmlns:a16="http://schemas.microsoft.com/office/drawing/2014/main" id="{028A6FF0-1900-464A-9EA1-2A2CAE784B72}"/>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65">
              <a:extLst>
                <a:ext uri="{FF2B5EF4-FFF2-40B4-BE49-F238E27FC236}">
                  <a16:creationId xmlns:a16="http://schemas.microsoft.com/office/drawing/2014/main" id="{BFD76359-8F9F-4256-8B81-C629E27C0338}"/>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66">
              <a:extLst>
                <a:ext uri="{FF2B5EF4-FFF2-40B4-BE49-F238E27FC236}">
                  <a16:creationId xmlns:a16="http://schemas.microsoft.com/office/drawing/2014/main" id="{9D55DCF3-3B3F-432E-BD9E-522EC50C1C5B}"/>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7">
              <a:extLst>
                <a:ext uri="{FF2B5EF4-FFF2-40B4-BE49-F238E27FC236}">
                  <a16:creationId xmlns:a16="http://schemas.microsoft.com/office/drawing/2014/main" id="{6681602D-8C55-4827-9125-F5063323DF84}"/>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8">
              <a:extLst>
                <a:ext uri="{FF2B5EF4-FFF2-40B4-BE49-F238E27FC236}">
                  <a16:creationId xmlns:a16="http://schemas.microsoft.com/office/drawing/2014/main" id="{CE117AF0-F377-4AC8-93DE-BE60BA7E6165}"/>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9">
              <a:extLst>
                <a:ext uri="{FF2B5EF4-FFF2-40B4-BE49-F238E27FC236}">
                  <a16:creationId xmlns:a16="http://schemas.microsoft.com/office/drawing/2014/main" id="{06EBFDED-2BB7-49B3-9EB7-5BEF70258475}"/>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0">
              <a:extLst>
                <a:ext uri="{FF2B5EF4-FFF2-40B4-BE49-F238E27FC236}">
                  <a16:creationId xmlns:a16="http://schemas.microsoft.com/office/drawing/2014/main" id="{4C4C9F7D-6D2D-4007-AE8D-8E355DFBF258}"/>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71">
              <a:extLst>
                <a:ext uri="{FF2B5EF4-FFF2-40B4-BE49-F238E27FC236}">
                  <a16:creationId xmlns:a16="http://schemas.microsoft.com/office/drawing/2014/main" id="{E06DAB90-6265-4718-87EB-03BB8FA8AAC4}"/>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72">
              <a:extLst>
                <a:ext uri="{FF2B5EF4-FFF2-40B4-BE49-F238E27FC236}">
                  <a16:creationId xmlns:a16="http://schemas.microsoft.com/office/drawing/2014/main" id="{680E9FB2-4088-4EF9-8AB2-2F7DB851330F}"/>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73">
              <a:extLst>
                <a:ext uri="{FF2B5EF4-FFF2-40B4-BE49-F238E27FC236}">
                  <a16:creationId xmlns:a16="http://schemas.microsoft.com/office/drawing/2014/main" id="{2573FFBA-5D7A-4967-86A4-332ED1AB0E42}"/>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74">
              <a:extLst>
                <a:ext uri="{FF2B5EF4-FFF2-40B4-BE49-F238E27FC236}">
                  <a16:creationId xmlns:a16="http://schemas.microsoft.com/office/drawing/2014/main" id="{B208C24B-EF6D-47D4-9B36-E27FEC568F9A}"/>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75">
              <a:extLst>
                <a:ext uri="{FF2B5EF4-FFF2-40B4-BE49-F238E27FC236}">
                  <a16:creationId xmlns:a16="http://schemas.microsoft.com/office/drawing/2014/main" id="{6A25162A-AC06-4D99-9981-49A7D5D757B2}"/>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76">
              <a:extLst>
                <a:ext uri="{FF2B5EF4-FFF2-40B4-BE49-F238E27FC236}">
                  <a16:creationId xmlns:a16="http://schemas.microsoft.com/office/drawing/2014/main" id="{BA313E4E-AB8B-4790-B28B-F62507AD4FE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77">
              <a:extLst>
                <a:ext uri="{FF2B5EF4-FFF2-40B4-BE49-F238E27FC236}">
                  <a16:creationId xmlns:a16="http://schemas.microsoft.com/office/drawing/2014/main" id="{4838E41A-21FB-4672-BF92-61045E5B7FBE}"/>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78">
              <a:extLst>
                <a:ext uri="{FF2B5EF4-FFF2-40B4-BE49-F238E27FC236}">
                  <a16:creationId xmlns:a16="http://schemas.microsoft.com/office/drawing/2014/main" id="{604694D3-C187-4813-B4E6-6C5260D7B52E}"/>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79">
              <a:extLst>
                <a:ext uri="{FF2B5EF4-FFF2-40B4-BE49-F238E27FC236}">
                  <a16:creationId xmlns:a16="http://schemas.microsoft.com/office/drawing/2014/main" id="{240D3759-8077-4874-9443-1085548E2858}"/>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80">
              <a:extLst>
                <a:ext uri="{FF2B5EF4-FFF2-40B4-BE49-F238E27FC236}">
                  <a16:creationId xmlns:a16="http://schemas.microsoft.com/office/drawing/2014/main" id="{8351476A-FCAC-4D54-AAA7-F9B183B27AEA}"/>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81">
              <a:extLst>
                <a:ext uri="{FF2B5EF4-FFF2-40B4-BE49-F238E27FC236}">
                  <a16:creationId xmlns:a16="http://schemas.microsoft.com/office/drawing/2014/main" id="{AC698A8D-CFCF-4E01-A5F6-9D88DB66B098}"/>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82">
              <a:extLst>
                <a:ext uri="{FF2B5EF4-FFF2-40B4-BE49-F238E27FC236}">
                  <a16:creationId xmlns:a16="http://schemas.microsoft.com/office/drawing/2014/main" id="{CADE149D-D810-4AF0-A9CB-EAA34C461E99}"/>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83">
              <a:extLst>
                <a:ext uri="{FF2B5EF4-FFF2-40B4-BE49-F238E27FC236}">
                  <a16:creationId xmlns:a16="http://schemas.microsoft.com/office/drawing/2014/main" id="{E61E1F6D-D239-4AC8-83D6-06AD1067BD06}"/>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84">
              <a:extLst>
                <a:ext uri="{FF2B5EF4-FFF2-40B4-BE49-F238E27FC236}">
                  <a16:creationId xmlns:a16="http://schemas.microsoft.com/office/drawing/2014/main" id="{BC1CDA6B-3679-4FBD-8D6E-045626C06B25}"/>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85">
              <a:extLst>
                <a:ext uri="{FF2B5EF4-FFF2-40B4-BE49-F238E27FC236}">
                  <a16:creationId xmlns:a16="http://schemas.microsoft.com/office/drawing/2014/main" id="{842C8036-F9AB-4F0C-9B65-9E055450825C}"/>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86">
              <a:extLst>
                <a:ext uri="{FF2B5EF4-FFF2-40B4-BE49-F238E27FC236}">
                  <a16:creationId xmlns:a16="http://schemas.microsoft.com/office/drawing/2014/main" id="{1D5D561C-6929-4582-ACBB-3D84CA7ED157}"/>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87">
              <a:extLst>
                <a:ext uri="{FF2B5EF4-FFF2-40B4-BE49-F238E27FC236}">
                  <a16:creationId xmlns:a16="http://schemas.microsoft.com/office/drawing/2014/main" id="{0C6FDA67-2664-4D07-9B88-FB00D1E469EC}"/>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8">
              <a:extLst>
                <a:ext uri="{FF2B5EF4-FFF2-40B4-BE49-F238E27FC236}">
                  <a16:creationId xmlns:a16="http://schemas.microsoft.com/office/drawing/2014/main" id="{6C78DD0F-6236-4F99-800C-C2B54537E24D}"/>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89">
              <a:extLst>
                <a:ext uri="{FF2B5EF4-FFF2-40B4-BE49-F238E27FC236}">
                  <a16:creationId xmlns:a16="http://schemas.microsoft.com/office/drawing/2014/main" id="{DDE0D06E-33BA-4670-819A-E7CB16B3EF7F}"/>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90">
              <a:extLst>
                <a:ext uri="{FF2B5EF4-FFF2-40B4-BE49-F238E27FC236}">
                  <a16:creationId xmlns:a16="http://schemas.microsoft.com/office/drawing/2014/main" id="{C78C30CD-ECD5-4474-B34F-20E753D7C64A}"/>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91">
              <a:extLst>
                <a:ext uri="{FF2B5EF4-FFF2-40B4-BE49-F238E27FC236}">
                  <a16:creationId xmlns:a16="http://schemas.microsoft.com/office/drawing/2014/main" id="{F12A6656-1749-43B6-B881-46C34EBDC7E6}"/>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92">
              <a:extLst>
                <a:ext uri="{FF2B5EF4-FFF2-40B4-BE49-F238E27FC236}">
                  <a16:creationId xmlns:a16="http://schemas.microsoft.com/office/drawing/2014/main" id="{6276C6F1-B0A7-41DB-A6C9-BD4337B5D6E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93">
              <a:extLst>
                <a:ext uri="{FF2B5EF4-FFF2-40B4-BE49-F238E27FC236}">
                  <a16:creationId xmlns:a16="http://schemas.microsoft.com/office/drawing/2014/main" id="{9C3D1F98-72B3-4030-B587-B08085732F43}"/>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94">
              <a:extLst>
                <a:ext uri="{FF2B5EF4-FFF2-40B4-BE49-F238E27FC236}">
                  <a16:creationId xmlns:a16="http://schemas.microsoft.com/office/drawing/2014/main" id="{5E4D1515-58E5-4C41-8460-4A5FF674E537}"/>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95">
              <a:extLst>
                <a:ext uri="{FF2B5EF4-FFF2-40B4-BE49-F238E27FC236}">
                  <a16:creationId xmlns:a16="http://schemas.microsoft.com/office/drawing/2014/main" id="{E64FBB7F-74E9-4D11-9420-CF073438DB87}"/>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96">
              <a:extLst>
                <a:ext uri="{FF2B5EF4-FFF2-40B4-BE49-F238E27FC236}">
                  <a16:creationId xmlns:a16="http://schemas.microsoft.com/office/drawing/2014/main" id="{8E084690-E94D-43ED-96B8-7FE9FACE91F3}"/>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97">
              <a:extLst>
                <a:ext uri="{FF2B5EF4-FFF2-40B4-BE49-F238E27FC236}">
                  <a16:creationId xmlns:a16="http://schemas.microsoft.com/office/drawing/2014/main" id="{8FB415A9-6544-4014-B9F2-02C4BE4613C0}"/>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98">
              <a:extLst>
                <a:ext uri="{FF2B5EF4-FFF2-40B4-BE49-F238E27FC236}">
                  <a16:creationId xmlns:a16="http://schemas.microsoft.com/office/drawing/2014/main" id="{CE9DBF2E-AC7B-4BBE-AFB0-9135CDC90BA5}"/>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99">
              <a:extLst>
                <a:ext uri="{FF2B5EF4-FFF2-40B4-BE49-F238E27FC236}">
                  <a16:creationId xmlns:a16="http://schemas.microsoft.com/office/drawing/2014/main" id="{C1A671C2-ABFF-409E-B4E0-17BD00C78B9A}"/>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0">
              <a:extLst>
                <a:ext uri="{FF2B5EF4-FFF2-40B4-BE49-F238E27FC236}">
                  <a16:creationId xmlns:a16="http://schemas.microsoft.com/office/drawing/2014/main" id="{892A8FA6-526B-4A87-878A-D45A24E66973}"/>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
              <a:extLst>
                <a:ext uri="{FF2B5EF4-FFF2-40B4-BE49-F238E27FC236}">
                  <a16:creationId xmlns:a16="http://schemas.microsoft.com/office/drawing/2014/main" id="{7E883842-D76C-4495-B0BB-3AF0D43904B5}"/>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2">
              <a:extLst>
                <a:ext uri="{FF2B5EF4-FFF2-40B4-BE49-F238E27FC236}">
                  <a16:creationId xmlns:a16="http://schemas.microsoft.com/office/drawing/2014/main" id="{B0404DA9-4DC7-4E4A-8705-CA1038E1AC07}"/>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3">
              <a:extLst>
                <a:ext uri="{FF2B5EF4-FFF2-40B4-BE49-F238E27FC236}">
                  <a16:creationId xmlns:a16="http://schemas.microsoft.com/office/drawing/2014/main" id="{A2998A7D-19FC-4844-9C0A-04F05667A93C}"/>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4">
              <a:extLst>
                <a:ext uri="{FF2B5EF4-FFF2-40B4-BE49-F238E27FC236}">
                  <a16:creationId xmlns:a16="http://schemas.microsoft.com/office/drawing/2014/main" id="{8C8744C4-6E43-4FAF-A02A-0DAA6A6A0B7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5">
              <a:extLst>
                <a:ext uri="{FF2B5EF4-FFF2-40B4-BE49-F238E27FC236}">
                  <a16:creationId xmlns:a16="http://schemas.microsoft.com/office/drawing/2014/main" id="{3522C2A9-25AD-450A-B509-6660954E2E1E}"/>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6">
              <a:extLst>
                <a:ext uri="{FF2B5EF4-FFF2-40B4-BE49-F238E27FC236}">
                  <a16:creationId xmlns:a16="http://schemas.microsoft.com/office/drawing/2014/main" id="{16AE47C8-F7B6-48EC-B340-3890C3F6FAE4}"/>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7">
              <a:extLst>
                <a:ext uri="{FF2B5EF4-FFF2-40B4-BE49-F238E27FC236}">
                  <a16:creationId xmlns:a16="http://schemas.microsoft.com/office/drawing/2014/main" id="{25EC5E91-2D7E-4AA0-A567-4090BB31BA1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8">
              <a:extLst>
                <a:ext uri="{FF2B5EF4-FFF2-40B4-BE49-F238E27FC236}">
                  <a16:creationId xmlns:a16="http://schemas.microsoft.com/office/drawing/2014/main" id="{9E6496B1-2D0D-4965-A15F-D29996C7AF65}"/>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9">
              <a:extLst>
                <a:ext uri="{FF2B5EF4-FFF2-40B4-BE49-F238E27FC236}">
                  <a16:creationId xmlns:a16="http://schemas.microsoft.com/office/drawing/2014/main" id="{2858D505-BC0F-4542-9CAF-73B9BC7A9AEC}"/>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10">
              <a:extLst>
                <a:ext uri="{FF2B5EF4-FFF2-40B4-BE49-F238E27FC236}">
                  <a16:creationId xmlns:a16="http://schemas.microsoft.com/office/drawing/2014/main" id="{CCA5852C-EA75-494A-906D-4444EBC8FBF8}"/>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11">
              <a:extLst>
                <a:ext uri="{FF2B5EF4-FFF2-40B4-BE49-F238E27FC236}">
                  <a16:creationId xmlns:a16="http://schemas.microsoft.com/office/drawing/2014/main" id="{6B65DECE-0D4D-4C78-AF18-01C3AE5CC8F4}"/>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12">
              <a:extLst>
                <a:ext uri="{FF2B5EF4-FFF2-40B4-BE49-F238E27FC236}">
                  <a16:creationId xmlns:a16="http://schemas.microsoft.com/office/drawing/2014/main" id="{366BDFF4-C556-448D-AACD-C7F23E533968}"/>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13">
              <a:extLst>
                <a:ext uri="{FF2B5EF4-FFF2-40B4-BE49-F238E27FC236}">
                  <a16:creationId xmlns:a16="http://schemas.microsoft.com/office/drawing/2014/main" id="{35820F35-FEA1-44C8-B245-887CAB4B50B5}"/>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14">
              <a:extLst>
                <a:ext uri="{FF2B5EF4-FFF2-40B4-BE49-F238E27FC236}">
                  <a16:creationId xmlns:a16="http://schemas.microsoft.com/office/drawing/2014/main" id="{9DA58DB9-67FB-4DCD-8342-B2D24A1B560A}"/>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15">
              <a:extLst>
                <a:ext uri="{FF2B5EF4-FFF2-40B4-BE49-F238E27FC236}">
                  <a16:creationId xmlns:a16="http://schemas.microsoft.com/office/drawing/2014/main" id="{A4F5AFCA-C3CB-465E-B1B4-D1720F3AC7AF}"/>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16">
              <a:extLst>
                <a:ext uri="{FF2B5EF4-FFF2-40B4-BE49-F238E27FC236}">
                  <a16:creationId xmlns:a16="http://schemas.microsoft.com/office/drawing/2014/main" id="{A4376584-97E0-4A67-BAA0-5099E064883F}"/>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17">
              <a:extLst>
                <a:ext uri="{FF2B5EF4-FFF2-40B4-BE49-F238E27FC236}">
                  <a16:creationId xmlns:a16="http://schemas.microsoft.com/office/drawing/2014/main" id="{0291C11F-3ABD-4338-9316-408237F2F70E}"/>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18">
              <a:extLst>
                <a:ext uri="{FF2B5EF4-FFF2-40B4-BE49-F238E27FC236}">
                  <a16:creationId xmlns:a16="http://schemas.microsoft.com/office/drawing/2014/main" id="{058E2D17-7F96-498B-8F64-B603A1F454DF}"/>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19">
              <a:extLst>
                <a:ext uri="{FF2B5EF4-FFF2-40B4-BE49-F238E27FC236}">
                  <a16:creationId xmlns:a16="http://schemas.microsoft.com/office/drawing/2014/main" id="{35285BA7-8014-4BF8-85D3-EAC4298879C0}"/>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0">
              <a:extLst>
                <a:ext uri="{FF2B5EF4-FFF2-40B4-BE49-F238E27FC236}">
                  <a16:creationId xmlns:a16="http://schemas.microsoft.com/office/drawing/2014/main" id="{D7843A59-AE6A-498B-95AE-E4AF5CD1DC68}"/>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121">
              <a:extLst>
                <a:ext uri="{FF2B5EF4-FFF2-40B4-BE49-F238E27FC236}">
                  <a16:creationId xmlns:a16="http://schemas.microsoft.com/office/drawing/2014/main" id="{0B08F582-3552-4552-9DBF-36DC68A0CC6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22">
              <a:extLst>
                <a:ext uri="{FF2B5EF4-FFF2-40B4-BE49-F238E27FC236}">
                  <a16:creationId xmlns:a16="http://schemas.microsoft.com/office/drawing/2014/main" id="{9AA9D0A9-1949-45AE-B306-44D50E7F01C8}"/>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123">
              <a:extLst>
                <a:ext uri="{FF2B5EF4-FFF2-40B4-BE49-F238E27FC236}">
                  <a16:creationId xmlns:a16="http://schemas.microsoft.com/office/drawing/2014/main" id="{FBC4E707-E9C6-48AD-9E86-996E0CEF3F09}"/>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124">
              <a:extLst>
                <a:ext uri="{FF2B5EF4-FFF2-40B4-BE49-F238E27FC236}">
                  <a16:creationId xmlns:a16="http://schemas.microsoft.com/office/drawing/2014/main" id="{6E00EBD3-F5F9-4B92-AB1C-5E0A96632D1D}"/>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25">
              <a:extLst>
                <a:ext uri="{FF2B5EF4-FFF2-40B4-BE49-F238E27FC236}">
                  <a16:creationId xmlns:a16="http://schemas.microsoft.com/office/drawing/2014/main" id="{70539A5C-6D74-48B8-9DD3-512E8F58F4F6}"/>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26">
              <a:extLst>
                <a:ext uri="{FF2B5EF4-FFF2-40B4-BE49-F238E27FC236}">
                  <a16:creationId xmlns:a16="http://schemas.microsoft.com/office/drawing/2014/main" id="{9B9280E8-AE9B-4224-A4A4-8ACB83FDDA90}"/>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27">
              <a:extLst>
                <a:ext uri="{FF2B5EF4-FFF2-40B4-BE49-F238E27FC236}">
                  <a16:creationId xmlns:a16="http://schemas.microsoft.com/office/drawing/2014/main" id="{4CFDAA79-9E3C-4CF9-AE93-D1020B100CD7}"/>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28">
              <a:extLst>
                <a:ext uri="{FF2B5EF4-FFF2-40B4-BE49-F238E27FC236}">
                  <a16:creationId xmlns:a16="http://schemas.microsoft.com/office/drawing/2014/main" id="{7FE8BAF5-62F6-4145-9FCF-1DE50979850A}"/>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29">
              <a:extLst>
                <a:ext uri="{FF2B5EF4-FFF2-40B4-BE49-F238E27FC236}">
                  <a16:creationId xmlns:a16="http://schemas.microsoft.com/office/drawing/2014/main" id="{89B69392-8BCC-41A5-B410-02A415DBD869}"/>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30">
              <a:extLst>
                <a:ext uri="{FF2B5EF4-FFF2-40B4-BE49-F238E27FC236}">
                  <a16:creationId xmlns:a16="http://schemas.microsoft.com/office/drawing/2014/main" id="{F942ADB3-322B-42FF-BDD6-183CCFF69070}"/>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31">
              <a:extLst>
                <a:ext uri="{FF2B5EF4-FFF2-40B4-BE49-F238E27FC236}">
                  <a16:creationId xmlns:a16="http://schemas.microsoft.com/office/drawing/2014/main" id="{D0546B3A-BED7-45B9-A55C-141B986657C5}"/>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32">
              <a:extLst>
                <a:ext uri="{FF2B5EF4-FFF2-40B4-BE49-F238E27FC236}">
                  <a16:creationId xmlns:a16="http://schemas.microsoft.com/office/drawing/2014/main" id="{4C3B7F19-99CF-4AAA-BE4B-4683781A2FA4}"/>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33">
              <a:extLst>
                <a:ext uri="{FF2B5EF4-FFF2-40B4-BE49-F238E27FC236}">
                  <a16:creationId xmlns:a16="http://schemas.microsoft.com/office/drawing/2014/main" id="{FB213186-3E30-4C90-8830-423015C1BF86}"/>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34">
              <a:extLst>
                <a:ext uri="{FF2B5EF4-FFF2-40B4-BE49-F238E27FC236}">
                  <a16:creationId xmlns:a16="http://schemas.microsoft.com/office/drawing/2014/main" id="{A5AA279C-A9A8-4241-9D39-9E66B7114B1A}"/>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135">
              <a:extLst>
                <a:ext uri="{FF2B5EF4-FFF2-40B4-BE49-F238E27FC236}">
                  <a16:creationId xmlns:a16="http://schemas.microsoft.com/office/drawing/2014/main" id="{93035D9D-5800-44CC-AF6E-B94BACEB9566}"/>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36">
              <a:extLst>
                <a:ext uri="{FF2B5EF4-FFF2-40B4-BE49-F238E27FC236}">
                  <a16:creationId xmlns:a16="http://schemas.microsoft.com/office/drawing/2014/main" id="{4AB0DE80-92E6-44BC-9089-4E0EBB9E6819}"/>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137">
              <a:extLst>
                <a:ext uri="{FF2B5EF4-FFF2-40B4-BE49-F238E27FC236}">
                  <a16:creationId xmlns:a16="http://schemas.microsoft.com/office/drawing/2014/main" id="{909BB2F0-C92D-48C7-9C7D-0A8B526E7D64}"/>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38">
              <a:extLst>
                <a:ext uri="{FF2B5EF4-FFF2-40B4-BE49-F238E27FC236}">
                  <a16:creationId xmlns:a16="http://schemas.microsoft.com/office/drawing/2014/main" id="{08C21A69-40F3-4EE0-B00C-0F3A21BCE3EF}"/>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9">
              <a:extLst>
                <a:ext uri="{FF2B5EF4-FFF2-40B4-BE49-F238E27FC236}">
                  <a16:creationId xmlns:a16="http://schemas.microsoft.com/office/drawing/2014/main" id="{5395E440-7945-40BE-A98B-01C9B207DDD3}"/>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0">
              <a:extLst>
                <a:ext uri="{FF2B5EF4-FFF2-40B4-BE49-F238E27FC236}">
                  <a16:creationId xmlns:a16="http://schemas.microsoft.com/office/drawing/2014/main" id="{A8450EA9-D285-44CE-9B2B-CB271827B344}"/>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41">
              <a:extLst>
                <a:ext uri="{FF2B5EF4-FFF2-40B4-BE49-F238E27FC236}">
                  <a16:creationId xmlns:a16="http://schemas.microsoft.com/office/drawing/2014/main" id="{C105267F-AF4F-4D2A-983B-60EA1CACE535}"/>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42">
              <a:extLst>
                <a:ext uri="{FF2B5EF4-FFF2-40B4-BE49-F238E27FC236}">
                  <a16:creationId xmlns:a16="http://schemas.microsoft.com/office/drawing/2014/main" id="{2676BE37-B439-40D3-9628-DED1A5D193C4}"/>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43">
              <a:extLst>
                <a:ext uri="{FF2B5EF4-FFF2-40B4-BE49-F238E27FC236}">
                  <a16:creationId xmlns:a16="http://schemas.microsoft.com/office/drawing/2014/main" id="{929B66D5-381D-43BA-87F9-DFE25AFA9078}"/>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44">
              <a:extLst>
                <a:ext uri="{FF2B5EF4-FFF2-40B4-BE49-F238E27FC236}">
                  <a16:creationId xmlns:a16="http://schemas.microsoft.com/office/drawing/2014/main" id="{CB411E4D-4D39-4B8C-B468-644A8E4D183F}"/>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45">
              <a:extLst>
                <a:ext uri="{FF2B5EF4-FFF2-40B4-BE49-F238E27FC236}">
                  <a16:creationId xmlns:a16="http://schemas.microsoft.com/office/drawing/2014/main" id="{A29D9A9B-74F8-4FBF-ADA3-59CD44895539}"/>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46">
              <a:extLst>
                <a:ext uri="{FF2B5EF4-FFF2-40B4-BE49-F238E27FC236}">
                  <a16:creationId xmlns:a16="http://schemas.microsoft.com/office/drawing/2014/main" id="{C9185F6F-49F4-4E30-93D4-44F73A6EB6B5}"/>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147">
              <a:extLst>
                <a:ext uri="{FF2B5EF4-FFF2-40B4-BE49-F238E27FC236}">
                  <a16:creationId xmlns:a16="http://schemas.microsoft.com/office/drawing/2014/main" id="{4C724F3C-D06E-4726-B20A-AA733B89F597}"/>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148">
              <a:extLst>
                <a:ext uri="{FF2B5EF4-FFF2-40B4-BE49-F238E27FC236}">
                  <a16:creationId xmlns:a16="http://schemas.microsoft.com/office/drawing/2014/main" id="{C7D63F57-BCAE-48F9-ABEB-BF2FE8C9589A}"/>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49">
              <a:extLst>
                <a:ext uri="{FF2B5EF4-FFF2-40B4-BE49-F238E27FC236}">
                  <a16:creationId xmlns:a16="http://schemas.microsoft.com/office/drawing/2014/main" id="{8B300587-DD8F-41CB-80C4-31759F3575A9}"/>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50">
              <a:extLst>
                <a:ext uri="{FF2B5EF4-FFF2-40B4-BE49-F238E27FC236}">
                  <a16:creationId xmlns:a16="http://schemas.microsoft.com/office/drawing/2014/main" id="{A60AFD26-B158-4009-849E-AFF6DFF398CF}"/>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151">
              <a:extLst>
                <a:ext uri="{FF2B5EF4-FFF2-40B4-BE49-F238E27FC236}">
                  <a16:creationId xmlns:a16="http://schemas.microsoft.com/office/drawing/2014/main" id="{BC323070-E615-4A7E-9D15-D849917CE923}"/>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52">
              <a:extLst>
                <a:ext uri="{FF2B5EF4-FFF2-40B4-BE49-F238E27FC236}">
                  <a16:creationId xmlns:a16="http://schemas.microsoft.com/office/drawing/2014/main" id="{D03AE207-BAC7-4EC8-8096-A669EB503F56}"/>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53">
              <a:extLst>
                <a:ext uri="{FF2B5EF4-FFF2-40B4-BE49-F238E27FC236}">
                  <a16:creationId xmlns:a16="http://schemas.microsoft.com/office/drawing/2014/main" id="{78D75E58-0CE8-4622-988F-DDF4855863C9}"/>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54">
              <a:extLst>
                <a:ext uri="{FF2B5EF4-FFF2-40B4-BE49-F238E27FC236}">
                  <a16:creationId xmlns:a16="http://schemas.microsoft.com/office/drawing/2014/main" id="{BC4719BA-951E-4A20-9286-3730DD9BBED2}"/>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55">
              <a:extLst>
                <a:ext uri="{FF2B5EF4-FFF2-40B4-BE49-F238E27FC236}">
                  <a16:creationId xmlns:a16="http://schemas.microsoft.com/office/drawing/2014/main" id="{6DF501C1-5E0E-4C42-8A0F-55781C9B740C}"/>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156">
              <a:extLst>
                <a:ext uri="{FF2B5EF4-FFF2-40B4-BE49-F238E27FC236}">
                  <a16:creationId xmlns:a16="http://schemas.microsoft.com/office/drawing/2014/main" id="{3C80AC40-8D74-4EE6-8426-CAB4431BA2CF}"/>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157">
              <a:extLst>
                <a:ext uri="{FF2B5EF4-FFF2-40B4-BE49-F238E27FC236}">
                  <a16:creationId xmlns:a16="http://schemas.microsoft.com/office/drawing/2014/main" id="{6D5E3007-8137-4D68-9876-7551AF7EDAA0}"/>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58">
              <a:extLst>
                <a:ext uri="{FF2B5EF4-FFF2-40B4-BE49-F238E27FC236}">
                  <a16:creationId xmlns:a16="http://schemas.microsoft.com/office/drawing/2014/main" id="{EA60899C-25A8-4611-AE0D-E452F47C9B22}"/>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159">
              <a:extLst>
                <a:ext uri="{FF2B5EF4-FFF2-40B4-BE49-F238E27FC236}">
                  <a16:creationId xmlns:a16="http://schemas.microsoft.com/office/drawing/2014/main" id="{3DAF8A12-6C86-4E06-8284-88AE978ADA6B}"/>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60">
              <a:extLst>
                <a:ext uri="{FF2B5EF4-FFF2-40B4-BE49-F238E27FC236}">
                  <a16:creationId xmlns:a16="http://schemas.microsoft.com/office/drawing/2014/main" id="{5E1FBF09-7153-4F1C-8E68-E1C6FEDC3B03}"/>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61">
              <a:extLst>
                <a:ext uri="{FF2B5EF4-FFF2-40B4-BE49-F238E27FC236}">
                  <a16:creationId xmlns:a16="http://schemas.microsoft.com/office/drawing/2014/main" id="{89C45662-A804-46FF-9D56-B70AAD3CABCA}"/>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62">
              <a:extLst>
                <a:ext uri="{FF2B5EF4-FFF2-40B4-BE49-F238E27FC236}">
                  <a16:creationId xmlns:a16="http://schemas.microsoft.com/office/drawing/2014/main" id="{51EC8995-2522-4BFD-847C-21EAE7D91663}"/>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163">
              <a:extLst>
                <a:ext uri="{FF2B5EF4-FFF2-40B4-BE49-F238E27FC236}">
                  <a16:creationId xmlns:a16="http://schemas.microsoft.com/office/drawing/2014/main" id="{4B0124E6-56F6-4740-B889-0FFBC3E0A278}"/>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64">
              <a:extLst>
                <a:ext uri="{FF2B5EF4-FFF2-40B4-BE49-F238E27FC236}">
                  <a16:creationId xmlns:a16="http://schemas.microsoft.com/office/drawing/2014/main" id="{610DD7F1-6CF1-4BBF-9AEB-A1C46913CA50}"/>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165">
              <a:extLst>
                <a:ext uri="{FF2B5EF4-FFF2-40B4-BE49-F238E27FC236}">
                  <a16:creationId xmlns:a16="http://schemas.microsoft.com/office/drawing/2014/main" id="{9C088846-C072-42AA-85B4-3FAA45D7D90B}"/>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166">
              <a:extLst>
                <a:ext uri="{FF2B5EF4-FFF2-40B4-BE49-F238E27FC236}">
                  <a16:creationId xmlns:a16="http://schemas.microsoft.com/office/drawing/2014/main" id="{121C5525-52B3-430D-A0CB-9A64CAF46F59}"/>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167">
              <a:extLst>
                <a:ext uri="{FF2B5EF4-FFF2-40B4-BE49-F238E27FC236}">
                  <a16:creationId xmlns:a16="http://schemas.microsoft.com/office/drawing/2014/main" id="{1327A370-6CE1-40BF-B447-B8CDD1FBE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68">
              <a:extLst>
                <a:ext uri="{FF2B5EF4-FFF2-40B4-BE49-F238E27FC236}">
                  <a16:creationId xmlns:a16="http://schemas.microsoft.com/office/drawing/2014/main" id="{916E06C2-9EDC-4A95-A29F-8F67FF8F174B}"/>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169">
              <a:extLst>
                <a:ext uri="{FF2B5EF4-FFF2-40B4-BE49-F238E27FC236}">
                  <a16:creationId xmlns:a16="http://schemas.microsoft.com/office/drawing/2014/main" id="{19014BBA-9472-4F2A-BB51-04F3FD4FDF79}"/>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70">
              <a:extLst>
                <a:ext uri="{FF2B5EF4-FFF2-40B4-BE49-F238E27FC236}">
                  <a16:creationId xmlns:a16="http://schemas.microsoft.com/office/drawing/2014/main" id="{15A7F51E-73F7-41AC-A7D6-5B135F993E3F}"/>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171">
              <a:extLst>
                <a:ext uri="{FF2B5EF4-FFF2-40B4-BE49-F238E27FC236}">
                  <a16:creationId xmlns:a16="http://schemas.microsoft.com/office/drawing/2014/main" id="{0B2E6940-10DC-4465-B91B-BBFBCA50833A}"/>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172">
              <a:extLst>
                <a:ext uri="{FF2B5EF4-FFF2-40B4-BE49-F238E27FC236}">
                  <a16:creationId xmlns:a16="http://schemas.microsoft.com/office/drawing/2014/main" id="{57CF51B3-86D8-4476-9F1E-0D6D28465936}"/>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173">
              <a:extLst>
                <a:ext uri="{FF2B5EF4-FFF2-40B4-BE49-F238E27FC236}">
                  <a16:creationId xmlns:a16="http://schemas.microsoft.com/office/drawing/2014/main" id="{BFCE5C9D-245C-460E-938A-577CDEA38285}"/>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74">
              <a:extLst>
                <a:ext uri="{FF2B5EF4-FFF2-40B4-BE49-F238E27FC236}">
                  <a16:creationId xmlns:a16="http://schemas.microsoft.com/office/drawing/2014/main" id="{16FD6DD3-C72C-42CF-8A4F-C39F45A2683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75">
              <a:extLst>
                <a:ext uri="{FF2B5EF4-FFF2-40B4-BE49-F238E27FC236}">
                  <a16:creationId xmlns:a16="http://schemas.microsoft.com/office/drawing/2014/main" id="{F4BDAC68-F6B2-47D1-9F84-D40CEC999B7C}"/>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76">
              <a:extLst>
                <a:ext uri="{FF2B5EF4-FFF2-40B4-BE49-F238E27FC236}">
                  <a16:creationId xmlns:a16="http://schemas.microsoft.com/office/drawing/2014/main" id="{D5F09ABF-BE75-412C-8A14-736E37B4600E}"/>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77">
              <a:extLst>
                <a:ext uri="{FF2B5EF4-FFF2-40B4-BE49-F238E27FC236}">
                  <a16:creationId xmlns:a16="http://schemas.microsoft.com/office/drawing/2014/main" id="{A4B58EE2-18A9-4553-B8F2-43AB72A646FD}"/>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78">
              <a:extLst>
                <a:ext uri="{FF2B5EF4-FFF2-40B4-BE49-F238E27FC236}">
                  <a16:creationId xmlns:a16="http://schemas.microsoft.com/office/drawing/2014/main" id="{9CE3BB0B-6D1D-477A-AD49-48BD0DFFD15B}"/>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79">
              <a:extLst>
                <a:ext uri="{FF2B5EF4-FFF2-40B4-BE49-F238E27FC236}">
                  <a16:creationId xmlns:a16="http://schemas.microsoft.com/office/drawing/2014/main" id="{FA7155F9-B839-4F87-95B7-5FBE85220FE7}"/>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80">
              <a:extLst>
                <a:ext uri="{FF2B5EF4-FFF2-40B4-BE49-F238E27FC236}">
                  <a16:creationId xmlns:a16="http://schemas.microsoft.com/office/drawing/2014/main" id="{38DF727B-9256-431C-9D38-349DDE2D7D99}"/>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81">
              <a:extLst>
                <a:ext uri="{FF2B5EF4-FFF2-40B4-BE49-F238E27FC236}">
                  <a16:creationId xmlns:a16="http://schemas.microsoft.com/office/drawing/2014/main" id="{932C0915-A00F-4BEE-AFC3-DCCEF2445456}"/>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82">
              <a:extLst>
                <a:ext uri="{FF2B5EF4-FFF2-40B4-BE49-F238E27FC236}">
                  <a16:creationId xmlns:a16="http://schemas.microsoft.com/office/drawing/2014/main" id="{3830AA86-63A1-4497-A733-1387B42C72FC}"/>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83">
              <a:extLst>
                <a:ext uri="{FF2B5EF4-FFF2-40B4-BE49-F238E27FC236}">
                  <a16:creationId xmlns:a16="http://schemas.microsoft.com/office/drawing/2014/main" id="{EE64EDF5-C62D-482A-93F7-335C66C44CD8}"/>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84">
              <a:extLst>
                <a:ext uri="{FF2B5EF4-FFF2-40B4-BE49-F238E27FC236}">
                  <a16:creationId xmlns:a16="http://schemas.microsoft.com/office/drawing/2014/main" id="{2058109E-1D4C-4EB8-B792-B7C96F1CD798}"/>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85">
              <a:extLst>
                <a:ext uri="{FF2B5EF4-FFF2-40B4-BE49-F238E27FC236}">
                  <a16:creationId xmlns:a16="http://schemas.microsoft.com/office/drawing/2014/main" id="{40BBFDCB-00F0-4D5B-88EB-D6CE09D544CF}"/>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86">
              <a:extLst>
                <a:ext uri="{FF2B5EF4-FFF2-40B4-BE49-F238E27FC236}">
                  <a16:creationId xmlns:a16="http://schemas.microsoft.com/office/drawing/2014/main" id="{711299C7-A346-4FC5-93D9-0C6A4D2D6EEB}"/>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87">
              <a:extLst>
                <a:ext uri="{FF2B5EF4-FFF2-40B4-BE49-F238E27FC236}">
                  <a16:creationId xmlns:a16="http://schemas.microsoft.com/office/drawing/2014/main" id="{D8366FE8-7DFA-4C4D-8A6F-29E4CABA0B04}"/>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88">
              <a:extLst>
                <a:ext uri="{FF2B5EF4-FFF2-40B4-BE49-F238E27FC236}">
                  <a16:creationId xmlns:a16="http://schemas.microsoft.com/office/drawing/2014/main" id="{0EEEA118-CE63-4BBB-90CF-A26333DC5642}"/>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89">
              <a:extLst>
                <a:ext uri="{FF2B5EF4-FFF2-40B4-BE49-F238E27FC236}">
                  <a16:creationId xmlns:a16="http://schemas.microsoft.com/office/drawing/2014/main" id="{637F60AE-73D1-4CDA-A937-6409C8A60A55}"/>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90">
              <a:extLst>
                <a:ext uri="{FF2B5EF4-FFF2-40B4-BE49-F238E27FC236}">
                  <a16:creationId xmlns:a16="http://schemas.microsoft.com/office/drawing/2014/main" id="{84392C82-5710-493B-8334-D746C30CAAEC}"/>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91">
              <a:extLst>
                <a:ext uri="{FF2B5EF4-FFF2-40B4-BE49-F238E27FC236}">
                  <a16:creationId xmlns:a16="http://schemas.microsoft.com/office/drawing/2014/main" id="{C1A7B6A1-2BD7-43AA-9882-733FA962030A}"/>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92">
              <a:extLst>
                <a:ext uri="{FF2B5EF4-FFF2-40B4-BE49-F238E27FC236}">
                  <a16:creationId xmlns:a16="http://schemas.microsoft.com/office/drawing/2014/main" id="{71D0A428-F5B0-456E-919D-78178373589D}"/>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93">
              <a:extLst>
                <a:ext uri="{FF2B5EF4-FFF2-40B4-BE49-F238E27FC236}">
                  <a16:creationId xmlns:a16="http://schemas.microsoft.com/office/drawing/2014/main" id="{29AD57E0-7AAC-4979-8744-5B8E132351D6}"/>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94">
              <a:extLst>
                <a:ext uri="{FF2B5EF4-FFF2-40B4-BE49-F238E27FC236}">
                  <a16:creationId xmlns:a16="http://schemas.microsoft.com/office/drawing/2014/main" id="{62F9D05D-6D07-42D9-9FDC-FB701DC787A2}"/>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195">
              <a:extLst>
                <a:ext uri="{FF2B5EF4-FFF2-40B4-BE49-F238E27FC236}">
                  <a16:creationId xmlns:a16="http://schemas.microsoft.com/office/drawing/2014/main" id="{38E86128-6A47-4D9D-A46D-3A80FA7D5E79}"/>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96">
              <a:extLst>
                <a:ext uri="{FF2B5EF4-FFF2-40B4-BE49-F238E27FC236}">
                  <a16:creationId xmlns:a16="http://schemas.microsoft.com/office/drawing/2014/main" id="{1804149E-EBE0-47C8-AF29-AA8F81D21D04}"/>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197">
              <a:extLst>
                <a:ext uri="{FF2B5EF4-FFF2-40B4-BE49-F238E27FC236}">
                  <a16:creationId xmlns:a16="http://schemas.microsoft.com/office/drawing/2014/main" id="{80840F35-74AF-4820-894D-991B87A9DD5D}"/>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198">
              <a:extLst>
                <a:ext uri="{FF2B5EF4-FFF2-40B4-BE49-F238E27FC236}">
                  <a16:creationId xmlns:a16="http://schemas.microsoft.com/office/drawing/2014/main" id="{F1A719D6-1133-4F9D-B56C-F78346151489}"/>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199">
              <a:extLst>
                <a:ext uri="{FF2B5EF4-FFF2-40B4-BE49-F238E27FC236}">
                  <a16:creationId xmlns:a16="http://schemas.microsoft.com/office/drawing/2014/main" id="{2E02266C-B725-4A62-8994-2C7C8195B0B8}"/>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00">
              <a:extLst>
                <a:ext uri="{FF2B5EF4-FFF2-40B4-BE49-F238E27FC236}">
                  <a16:creationId xmlns:a16="http://schemas.microsoft.com/office/drawing/2014/main" id="{E31B604B-364A-45F5-B39B-2741C9C8B91B}"/>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201">
              <a:extLst>
                <a:ext uri="{FF2B5EF4-FFF2-40B4-BE49-F238E27FC236}">
                  <a16:creationId xmlns:a16="http://schemas.microsoft.com/office/drawing/2014/main" id="{BD93346F-13FE-4879-96A4-E6D4C5FD977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202">
              <a:extLst>
                <a:ext uri="{FF2B5EF4-FFF2-40B4-BE49-F238E27FC236}">
                  <a16:creationId xmlns:a16="http://schemas.microsoft.com/office/drawing/2014/main" id="{CA8B1574-B7C3-4E5B-8EA7-EA4FF3E16496}"/>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03">
              <a:extLst>
                <a:ext uri="{FF2B5EF4-FFF2-40B4-BE49-F238E27FC236}">
                  <a16:creationId xmlns:a16="http://schemas.microsoft.com/office/drawing/2014/main" id="{DCC9E986-6074-40AE-9068-2F75314C923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204">
              <a:extLst>
                <a:ext uri="{FF2B5EF4-FFF2-40B4-BE49-F238E27FC236}">
                  <a16:creationId xmlns:a16="http://schemas.microsoft.com/office/drawing/2014/main" id="{468001D6-EDA5-423B-B20A-7FA0F1CA3169}"/>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05">
              <a:extLst>
                <a:ext uri="{FF2B5EF4-FFF2-40B4-BE49-F238E27FC236}">
                  <a16:creationId xmlns:a16="http://schemas.microsoft.com/office/drawing/2014/main" id="{949EEEF7-68C8-46B0-B9D6-3DCEA14D8D0D}"/>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206">
              <a:extLst>
                <a:ext uri="{FF2B5EF4-FFF2-40B4-BE49-F238E27FC236}">
                  <a16:creationId xmlns:a16="http://schemas.microsoft.com/office/drawing/2014/main" id="{CDD26331-23FC-4DD7-87E5-8F2FC47369C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207">
              <a:extLst>
                <a:ext uri="{FF2B5EF4-FFF2-40B4-BE49-F238E27FC236}">
                  <a16:creationId xmlns:a16="http://schemas.microsoft.com/office/drawing/2014/main" id="{BA6A4865-1A3F-4B55-973D-B327A4E92C1F}"/>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208">
              <a:extLst>
                <a:ext uri="{FF2B5EF4-FFF2-40B4-BE49-F238E27FC236}">
                  <a16:creationId xmlns:a16="http://schemas.microsoft.com/office/drawing/2014/main" id="{9C2D34CF-0D5E-42CB-BB3C-0D4BBF5C9EE3}"/>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209">
              <a:extLst>
                <a:ext uri="{FF2B5EF4-FFF2-40B4-BE49-F238E27FC236}">
                  <a16:creationId xmlns:a16="http://schemas.microsoft.com/office/drawing/2014/main" id="{4FA0045C-399F-4799-AB9A-6E3FC8656050}"/>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210">
              <a:extLst>
                <a:ext uri="{FF2B5EF4-FFF2-40B4-BE49-F238E27FC236}">
                  <a16:creationId xmlns:a16="http://schemas.microsoft.com/office/drawing/2014/main" id="{5645F95E-353A-42F7-B039-7A6C10E92E5E}"/>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211">
              <a:extLst>
                <a:ext uri="{FF2B5EF4-FFF2-40B4-BE49-F238E27FC236}">
                  <a16:creationId xmlns:a16="http://schemas.microsoft.com/office/drawing/2014/main" id="{573CA85A-C69B-4B1E-90DD-9DF1FC42FF03}"/>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212">
              <a:extLst>
                <a:ext uri="{FF2B5EF4-FFF2-40B4-BE49-F238E27FC236}">
                  <a16:creationId xmlns:a16="http://schemas.microsoft.com/office/drawing/2014/main" id="{0D0EF2F6-67A6-43B9-9BB9-5026074CB7CE}"/>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213">
              <a:extLst>
                <a:ext uri="{FF2B5EF4-FFF2-40B4-BE49-F238E27FC236}">
                  <a16:creationId xmlns:a16="http://schemas.microsoft.com/office/drawing/2014/main" id="{F0A77C09-B62B-4650-9407-DD2807FCA23E}"/>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14">
              <a:extLst>
                <a:ext uri="{FF2B5EF4-FFF2-40B4-BE49-F238E27FC236}">
                  <a16:creationId xmlns:a16="http://schemas.microsoft.com/office/drawing/2014/main" id="{1B78E498-BD00-4AD2-BDC3-8D79297E9842}"/>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15">
              <a:extLst>
                <a:ext uri="{FF2B5EF4-FFF2-40B4-BE49-F238E27FC236}">
                  <a16:creationId xmlns:a16="http://schemas.microsoft.com/office/drawing/2014/main" id="{694F895A-2A7E-4AF4-9FAA-E4D1486B35B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16">
              <a:extLst>
                <a:ext uri="{FF2B5EF4-FFF2-40B4-BE49-F238E27FC236}">
                  <a16:creationId xmlns:a16="http://schemas.microsoft.com/office/drawing/2014/main" id="{D6C794DB-B1F5-4780-A7A2-F670B74CB754}"/>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217">
              <a:extLst>
                <a:ext uri="{FF2B5EF4-FFF2-40B4-BE49-F238E27FC236}">
                  <a16:creationId xmlns:a16="http://schemas.microsoft.com/office/drawing/2014/main" id="{1BFEE2C0-758D-4FC6-BDB8-EE9C1C0EC59B}"/>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218">
              <a:extLst>
                <a:ext uri="{FF2B5EF4-FFF2-40B4-BE49-F238E27FC236}">
                  <a16:creationId xmlns:a16="http://schemas.microsoft.com/office/drawing/2014/main" id="{D5EFF833-86A3-422B-98A8-B913DC70B51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219">
              <a:extLst>
                <a:ext uri="{FF2B5EF4-FFF2-40B4-BE49-F238E27FC236}">
                  <a16:creationId xmlns:a16="http://schemas.microsoft.com/office/drawing/2014/main" id="{9B9C7706-2A3A-4F4C-8F6D-4A12C8B1E20D}"/>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220">
              <a:extLst>
                <a:ext uri="{FF2B5EF4-FFF2-40B4-BE49-F238E27FC236}">
                  <a16:creationId xmlns:a16="http://schemas.microsoft.com/office/drawing/2014/main" id="{B3A23B4B-95E0-432D-8239-4D8D099C4E12}"/>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221">
              <a:extLst>
                <a:ext uri="{FF2B5EF4-FFF2-40B4-BE49-F238E27FC236}">
                  <a16:creationId xmlns:a16="http://schemas.microsoft.com/office/drawing/2014/main" id="{EDFE4DBF-96FB-4219-AA6A-D668D34F61FA}"/>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22">
              <a:extLst>
                <a:ext uri="{FF2B5EF4-FFF2-40B4-BE49-F238E27FC236}">
                  <a16:creationId xmlns:a16="http://schemas.microsoft.com/office/drawing/2014/main" id="{27521637-E7EE-474B-B89D-C3603CD8B627}"/>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223">
              <a:extLst>
                <a:ext uri="{FF2B5EF4-FFF2-40B4-BE49-F238E27FC236}">
                  <a16:creationId xmlns:a16="http://schemas.microsoft.com/office/drawing/2014/main" id="{629D20D5-7600-4F8C-9AA9-6FE64AF7B735}"/>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224">
              <a:extLst>
                <a:ext uri="{FF2B5EF4-FFF2-40B4-BE49-F238E27FC236}">
                  <a16:creationId xmlns:a16="http://schemas.microsoft.com/office/drawing/2014/main" id="{D4BF12D0-D0DE-40B8-B90A-15DCE976D66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25">
              <a:extLst>
                <a:ext uri="{FF2B5EF4-FFF2-40B4-BE49-F238E27FC236}">
                  <a16:creationId xmlns:a16="http://schemas.microsoft.com/office/drawing/2014/main" id="{93B98AC0-0BB4-47B2-A925-3433FBB43EBA}"/>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26">
              <a:extLst>
                <a:ext uri="{FF2B5EF4-FFF2-40B4-BE49-F238E27FC236}">
                  <a16:creationId xmlns:a16="http://schemas.microsoft.com/office/drawing/2014/main" id="{5B7DA41B-6886-480F-A9ED-95CF9C39A365}"/>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27">
              <a:extLst>
                <a:ext uri="{FF2B5EF4-FFF2-40B4-BE49-F238E27FC236}">
                  <a16:creationId xmlns:a16="http://schemas.microsoft.com/office/drawing/2014/main" id="{03C384EA-47FC-47A8-BEBC-5D17C3AB17B0}"/>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28">
              <a:extLst>
                <a:ext uri="{FF2B5EF4-FFF2-40B4-BE49-F238E27FC236}">
                  <a16:creationId xmlns:a16="http://schemas.microsoft.com/office/drawing/2014/main" id="{1B6A23A6-8D81-4CC9-9924-67401EAC115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229">
              <a:extLst>
                <a:ext uri="{FF2B5EF4-FFF2-40B4-BE49-F238E27FC236}">
                  <a16:creationId xmlns:a16="http://schemas.microsoft.com/office/drawing/2014/main" id="{0AD833A3-96F9-4E45-95E7-B6A8508F6782}"/>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30">
              <a:extLst>
                <a:ext uri="{FF2B5EF4-FFF2-40B4-BE49-F238E27FC236}">
                  <a16:creationId xmlns:a16="http://schemas.microsoft.com/office/drawing/2014/main" id="{563A321F-230B-442F-86A2-6BAF37C9795A}"/>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231">
              <a:extLst>
                <a:ext uri="{FF2B5EF4-FFF2-40B4-BE49-F238E27FC236}">
                  <a16:creationId xmlns:a16="http://schemas.microsoft.com/office/drawing/2014/main" id="{B6EBBB10-383E-4E11-9A77-4A32F342FAAB}"/>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32">
              <a:extLst>
                <a:ext uri="{FF2B5EF4-FFF2-40B4-BE49-F238E27FC236}">
                  <a16:creationId xmlns:a16="http://schemas.microsoft.com/office/drawing/2014/main" id="{7AEB620D-ABA1-4E1A-8987-59B31655EE64}"/>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33">
              <a:extLst>
                <a:ext uri="{FF2B5EF4-FFF2-40B4-BE49-F238E27FC236}">
                  <a16:creationId xmlns:a16="http://schemas.microsoft.com/office/drawing/2014/main" id="{26B03ED1-0F5A-481F-9130-B9D9442A1972}"/>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34">
              <a:extLst>
                <a:ext uri="{FF2B5EF4-FFF2-40B4-BE49-F238E27FC236}">
                  <a16:creationId xmlns:a16="http://schemas.microsoft.com/office/drawing/2014/main" id="{AAB04603-E942-4B79-9B3F-146C1D793C8D}"/>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35">
              <a:extLst>
                <a:ext uri="{FF2B5EF4-FFF2-40B4-BE49-F238E27FC236}">
                  <a16:creationId xmlns:a16="http://schemas.microsoft.com/office/drawing/2014/main" id="{D85C40DD-58AE-4735-A084-A857721DED12}"/>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236">
              <a:extLst>
                <a:ext uri="{FF2B5EF4-FFF2-40B4-BE49-F238E27FC236}">
                  <a16:creationId xmlns:a16="http://schemas.microsoft.com/office/drawing/2014/main" id="{60D0609C-17EF-44EF-B161-94FAF00D7BC4}"/>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237">
              <a:extLst>
                <a:ext uri="{FF2B5EF4-FFF2-40B4-BE49-F238E27FC236}">
                  <a16:creationId xmlns:a16="http://schemas.microsoft.com/office/drawing/2014/main" id="{FFE30D96-5A39-4218-A5DA-DBE78D4E52FB}"/>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8">
              <a:extLst>
                <a:ext uri="{FF2B5EF4-FFF2-40B4-BE49-F238E27FC236}">
                  <a16:creationId xmlns:a16="http://schemas.microsoft.com/office/drawing/2014/main" id="{45F1453A-B69F-404F-AFC4-951F819C9A22}"/>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239">
              <a:extLst>
                <a:ext uri="{FF2B5EF4-FFF2-40B4-BE49-F238E27FC236}">
                  <a16:creationId xmlns:a16="http://schemas.microsoft.com/office/drawing/2014/main" id="{C43BFE23-6F14-4906-A4D4-D05C4ECB0F64}"/>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240">
              <a:extLst>
                <a:ext uri="{FF2B5EF4-FFF2-40B4-BE49-F238E27FC236}">
                  <a16:creationId xmlns:a16="http://schemas.microsoft.com/office/drawing/2014/main" id="{CC3362DC-C882-4AFF-8516-64B050589723}"/>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241">
              <a:extLst>
                <a:ext uri="{FF2B5EF4-FFF2-40B4-BE49-F238E27FC236}">
                  <a16:creationId xmlns:a16="http://schemas.microsoft.com/office/drawing/2014/main" id="{84937CA7-8190-4519-976D-4AD8EEB08E89}"/>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242">
              <a:extLst>
                <a:ext uri="{FF2B5EF4-FFF2-40B4-BE49-F238E27FC236}">
                  <a16:creationId xmlns:a16="http://schemas.microsoft.com/office/drawing/2014/main" id="{E5EA6F60-A701-465F-9348-B92DF6B5C9D9}"/>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243">
              <a:extLst>
                <a:ext uri="{FF2B5EF4-FFF2-40B4-BE49-F238E27FC236}">
                  <a16:creationId xmlns:a16="http://schemas.microsoft.com/office/drawing/2014/main" id="{4F72D299-33F5-4AFB-9751-D9604E7B376A}"/>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244">
              <a:extLst>
                <a:ext uri="{FF2B5EF4-FFF2-40B4-BE49-F238E27FC236}">
                  <a16:creationId xmlns:a16="http://schemas.microsoft.com/office/drawing/2014/main" id="{1D8E2E17-A02D-412E-8670-C43FFE1D3996}"/>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245">
              <a:extLst>
                <a:ext uri="{FF2B5EF4-FFF2-40B4-BE49-F238E27FC236}">
                  <a16:creationId xmlns:a16="http://schemas.microsoft.com/office/drawing/2014/main" id="{F4663CB8-7F34-4E95-BE8E-1E47CC27B5EC}"/>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6">
              <a:extLst>
                <a:ext uri="{FF2B5EF4-FFF2-40B4-BE49-F238E27FC236}">
                  <a16:creationId xmlns:a16="http://schemas.microsoft.com/office/drawing/2014/main" id="{10EBAFD7-7E73-4CDF-9281-BAD125B407AD}"/>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247">
              <a:extLst>
                <a:ext uri="{FF2B5EF4-FFF2-40B4-BE49-F238E27FC236}">
                  <a16:creationId xmlns:a16="http://schemas.microsoft.com/office/drawing/2014/main" id="{5326F04A-FF4D-4EFA-BE62-98458B00F95B}"/>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6" name="Picture Placeholder 12">
            <a:extLst>
              <a:ext uri="{FF2B5EF4-FFF2-40B4-BE49-F238E27FC236}">
                <a16:creationId xmlns:a16="http://schemas.microsoft.com/office/drawing/2014/main" id="{5EF49252-8553-44D0-8F91-556EDCDDE8E1}"/>
              </a:ext>
            </a:extLst>
          </p:cNvPr>
          <p:cNvSpPr>
            <a:spLocks noGrp="1"/>
          </p:cNvSpPr>
          <p:nvPr>
            <p:ph type="pic" sz="quarter" idx="10"/>
          </p:nvPr>
        </p:nvSpPr>
        <p:spPr>
          <a:xfrm>
            <a:off x="4413630" y="1729156"/>
            <a:ext cx="2675836" cy="4320480"/>
          </a:xfrm>
          <a:custGeom>
            <a:avLst/>
            <a:gdLst>
              <a:gd name="connsiteX0" fmla="*/ 981927 w 2675836"/>
              <a:gd name="connsiteY0" fmla="*/ 0 h 4320480"/>
              <a:gd name="connsiteX1" fmla="*/ 2675836 w 2675836"/>
              <a:gd name="connsiteY1" fmla="*/ 0 h 4320480"/>
              <a:gd name="connsiteX2" fmla="*/ 1693909 w 2675836"/>
              <a:gd name="connsiteY2" fmla="*/ 4320480 h 4320480"/>
              <a:gd name="connsiteX3" fmla="*/ 0 w 2675836"/>
              <a:gd name="connsiteY3" fmla="*/ 4320480 h 4320480"/>
            </a:gdLst>
            <a:ahLst/>
            <a:cxnLst>
              <a:cxn ang="0">
                <a:pos x="connsiteX0" y="connsiteY0"/>
              </a:cxn>
              <a:cxn ang="0">
                <a:pos x="connsiteX1" y="connsiteY1"/>
              </a:cxn>
              <a:cxn ang="0">
                <a:pos x="connsiteX2" y="connsiteY2"/>
              </a:cxn>
              <a:cxn ang="0">
                <a:pos x="connsiteX3" y="connsiteY3"/>
              </a:cxn>
            </a:cxnLst>
            <a:rect l="l" t="t" r="r" b="b"/>
            <a:pathLst>
              <a:path w="2675836" h="4320480">
                <a:moveTo>
                  <a:pt x="981927" y="0"/>
                </a:moveTo>
                <a:lnTo>
                  <a:pt x="2675836" y="0"/>
                </a:lnTo>
                <a:lnTo>
                  <a:pt x="1693909" y="4320480"/>
                </a:lnTo>
                <a:lnTo>
                  <a:pt x="0" y="4320480"/>
                </a:lnTo>
                <a:close/>
              </a:path>
            </a:pathLst>
          </a:custGeom>
        </p:spPr>
        <p:txBody>
          <a:bodyPr wrap="square">
            <a:noAutofit/>
          </a:bodyPr>
          <a:lstStyle/>
          <a:p>
            <a:endParaRPr lang="en-US"/>
          </a:p>
        </p:txBody>
      </p:sp>
      <p:sp>
        <p:nvSpPr>
          <p:cNvPr id="237" name="Picture Placeholder 13">
            <a:extLst>
              <a:ext uri="{FF2B5EF4-FFF2-40B4-BE49-F238E27FC236}">
                <a16:creationId xmlns:a16="http://schemas.microsoft.com/office/drawing/2014/main" id="{FD12CF86-D95A-4A76-B9E0-7B559F04DF67}"/>
              </a:ext>
            </a:extLst>
          </p:cNvPr>
          <p:cNvSpPr>
            <a:spLocks noGrp="1"/>
          </p:cNvSpPr>
          <p:nvPr>
            <p:ph type="pic" sz="quarter" idx="11"/>
          </p:nvPr>
        </p:nvSpPr>
        <p:spPr>
          <a:xfrm>
            <a:off x="6266581" y="1729156"/>
            <a:ext cx="2675836" cy="4320480"/>
          </a:xfrm>
          <a:custGeom>
            <a:avLst/>
            <a:gdLst>
              <a:gd name="connsiteX0" fmla="*/ 981927 w 2675836"/>
              <a:gd name="connsiteY0" fmla="*/ 0 h 4320480"/>
              <a:gd name="connsiteX1" fmla="*/ 2675836 w 2675836"/>
              <a:gd name="connsiteY1" fmla="*/ 0 h 4320480"/>
              <a:gd name="connsiteX2" fmla="*/ 1693909 w 2675836"/>
              <a:gd name="connsiteY2" fmla="*/ 4320480 h 4320480"/>
              <a:gd name="connsiteX3" fmla="*/ 0 w 2675836"/>
              <a:gd name="connsiteY3" fmla="*/ 4320480 h 4320480"/>
            </a:gdLst>
            <a:ahLst/>
            <a:cxnLst>
              <a:cxn ang="0">
                <a:pos x="connsiteX0" y="connsiteY0"/>
              </a:cxn>
              <a:cxn ang="0">
                <a:pos x="connsiteX1" y="connsiteY1"/>
              </a:cxn>
              <a:cxn ang="0">
                <a:pos x="connsiteX2" y="connsiteY2"/>
              </a:cxn>
              <a:cxn ang="0">
                <a:pos x="connsiteX3" y="connsiteY3"/>
              </a:cxn>
            </a:cxnLst>
            <a:rect l="l" t="t" r="r" b="b"/>
            <a:pathLst>
              <a:path w="2675836" h="4320480">
                <a:moveTo>
                  <a:pt x="981927" y="0"/>
                </a:moveTo>
                <a:lnTo>
                  <a:pt x="2675836" y="0"/>
                </a:lnTo>
                <a:lnTo>
                  <a:pt x="1693909" y="4320480"/>
                </a:lnTo>
                <a:lnTo>
                  <a:pt x="0" y="4320480"/>
                </a:lnTo>
                <a:close/>
              </a:path>
            </a:pathLst>
          </a:custGeom>
        </p:spPr>
        <p:txBody>
          <a:bodyPr wrap="square">
            <a:noAutofit/>
          </a:bodyPr>
          <a:lstStyle/>
          <a:p>
            <a:endParaRPr lang="en-US"/>
          </a:p>
        </p:txBody>
      </p:sp>
      <p:sp>
        <p:nvSpPr>
          <p:cNvPr id="239" name="Picture Placeholder 14">
            <a:extLst>
              <a:ext uri="{FF2B5EF4-FFF2-40B4-BE49-F238E27FC236}">
                <a16:creationId xmlns:a16="http://schemas.microsoft.com/office/drawing/2014/main" id="{2BF2CED4-82A4-4398-BCD0-2127F884D9F4}"/>
              </a:ext>
            </a:extLst>
          </p:cNvPr>
          <p:cNvSpPr>
            <a:spLocks noGrp="1"/>
          </p:cNvSpPr>
          <p:nvPr>
            <p:ph type="pic" sz="quarter" idx="12"/>
          </p:nvPr>
        </p:nvSpPr>
        <p:spPr>
          <a:xfrm>
            <a:off x="8119532" y="1729156"/>
            <a:ext cx="2675836" cy="4320480"/>
          </a:xfrm>
          <a:custGeom>
            <a:avLst/>
            <a:gdLst>
              <a:gd name="connsiteX0" fmla="*/ 981927 w 2675836"/>
              <a:gd name="connsiteY0" fmla="*/ 0 h 4320480"/>
              <a:gd name="connsiteX1" fmla="*/ 2675836 w 2675836"/>
              <a:gd name="connsiteY1" fmla="*/ 0 h 4320480"/>
              <a:gd name="connsiteX2" fmla="*/ 1693909 w 2675836"/>
              <a:gd name="connsiteY2" fmla="*/ 4320480 h 4320480"/>
              <a:gd name="connsiteX3" fmla="*/ 0 w 2675836"/>
              <a:gd name="connsiteY3" fmla="*/ 4320480 h 4320480"/>
            </a:gdLst>
            <a:ahLst/>
            <a:cxnLst>
              <a:cxn ang="0">
                <a:pos x="connsiteX0" y="connsiteY0"/>
              </a:cxn>
              <a:cxn ang="0">
                <a:pos x="connsiteX1" y="connsiteY1"/>
              </a:cxn>
              <a:cxn ang="0">
                <a:pos x="connsiteX2" y="connsiteY2"/>
              </a:cxn>
              <a:cxn ang="0">
                <a:pos x="connsiteX3" y="connsiteY3"/>
              </a:cxn>
            </a:cxnLst>
            <a:rect l="l" t="t" r="r" b="b"/>
            <a:pathLst>
              <a:path w="2675836" h="4320480">
                <a:moveTo>
                  <a:pt x="981927" y="0"/>
                </a:moveTo>
                <a:lnTo>
                  <a:pt x="2675836" y="0"/>
                </a:lnTo>
                <a:lnTo>
                  <a:pt x="1693909" y="4320480"/>
                </a:lnTo>
                <a:lnTo>
                  <a:pt x="0" y="4320480"/>
                </a:lnTo>
                <a:close/>
              </a:path>
            </a:pathLst>
          </a:custGeom>
        </p:spPr>
        <p:txBody>
          <a:bodyPr wrap="square">
            <a:noAutofit/>
          </a:bodyPr>
          <a:lstStyle/>
          <a:p>
            <a:endParaRPr lang="en-US"/>
          </a:p>
        </p:txBody>
      </p:sp>
      <p:sp>
        <p:nvSpPr>
          <p:cNvPr id="240" name="Picture Placeholder 14">
            <a:extLst>
              <a:ext uri="{FF2B5EF4-FFF2-40B4-BE49-F238E27FC236}">
                <a16:creationId xmlns:a16="http://schemas.microsoft.com/office/drawing/2014/main" id="{4C81A1AC-C461-408B-9F0E-AC3042647CBB}"/>
              </a:ext>
            </a:extLst>
          </p:cNvPr>
          <p:cNvSpPr>
            <a:spLocks noGrp="1"/>
          </p:cNvSpPr>
          <p:nvPr>
            <p:ph type="pic" sz="quarter" idx="13"/>
          </p:nvPr>
        </p:nvSpPr>
        <p:spPr>
          <a:xfrm>
            <a:off x="9972484" y="1729156"/>
            <a:ext cx="2675836" cy="4320480"/>
          </a:xfrm>
          <a:custGeom>
            <a:avLst/>
            <a:gdLst>
              <a:gd name="connsiteX0" fmla="*/ 981927 w 2675836"/>
              <a:gd name="connsiteY0" fmla="*/ 0 h 4320480"/>
              <a:gd name="connsiteX1" fmla="*/ 2675836 w 2675836"/>
              <a:gd name="connsiteY1" fmla="*/ 0 h 4320480"/>
              <a:gd name="connsiteX2" fmla="*/ 1693909 w 2675836"/>
              <a:gd name="connsiteY2" fmla="*/ 4320480 h 4320480"/>
              <a:gd name="connsiteX3" fmla="*/ 0 w 2675836"/>
              <a:gd name="connsiteY3" fmla="*/ 4320480 h 4320480"/>
            </a:gdLst>
            <a:ahLst/>
            <a:cxnLst>
              <a:cxn ang="0">
                <a:pos x="connsiteX0" y="connsiteY0"/>
              </a:cxn>
              <a:cxn ang="0">
                <a:pos x="connsiteX1" y="connsiteY1"/>
              </a:cxn>
              <a:cxn ang="0">
                <a:pos x="connsiteX2" y="connsiteY2"/>
              </a:cxn>
              <a:cxn ang="0">
                <a:pos x="connsiteX3" y="connsiteY3"/>
              </a:cxn>
            </a:cxnLst>
            <a:rect l="l" t="t" r="r" b="b"/>
            <a:pathLst>
              <a:path w="2675836" h="4320480">
                <a:moveTo>
                  <a:pt x="981927" y="0"/>
                </a:moveTo>
                <a:lnTo>
                  <a:pt x="2675836" y="0"/>
                </a:lnTo>
                <a:lnTo>
                  <a:pt x="1693909" y="4320480"/>
                </a:lnTo>
                <a:lnTo>
                  <a:pt x="0" y="4320480"/>
                </a:lnTo>
                <a:close/>
              </a:path>
            </a:pathLst>
          </a:custGeom>
        </p:spPr>
        <p:txBody>
          <a:bodyPr wrap="square">
            <a:noAutofit/>
          </a:bodyPr>
          <a:lstStyle/>
          <a:p>
            <a:endParaRPr lang="en-US"/>
          </a:p>
        </p:txBody>
      </p:sp>
      <p:cxnSp>
        <p:nvCxnSpPr>
          <p:cNvPr id="231" name="Straight Connector 230">
            <a:extLst>
              <a:ext uri="{FF2B5EF4-FFF2-40B4-BE49-F238E27FC236}">
                <a16:creationId xmlns:a16="http://schemas.microsoft.com/office/drawing/2014/main" id="{EB9205CE-FB0A-4661-BF06-787141D3376D}"/>
              </a:ext>
            </a:extLst>
          </p:cNvPr>
          <p:cNvCxnSpPr/>
          <p:nvPr userDrawn="1"/>
        </p:nvCxnSpPr>
        <p:spPr>
          <a:xfrm>
            <a:off x="3553563" y="6404706"/>
            <a:ext cx="0" cy="1666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BFE4A045-D031-43FD-81DE-19CC28FF764A}"/>
              </a:ext>
            </a:extLst>
          </p:cNvPr>
          <p:cNvSpPr txBox="1"/>
          <p:nvPr userDrawn="1"/>
        </p:nvSpPr>
        <p:spPr>
          <a:xfrm>
            <a:off x="1201915" y="6304662"/>
            <a:ext cx="2465617"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spc="-50" baseline="0">
                <a:solidFill>
                  <a:schemeClr val="tx1">
                    <a:lumMod val="75000"/>
                    <a:lumOff val="25000"/>
                  </a:schemeClr>
                </a:solidFill>
                <a:latin typeface="+mn-lt"/>
              </a:rPr>
              <a:t>Simple Slide Deck</a:t>
            </a:r>
            <a:endParaRPr lang="en-US" sz="1700" b="1" kern="1200" spc="-50" baseline="0" dirty="0">
              <a:solidFill>
                <a:schemeClr val="tx1">
                  <a:lumMod val="75000"/>
                  <a:lumOff val="25000"/>
                </a:schemeClr>
              </a:solidFill>
              <a:latin typeface="+mn-lt"/>
              <a:ea typeface="+mn-ea"/>
              <a:cs typeface="+mn-cs"/>
            </a:endParaRPr>
          </a:p>
        </p:txBody>
      </p:sp>
      <p:sp>
        <p:nvSpPr>
          <p:cNvPr id="233" name="Slide Number Placeholder 13">
            <a:extLst>
              <a:ext uri="{FF2B5EF4-FFF2-40B4-BE49-F238E27FC236}">
                <a16:creationId xmlns:a16="http://schemas.microsoft.com/office/drawing/2014/main" id="{E1085AD9-986E-48B8-9859-D109D29C5145}"/>
              </a:ext>
            </a:extLst>
          </p:cNvPr>
          <p:cNvSpPr>
            <a:spLocks noGrp="1"/>
          </p:cNvSpPr>
          <p:nvPr>
            <p:ph type="sldNum" sz="quarter" idx="4"/>
          </p:nvPr>
        </p:nvSpPr>
        <p:spPr>
          <a:xfrm>
            <a:off x="3656361" y="6365670"/>
            <a:ext cx="474823" cy="226714"/>
          </a:xfrm>
          <a:prstGeom prst="rect">
            <a:avLst/>
          </a:prstGeom>
        </p:spPr>
        <p:txBody>
          <a:bodyPr vert="horz" lIns="91440" tIns="45720" rIns="91440" bIns="45720" rtlCol="0" anchor="ctr"/>
          <a:lstStyle>
            <a:lvl1pPr algn="ctr">
              <a:defRPr sz="1200" b="1">
                <a:solidFill>
                  <a:schemeClr val="accent2"/>
                </a:solidFill>
              </a:defRPr>
            </a:lvl1pPr>
          </a:lstStyle>
          <a:p>
            <a:fld id="{1F70EEBF-E97C-49FF-B05B-3B4D348638DC}" type="slidenum">
              <a:rPr lang="en-US" smtClean="0"/>
              <a:pPr/>
              <a:t>‹#›</a:t>
            </a:fld>
            <a:endParaRPr lang="en-US" dirty="0"/>
          </a:p>
        </p:txBody>
      </p:sp>
      <p:cxnSp>
        <p:nvCxnSpPr>
          <p:cNvPr id="234" name="Straight Connector 233">
            <a:extLst>
              <a:ext uri="{FF2B5EF4-FFF2-40B4-BE49-F238E27FC236}">
                <a16:creationId xmlns:a16="http://schemas.microsoft.com/office/drawing/2014/main" id="{4127F511-B3DC-4BD3-BD16-9F7F333DA140}"/>
              </a:ext>
            </a:extLst>
          </p:cNvPr>
          <p:cNvCxnSpPr/>
          <p:nvPr userDrawn="1"/>
        </p:nvCxnSpPr>
        <p:spPr>
          <a:xfrm>
            <a:off x="3750030" y="6594829"/>
            <a:ext cx="2928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5" name="Freeform 6">
            <a:extLst>
              <a:ext uri="{FF2B5EF4-FFF2-40B4-BE49-F238E27FC236}">
                <a16:creationId xmlns:a16="http://schemas.microsoft.com/office/drawing/2014/main" id="{29BA6BC0-FC64-40BE-A8D9-334BDFDEE6F5}"/>
              </a:ext>
            </a:extLst>
          </p:cNvPr>
          <p:cNvSpPr>
            <a:spLocks noEditPoints="1"/>
          </p:cNvSpPr>
          <p:nvPr userDrawn="1"/>
        </p:nvSpPr>
        <p:spPr bwMode="auto">
          <a:xfrm>
            <a:off x="921787" y="6362293"/>
            <a:ext cx="280473" cy="254119"/>
          </a:xfrm>
          <a:custGeom>
            <a:avLst/>
            <a:gdLst>
              <a:gd name="T0" fmla="*/ 657 w 893"/>
              <a:gd name="T1" fmla="*/ 654 h 890"/>
              <a:gd name="T2" fmla="*/ 401 w 893"/>
              <a:gd name="T3" fmla="*/ 654 h 890"/>
              <a:gd name="T4" fmla="*/ 401 w 893"/>
              <a:gd name="T5" fmla="*/ 532 h 890"/>
              <a:gd name="T6" fmla="*/ 533 w 893"/>
              <a:gd name="T7" fmla="*/ 532 h 890"/>
              <a:gd name="T8" fmla="*/ 533 w 893"/>
              <a:gd name="T9" fmla="*/ 399 h 890"/>
              <a:gd name="T10" fmla="*/ 657 w 893"/>
              <a:gd name="T11" fmla="*/ 399 h 890"/>
              <a:gd name="T12" fmla="*/ 657 w 893"/>
              <a:gd name="T13" fmla="*/ 654 h 890"/>
              <a:gd name="T14" fmla="*/ 198 w 893"/>
              <a:gd name="T15" fmla="*/ 532 h 890"/>
              <a:gd name="T16" fmla="*/ 124 w 893"/>
              <a:gd name="T17" fmla="*/ 532 h 890"/>
              <a:gd name="T18" fmla="*/ 124 w 893"/>
              <a:gd name="T19" fmla="*/ 124 h 890"/>
              <a:gd name="T20" fmla="*/ 533 w 893"/>
              <a:gd name="T21" fmla="*/ 124 h 890"/>
              <a:gd name="T22" fmla="*/ 533 w 893"/>
              <a:gd name="T23" fmla="*/ 198 h 890"/>
              <a:gd name="T24" fmla="*/ 657 w 893"/>
              <a:gd name="T25" fmla="*/ 198 h 890"/>
              <a:gd name="T26" fmla="*/ 657 w 893"/>
              <a:gd name="T27" fmla="*/ 0 h 890"/>
              <a:gd name="T28" fmla="*/ 0 w 893"/>
              <a:gd name="T29" fmla="*/ 0 h 890"/>
              <a:gd name="T30" fmla="*/ 0 w 893"/>
              <a:gd name="T31" fmla="*/ 654 h 890"/>
              <a:gd name="T32" fmla="*/ 198 w 893"/>
              <a:gd name="T33" fmla="*/ 654 h 890"/>
              <a:gd name="T34" fmla="*/ 198 w 893"/>
              <a:gd name="T35" fmla="*/ 532 h 890"/>
              <a:gd name="T36" fmla="*/ 239 w 893"/>
              <a:gd name="T37" fmla="*/ 236 h 890"/>
              <a:gd name="T38" fmla="*/ 893 w 893"/>
              <a:gd name="T39" fmla="*/ 236 h 890"/>
              <a:gd name="T40" fmla="*/ 893 w 893"/>
              <a:gd name="T41" fmla="*/ 890 h 890"/>
              <a:gd name="T42" fmla="*/ 239 w 893"/>
              <a:gd name="T43" fmla="*/ 890 h 890"/>
              <a:gd name="T44" fmla="*/ 239 w 893"/>
              <a:gd name="T45" fmla="*/ 236 h 890"/>
              <a:gd name="T46" fmla="*/ 361 w 893"/>
              <a:gd name="T47" fmla="*/ 769 h 890"/>
              <a:gd name="T48" fmla="*/ 769 w 893"/>
              <a:gd name="T49" fmla="*/ 769 h 890"/>
              <a:gd name="T50" fmla="*/ 769 w 893"/>
              <a:gd name="T51" fmla="*/ 360 h 890"/>
              <a:gd name="T52" fmla="*/ 361 w 893"/>
              <a:gd name="T53" fmla="*/ 360 h 890"/>
              <a:gd name="T54" fmla="*/ 361 w 893"/>
              <a:gd name="T55" fmla="*/ 769 h 890"/>
              <a:gd name="T56" fmla="*/ 361 w 893"/>
              <a:gd name="T57" fmla="*/ 769 h 890"/>
              <a:gd name="T58" fmla="*/ 361 w 893"/>
              <a:gd name="T59" fmla="*/ 769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0">
                <a:moveTo>
                  <a:pt x="657" y="654"/>
                </a:moveTo>
                <a:lnTo>
                  <a:pt x="401" y="654"/>
                </a:lnTo>
                <a:lnTo>
                  <a:pt x="401" y="532"/>
                </a:lnTo>
                <a:lnTo>
                  <a:pt x="533" y="532"/>
                </a:lnTo>
                <a:lnTo>
                  <a:pt x="533" y="399"/>
                </a:lnTo>
                <a:lnTo>
                  <a:pt x="657" y="399"/>
                </a:lnTo>
                <a:lnTo>
                  <a:pt x="657" y="654"/>
                </a:lnTo>
                <a:moveTo>
                  <a:pt x="198" y="532"/>
                </a:moveTo>
                <a:lnTo>
                  <a:pt x="124" y="532"/>
                </a:lnTo>
                <a:lnTo>
                  <a:pt x="124" y="124"/>
                </a:lnTo>
                <a:lnTo>
                  <a:pt x="533" y="124"/>
                </a:lnTo>
                <a:lnTo>
                  <a:pt x="533" y="198"/>
                </a:lnTo>
                <a:lnTo>
                  <a:pt x="657" y="198"/>
                </a:lnTo>
                <a:lnTo>
                  <a:pt x="657" y="0"/>
                </a:lnTo>
                <a:lnTo>
                  <a:pt x="0" y="0"/>
                </a:lnTo>
                <a:lnTo>
                  <a:pt x="0" y="654"/>
                </a:lnTo>
                <a:lnTo>
                  <a:pt x="198" y="654"/>
                </a:lnTo>
                <a:lnTo>
                  <a:pt x="198" y="532"/>
                </a:lnTo>
                <a:moveTo>
                  <a:pt x="239" y="236"/>
                </a:moveTo>
                <a:lnTo>
                  <a:pt x="893" y="236"/>
                </a:lnTo>
                <a:lnTo>
                  <a:pt x="893" y="890"/>
                </a:lnTo>
                <a:lnTo>
                  <a:pt x="239" y="890"/>
                </a:lnTo>
                <a:lnTo>
                  <a:pt x="239" y="236"/>
                </a:lnTo>
                <a:moveTo>
                  <a:pt x="361" y="769"/>
                </a:moveTo>
                <a:lnTo>
                  <a:pt x="769" y="769"/>
                </a:lnTo>
                <a:lnTo>
                  <a:pt x="769" y="360"/>
                </a:lnTo>
                <a:lnTo>
                  <a:pt x="361" y="360"/>
                </a:lnTo>
                <a:lnTo>
                  <a:pt x="361" y="769"/>
                </a:lnTo>
                <a:moveTo>
                  <a:pt x="361" y="769"/>
                </a:moveTo>
                <a:lnTo>
                  <a:pt x="361" y="769"/>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3698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93274"/>
            <a:ext cx="10515600" cy="499456"/>
          </a:xfrm>
          <a:prstGeom prst="rect">
            <a:avLst/>
          </a:prstGeom>
        </p:spPr>
        <p:txBody>
          <a:bodyPr vert="horz" lIns="91440" tIns="45720" rIns="91440" bIns="45720" rtlCol="0" anchor="ctr">
            <a:normAutofit/>
          </a:bodyPr>
          <a:lstStyle/>
          <a:p>
            <a:r>
              <a:rPr lang="en-US" dirty="0"/>
              <a:t>Click to edit Master title style</a:t>
            </a:r>
          </a:p>
        </p:txBody>
      </p:sp>
      <p:sp>
        <p:nvSpPr>
          <p:cNvPr id="3" name="Footer Placeholder 2">
            <a:extLst>
              <a:ext uri="{FF2B5EF4-FFF2-40B4-BE49-F238E27FC236}">
                <a16:creationId xmlns:a16="http://schemas.microsoft.com/office/drawing/2014/main" id="{ED521280-44BC-4FB5-8C5F-8A6195855916}"/>
              </a:ext>
            </a:extLst>
          </p:cNvPr>
          <p:cNvSpPr>
            <a:spLocks noGrp="1"/>
          </p:cNvSpPr>
          <p:nvPr>
            <p:ph type="ftr" sz="quarter" idx="3"/>
          </p:nvPr>
        </p:nvSpPr>
        <p:spPr>
          <a:xfrm>
            <a:off x="6007100" y="6356350"/>
            <a:ext cx="2146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4" name="Slide Number Placeholder 3">
            <a:extLst>
              <a:ext uri="{FF2B5EF4-FFF2-40B4-BE49-F238E27FC236}">
                <a16:creationId xmlns:a16="http://schemas.microsoft.com/office/drawing/2014/main" id="{33D2B828-8C16-4F20-B586-A9D09493C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32011-D481-45FB-9785-75D7E31F883E}" type="slidenum">
              <a:rPr lang="en-US" smtClean="0"/>
              <a:t>‹#›</a:t>
            </a:fld>
            <a:endParaRPr lang="en-US" dirty="0"/>
          </a:p>
        </p:txBody>
      </p:sp>
      <p:sp>
        <p:nvSpPr>
          <p:cNvPr id="6" name="Date Placeholder 5">
            <a:extLst>
              <a:ext uri="{FF2B5EF4-FFF2-40B4-BE49-F238E27FC236}">
                <a16:creationId xmlns:a16="http://schemas.microsoft.com/office/drawing/2014/main" id="{FF630509-4152-457F-85A4-1C58B4ECA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739" r:id="rId1"/>
    <p:sldLayoutId id="2147483759" r:id="rId2"/>
    <p:sldLayoutId id="2147483749" r:id="rId3"/>
    <p:sldLayoutId id="2147483750" r:id="rId4"/>
    <p:sldLayoutId id="2147483748"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60" r:id="rId14"/>
  </p:sldLayoutIdLst>
  <p:hf hdr="0" dt="0"/>
  <p:txStyles>
    <p:title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f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FAF182A3-225C-4065-AFA3-EA8ADCCF4B70}"/>
              </a:ext>
            </a:extLst>
          </p:cNvPr>
          <p:cNvGrpSpPr/>
          <p:nvPr/>
        </p:nvGrpSpPr>
        <p:grpSpPr>
          <a:xfrm>
            <a:off x="0" y="1407169"/>
            <a:ext cx="4831606" cy="4560527"/>
            <a:chOff x="-5553075" y="2611438"/>
            <a:chExt cx="4329112" cy="4086225"/>
          </a:xfrm>
          <a:gradFill flip="none" rotWithShape="1">
            <a:gsLst>
              <a:gs pos="0">
                <a:schemeClr val="accent1">
                  <a:lumMod val="5000"/>
                  <a:lumOff val="95000"/>
                  <a:alpha val="0"/>
                </a:schemeClr>
              </a:gs>
              <a:gs pos="100000">
                <a:schemeClr val="accent1">
                  <a:lumMod val="30000"/>
                  <a:lumOff val="70000"/>
                  <a:alpha val="40000"/>
                </a:schemeClr>
              </a:gs>
            </a:gsLst>
            <a:lin ang="8100000" scaled="1"/>
            <a:tileRect/>
          </a:gradFill>
        </p:grpSpPr>
        <p:sp>
          <p:nvSpPr>
            <p:cNvPr id="26" name="Freeform 19">
              <a:extLst>
                <a:ext uri="{FF2B5EF4-FFF2-40B4-BE49-F238E27FC236}">
                  <a16:creationId xmlns:a16="http://schemas.microsoft.com/office/drawing/2014/main" id="{EDDF27BD-35C9-4407-B57E-C76B742415B1}"/>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ABF7B5BA-E06B-4FCF-8438-AFF0BFB718CA}"/>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4BE720A-2B62-4C00-9C42-1B29F5A60228}"/>
                </a:ext>
              </a:extLst>
            </p:cNvPr>
            <p:cNvSpPr>
              <a:spLocks/>
            </p:cNvSpPr>
            <p:nvPr/>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B192F044-193C-48AE-90D0-18F9A8C4A8C3}"/>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a:extLst>
                <a:ext uri="{FF2B5EF4-FFF2-40B4-BE49-F238E27FC236}">
                  <a16:creationId xmlns:a16="http://schemas.microsoft.com/office/drawing/2014/main" id="{05F37842-89C8-4155-9870-BF606359E005}"/>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a:extLst>
                <a:ext uri="{FF2B5EF4-FFF2-40B4-BE49-F238E27FC236}">
                  <a16:creationId xmlns:a16="http://schemas.microsoft.com/office/drawing/2014/main" id="{93F319E8-C632-440C-A818-195943168EE5}"/>
                </a:ext>
              </a:extLst>
            </p:cNvPr>
            <p:cNvSpPr>
              <a:spLocks/>
            </p:cNvSpPr>
            <p:nvPr/>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a:extLst>
                <a:ext uri="{FF2B5EF4-FFF2-40B4-BE49-F238E27FC236}">
                  <a16:creationId xmlns:a16="http://schemas.microsoft.com/office/drawing/2014/main" id="{2AC79F26-BBCC-41E8-AEAF-110E2672F17E}"/>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a:extLst>
                <a:ext uri="{FF2B5EF4-FFF2-40B4-BE49-F238E27FC236}">
                  <a16:creationId xmlns:a16="http://schemas.microsoft.com/office/drawing/2014/main" id="{98D7198E-8942-4FE6-83B2-EDA8512B70D1}"/>
                </a:ext>
              </a:extLst>
            </p:cNvPr>
            <p:cNvSpPr>
              <a:spLocks/>
            </p:cNvSpPr>
            <p:nvPr/>
          </p:nvSpPr>
          <p:spPr bwMode="auto">
            <a:xfrm>
              <a:off x="-3390900" y="3562350"/>
              <a:ext cx="1071562" cy="1238250"/>
            </a:xfrm>
            <a:custGeom>
              <a:avLst/>
              <a:gdLst>
                <a:gd name="T0" fmla="*/ 338 w 675"/>
                <a:gd name="T1" fmla="*/ 0 h 780"/>
                <a:gd name="T2" fmla="*/ 0 w 675"/>
                <a:gd name="T3" fmla="*/ 195 h 780"/>
                <a:gd name="T4" fmla="*/ 0 w 675"/>
                <a:gd name="T5" fmla="*/ 585 h 780"/>
                <a:gd name="T6" fmla="*/ 338 w 675"/>
                <a:gd name="T7" fmla="*/ 780 h 780"/>
                <a:gd name="T8" fmla="*/ 675 w 675"/>
                <a:gd name="T9" fmla="*/ 585 h 780"/>
                <a:gd name="T10" fmla="*/ 675 w 675"/>
                <a:gd name="T11" fmla="*/ 195 h 780"/>
                <a:gd name="T12" fmla="*/ 338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8" y="0"/>
                  </a:moveTo>
                  <a:lnTo>
                    <a:pt x="0" y="195"/>
                  </a:lnTo>
                  <a:lnTo>
                    <a:pt x="0" y="585"/>
                  </a:lnTo>
                  <a:lnTo>
                    <a:pt x="338" y="780"/>
                  </a:lnTo>
                  <a:lnTo>
                    <a:pt x="675" y="585"/>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a:extLst>
                <a:ext uri="{FF2B5EF4-FFF2-40B4-BE49-F238E27FC236}">
                  <a16:creationId xmlns:a16="http://schemas.microsoft.com/office/drawing/2014/main" id="{5593F71F-4342-44DA-A7FD-75D309C9437A}"/>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a:extLst>
                <a:ext uri="{FF2B5EF4-FFF2-40B4-BE49-F238E27FC236}">
                  <a16:creationId xmlns:a16="http://schemas.microsoft.com/office/drawing/2014/main" id="{206DFD2E-EE4F-4A52-9AAB-98162D109846}"/>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a:extLst>
                <a:ext uri="{FF2B5EF4-FFF2-40B4-BE49-F238E27FC236}">
                  <a16:creationId xmlns:a16="http://schemas.microsoft.com/office/drawing/2014/main" id="{84D1899F-B2D3-4B0E-9DD6-5BC9C49A358B}"/>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a:extLst>
                <a:ext uri="{FF2B5EF4-FFF2-40B4-BE49-F238E27FC236}">
                  <a16:creationId xmlns:a16="http://schemas.microsoft.com/office/drawing/2014/main" id="{4E2F18A3-8220-41A9-8533-5C4847F68ADF}"/>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a:extLst>
                <a:ext uri="{FF2B5EF4-FFF2-40B4-BE49-F238E27FC236}">
                  <a16:creationId xmlns:a16="http://schemas.microsoft.com/office/drawing/2014/main" id="{C6B9EFF8-64DD-4522-A6E6-80F3752EB055}"/>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a:extLst>
                <a:ext uri="{FF2B5EF4-FFF2-40B4-BE49-F238E27FC236}">
                  <a16:creationId xmlns:a16="http://schemas.microsoft.com/office/drawing/2014/main" id="{07F34A9D-565A-4956-8CE0-EE5B44776572}"/>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a:extLst>
                <a:ext uri="{FF2B5EF4-FFF2-40B4-BE49-F238E27FC236}">
                  <a16:creationId xmlns:a16="http://schemas.microsoft.com/office/drawing/2014/main" id="{4ECF6CDF-5FE3-4892-8259-4C7B175EF0B6}"/>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a:extLst>
                <a:ext uri="{FF2B5EF4-FFF2-40B4-BE49-F238E27FC236}">
                  <a16:creationId xmlns:a16="http://schemas.microsoft.com/office/drawing/2014/main" id="{35C1F08D-B4D2-4ECA-B259-850D75C47915}"/>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248">
            <a:extLst>
              <a:ext uri="{FF2B5EF4-FFF2-40B4-BE49-F238E27FC236}">
                <a16:creationId xmlns:a16="http://schemas.microsoft.com/office/drawing/2014/main" id="{090D1C2E-5E40-460A-8D6C-49A172EA2951}"/>
              </a:ext>
            </a:extLst>
          </p:cNvPr>
          <p:cNvGrpSpPr>
            <a:grpSpLocks/>
          </p:cNvGrpSpPr>
          <p:nvPr/>
        </p:nvGrpSpPr>
        <p:grpSpPr bwMode="auto">
          <a:xfrm>
            <a:off x="1080652" y="3969"/>
            <a:ext cx="1033463" cy="4344988"/>
            <a:chOff x="1736" y="0"/>
            <a:chExt cx="651" cy="2737"/>
          </a:xfrm>
          <a:solidFill>
            <a:schemeClr val="bg1">
              <a:lumMod val="85000"/>
            </a:schemeClr>
          </a:solidFill>
        </p:grpSpPr>
        <p:sp>
          <p:nvSpPr>
            <p:cNvPr id="755" name="Oval 48">
              <a:extLst>
                <a:ext uri="{FF2B5EF4-FFF2-40B4-BE49-F238E27FC236}">
                  <a16:creationId xmlns:a16="http://schemas.microsoft.com/office/drawing/2014/main" id="{1949DC07-9877-4822-B441-58DDD7E7458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6" name="Oval 49">
              <a:extLst>
                <a:ext uri="{FF2B5EF4-FFF2-40B4-BE49-F238E27FC236}">
                  <a16:creationId xmlns:a16="http://schemas.microsoft.com/office/drawing/2014/main" id="{AC54CE30-9B6A-418C-A961-597E9C4DE7FB}"/>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Oval 50">
              <a:extLst>
                <a:ext uri="{FF2B5EF4-FFF2-40B4-BE49-F238E27FC236}">
                  <a16:creationId xmlns:a16="http://schemas.microsoft.com/office/drawing/2014/main" id="{3CDBCD04-BA49-478D-B85E-02F88C46CFC5}"/>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Oval 51">
              <a:extLst>
                <a:ext uri="{FF2B5EF4-FFF2-40B4-BE49-F238E27FC236}">
                  <a16:creationId xmlns:a16="http://schemas.microsoft.com/office/drawing/2014/main" id="{BE198202-D401-4C77-BB46-DEA9ABB74150}"/>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9" name="Oval 52">
              <a:extLst>
                <a:ext uri="{FF2B5EF4-FFF2-40B4-BE49-F238E27FC236}">
                  <a16:creationId xmlns:a16="http://schemas.microsoft.com/office/drawing/2014/main" id="{8DCCCB7C-468F-4B48-B822-257AA956A883}"/>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0" name="Oval 53">
              <a:extLst>
                <a:ext uri="{FF2B5EF4-FFF2-40B4-BE49-F238E27FC236}">
                  <a16:creationId xmlns:a16="http://schemas.microsoft.com/office/drawing/2014/main" id="{6762C538-A3D9-4673-AFAD-B9C329E0E730}"/>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1" name="Oval 54">
              <a:extLst>
                <a:ext uri="{FF2B5EF4-FFF2-40B4-BE49-F238E27FC236}">
                  <a16:creationId xmlns:a16="http://schemas.microsoft.com/office/drawing/2014/main" id="{AF2A4D85-003B-46A5-BE72-BEA803A94AAB}"/>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2" name="Oval 55">
              <a:extLst>
                <a:ext uri="{FF2B5EF4-FFF2-40B4-BE49-F238E27FC236}">
                  <a16:creationId xmlns:a16="http://schemas.microsoft.com/office/drawing/2014/main" id="{272A604D-91BE-463B-989D-D580C83D1B7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Oval 56">
              <a:extLst>
                <a:ext uri="{FF2B5EF4-FFF2-40B4-BE49-F238E27FC236}">
                  <a16:creationId xmlns:a16="http://schemas.microsoft.com/office/drawing/2014/main" id="{377EE01A-37BF-4BAE-93B8-FCD0330701CF}"/>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Oval 57">
              <a:extLst>
                <a:ext uri="{FF2B5EF4-FFF2-40B4-BE49-F238E27FC236}">
                  <a16:creationId xmlns:a16="http://schemas.microsoft.com/office/drawing/2014/main" id="{C82D715E-986A-4224-AE6F-51BF26F35116}"/>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Oval 58">
              <a:extLst>
                <a:ext uri="{FF2B5EF4-FFF2-40B4-BE49-F238E27FC236}">
                  <a16:creationId xmlns:a16="http://schemas.microsoft.com/office/drawing/2014/main" id="{8B8EECB6-6D7B-4B00-A492-DC83BB129B82}"/>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Oval 59">
              <a:extLst>
                <a:ext uri="{FF2B5EF4-FFF2-40B4-BE49-F238E27FC236}">
                  <a16:creationId xmlns:a16="http://schemas.microsoft.com/office/drawing/2014/main" id="{FF0D2359-761F-4360-B4C0-3F8E12B22316}"/>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7" name="Oval 60">
              <a:extLst>
                <a:ext uri="{FF2B5EF4-FFF2-40B4-BE49-F238E27FC236}">
                  <a16:creationId xmlns:a16="http://schemas.microsoft.com/office/drawing/2014/main" id="{DFA82FE7-09E0-48E0-A1B9-5188C7A64AE9}"/>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 name="Oval 61">
              <a:extLst>
                <a:ext uri="{FF2B5EF4-FFF2-40B4-BE49-F238E27FC236}">
                  <a16:creationId xmlns:a16="http://schemas.microsoft.com/office/drawing/2014/main" id="{E483D270-A092-42A8-9F89-E524E751DE5F}"/>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9" name="Oval 62">
              <a:extLst>
                <a:ext uri="{FF2B5EF4-FFF2-40B4-BE49-F238E27FC236}">
                  <a16:creationId xmlns:a16="http://schemas.microsoft.com/office/drawing/2014/main" id="{150A23C6-64AA-4892-9BE3-44D3FF5E24F3}"/>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0" name="Oval 63">
              <a:extLst>
                <a:ext uri="{FF2B5EF4-FFF2-40B4-BE49-F238E27FC236}">
                  <a16:creationId xmlns:a16="http://schemas.microsoft.com/office/drawing/2014/main" id="{D75728C9-D9BF-4B40-98A2-2503A2F5A6D6}"/>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1" name="Oval 64">
              <a:extLst>
                <a:ext uri="{FF2B5EF4-FFF2-40B4-BE49-F238E27FC236}">
                  <a16:creationId xmlns:a16="http://schemas.microsoft.com/office/drawing/2014/main" id="{0E86D57B-4F60-4B08-BADE-E357F97D395A}"/>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2" name="Oval 65">
              <a:extLst>
                <a:ext uri="{FF2B5EF4-FFF2-40B4-BE49-F238E27FC236}">
                  <a16:creationId xmlns:a16="http://schemas.microsoft.com/office/drawing/2014/main" id="{2F8E986D-546A-4056-80FA-83712EADE14F}"/>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3" name="Oval 66">
              <a:extLst>
                <a:ext uri="{FF2B5EF4-FFF2-40B4-BE49-F238E27FC236}">
                  <a16:creationId xmlns:a16="http://schemas.microsoft.com/office/drawing/2014/main" id="{35EA53B4-73CA-4A65-BAAB-9BC04F0F5160}"/>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4" name="Oval 67">
              <a:extLst>
                <a:ext uri="{FF2B5EF4-FFF2-40B4-BE49-F238E27FC236}">
                  <a16:creationId xmlns:a16="http://schemas.microsoft.com/office/drawing/2014/main" id="{1C948E9E-CC24-48E4-B1B0-D4202431CDCF}"/>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5" name="Oval 68">
              <a:extLst>
                <a:ext uri="{FF2B5EF4-FFF2-40B4-BE49-F238E27FC236}">
                  <a16:creationId xmlns:a16="http://schemas.microsoft.com/office/drawing/2014/main" id="{E7B2729B-705C-44B2-B1AB-D43D9BE309D9}"/>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 name="Oval 69">
              <a:extLst>
                <a:ext uri="{FF2B5EF4-FFF2-40B4-BE49-F238E27FC236}">
                  <a16:creationId xmlns:a16="http://schemas.microsoft.com/office/drawing/2014/main" id="{A8D4C295-9C2F-4E69-BF9E-5E81D27D9491}"/>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 name="Oval 70">
              <a:extLst>
                <a:ext uri="{FF2B5EF4-FFF2-40B4-BE49-F238E27FC236}">
                  <a16:creationId xmlns:a16="http://schemas.microsoft.com/office/drawing/2014/main" id="{6FE085E2-06EA-48F0-A999-FD9EB45D2185}"/>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 name="Oval 71">
              <a:extLst>
                <a:ext uri="{FF2B5EF4-FFF2-40B4-BE49-F238E27FC236}">
                  <a16:creationId xmlns:a16="http://schemas.microsoft.com/office/drawing/2014/main" id="{C316610F-5B71-42B6-B2B6-BB619394586A}"/>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Oval 72">
              <a:extLst>
                <a:ext uri="{FF2B5EF4-FFF2-40B4-BE49-F238E27FC236}">
                  <a16:creationId xmlns:a16="http://schemas.microsoft.com/office/drawing/2014/main" id="{48D97BD6-4935-4B04-9B86-7AF3CCC09E97}"/>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Oval 73">
              <a:extLst>
                <a:ext uri="{FF2B5EF4-FFF2-40B4-BE49-F238E27FC236}">
                  <a16:creationId xmlns:a16="http://schemas.microsoft.com/office/drawing/2014/main" id="{4C206BA9-1376-4593-A779-0665CACAFC5F}"/>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Oval 74">
              <a:extLst>
                <a:ext uri="{FF2B5EF4-FFF2-40B4-BE49-F238E27FC236}">
                  <a16:creationId xmlns:a16="http://schemas.microsoft.com/office/drawing/2014/main" id="{C6CA2CE3-EC38-431D-801C-4701D853A498}"/>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 name="Oval 75">
              <a:extLst>
                <a:ext uri="{FF2B5EF4-FFF2-40B4-BE49-F238E27FC236}">
                  <a16:creationId xmlns:a16="http://schemas.microsoft.com/office/drawing/2014/main" id="{689C1705-3AED-4AD6-B34D-CBB0D5EA31D6}"/>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 name="Oval 76">
              <a:extLst>
                <a:ext uri="{FF2B5EF4-FFF2-40B4-BE49-F238E27FC236}">
                  <a16:creationId xmlns:a16="http://schemas.microsoft.com/office/drawing/2014/main" id="{57D4675F-7F57-4B71-A173-69000DEE79A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4" name="Oval 77">
              <a:extLst>
                <a:ext uri="{FF2B5EF4-FFF2-40B4-BE49-F238E27FC236}">
                  <a16:creationId xmlns:a16="http://schemas.microsoft.com/office/drawing/2014/main" id="{62C757A9-FDDD-4198-A925-9FFA14A6D65A}"/>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5" name="Oval 78">
              <a:extLst>
                <a:ext uri="{FF2B5EF4-FFF2-40B4-BE49-F238E27FC236}">
                  <a16:creationId xmlns:a16="http://schemas.microsoft.com/office/drawing/2014/main" id="{7B0A7022-795D-4E18-AFFD-02A45EF237C1}"/>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6" name="Oval 79">
              <a:extLst>
                <a:ext uri="{FF2B5EF4-FFF2-40B4-BE49-F238E27FC236}">
                  <a16:creationId xmlns:a16="http://schemas.microsoft.com/office/drawing/2014/main" id="{1A2846F0-2112-4990-8A23-9C52E5910991}"/>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Oval 80">
              <a:extLst>
                <a:ext uri="{FF2B5EF4-FFF2-40B4-BE49-F238E27FC236}">
                  <a16:creationId xmlns:a16="http://schemas.microsoft.com/office/drawing/2014/main" id="{0812AC34-974D-427C-A961-8274B91CCE09}"/>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Oval 81">
              <a:extLst>
                <a:ext uri="{FF2B5EF4-FFF2-40B4-BE49-F238E27FC236}">
                  <a16:creationId xmlns:a16="http://schemas.microsoft.com/office/drawing/2014/main" id="{96225CA4-2C93-4FE0-9796-F00B798F9B8C}"/>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9" name="Oval 82">
              <a:extLst>
                <a:ext uri="{FF2B5EF4-FFF2-40B4-BE49-F238E27FC236}">
                  <a16:creationId xmlns:a16="http://schemas.microsoft.com/office/drawing/2014/main" id="{A0FD958E-EEF5-46F7-B14B-8FC67CB692D6}"/>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0" name="Oval 83">
              <a:extLst>
                <a:ext uri="{FF2B5EF4-FFF2-40B4-BE49-F238E27FC236}">
                  <a16:creationId xmlns:a16="http://schemas.microsoft.com/office/drawing/2014/main" id="{51C61B90-5FE3-41D4-936B-F365B059907D}"/>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1" name="Oval 84">
              <a:extLst>
                <a:ext uri="{FF2B5EF4-FFF2-40B4-BE49-F238E27FC236}">
                  <a16:creationId xmlns:a16="http://schemas.microsoft.com/office/drawing/2014/main" id="{D7496B2B-09C3-413D-BFBA-F8A073A241C4}"/>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2" name="Oval 85">
              <a:extLst>
                <a:ext uri="{FF2B5EF4-FFF2-40B4-BE49-F238E27FC236}">
                  <a16:creationId xmlns:a16="http://schemas.microsoft.com/office/drawing/2014/main" id="{36785697-4E8F-4241-AE9C-F8F4D93D500F}"/>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3" name="Oval 86">
              <a:extLst>
                <a:ext uri="{FF2B5EF4-FFF2-40B4-BE49-F238E27FC236}">
                  <a16:creationId xmlns:a16="http://schemas.microsoft.com/office/drawing/2014/main" id="{15E3F034-EB95-463E-AB2D-2C7882A8DBC5}"/>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Oval 87">
              <a:extLst>
                <a:ext uri="{FF2B5EF4-FFF2-40B4-BE49-F238E27FC236}">
                  <a16:creationId xmlns:a16="http://schemas.microsoft.com/office/drawing/2014/main" id="{4640E88D-6FF3-4233-A9A1-977E96BDCBFF}"/>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Oval 88">
              <a:extLst>
                <a:ext uri="{FF2B5EF4-FFF2-40B4-BE49-F238E27FC236}">
                  <a16:creationId xmlns:a16="http://schemas.microsoft.com/office/drawing/2014/main" id="{99C02E49-FE31-411A-967E-31E353C59274}"/>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6" name="Oval 89">
              <a:extLst>
                <a:ext uri="{FF2B5EF4-FFF2-40B4-BE49-F238E27FC236}">
                  <a16:creationId xmlns:a16="http://schemas.microsoft.com/office/drawing/2014/main" id="{E244F55D-51FD-45CE-A3B1-03F23506D9CE}"/>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7" name="Oval 90">
              <a:extLst>
                <a:ext uri="{FF2B5EF4-FFF2-40B4-BE49-F238E27FC236}">
                  <a16:creationId xmlns:a16="http://schemas.microsoft.com/office/drawing/2014/main" id="{0FDF636E-92EC-41A9-9F8A-CFDFC7CF11D2}"/>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8" name="Oval 91">
              <a:extLst>
                <a:ext uri="{FF2B5EF4-FFF2-40B4-BE49-F238E27FC236}">
                  <a16:creationId xmlns:a16="http://schemas.microsoft.com/office/drawing/2014/main" id="{E2D483F0-5061-4691-9BC7-E574AB4ACE4D}"/>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9" name="Oval 92">
              <a:extLst>
                <a:ext uri="{FF2B5EF4-FFF2-40B4-BE49-F238E27FC236}">
                  <a16:creationId xmlns:a16="http://schemas.microsoft.com/office/drawing/2014/main" id="{08BD50EF-6CEC-4BEF-824F-ADD93A1B8D9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0" name="Oval 93">
              <a:extLst>
                <a:ext uri="{FF2B5EF4-FFF2-40B4-BE49-F238E27FC236}">
                  <a16:creationId xmlns:a16="http://schemas.microsoft.com/office/drawing/2014/main" id="{E710A45F-28F1-42CD-8D69-275EC9ADB398}"/>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1" name="Oval 94">
              <a:extLst>
                <a:ext uri="{FF2B5EF4-FFF2-40B4-BE49-F238E27FC236}">
                  <a16:creationId xmlns:a16="http://schemas.microsoft.com/office/drawing/2014/main" id="{FFF9481E-A0F9-41DC-9C35-25F5D280320C}"/>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2" name="Oval 95">
              <a:extLst>
                <a:ext uri="{FF2B5EF4-FFF2-40B4-BE49-F238E27FC236}">
                  <a16:creationId xmlns:a16="http://schemas.microsoft.com/office/drawing/2014/main" id="{5449F13D-6EBA-4298-B901-8AD66237D8DF}"/>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3" name="Oval 96">
              <a:extLst>
                <a:ext uri="{FF2B5EF4-FFF2-40B4-BE49-F238E27FC236}">
                  <a16:creationId xmlns:a16="http://schemas.microsoft.com/office/drawing/2014/main" id="{31A66584-14CD-4CBD-B9AC-D8F8C8719B20}"/>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4" name="Oval 97">
              <a:extLst>
                <a:ext uri="{FF2B5EF4-FFF2-40B4-BE49-F238E27FC236}">
                  <a16:creationId xmlns:a16="http://schemas.microsoft.com/office/drawing/2014/main" id="{6836CFCE-A03F-439C-841B-61E83095919F}"/>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5" name="Oval 98">
              <a:extLst>
                <a:ext uri="{FF2B5EF4-FFF2-40B4-BE49-F238E27FC236}">
                  <a16:creationId xmlns:a16="http://schemas.microsoft.com/office/drawing/2014/main" id="{C35C37D6-CBBC-4698-893B-9B7A1315180B}"/>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6" name="Oval 99">
              <a:extLst>
                <a:ext uri="{FF2B5EF4-FFF2-40B4-BE49-F238E27FC236}">
                  <a16:creationId xmlns:a16="http://schemas.microsoft.com/office/drawing/2014/main" id="{188B552A-86B8-4491-B04A-E58C4E5E235C}"/>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7" name="Oval 100">
              <a:extLst>
                <a:ext uri="{FF2B5EF4-FFF2-40B4-BE49-F238E27FC236}">
                  <a16:creationId xmlns:a16="http://schemas.microsoft.com/office/drawing/2014/main" id="{7E616E49-D654-47F9-8D04-D73E7DD94421}"/>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Oval 101">
              <a:extLst>
                <a:ext uri="{FF2B5EF4-FFF2-40B4-BE49-F238E27FC236}">
                  <a16:creationId xmlns:a16="http://schemas.microsoft.com/office/drawing/2014/main" id="{AECEF763-3417-4EA0-B95B-3AF911D42154}"/>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9" name="Oval 102">
              <a:extLst>
                <a:ext uri="{FF2B5EF4-FFF2-40B4-BE49-F238E27FC236}">
                  <a16:creationId xmlns:a16="http://schemas.microsoft.com/office/drawing/2014/main" id="{2343022C-980B-4A5C-AEE6-74828F04883C}"/>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0" name="Oval 103">
              <a:extLst>
                <a:ext uri="{FF2B5EF4-FFF2-40B4-BE49-F238E27FC236}">
                  <a16:creationId xmlns:a16="http://schemas.microsoft.com/office/drawing/2014/main" id="{88564F78-34B1-4D62-A571-3BE3C75B7F50}"/>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1" name="Oval 104">
              <a:extLst>
                <a:ext uri="{FF2B5EF4-FFF2-40B4-BE49-F238E27FC236}">
                  <a16:creationId xmlns:a16="http://schemas.microsoft.com/office/drawing/2014/main" id="{12F04558-D198-4596-B220-0BDEB164D61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2" name="Oval 105">
              <a:extLst>
                <a:ext uri="{FF2B5EF4-FFF2-40B4-BE49-F238E27FC236}">
                  <a16:creationId xmlns:a16="http://schemas.microsoft.com/office/drawing/2014/main" id="{312312DC-5E9A-49B8-85BE-637019FD97FF}"/>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3" name="Oval 106">
              <a:extLst>
                <a:ext uri="{FF2B5EF4-FFF2-40B4-BE49-F238E27FC236}">
                  <a16:creationId xmlns:a16="http://schemas.microsoft.com/office/drawing/2014/main" id="{514E69EF-3883-4F51-B55D-CEFCE4FDB9A0}"/>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4" name="Oval 107">
              <a:extLst>
                <a:ext uri="{FF2B5EF4-FFF2-40B4-BE49-F238E27FC236}">
                  <a16:creationId xmlns:a16="http://schemas.microsoft.com/office/drawing/2014/main" id="{0CDD89F4-FC3A-4671-AAAA-3AED1CFE376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5" name="Oval 108">
              <a:extLst>
                <a:ext uri="{FF2B5EF4-FFF2-40B4-BE49-F238E27FC236}">
                  <a16:creationId xmlns:a16="http://schemas.microsoft.com/office/drawing/2014/main" id="{E4D494A1-2A38-470A-A132-76EED07259A3}"/>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Oval 109">
              <a:extLst>
                <a:ext uri="{FF2B5EF4-FFF2-40B4-BE49-F238E27FC236}">
                  <a16:creationId xmlns:a16="http://schemas.microsoft.com/office/drawing/2014/main" id="{E952B3D7-A7BC-4E57-9CC7-C51F188E7B70}"/>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7" name="Oval 110">
              <a:extLst>
                <a:ext uri="{FF2B5EF4-FFF2-40B4-BE49-F238E27FC236}">
                  <a16:creationId xmlns:a16="http://schemas.microsoft.com/office/drawing/2014/main" id="{B6FED8D1-CF0E-4370-8FE8-29B3B9D0AD4A}"/>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8" name="Oval 111">
              <a:extLst>
                <a:ext uri="{FF2B5EF4-FFF2-40B4-BE49-F238E27FC236}">
                  <a16:creationId xmlns:a16="http://schemas.microsoft.com/office/drawing/2014/main" id="{CD3B89D7-1324-43FE-BA75-8136D8B0C4AE}"/>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9" name="Oval 112">
              <a:extLst>
                <a:ext uri="{FF2B5EF4-FFF2-40B4-BE49-F238E27FC236}">
                  <a16:creationId xmlns:a16="http://schemas.microsoft.com/office/drawing/2014/main" id="{53ED8333-1487-4E9D-BC65-5E05A05DA693}"/>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0" name="Oval 113">
              <a:extLst>
                <a:ext uri="{FF2B5EF4-FFF2-40B4-BE49-F238E27FC236}">
                  <a16:creationId xmlns:a16="http://schemas.microsoft.com/office/drawing/2014/main" id="{4140547F-7154-49A8-8BDC-3A229BC6A929}"/>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1" name="Oval 114">
              <a:extLst>
                <a:ext uri="{FF2B5EF4-FFF2-40B4-BE49-F238E27FC236}">
                  <a16:creationId xmlns:a16="http://schemas.microsoft.com/office/drawing/2014/main" id="{E23CF126-A596-4EF0-8481-C6A4B2C7982B}"/>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2" name="Oval 115">
              <a:extLst>
                <a:ext uri="{FF2B5EF4-FFF2-40B4-BE49-F238E27FC236}">
                  <a16:creationId xmlns:a16="http://schemas.microsoft.com/office/drawing/2014/main" id="{F0F3079C-4BD6-4EDA-A80A-2293DA4D662A}"/>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3" name="Oval 116">
              <a:extLst>
                <a:ext uri="{FF2B5EF4-FFF2-40B4-BE49-F238E27FC236}">
                  <a16:creationId xmlns:a16="http://schemas.microsoft.com/office/drawing/2014/main" id="{201EB119-1F5B-4479-B6CA-0F57676EC642}"/>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 name="Oval 117">
              <a:extLst>
                <a:ext uri="{FF2B5EF4-FFF2-40B4-BE49-F238E27FC236}">
                  <a16:creationId xmlns:a16="http://schemas.microsoft.com/office/drawing/2014/main" id="{B4AABD18-F7AD-47A7-B1A7-1FCD65E6BA29}"/>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5" name="Oval 118">
              <a:extLst>
                <a:ext uri="{FF2B5EF4-FFF2-40B4-BE49-F238E27FC236}">
                  <a16:creationId xmlns:a16="http://schemas.microsoft.com/office/drawing/2014/main" id="{616FF724-399D-4CD0-8D40-2F1F22FF4662}"/>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6" name="Oval 119">
              <a:extLst>
                <a:ext uri="{FF2B5EF4-FFF2-40B4-BE49-F238E27FC236}">
                  <a16:creationId xmlns:a16="http://schemas.microsoft.com/office/drawing/2014/main" id="{8F388AF7-F18E-47C5-A725-875FFE3FA80A}"/>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7" name="Oval 120">
              <a:extLst>
                <a:ext uri="{FF2B5EF4-FFF2-40B4-BE49-F238E27FC236}">
                  <a16:creationId xmlns:a16="http://schemas.microsoft.com/office/drawing/2014/main" id="{18984043-5645-49BD-9B6B-B560B35D039E}"/>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8" name="Oval 121">
              <a:extLst>
                <a:ext uri="{FF2B5EF4-FFF2-40B4-BE49-F238E27FC236}">
                  <a16:creationId xmlns:a16="http://schemas.microsoft.com/office/drawing/2014/main" id="{23DC317E-025E-4DA8-A551-601F3964B89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9" name="Oval 122">
              <a:extLst>
                <a:ext uri="{FF2B5EF4-FFF2-40B4-BE49-F238E27FC236}">
                  <a16:creationId xmlns:a16="http://schemas.microsoft.com/office/drawing/2014/main" id="{058B8695-E3D4-44EE-9CF1-32E44FE883FC}"/>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0" name="Oval 123">
              <a:extLst>
                <a:ext uri="{FF2B5EF4-FFF2-40B4-BE49-F238E27FC236}">
                  <a16:creationId xmlns:a16="http://schemas.microsoft.com/office/drawing/2014/main" id="{D1F272C9-574E-4E0D-A3C6-C22B03E8E4B0}"/>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1" name="Oval 124">
              <a:extLst>
                <a:ext uri="{FF2B5EF4-FFF2-40B4-BE49-F238E27FC236}">
                  <a16:creationId xmlns:a16="http://schemas.microsoft.com/office/drawing/2014/main" id="{4547D3D3-54F3-4956-9E47-F582CD2821DA}"/>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2" name="Oval 125">
              <a:extLst>
                <a:ext uri="{FF2B5EF4-FFF2-40B4-BE49-F238E27FC236}">
                  <a16:creationId xmlns:a16="http://schemas.microsoft.com/office/drawing/2014/main" id="{A3740D45-2155-43B1-B839-CA7F1DE7DDB4}"/>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3" name="Oval 126">
              <a:extLst>
                <a:ext uri="{FF2B5EF4-FFF2-40B4-BE49-F238E27FC236}">
                  <a16:creationId xmlns:a16="http://schemas.microsoft.com/office/drawing/2014/main" id="{CD589A55-DD20-429C-A306-B08338A1DCA1}"/>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4" name="Oval 127">
              <a:extLst>
                <a:ext uri="{FF2B5EF4-FFF2-40B4-BE49-F238E27FC236}">
                  <a16:creationId xmlns:a16="http://schemas.microsoft.com/office/drawing/2014/main" id="{890567A3-A1E1-4CD0-8DFD-70F9590DBFFE}"/>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5" name="Oval 128">
              <a:extLst>
                <a:ext uri="{FF2B5EF4-FFF2-40B4-BE49-F238E27FC236}">
                  <a16:creationId xmlns:a16="http://schemas.microsoft.com/office/drawing/2014/main" id="{0AC38D77-0F57-4D01-92A3-D3E4D0AD7D5C}"/>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 name="Oval 129">
              <a:extLst>
                <a:ext uri="{FF2B5EF4-FFF2-40B4-BE49-F238E27FC236}">
                  <a16:creationId xmlns:a16="http://schemas.microsoft.com/office/drawing/2014/main" id="{25234C29-662D-4AEE-98A6-C7362E5E4351}"/>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 name="Oval 130">
              <a:extLst>
                <a:ext uri="{FF2B5EF4-FFF2-40B4-BE49-F238E27FC236}">
                  <a16:creationId xmlns:a16="http://schemas.microsoft.com/office/drawing/2014/main" id="{068D415C-3ED2-400E-BD68-5BE65799FA5B}"/>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 name="Oval 131">
              <a:extLst>
                <a:ext uri="{FF2B5EF4-FFF2-40B4-BE49-F238E27FC236}">
                  <a16:creationId xmlns:a16="http://schemas.microsoft.com/office/drawing/2014/main" id="{2284A6AD-A016-412F-BB14-A015071E3AA6}"/>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9" name="Oval 132">
              <a:extLst>
                <a:ext uri="{FF2B5EF4-FFF2-40B4-BE49-F238E27FC236}">
                  <a16:creationId xmlns:a16="http://schemas.microsoft.com/office/drawing/2014/main" id="{7CDB906E-AAE2-4397-B410-B77BC358F7B7}"/>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 name="Oval 133">
              <a:extLst>
                <a:ext uri="{FF2B5EF4-FFF2-40B4-BE49-F238E27FC236}">
                  <a16:creationId xmlns:a16="http://schemas.microsoft.com/office/drawing/2014/main" id="{F73844A4-E67E-4733-B448-097EB95B0E17}"/>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1" name="Oval 134">
              <a:extLst>
                <a:ext uri="{FF2B5EF4-FFF2-40B4-BE49-F238E27FC236}">
                  <a16:creationId xmlns:a16="http://schemas.microsoft.com/office/drawing/2014/main" id="{B3BCD731-E3B2-405C-ACFF-86B1D801D88E}"/>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 name="Oval 135">
              <a:extLst>
                <a:ext uri="{FF2B5EF4-FFF2-40B4-BE49-F238E27FC236}">
                  <a16:creationId xmlns:a16="http://schemas.microsoft.com/office/drawing/2014/main" id="{63BC2FEE-E815-4BB5-B7D3-2D95F1B7D157}"/>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 name="Oval 136">
              <a:extLst>
                <a:ext uri="{FF2B5EF4-FFF2-40B4-BE49-F238E27FC236}">
                  <a16:creationId xmlns:a16="http://schemas.microsoft.com/office/drawing/2014/main" id="{443BC02D-019F-4D11-A70C-3C26E3545120}"/>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4" name="Oval 137">
              <a:extLst>
                <a:ext uri="{FF2B5EF4-FFF2-40B4-BE49-F238E27FC236}">
                  <a16:creationId xmlns:a16="http://schemas.microsoft.com/office/drawing/2014/main" id="{EED53809-8E62-40F6-BFE7-80FFA65B5766}"/>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5" name="Oval 138">
              <a:extLst>
                <a:ext uri="{FF2B5EF4-FFF2-40B4-BE49-F238E27FC236}">
                  <a16:creationId xmlns:a16="http://schemas.microsoft.com/office/drawing/2014/main" id="{0AA38E96-2885-4598-A80F-DF68C3006265}"/>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6" name="Oval 139">
              <a:extLst>
                <a:ext uri="{FF2B5EF4-FFF2-40B4-BE49-F238E27FC236}">
                  <a16:creationId xmlns:a16="http://schemas.microsoft.com/office/drawing/2014/main" id="{241920DF-6633-4348-984E-2EB4C2CAE3B9}"/>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7" name="Oval 140">
              <a:extLst>
                <a:ext uri="{FF2B5EF4-FFF2-40B4-BE49-F238E27FC236}">
                  <a16:creationId xmlns:a16="http://schemas.microsoft.com/office/drawing/2014/main" id="{BBB0832F-58B9-47B8-8176-D879A50AA351}"/>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8" name="Oval 141">
              <a:extLst>
                <a:ext uri="{FF2B5EF4-FFF2-40B4-BE49-F238E27FC236}">
                  <a16:creationId xmlns:a16="http://schemas.microsoft.com/office/drawing/2014/main" id="{A6B8B0BB-C6D5-47D0-B5B4-694CB74BC467}"/>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9" name="Oval 142">
              <a:extLst>
                <a:ext uri="{FF2B5EF4-FFF2-40B4-BE49-F238E27FC236}">
                  <a16:creationId xmlns:a16="http://schemas.microsoft.com/office/drawing/2014/main" id="{54EC53D2-9812-400A-BC1B-47CFCA810B68}"/>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0" name="Oval 143">
              <a:extLst>
                <a:ext uri="{FF2B5EF4-FFF2-40B4-BE49-F238E27FC236}">
                  <a16:creationId xmlns:a16="http://schemas.microsoft.com/office/drawing/2014/main" id="{DE2BDA63-36E2-4502-81A5-1ED01E56B585}"/>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1" name="Oval 144">
              <a:extLst>
                <a:ext uri="{FF2B5EF4-FFF2-40B4-BE49-F238E27FC236}">
                  <a16:creationId xmlns:a16="http://schemas.microsoft.com/office/drawing/2014/main" id="{367570A2-1B0B-480B-8EAD-5E5178A3946D}"/>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2" name="Oval 145">
              <a:extLst>
                <a:ext uri="{FF2B5EF4-FFF2-40B4-BE49-F238E27FC236}">
                  <a16:creationId xmlns:a16="http://schemas.microsoft.com/office/drawing/2014/main" id="{9958B8F0-58E9-4C1D-8EA1-172D7579960F}"/>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3" name="Oval 146">
              <a:extLst>
                <a:ext uri="{FF2B5EF4-FFF2-40B4-BE49-F238E27FC236}">
                  <a16:creationId xmlns:a16="http://schemas.microsoft.com/office/drawing/2014/main" id="{BF5C0719-ABE1-4DDF-867C-F68E7C822241}"/>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4" name="Oval 147">
              <a:extLst>
                <a:ext uri="{FF2B5EF4-FFF2-40B4-BE49-F238E27FC236}">
                  <a16:creationId xmlns:a16="http://schemas.microsoft.com/office/drawing/2014/main" id="{5E0E8163-42F5-4FA5-91BE-9E61E0FA5A0E}"/>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5" name="Oval 148">
              <a:extLst>
                <a:ext uri="{FF2B5EF4-FFF2-40B4-BE49-F238E27FC236}">
                  <a16:creationId xmlns:a16="http://schemas.microsoft.com/office/drawing/2014/main" id="{4B99FA1C-9C44-4201-A8E2-E5EA4F7DED88}"/>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6" name="Oval 149">
              <a:extLst>
                <a:ext uri="{FF2B5EF4-FFF2-40B4-BE49-F238E27FC236}">
                  <a16:creationId xmlns:a16="http://schemas.microsoft.com/office/drawing/2014/main" id="{B25CE6CB-4985-4736-B96F-3EB3787B42E4}"/>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 name="Oval 150">
              <a:extLst>
                <a:ext uri="{FF2B5EF4-FFF2-40B4-BE49-F238E27FC236}">
                  <a16:creationId xmlns:a16="http://schemas.microsoft.com/office/drawing/2014/main" id="{A619DE21-2418-4738-826E-FCAF609FB488}"/>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8" name="Oval 151">
              <a:extLst>
                <a:ext uri="{FF2B5EF4-FFF2-40B4-BE49-F238E27FC236}">
                  <a16:creationId xmlns:a16="http://schemas.microsoft.com/office/drawing/2014/main" id="{D4ACB6DB-A6F5-46F2-8BDF-29C324EF0701}"/>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9" name="Oval 152">
              <a:extLst>
                <a:ext uri="{FF2B5EF4-FFF2-40B4-BE49-F238E27FC236}">
                  <a16:creationId xmlns:a16="http://schemas.microsoft.com/office/drawing/2014/main" id="{707F79F4-ADBE-4A94-9E16-D8C20808A440}"/>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0" name="Oval 153">
              <a:extLst>
                <a:ext uri="{FF2B5EF4-FFF2-40B4-BE49-F238E27FC236}">
                  <a16:creationId xmlns:a16="http://schemas.microsoft.com/office/drawing/2014/main" id="{9E8212B9-79C7-491E-8A52-F7B1EE6640FE}"/>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1" name="Oval 154">
              <a:extLst>
                <a:ext uri="{FF2B5EF4-FFF2-40B4-BE49-F238E27FC236}">
                  <a16:creationId xmlns:a16="http://schemas.microsoft.com/office/drawing/2014/main" id="{90DF08BF-3AE0-43BE-ABB9-E17A5F4A8770}"/>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2" name="Oval 155">
              <a:extLst>
                <a:ext uri="{FF2B5EF4-FFF2-40B4-BE49-F238E27FC236}">
                  <a16:creationId xmlns:a16="http://schemas.microsoft.com/office/drawing/2014/main" id="{1E653703-F7AC-4021-8605-A098A9D88B89}"/>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3" name="Oval 156">
              <a:extLst>
                <a:ext uri="{FF2B5EF4-FFF2-40B4-BE49-F238E27FC236}">
                  <a16:creationId xmlns:a16="http://schemas.microsoft.com/office/drawing/2014/main" id="{419A0BD0-F4CA-4B17-9FC6-04B8359F72CC}"/>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4" name="Oval 157">
              <a:extLst>
                <a:ext uri="{FF2B5EF4-FFF2-40B4-BE49-F238E27FC236}">
                  <a16:creationId xmlns:a16="http://schemas.microsoft.com/office/drawing/2014/main" id="{D0825793-EC2F-42CA-9889-5D4061264F92}"/>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5" name="Oval 158">
              <a:extLst>
                <a:ext uri="{FF2B5EF4-FFF2-40B4-BE49-F238E27FC236}">
                  <a16:creationId xmlns:a16="http://schemas.microsoft.com/office/drawing/2014/main" id="{2A29F497-F44A-4EAF-87DC-BEB53D0738BD}"/>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6" name="Oval 159">
              <a:extLst>
                <a:ext uri="{FF2B5EF4-FFF2-40B4-BE49-F238E27FC236}">
                  <a16:creationId xmlns:a16="http://schemas.microsoft.com/office/drawing/2014/main" id="{7F2827C0-8805-4C3E-AEC8-E793FA46AD4E}"/>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7" name="Oval 160">
              <a:extLst>
                <a:ext uri="{FF2B5EF4-FFF2-40B4-BE49-F238E27FC236}">
                  <a16:creationId xmlns:a16="http://schemas.microsoft.com/office/drawing/2014/main" id="{32A2F908-22D1-4505-B306-CD681E7AEEF5}"/>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8" name="Oval 161">
              <a:extLst>
                <a:ext uri="{FF2B5EF4-FFF2-40B4-BE49-F238E27FC236}">
                  <a16:creationId xmlns:a16="http://schemas.microsoft.com/office/drawing/2014/main" id="{3265C95F-F916-47B8-9160-A3AA2011416C}"/>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9" name="Oval 162">
              <a:extLst>
                <a:ext uri="{FF2B5EF4-FFF2-40B4-BE49-F238E27FC236}">
                  <a16:creationId xmlns:a16="http://schemas.microsoft.com/office/drawing/2014/main" id="{7BE91CC1-97F7-4CA5-A7BA-18BF0A353EB9}"/>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0" name="Oval 163">
              <a:extLst>
                <a:ext uri="{FF2B5EF4-FFF2-40B4-BE49-F238E27FC236}">
                  <a16:creationId xmlns:a16="http://schemas.microsoft.com/office/drawing/2014/main" id="{88AD789B-BF3B-4C9E-A480-056B04503DB0}"/>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1" name="Oval 164">
              <a:extLst>
                <a:ext uri="{FF2B5EF4-FFF2-40B4-BE49-F238E27FC236}">
                  <a16:creationId xmlns:a16="http://schemas.microsoft.com/office/drawing/2014/main" id="{1F269833-34D5-40EE-A658-67F2DD38F425}"/>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2" name="Oval 165">
              <a:extLst>
                <a:ext uri="{FF2B5EF4-FFF2-40B4-BE49-F238E27FC236}">
                  <a16:creationId xmlns:a16="http://schemas.microsoft.com/office/drawing/2014/main" id="{F9069843-6183-413F-9941-C0A477581487}"/>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3" name="Oval 166">
              <a:extLst>
                <a:ext uri="{FF2B5EF4-FFF2-40B4-BE49-F238E27FC236}">
                  <a16:creationId xmlns:a16="http://schemas.microsoft.com/office/drawing/2014/main" id="{4AFD03AE-D12D-42FF-AAFE-9BD0DE1B5BBC}"/>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4" name="Oval 167">
              <a:extLst>
                <a:ext uri="{FF2B5EF4-FFF2-40B4-BE49-F238E27FC236}">
                  <a16:creationId xmlns:a16="http://schemas.microsoft.com/office/drawing/2014/main" id="{14B52C93-2F73-4C7B-AFEA-823840CB9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5" name="Oval 168">
              <a:extLst>
                <a:ext uri="{FF2B5EF4-FFF2-40B4-BE49-F238E27FC236}">
                  <a16:creationId xmlns:a16="http://schemas.microsoft.com/office/drawing/2014/main" id="{6D2F008C-C7A2-458E-82A4-7725548318D7}"/>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6" name="Oval 169">
              <a:extLst>
                <a:ext uri="{FF2B5EF4-FFF2-40B4-BE49-F238E27FC236}">
                  <a16:creationId xmlns:a16="http://schemas.microsoft.com/office/drawing/2014/main" id="{E0C7B37F-3F69-4553-9532-4D05F2D3B8D3}"/>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7" name="Oval 170">
              <a:extLst>
                <a:ext uri="{FF2B5EF4-FFF2-40B4-BE49-F238E27FC236}">
                  <a16:creationId xmlns:a16="http://schemas.microsoft.com/office/drawing/2014/main" id="{9C07940E-7AD6-4FA4-BA21-897AEF27727E}"/>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8" name="Oval 171">
              <a:extLst>
                <a:ext uri="{FF2B5EF4-FFF2-40B4-BE49-F238E27FC236}">
                  <a16:creationId xmlns:a16="http://schemas.microsoft.com/office/drawing/2014/main" id="{B515F487-DBA4-4C7E-A06D-6E2F63FB062E}"/>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9" name="Oval 172">
              <a:extLst>
                <a:ext uri="{FF2B5EF4-FFF2-40B4-BE49-F238E27FC236}">
                  <a16:creationId xmlns:a16="http://schemas.microsoft.com/office/drawing/2014/main" id="{99EE8447-56F3-43BA-8DC7-A90AC3ACEA87}"/>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0" name="Oval 173">
              <a:extLst>
                <a:ext uri="{FF2B5EF4-FFF2-40B4-BE49-F238E27FC236}">
                  <a16:creationId xmlns:a16="http://schemas.microsoft.com/office/drawing/2014/main" id="{795D7DFC-48C5-4830-BBC9-74B1CA49D813}"/>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1" name="Oval 174">
              <a:extLst>
                <a:ext uri="{FF2B5EF4-FFF2-40B4-BE49-F238E27FC236}">
                  <a16:creationId xmlns:a16="http://schemas.microsoft.com/office/drawing/2014/main" id="{4DE0BF3A-9F2B-4C40-9D68-4BBAAC3000B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2" name="Oval 175">
              <a:extLst>
                <a:ext uri="{FF2B5EF4-FFF2-40B4-BE49-F238E27FC236}">
                  <a16:creationId xmlns:a16="http://schemas.microsoft.com/office/drawing/2014/main" id="{0A5F7AEC-01D1-4817-B169-C5A482AB21C8}"/>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3" name="Oval 176">
              <a:extLst>
                <a:ext uri="{FF2B5EF4-FFF2-40B4-BE49-F238E27FC236}">
                  <a16:creationId xmlns:a16="http://schemas.microsoft.com/office/drawing/2014/main" id="{FC52D803-510F-4618-BED2-FB3FF6C3A46D}"/>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4" name="Oval 177">
              <a:extLst>
                <a:ext uri="{FF2B5EF4-FFF2-40B4-BE49-F238E27FC236}">
                  <a16:creationId xmlns:a16="http://schemas.microsoft.com/office/drawing/2014/main" id="{DEC25E23-BFD6-4A57-9365-B3E27D404AE2}"/>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5" name="Oval 178">
              <a:extLst>
                <a:ext uri="{FF2B5EF4-FFF2-40B4-BE49-F238E27FC236}">
                  <a16:creationId xmlns:a16="http://schemas.microsoft.com/office/drawing/2014/main" id="{FC43323A-FA67-45E1-B8BC-4E378F957B1E}"/>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6" name="Oval 179">
              <a:extLst>
                <a:ext uri="{FF2B5EF4-FFF2-40B4-BE49-F238E27FC236}">
                  <a16:creationId xmlns:a16="http://schemas.microsoft.com/office/drawing/2014/main" id="{8E647F7C-A62F-45EB-9788-6A59F1DF69E4}"/>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7" name="Oval 180">
              <a:extLst>
                <a:ext uri="{FF2B5EF4-FFF2-40B4-BE49-F238E27FC236}">
                  <a16:creationId xmlns:a16="http://schemas.microsoft.com/office/drawing/2014/main" id="{D0B0339F-E2CE-4BB5-822F-FC9118E53367}"/>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8" name="Oval 181">
              <a:extLst>
                <a:ext uri="{FF2B5EF4-FFF2-40B4-BE49-F238E27FC236}">
                  <a16:creationId xmlns:a16="http://schemas.microsoft.com/office/drawing/2014/main" id="{9FB367D5-AFC1-4A70-84D9-07116C562A5F}"/>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9" name="Oval 182">
              <a:extLst>
                <a:ext uri="{FF2B5EF4-FFF2-40B4-BE49-F238E27FC236}">
                  <a16:creationId xmlns:a16="http://schemas.microsoft.com/office/drawing/2014/main" id="{F2C95DEB-1AFD-462B-8A9F-04C08BA5108E}"/>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0" name="Oval 183">
              <a:extLst>
                <a:ext uri="{FF2B5EF4-FFF2-40B4-BE49-F238E27FC236}">
                  <a16:creationId xmlns:a16="http://schemas.microsoft.com/office/drawing/2014/main" id="{8A8D7513-178D-4997-9E4C-DF88DCF21DAB}"/>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1" name="Oval 184">
              <a:extLst>
                <a:ext uri="{FF2B5EF4-FFF2-40B4-BE49-F238E27FC236}">
                  <a16:creationId xmlns:a16="http://schemas.microsoft.com/office/drawing/2014/main" id="{9E9BD16C-512E-47E0-ACFE-BDFE4E7A1395}"/>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2" name="Oval 185">
              <a:extLst>
                <a:ext uri="{FF2B5EF4-FFF2-40B4-BE49-F238E27FC236}">
                  <a16:creationId xmlns:a16="http://schemas.microsoft.com/office/drawing/2014/main" id="{E0CE6961-8794-4E75-A3F7-1A9AEF8B0A9C}"/>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3" name="Oval 186">
              <a:extLst>
                <a:ext uri="{FF2B5EF4-FFF2-40B4-BE49-F238E27FC236}">
                  <a16:creationId xmlns:a16="http://schemas.microsoft.com/office/drawing/2014/main" id="{1BAD9AD9-CB4B-436D-BC38-57E903693214}"/>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4" name="Oval 187">
              <a:extLst>
                <a:ext uri="{FF2B5EF4-FFF2-40B4-BE49-F238E27FC236}">
                  <a16:creationId xmlns:a16="http://schemas.microsoft.com/office/drawing/2014/main" id="{95B5844C-0F46-43A3-AE06-649A3DCD57D5}"/>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5" name="Oval 188">
              <a:extLst>
                <a:ext uri="{FF2B5EF4-FFF2-40B4-BE49-F238E27FC236}">
                  <a16:creationId xmlns:a16="http://schemas.microsoft.com/office/drawing/2014/main" id="{0D4C6E5A-C698-45F4-9D77-5FF7D083F6DD}"/>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6" name="Oval 189">
              <a:extLst>
                <a:ext uri="{FF2B5EF4-FFF2-40B4-BE49-F238E27FC236}">
                  <a16:creationId xmlns:a16="http://schemas.microsoft.com/office/drawing/2014/main" id="{5067FED3-9914-4C44-87B1-0D6F3B20F710}"/>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7" name="Oval 190">
              <a:extLst>
                <a:ext uri="{FF2B5EF4-FFF2-40B4-BE49-F238E27FC236}">
                  <a16:creationId xmlns:a16="http://schemas.microsoft.com/office/drawing/2014/main" id="{179B96E5-557E-4061-92D0-46E7893FFD0A}"/>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8" name="Oval 191">
              <a:extLst>
                <a:ext uri="{FF2B5EF4-FFF2-40B4-BE49-F238E27FC236}">
                  <a16:creationId xmlns:a16="http://schemas.microsoft.com/office/drawing/2014/main" id="{277931A6-65D9-4D15-948B-3BB2BCD76CEE}"/>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9" name="Oval 192">
              <a:extLst>
                <a:ext uri="{FF2B5EF4-FFF2-40B4-BE49-F238E27FC236}">
                  <a16:creationId xmlns:a16="http://schemas.microsoft.com/office/drawing/2014/main" id="{2B57E7EC-C392-4032-830B-6B135A6880DB}"/>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0" name="Oval 193">
              <a:extLst>
                <a:ext uri="{FF2B5EF4-FFF2-40B4-BE49-F238E27FC236}">
                  <a16:creationId xmlns:a16="http://schemas.microsoft.com/office/drawing/2014/main" id="{C0BF5A24-28E6-4395-ACA5-E1881A59A2A9}"/>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1" name="Oval 194">
              <a:extLst>
                <a:ext uri="{FF2B5EF4-FFF2-40B4-BE49-F238E27FC236}">
                  <a16:creationId xmlns:a16="http://schemas.microsoft.com/office/drawing/2014/main" id="{271F4B09-554E-4EC8-B072-EAA13C778CBA}"/>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2" name="Oval 195">
              <a:extLst>
                <a:ext uri="{FF2B5EF4-FFF2-40B4-BE49-F238E27FC236}">
                  <a16:creationId xmlns:a16="http://schemas.microsoft.com/office/drawing/2014/main" id="{5BD7BB39-B3E0-44F2-B622-00ED0A3D1238}"/>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3" name="Oval 196">
              <a:extLst>
                <a:ext uri="{FF2B5EF4-FFF2-40B4-BE49-F238E27FC236}">
                  <a16:creationId xmlns:a16="http://schemas.microsoft.com/office/drawing/2014/main" id="{90760331-0458-4DEB-BDF1-4B03AAEB37C0}"/>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4" name="Oval 197">
              <a:extLst>
                <a:ext uri="{FF2B5EF4-FFF2-40B4-BE49-F238E27FC236}">
                  <a16:creationId xmlns:a16="http://schemas.microsoft.com/office/drawing/2014/main" id="{ADFE2B20-E76D-4397-819C-D136E015B483}"/>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5" name="Oval 198">
              <a:extLst>
                <a:ext uri="{FF2B5EF4-FFF2-40B4-BE49-F238E27FC236}">
                  <a16:creationId xmlns:a16="http://schemas.microsoft.com/office/drawing/2014/main" id="{24180EC1-BF02-49EA-AC44-07844A2568EE}"/>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6" name="Oval 199">
              <a:extLst>
                <a:ext uri="{FF2B5EF4-FFF2-40B4-BE49-F238E27FC236}">
                  <a16:creationId xmlns:a16="http://schemas.microsoft.com/office/drawing/2014/main" id="{E35EB115-D67E-4E27-AAF4-EC363672E65A}"/>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7" name="Oval 200">
              <a:extLst>
                <a:ext uri="{FF2B5EF4-FFF2-40B4-BE49-F238E27FC236}">
                  <a16:creationId xmlns:a16="http://schemas.microsoft.com/office/drawing/2014/main" id="{35BA83B7-366D-458A-89CA-6CBB1ACF0845}"/>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8" name="Oval 201">
              <a:extLst>
                <a:ext uri="{FF2B5EF4-FFF2-40B4-BE49-F238E27FC236}">
                  <a16:creationId xmlns:a16="http://schemas.microsoft.com/office/drawing/2014/main" id="{2F01A9F8-8DDF-47AF-A771-5E3751BCBB0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9" name="Oval 202">
              <a:extLst>
                <a:ext uri="{FF2B5EF4-FFF2-40B4-BE49-F238E27FC236}">
                  <a16:creationId xmlns:a16="http://schemas.microsoft.com/office/drawing/2014/main" id="{BBF79668-7971-43A3-B5F6-8B86606B711A}"/>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0" name="Oval 203">
              <a:extLst>
                <a:ext uri="{FF2B5EF4-FFF2-40B4-BE49-F238E27FC236}">
                  <a16:creationId xmlns:a16="http://schemas.microsoft.com/office/drawing/2014/main" id="{7B1A3BDE-DC75-4D66-8CAA-83D472EEE0E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1" name="Oval 204">
              <a:extLst>
                <a:ext uri="{FF2B5EF4-FFF2-40B4-BE49-F238E27FC236}">
                  <a16:creationId xmlns:a16="http://schemas.microsoft.com/office/drawing/2014/main" id="{AEFE42C9-4F39-4227-9FE7-71DE8286B7E3}"/>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2" name="Oval 205">
              <a:extLst>
                <a:ext uri="{FF2B5EF4-FFF2-40B4-BE49-F238E27FC236}">
                  <a16:creationId xmlns:a16="http://schemas.microsoft.com/office/drawing/2014/main" id="{DF44B00D-CE07-4D9B-B732-CEFEC560573E}"/>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3" name="Oval 206">
              <a:extLst>
                <a:ext uri="{FF2B5EF4-FFF2-40B4-BE49-F238E27FC236}">
                  <a16:creationId xmlns:a16="http://schemas.microsoft.com/office/drawing/2014/main" id="{50FD6BAB-DDF2-417F-83E6-D08133401CB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4" name="Oval 207">
              <a:extLst>
                <a:ext uri="{FF2B5EF4-FFF2-40B4-BE49-F238E27FC236}">
                  <a16:creationId xmlns:a16="http://schemas.microsoft.com/office/drawing/2014/main" id="{CCC041B2-F5CF-431A-B10B-E9C564AAB9B9}"/>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5" name="Oval 208">
              <a:extLst>
                <a:ext uri="{FF2B5EF4-FFF2-40B4-BE49-F238E27FC236}">
                  <a16:creationId xmlns:a16="http://schemas.microsoft.com/office/drawing/2014/main" id="{B6B1E4B9-5E27-4E18-82A8-7FA2DDC1FACF}"/>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6" name="Oval 209">
              <a:extLst>
                <a:ext uri="{FF2B5EF4-FFF2-40B4-BE49-F238E27FC236}">
                  <a16:creationId xmlns:a16="http://schemas.microsoft.com/office/drawing/2014/main" id="{6C71D2FB-4EE9-48CE-A6DF-F9367C00B30A}"/>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7" name="Oval 210">
              <a:extLst>
                <a:ext uri="{FF2B5EF4-FFF2-40B4-BE49-F238E27FC236}">
                  <a16:creationId xmlns:a16="http://schemas.microsoft.com/office/drawing/2014/main" id="{2263293E-A5C6-4752-BFB9-BE3B69E95E62}"/>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8" name="Oval 211">
              <a:extLst>
                <a:ext uri="{FF2B5EF4-FFF2-40B4-BE49-F238E27FC236}">
                  <a16:creationId xmlns:a16="http://schemas.microsoft.com/office/drawing/2014/main" id="{D51238F3-DF33-430B-8CC6-956C3EA5C6E2}"/>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9" name="Oval 212">
              <a:extLst>
                <a:ext uri="{FF2B5EF4-FFF2-40B4-BE49-F238E27FC236}">
                  <a16:creationId xmlns:a16="http://schemas.microsoft.com/office/drawing/2014/main" id="{888D61B4-D972-4B92-B359-6E61C902B9E9}"/>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0" name="Oval 213">
              <a:extLst>
                <a:ext uri="{FF2B5EF4-FFF2-40B4-BE49-F238E27FC236}">
                  <a16:creationId xmlns:a16="http://schemas.microsoft.com/office/drawing/2014/main" id="{45F1ABD1-EBA2-41AB-8D1E-7F75FBC24A05}"/>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1" name="Oval 214">
              <a:extLst>
                <a:ext uri="{FF2B5EF4-FFF2-40B4-BE49-F238E27FC236}">
                  <a16:creationId xmlns:a16="http://schemas.microsoft.com/office/drawing/2014/main" id="{7F3342AA-A956-4F34-AD86-922977251719}"/>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2" name="Oval 215">
              <a:extLst>
                <a:ext uri="{FF2B5EF4-FFF2-40B4-BE49-F238E27FC236}">
                  <a16:creationId xmlns:a16="http://schemas.microsoft.com/office/drawing/2014/main" id="{92B3E3A4-0F03-4A71-8300-F57E664D5D8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3" name="Oval 216">
              <a:extLst>
                <a:ext uri="{FF2B5EF4-FFF2-40B4-BE49-F238E27FC236}">
                  <a16:creationId xmlns:a16="http://schemas.microsoft.com/office/drawing/2014/main" id="{F5B35AC7-E6C5-45E3-A66F-3D3643CD847F}"/>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 name="Oval 217">
              <a:extLst>
                <a:ext uri="{FF2B5EF4-FFF2-40B4-BE49-F238E27FC236}">
                  <a16:creationId xmlns:a16="http://schemas.microsoft.com/office/drawing/2014/main" id="{51B240D4-BB92-4545-8341-CC98E448EE3E}"/>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 name="Oval 218">
              <a:extLst>
                <a:ext uri="{FF2B5EF4-FFF2-40B4-BE49-F238E27FC236}">
                  <a16:creationId xmlns:a16="http://schemas.microsoft.com/office/drawing/2014/main" id="{1E1CB855-1678-498C-B8F2-5F3CB0FDDDB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 name="Oval 219">
              <a:extLst>
                <a:ext uri="{FF2B5EF4-FFF2-40B4-BE49-F238E27FC236}">
                  <a16:creationId xmlns:a16="http://schemas.microsoft.com/office/drawing/2014/main" id="{6631CF8A-BED3-4187-9128-E4B856FDB3A8}"/>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 name="Oval 220">
              <a:extLst>
                <a:ext uri="{FF2B5EF4-FFF2-40B4-BE49-F238E27FC236}">
                  <a16:creationId xmlns:a16="http://schemas.microsoft.com/office/drawing/2014/main" id="{05B32E48-2B2E-46FD-ADC9-73AEEC295CCA}"/>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 name="Oval 221">
              <a:extLst>
                <a:ext uri="{FF2B5EF4-FFF2-40B4-BE49-F238E27FC236}">
                  <a16:creationId xmlns:a16="http://schemas.microsoft.com/office/drawing/2014/main" id="{26DC4D47-E258-44C7-B6A3-21931109D8E1}"/>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 name="Oval 222">
              <a:extLst>
                <a:ext uri="{FF2B5EF4-FFF2-40B4-BE49-F238E27FC236}">
                  <a16:creationId xmlns:a16="http://schemas.microsoft.com/office/drawing/2014/main" id="{DAC9A269-4CCC-4A55-8C3D-09B40C7327D6}"/>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 name="Oval 223">
              <a:extLst>
                <a:ext uri="{FF2B5EF4-FFF2-40B4-BE49-F238E27FC236}">
                  <a16:creationId xmlns:a16="http://schemas.microsoft.com/office/drawing/2014/main" id="{AC4D30A6-5404-4F7D-AEDD-C9C309A34CA1}"/>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 name="Oval 224">
              <a:extLst>
                <a:ext uri="{FF2B5EF4-FFF2-40B4-BE49-F238E27FC236}">
                  <a16:creationId xmlns:a16="http://schemas.microsoft.com/office/drawing/2014/main" id="{075EF750-A7D0-480F-ACDC-59DC64B62641}"/>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 name="Oval 225">
              <a:extLst>
                <a:ext uri="{FF2B5EF4-FFF2-40B4-BE49-F238E27FC236}">
                  <a16:creationId xmlns:a16="http://schemas.microsoft.com/office/drawing/2014/main" id="{0EFED505-3764-45B8-B3F9-0D170E144483}"/>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 name="Oval 226">
              <a:extLst>
                <a:ext uri="{FF2B5EF4-FFF2-40B4-BE49-F238E27FC236}">
                  <a16:creationId xmlns:a16="http://schemas.microsoft.com/office/drawing/2014/main" id="{F1EFF181-F946-43E1-A58B-80DBEF34E38F}"/>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 name="Oval 227">
              <a:extLst>
                <a:ext uri="{FF2B5EF4-FFF2-40B4-BE49-F238E27FC236}">
                  <a16:creationId xmlns:a16="http://schemas.microsoft.com/office/drawing/2014/main" id="{7CF090C4-C8CE-4552-8BF1-C967D32ED4F8}"/>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 name="Oval 228">
              <a:extLst>
                <a:ext uri="{FF2B5EF4-FFF2-40B4-BE49-F238E27FC236}">
                  <a16:creationId xmlns:a16="http://schemas.microsoft.com/office/drawing/2014/main" id="{A248A63E-02FD-4527-8AE3-EFCF43F9EB3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 name="Oval 229">
              <a:extLst>
                <a:ext uri="{FF2B5EF4-FFF2-40B4-BE49-F238E27FC236}">
                  <a16:creationId xmlns:a16="http://schemas.microsoft.com/office/drawing/2014/main" id="{1E2E0678-B4D9-436D-84D8-78E5DF9BE266}"/>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 name="Oval 230">
              <a:extLst>
                <a:ext uri="{FF2B5EF4-FFF2-40B4-BE49-F238E27FC236}">
                  <a16:creationId xmlns:a16="http://schemas.microsoft.com/office/drawing/2014/main" id="{EB34DFB6-3A37-47E8-A387-B57FF0C551EF}"/>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 name="Oval 231">
              <a:extLst>
                <a:ext uri="{FF2B5EF4-FFF2-40B4-BE49-F238E27FC236}">
                  <a16:creationId xmlns:a16="http://schemas.microsoft.com/office/drawing/2014/main" id="{841425B0-2A5B-4D1A-8350-ACB1F381971D}"/>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 name="Oval 232">
              <a:extLst>
                <a:ext uri="{FF2B5EF4-FFF2-40B4-BE49-F238E27FC236}">
                  <a16:creationId xmlns:a16="http://schemas.microsoft.com/office/drawing/2014/main" id="{9C0ADCBD-E717-4B98-AF48-8A31F963B747}"/>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 name="Oval 233">
              <a:extLst>
                <a:ext uri="{FF2B5EF4-FFF2-40B4-BE49-F238E27FC236}">
                  <a16:creationId xmlns:a16="http://schemas.microsoft.com/office/drawing/2014/main" id="{4DAB0063-6D9F-498F-97EE-AC6955FFB45C}"/>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1" name="Oval 234">
              <a:extLst>
                <a:ext uri="{FF2B5EF4-FFF2-40B4-BE49-F238E27FC236}">
                  <a16:creationId xmlns:a16="http://schemas.microsoft.com/office/drawing/2014/main" id="{B21FE4D9-B697-473E-8274-7BDF58336E53}"/>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2" name="Oval 235">
              <a:extLst>
                <a:ext uri="{FF2B5EF4-FFF2-40B4-BE49-F238E27FC236}">
                  <a16:creationId xmlns:a16="http://schemas.microsoft.com/office/drawing/2014/main" id="{C1BA24C2-A568-43E3-8DBA-A435072CEBBF}"/>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3" name="Oval 236">
              <a:extLst>
                <a:ext uri="{FF2B5EF4-FFF2-40B4-BE49-F238E27FC236}">
                  <a16:creationId xmlns:a16="http://schemas.microsoft.com/office/drawing/2014/main" id="{8FE15038-9FCE-4E4B-9D1C-6B1ADE312313}"/>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4" name="Oval 237">
              <a:extLst>
                <a:ext uri="{FF2B5EF4-FFF2-40B4-BE49-F238E27FC236}">
                  <a16:creationId xmlns:a16="http://schemas.microsoft.com/office/drawing/2014/main" id="{7B47C8B5-5FEF-4B52-9185-61456CFC4CE3}"/>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5" name="Oval 238">
              <a:extLst>
                <a:ext uri="{FF2B5EF4-FFF2-40B4-BE49-F238E27FC236}">
                  <a16:creationId xmlns:a16="http://schemas.microsoft.com/office/drawing/2014/main" id="{3AC8B2E6-5167-4C1C-836A-3395BEF33530}"/>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6" name="Oval 239">
              <a:extLst>
                <a:ext uri="{FF2B5EF4-FFF2-40B4-BE49-F238E27FC236}">
                  <a16:creationId xmlns:a16="http://schemas.microsoft.com/office/drawing/2014/main" id="{B6AF4CD4-C020-4ECA-8EC5-9234ABFDB5B1}"/>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7" name="Oval 240">
              <a:extLst>
                <a:ext uri="{FF2B5EF4-FFF2-40B4-BE49-F238E27FC236}">
                  <a16:creationId xmlns:a16="http://schemas.microsoft.com/office/drawing/2014/main" id="{C624FC37-89F6-4D67-B964-E71015E2EDFC}"/>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8" name="Oval 241">
              <a:extLst>
                <a:ext uri="{FF2B5EF4-FFF2-40B4-BE49-F238E27FC236}">
                  <a16:creationId xmlns:a16="http://schemas.microsoft.com/office/drawing/2014/main" id="{AE1A7006-229E-45AF-AA6B-CADC48A45063}"/>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9" name="Oval 242">
              <a:extLst>
                <a:ext uri="{FF2B5EF4-FFF2-40B4-BE49-F238E27FC236}">
                  <a16:creationId xmlns:a16="http://schemas.microsoft.com/office/drawing/2014/main" id="{498EC682-294B-445F-9F79-A0D85685C493}"/>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0" name="Oval 243">
              <a:extLst>
                <a:ext uri="{FF2B5EF4-FFF2-40B4-BE49-F238E27FC236}">
                  <a16:creationId xmlns:a16="http://schemas.microsoft.com/office/drawing/2014/main" id="{C6A3CFBF-7E74-468F-BA7E-0772E2171778}"/>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1" name="Oval 244">
              <a:extLst>
                <a:ext uri="{FF2B5EF4-FFF2-40B4-BE49-F238E27FC236}">
                  <a16:creationId xmlns:a16="http://schemas.microsoft.com/office/drawing/2014/main" id="{62D28561-5299-4700-8075-37F0D7878367}"/>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2" name="Oval 245">
              <a:extLst>
                <a:ext uri="{FF2B5EF4-FFF2-40B4-BE49-F238E27FC236}">
                  <a16:creationId xmlns:a16="http://schemas.microsoft.com/office/drawing/2014/main" id="{F99D16D2-0371-4907-834D-330011FB9BC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3" name="Oval 246">
              <a:extLst>
                <a:ext uri="{FF2B5EF4-FFF2-40B4-BE49-F238E27FC236}">
                  <a16:creationId xmlns:a16="http://schemas.microsoft.com/office/drawing/2014/main" id="{F2B17E79-6849-4BC6-B0CD-A2EE2EFBE200}"/>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4" name="Oval 247">
              <a:extLst>
                <a:ext uri="{FF2B5EF4-FFF2-40B4-BE49-F238E27FC236}">
                  <a16:creationId xmlns:a16="http://schemas.microsoft.com/office/drawing/2014/main" id="{00FBBCC0-C7B8-48E5-AB92-6C6FF9F4745D}"/>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6">
            <a:extLst>
              <a:ext uri="{FF2B5EF4-FFF2-40B4-BE49-F238E27FC236}">
                <a16:creationId xmlns:a16="http://schemas.microsoft.com/office/drawing/2014/main" id="{1A0168B7-3F85-4232-9294-A94E471B01CA}"/>
              </a:ext>
            </a:extLst>
          </p:cNvPr>
          <p:cNvGrpSpPr/>
          <p:nvPr/>
        </p:nvGrpSpPr>
        <p:grpSpPr>
          <a:xfrm>
            <a:off x="7036899" y="1509486"/>
            <a:ext cx="5155101" cy="5348514"/>
            <a:chOff x="2921000" y="134938"/>
            <a:chExt cx="6346825" cy="6584950"/>
          </a:xfrm>
        </p:grpSpPr>
        <p:sp>
          <p:nvSpPr>
            <p:cNvPr id="5" name="Freeform 5">
              <a:extLst>
                <a:ext uri="{FF2B5EF4-FFF2-40B4-BE49-F238E27FC236}">
                  <a16:creationId xmlns:a16="http://schemas.microsoft.com/office/drawing/2014/main" id="{2DE406D0-5F79-4296-BA57-13879956B676}"/>
                </a:ext>
              </a:extLst>
            </p:cNvPr>
            <p:cNvSpPr>
              <a:spLocks/>
            </p:cNvSpPr>
            <p:nvPr/>
          </p:nvSpPr>
          <p:spPr bwMode="auto">
            <a:xfrm>
              <a:off x="2921000" y="134938"/>
              <a:ext cx="6346825" cy="6584950"/>
            </a:xfrm>
            <a:custGeom>
              <a:avLst/>
              <a:gdLst>
                <a:gd name="T0" fmla="*/ 3998 w 3998"/>
                <a:gd name="T1" fmla="*/ 0 h 4148"/>
                <a:gd name="T2" fmla="*/ 0 w 3998"/>
                <a:gd name="T3" fmla="*/ 4148 h 4148"/>
                <a:gd name="T4" fmla="*/ 2348 w 3998"/>
                <a:gd name="T5" fmla="*/ 4148 h 4148"/>
                <a:gd name="T6" fmla="*/ 3998 w 3998"/>
                <a:gd name="T7" fmla="*/ 2436 h 4148"/>
                <a:gd name="T8" fmla="*/ 3998 w 3998"/>
                <a:gd name="T9" fmla="*/ 0 h 4148"/>
              </a:gdLst>
              <a:ahLst/>
              <a:cxnLst>
                <a:cxn ang="0">
                  <a:pos x="T0" y="T1"/>
                </a:cxn>
                <a:cxn ang="0">
                  <a:pos x="T2" y="T3"/>
                </a:cxn>
                <a:cxn ang="0">
                  <a:pos x="T4" y="T5"/>
                </a:cxn>
                <a:cxn ang="0">
                  <a:pos x="T6" y="T7"/>
                </a:cxn>
                <a:cxn ang="0">
                  <a:pos x="T8" y="T9"/>
                </a:cxn>
              </a:cxnLst>
              <a:rect l="0" t="0" r="r" b="b"/>
              <a:pathLst>
                <a:path w="3998" h="4148">
                  <a:moveTo>
                    <a:pt x="3998" y="0"/>
                  </a:moveTo>
                  <a:lnTo>
                    <a:pt x="0" y="4148"/>
                  </a:lnTo>
                  <a:lnTo>
                    <a:pt x="2348" y="4148"/>
                  </a:lnTo>
                  <a:lnTo>
                    <a:pt x="3998" y="2436"/>
                  </a:lnTo>
                  <a:lnTo>
                    <a:pt x="3998" y="0"/>
                  </a:lnTo>
                  <a:close/>
                </a:path>
              </a:pathLst>
            </a:custGeom>
            <a:gradFill flip="none" rotWithShape="1">
              <a:gsLst>
                <a:gs pos="0">
                  <a:schemeClr val="accent1">
                    <a:lumMod val="5000"/>
                    <a:lumOff val="95000"/>
                    <a:alpha val="0"/>
                  </a:schemeClr>
                </a:gs>
                <a:gs pos="100000">
                  <a:schemeClr val="bg1">
                    <a:lumMod val="85000"/>
                    <a:alpha val="50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D74650D0-7AB6-49DE-BDBA-4CB2902A6899}"/>
                </a:ext>
              </a:extLst>
            </p:cNvPr>
            <p:cNvSpPr>
              <a:spLocks/>
            </p:cNvSpPr>
            <p:nvPr/>
          </p:nvSpPr>
          <p:spPr bwMode="auto">
            <a:xfrm>
              <a:off x="6648450" y="4002088"/>
              <a:ext cx="2619375" cy="2717800"/>
            </a:xfrm>
            <a:custGeom>
              <a:avLst/>
              <a:gdLst>
                <a:gd name="T0" fmla="*/ 1650 w 1650"/>
                <a:gd name="T1" fmla="*/ 0 h 1712"/>
                <a:gd name="T2" fmla="*/ 0 w 1650"/>
                <a:gd name="T3" fmla="*/ 1712 h 1712"/>
                <a:gd name="T4" fmla="*/ 1650 w 1650"/>
                <a:gd name="T5" fmla="*/ 1712 h 1712"/>
                <a:gd name="T6" fmla="*/ 1650 w 1650"/>
                <a:gd name="T7" fmla="*/ 0 h 1712"/>
              </a:gdLst>
              <a:ahLst/>
              <a:cxnLst>
                <a:cxn ang="0">
                  <a:pos x="T0" y="T1"/>
                </a:cxn>
                <a:cxn ang="0">
                  <a:pos x="T2" y="T3"/>
                </a:cxn>
                <a:cxn ang="0">
                  <a:pos x="T4" y="T5"/>
                </a:cxn>
                <a:cxn ang="0">
                  <a:pos x="T6" y="T7"/>
                </a:cxn>
              </a:cxnLst>
              <a:rect l="0" t="0" r="r" b="b"/>
              <a:pathLst>
                <a:path w="1650" h="1712">
                  <a:moveTo>
                    <a:pt x="1650" y="0"/>
                  </a:moveTo>
                  <a:lnTo>
                    <a:pt x="0" y="1712"/>
                  </a:lnTo>
                  <a:lnTo>
                    <a:pt x="1650" y="1712"/>
                  </a:lnTo>
                  <a:lnTo>
                    <a:pt x="165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3CAE4F6A-6DFE-4A44-94DA-269F77B5D543}"/>
              </a:ext>
            </a:extLst>
          </p:cNvPr>
          <p:cNvGrpSpPr/>
          <p:nvPr/>
        </p:nvGrpSpPr>
        <p:grpSpPr>
          <a:xfrm>
            <a:off x="1531257" y="2082853"/>
            <a:ext cx="9129486" cy="3394872"/>
            <a:chOff x="1531257" y="2082853"/>
            <a:chExt cx="9129486" cy="3394872"/>
          </a:xfrm>
        </p:grpSpPr>
        <p:grpSp>
          <p:nvGrpSpPr>
            <p:cNvPr id="21" name="Group 20">
              <a:extLst>
                <a:ext uri="{FF2B5EF4-FFF2-40B4-BE49-F238E27FC236}">
                  <a16:creationId xmlns:a16="http://schemas.microsoft.com/office/drawing/2014/main" id="{A4386B5E-0A6D-4BE9-9757-3E23F88E1402}"/>
                </a:ext>
              </a:extLst>
            </p:cNvPr>
            <p:cNvGrpSpPr/>
            <p:nvPr/>
          </p:nvGrpSpPr>
          <p:grpSpPr>
            <a:xfrm>
              <a:off x="2906568" y="4839839"/>
              <a:ext cx="6378864" cy="637886"/>
              <a:chOff x="2587625" y="1282113"/>
              <a:chExt cx="7016750" cy="701675"/>
            </a:xfrm>
          </p:grpSpPr>
          <p:sp>
            <p:nvSpPr>
              <p:cNvPr id="18" name="Freeform 14">
                <a:extLst>
                  <a:ext uri="{FF2B5EF4-FFF2-40B4-BE49-F238E27FC236}">
                    <a16:creationId xmlns:a16="http://schemas.microsoft.com/office/drawing/2014/main" id="{27078945-F092-44A8-82A8-1446F5E4FB4E}"/>
                  </a:ext>
                </a:extLst>
              </p:cNvPr>
              <p:cNvSpPr>
                <a:spLocks/>
              </p:cNvSpPr>
              <p:nvPr/>
            </p:nvSpPr>
            <p:spPr bwMode="auto">
              <a:xfrm>
                <a:off x="2614613" y="1282113"/>
                <a:ext cx="6959600" cy="595313"/>
              </a:xfrm>
              <a:custGeom>
                <a:avLst/>
                <a:gdLst>
                  <a:gd name="T0" fmla="*/ 1846 w 1846"/>
                  <a:gd name="T1" fmla="*/ 78 h 156"/>
                  <a:gd name="T2" fmla="*/ 1768 w 1846"/>
                  <a:gd name="T3" fmla="*/ 156 h 156"/>
                  <a:gd name="T4" fmla="*/ 78 w 1846"/>
                  <a:gd name="T5" fmla="*/ 156 h 156"/>
                  <a:gd name="T6" fmla="*/ 0 w 1846"/>
                  <a:gd name="T7" fmla="*/ 78 h 156"/>
                  <a:gd name="T8" fmla="*/ 0 w 1846"/>
                  <a:gd name="T9" fmla="*/ 78 h 156"/>
                  <a:gd name="T10" fmla="*/ 78 w 1846"/>
                  <a:gd name="T11" fmla="*/ 0 h 156"/>
                  <a:gd name="T12" fmla="*/ 1768 w 1846"/>
                  <a:gd name="T13" fmla="*/ 0 h 156"/>
                  <a:gd name="T14" fmla="*/ 1846 w 1846"/>
                  <a:gd name="T15" fmla="*/ 78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6" h="156">
                    <a:moveTo>
                      <a:pt x="1846" y="78"/>
                    </a:moveTo>
                    <a:cubicBezTo>
                      <a:pt x="1846" y="121"/>
                      <a:pt x="1811" y="156"/>
                      <a:pt x="1768" y="156"/>
                    </a:cubicBezTo>
                    <a:cubicBezTo>
                      <a:pt x="78" y="156"/>
                      <a:pt x="78" y="156"/>
                      <a:pt x="78" y="156"/>
                    </a:cubicBezTo>
                    <a:cubicBezTo>
                      <a:pt x="35" y="156"/>
                      <a:pt x="0" y="121"/>
                      <a:pt x="0" y="78"/>
                    </a:cubicBezTo>
                    <a:cubicBezTo>
                      <a:pt x="0" y="78"/>
                      <a:pt x="0" y="78"/>
                      <a:pt x="0" y="78"/>
                    </a:cubicBezTo>
                    <a:cubicBezTo>
                      <a:pt x="0" y="35"/>
                      <a:pt x="35" y="0"/>
                      <a:pt x="78" y="0"/>
                    </a:cubicBezTo>
                    <a:cubicBezTo>
                      <a:pt x="1768" y="0"/>
                      <a:pt x="1768" y="0"/>
                      <a:pt x="1768" y="0"/>
                    </a:cubicBezTo>
                    <a:cubicBezTo>
                      <a:pt x="1811" y="0"/>
                      <a:pt x="1846" y="35"/>
                      <a:pt x="1846" y="78"/>
                    </a:cubicBezTo>
                    <a:close/>
                  </a:path>
                </a:pathLst>
              </a:custGeom>
              <a:solidFill>
                <a:srgbClr val="464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A72A4ABC-C998-4E44-9481-9D4858E01B5C}"/>
                  </a:ext>
                </a:extLst>
              </p:cNvPr>
              <p:cNvSpPr>
                <a:spLocks/>
              </p:cNvSpPr>
              <p:nvPr/>
            </p:nvSpPr>
            <p:spPr bwMode="auto">
              <a:xfrm>
                <a:off x="2587625" y="1659938"/>
                <a:ext cx="7016750" cy="323850"/>
              </a:xfrm>
              <a:custGeom>
                <a:avLst/>
                <a:gdLst>
                  <a:gd name="T0" fmla="*/ 1782 w 1861"/>
                  <a:gd name="T1" fmla="*/ 70 h 85"/>
                  <a:gd name="T2" fmla="*/ 79 w 1861"/>
                  <a:gd name="T3" fmla="*/ 70 h 85"/>
                  <a:gd name="T4" fmla="*/ 0 w 1861"/>
                  <a:gd name="T5" fmla="*/ 0 h 85"/>
                  <a:gd name="T6" fmla="*/ 0 w 1861"/>
                  <a:gd name="T7" fmla="*/ 7 h 85"/>
                  <a:gd name="T8" fmla="*/ 79 w 1861"/>
                  <a:gd name="T9" fmla="*/ 85 h 85"/>
                  <a:gd name="T10" fmla="*/ 1782 w 1861"/>
                  <a:gd name="T11" fmla="*/ 85 h 85"/>
                  <a:gd name="T12" fmla="*/ 1861 w 1861"/>
                  <a:gd name="T13" fmla="*/ 7 h 85"/>
                  <a:gd name="T14" fmla="*/ 1860 w 1861"/>
                  <a:gd name="T15" fmla="*/ 0 h 85"/>
                  <a:gd name="T16" fmla="*/ 1782 w 1861"/>
                  <a:gd name="T17" fmla="*/ 7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1" h="85">
                    <a:moveTo>
                      <a:pt x="1782" y="70"/>
                    </a:moveTo>
                    <a:cubicBezTo>
                      <a:pt x="79" y="70"/>
                      <a:pt x="79" y="70"/>
                      <a:pt x="79" y="70"/>
                    </a:cubicBezTo>
                    <a:cubicBezTo>
                      <a:pt x="38" y="70"/>
                      <a:pt x="4" y="39"/>
                      <a:pt x="0" y="0"/>
                    </a:cubicBezTo>
                    <a:cubicBezTo>
                      <a:pt x="0" y="2"/>
                      <a:pt x="0" y="5"/>
                      <a:pt x="0" y="7"/>
                    </a:cubicBezTo>
                    <a:cubicBezTo>
                      <a:pt x="0" y="50"/>
                      <a:pt x="35" y="85"/>
                      <a:pt x="79" y="85"/>
                    </a:cubicBezTo>
                    <a:cubicBezTo>
                      <a:pt x="1782" y="85"/>
                      <a:pt x="1782" y="85"/>
                      <a:pt x="1782" y="85"/>
                    </a:cubicBezTo>
                    <a:cubicBezTo>
                      <a:pt x="1825" y="85"/>
                      <a:pt x="1861" y="50"/>
                      <a:pt x="1861" y="7"/>
                    </a:cubicBezTo>
                    <a:cubicBezTo>
                      <a:pt x="1861" y="5"/>
                      <a:pt x="1860" y="2"/>
                      <a:pt x="1860" y="0"/>
                    </a:cubicBezTo>
                    <a:cubicBezTo>
                      <a:pt x="1856" y="39"/>
                      <a:pt x="1823" y="70"/>
                      <a:pt x="1782" y="70"/>
                    </a:cubicBez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5">
              <a:extLst>
                <a:ext uri="{FF2B5EF4-FFF2-40B4-BE49-F238E27FC236}">
                  <a16:creationId xmlns:a16="http://schemas.microsoft.com/office/drawing/2014/main" id="{F64968AA-1946-470F-9D5B-54E216F668FE}"/>
                </a:ext>
              </a:extLst>
            </p:cNvPr>
            <p:cNvSpPr>
              <a:spLocks noEditPoints="1"/>
            </p:cNvSpPr>
            <p:nvPr/>
          </p:nvSpPr>
          <p:spPr bwMode="auto">
            <a:xfrm>
              <a:off x="5451619" y="2082853"/>
              <a:ext cx="1288762" cy="1285875"/>
            </a:xfrm>
            <a:custGeom>
              <a:avLst/>
              <a:gdLst>
                <a:gd name="T0" fmla="*/ 657 w 893"/>
                <a:gd name="T1" fmla="*/ 655 h 891"/>
                <a:gd name="T2" fmla="*/ 401 w 893"/>
                <a:gd name="T3" fmla="*/ 655 h 891"/>
                <a:gd name="T4" fmla="*/ 401 w 893"/>
                <a:gd name="T5" fmla="*/ 533 h 891"/>
                <a:gd name="T6" fmla="*/ 533 w 893"/>
                <a:gd name="T7" fmla="*/ 533 h 891"/>
                <a:gd name="T8" fmla="*/ 533 w 893"/>
                <a:gd name="T9" fmla="*/ 399 h 891"/>
                <a:gd name="T10" fmla="*/ 657 w 893"/>
                <a:gd name="T11" fmla="*/ 399 h 891"/>
                <a:gd name="T12" fmla="*/ 657 w 893"/>
                <a:gd name="T13" fmla="*/ 655 h 891"/>
                <a:gd name="T14" fmla="*/ 198 w 893"/>
                <a:gd name="T15" fmla="*/ 533 h 891"/>
                <a:gd name="T16" fmla="*/ 124 w 893"/>
                <a:gd name="T17" fmla="*/ 533 h 891"/>
                <a:gd name="T18" fmla="*/ 124 w 893"/>
                <a:gd name="T19" fmla="*/ 124 h 891"/>
                <a:gd name="T20" fmla="*/ 533 w 893"/>
                <a:gd name="T21" fmla="*/ 124 h 891"/>
                <a:gd name="T22" fmla="*/ 533 w 893"/>
                <a:gd name="T23" fmla="*/ 198 h 891"/>
                <a:gd name="T24" fmla="*/ 657 w 893"/>
                <a:gd name="T25" fmla="*/ 198 h 891"/>
                <a:gd name="T26" fmla="*/ 657 w 893"/>
                <a:gd name="T27" fmla="*/ 0 h 891"/>
                <a:gd name="T28" fmla="*/ 0 w 893"/>
                <a:gd name="T29" fmla="*/ 0 h 891"/>
                <a:gd name="T30" fmla="*/ 0 w 893"/>
                <a:gd name="T31" fmla="*/ 655 h 891"/>
                <a:gd name="T32" fmla="*/ 198 w 893"/>
                <a:gd name="T33" fmla="*/ 655 h 891"/>
                <a:gd name="T34" fmla="*/ 198 w 893"/>
                <a:gd name="T35" fmla="*/ 533 h 891"/>
                <a:gd name="T36" fmla="*/ 239 w 893"/>
                <a:gd name="T37" fmla="*/ 237 h 891"/>
                <a:gd name="T38" fmla="*/ 893 w 893"/>
                <a:gd name="T39" fmla="*/ 237 h 891"/>
                <a:gd name="T40" fmla="*/ 893 w 893"/>
                <a:gd name="T41" fmla="*/ 891 h 891"/>
                <a:gd name="T42" fmla="*/ 239 w 893"/>
                <a:gd name="T43" fmla="*/ 891 h 891"/>
                <a:gd name="T44" fmla="*/ 239 w 893"/>
                <a:gd name="T45" fmla="*/ 237 h 891"/>
                <a:gd name="T46" fmla="*/ 361 w 893"/>
                <a:gd name="T47" fmla="*/ 770 h 891"/>
                <a:gd name="T48" fmla="*/ 769 w 893"/>
                <a:gd name="T49" fmla="*/ 770 h 891"/>
                <a:gd name="T50" fmla="*/ 769 w 893"/>
                <a:gd name="T51" fmla="*/ 361 h 891"/>
                <a:gd name="T52" fmla="*/ 361 w 893"/>
                <a:gd name="T53" fmla="*/ 361 h 891"/>
                <a:gd name="T54" fmla="*/ 361 w 893"/>
                <a:gd name="T55" fmla="*/ 770 h 891"/>
                <a:gd name="T56" fmla="*/ 361 w 893"/>
                <a:gd name="T57" fmla="*/ 770 h 891"/>
                <a:gd name="T58" fmla="*/ 361 w 893"/>
                <a:gd name="T59" fmla="*/ 77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3" h="891">
                  <a:moveTo>
                    <a:pt x="657" y="655"/>
                  </a:moveTo>
                  <a:lnTo>
                    <a:pt x="401" y="655"/>
                  </a:lnTo>
                  <a:lnTo>
                    <a:pt x="401" y="533"/>
                  </a:lnTo>
                  <a:lnTo>
                    <a:pt x="533" y="533"/>
                  </a:lnTo>
                  <a:lnTo>
                    <a:pt x="533" y="399"/>
                  </a:lnTo>
                  <a:lnTo>
                    <a:pt x="657" y="399"/>
                  </a:lnTo>
                  <a:lnTo>
                    <a:pt x="657" y="655"/>
                  </a:lnTo>
                  <a:close/>
                  <a:moveTo>
                    <a:pt x="198" y="533"/>
                  </a:moveTo>
                  <a:lnTo>
                    <a:pt x="124" y="533"/>
                  </a:lnTo>
                  <a:lnTo>
                    <a:pt x="124" y="124"/>
                  </a:lnTo>
                  <a:lnTo>
                    <a:pt x="533" y="124"/>
                  </a:lnTo>
                  <a:lnTo>
                    <a:pt x="533" y="198"/>
                  </a:lnTo>
                  <a:lnTo>
                    <a:pt x="657" y="198"/>
                  </a:lnTo>
                  <a:lnTo>
                    <a:pt x="657" y="0"/>
                  </a:lnTo>
                  <a:lnTo>
                    <a:pt x="0" y="0"/>
                  </a:lnTo>
                  <a:lnTo>
                    <a:pt x="0" y="655"/>
                  </a:lnTo>
                  <a:lnTo>
                    <a:pt x="198" y="655"/>
                  </a:lnTo>
                  <a:lnTo>
                    <a:pt x="198" y="533"/>
                  </a:lnTo>
                  <a:close/>
                  <a:moveTo>
                    <a:pt x="239" y="237"/>
                  </a:moveTo>
                  <a:lnTo>
                    <a:pt x="893" y="237"/>
                  </a:lnTo>
                  <a:lnTo>
                    <a:pt x="893" y="891"/>
                  </a:lnTo>
                  <a:lnTo>
                    <a:pt x="239" y="891"/>
                  </a:lnTo>
                  <a:lnTo>
                    <a:pt x="239" y="237"/>
                  </a:lnTo>
                  <a:close/>
                  <a:moveTo>
                    <a:pt x="361" y="770"/>
                  </a:moveTo>
                  <a:lnTo>
                    <a:pt x="769" y="770"/>
                  </a:lnTo>
                  <a:lnTo>
                    <a:pt x="769" y="361"/>
                  </a:lnTo>
                  <a:lnTo>
                    <a:pt x="361" y="361"/>
                  </a:lnTo>
                  <a:lnTo>
                    <a:pt x="361" y="770"/>
                  </a:lnTo>
                  <a:close/>
                  <a:moveTo>
                    <a:pt x="361" y="770"/>
                  </a:moveTo>
                  <a:lnTo>
                    <a:pt x="361" y="77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22507F0B-C874-44D3-9B8E-5050A5DC18CA}"/>
                </a:ext>
              </a:extLst>
            </p:cNvPr>
            <p:cNvSpPr txBox="1"/>
            <p:nvPr/>
          </p:nvSpPr>
          <p:spPr>
            <a:xfrm>
              <a:off x="3262116" y="4870810"/>
              <a:ext cx="5667768" cy="507831"/>
            </a:xfrm>
            <a:prstGeom prst="rect">
              <a:avLst/>
            </a:prstGeom>
            <a:noFill/>
          </p:spPr>
          <p:txBody>
            <a:bodyPr wrap="square" rtlCol="0">
              <a:spAutoFit/>
            </a:bodyPr>
            <a:lstStyle/>
            <a:p>
              <a:pPr algn="ctr"/>
              <a:r>
                <a:rPr lang="en-US" sz="2700" b="1" spc="500" dirty="0">
                  <a:solidFill>
                    <a:schemeClr val="bg1"/>
                  </a:solidFill>
                </a:rPr>
                <a:t>POWERPOINT TEMPLATE  </a:t>
              </a:r>
            </a:p>
          </p:txBody>
        </p:sp>
        <p:sp>
          <p:nvSpPr>
            <p:cNvPr id="8" name="TextBox 7">
              <a:extLst>
                <a:ext uri="{FF2B5EF4-FFF2-40B4-BE49-F238E27FC236}">
                  <a16:creationId xmlns:a16="http://schemas.microsoft.com/office/drawing/2014/main" id="{2D0CF670-8350-43A5-9612-BF4A87165371}"/>
                </a:ext>
              </a:extLst>
            </p:cNvPr>
            <p:cNvSpPr txBox="1"/>
            <p:nvPr/>
          </p:nvSpPr>
          <p:spPr>
            <a:xfrm>
              <a:off x="1531257" y="3979040"/>
              <a:ext cx="9129486" cy="646331"/>
            </a:xfrm>
            <a:prstGeom prst="rect">
              <a:avLst/>
            </a:prstGeom>
            <a:noFill/>
          </p:spPr>
          <p:txBody>
            <a:bodyPr wrap="square" rtlCol="0">
              <a:spAutoFit/>
            </a:bodyPr>
            <a:lstStyle/>
            <a:p>
              <a:pPr algn="ctr"/>
              <a:r>
                <a:rPr lang="en-US" sz="3600" spc="1400">
                  <a:solidFill>
                    <a:schemeClr val="accent1"/>
                  </a:solidFill>
                  <a:latin typeface="+mj-lt"/>
                </a:rPr>
                <a:t>SIMPLE SLIDE DECK</a:t>
              </a:r>
              <a:endParaRPr lang="en-US" sz="3600" spc="1400" dirty="0">
                <a:solidFill>
                  <a:schemeClr val="accent1"/>
                </a:solidFill>
                <a:latin typeface="+mj-lt"/>
              </a:endParaRPr>
            </a:p>
          </p:txBody>
        </p:sp>
      </p:grpSp>
      <p:grpSp>
        <p:nvGrpSpPr>
          <p:cNvPr id="1358" name="Group 1357">
            <a:extLst>
              <a:ext uri="{FF2B5EF4-FFF2-40B4-BE49-F238E27FC236}">
                <a16:creationId xmlns:a16="http://schemas.microsoft.com/office/drawing/2014/main" id="{17EB349E-EEB5-454E-AB6B-F98AD99D1841}"/>
              </a:ext>
            </a:extLst>
          </p:cNvPr>
          <p:cNvGrpSpPr/>
          <p:nvPr/>
        </p:nvGrpSpPr>
        <p:grpSpPr>
          <a:xfrm>
            <a:off x="10792818" y="692150"/>
            <a:ext cx="1033463" cy="6162675"/>
            <a:chOff x="-3740262" y="692150"/>
            <a:chExt cx="1033463" cy="6162675"/>
          </a:xfrm>
          <a:gradFill flip="none" rotWithShape="1">
            <a:gsLst>
              <a:gs pos="0">
                <a:schemeClr val="accent1">
                  <a:lumMod val="5000"/>
                  <a:lumOff val="95000"/>
                  <a:alpha val="0"/>
                </a:schemeClr>
              </a:gs>
              <a:gs pos="91000">
                <a:schemeClr val="tx1">
                  <a:lumMod val="75000"/>
                  <a:lumOff val="25000"/>
                  <a:alpha val="80000"/>
                </a:schemeClr>
              </a:gs>
            </a:gsLst>
            <a:lin ang="5400000" scaled="1"/>
            <a:tileRect/>
          </a:gradFill>
        </p:grpSpPr>
        <p:grpSp>
          <p:nvGrpSpPr>
            <p:cNvPr id="58" name="Group 650">
              <a:extLst>
                <a:ext uri="{FF2B5EF4-FFF2-40B4-BE49-F238E27FC236}">
                  <a16:creationId xmlns:a16="http://schemas.microsoft.com/office/drawing/2014/main" id="{368A8BF3-F195-48D1-B44A-DD5185FA14CF}"/>
                </a:ext>
              </a:extLst>
            </p:cNvPr>
            <p:cNvGrpSpPr>
              <a:grpSpLocks/>
            </p:cNvGrpSpPr>
            <p:nvPr/>
          </p:nvGrpSpPr>
          <p:grpSpPr bwMode="auto">
            <a:xfrm>
              <a:off x="-3740262" y="692150"/>
              <a:ext cx="1020763" cy="6008688"/>
              <a:chOff x="2537" y="436"/>
              <a:chExt cx="643" cy="3785"/>
            </a:xfrm>
            <a:grpFill/>
          </p:grpSpPr>
          <p:sp>
            <p:nvSpPr>
              <p:cNvPr id="355" name="Oval 450">
                <a:extLst>
                  <a:ext uri="{FF2B5EF4-FFF2-40B4-BE49-F238E27FC236}">
                    <a16:creationId xmlns:a16="http://schemas.microsoft.com/office/drawing/2014/main" id="{1EDF0B9D-7632-4E0B-A0E7-336B6626ACD9}"/>
                  </a:ext>
                </a:extLst>
              </p:cNvPr>
              <p:cNvSpPr>
                <a:spLocks noChangeArrowheads="1"/>
              </p:cNvSpPr>
              <p:nvPr/>
            </p:nvSpPr>
            <p:spPr bwMode="auto">
              <a:xfrm>
                <a:off x="2960" y="1268"/>
                <a:ext cx="15"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Oval 451">
                <a:extLst>
                  <a:ext uri="{FF2B5EF4-FFF2-40B4-BE49-F238E27FC236}">
                    <a16:creationId xmlns:a16="http://schemas.microsoft.com/office/drawing/2014/main" id="{3CBB634D-5E7E-4327-9893-9BD15564FB2C}"/>
                  </a:ext>
                </a:extLst>
              </p:cNvPr>
              <p:cNvSpPr>
                <a:spLocks noChangeArrowheads="1"/>
              </p:cNvSpPr>
              <p:nvPr/>
            </p:nvSpPr>
            <p:spPr bwMode="auto">
              <a:xfrm>
                <a:off x="2960" y="1371"/>
                <a:ext cx="15"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Oval 452">
                <a:extLst>
                  <a:ext uri="{FF2B5EF4-FFF2-40B4-BE49-F238E27FC236}">
                    <a16:creationId xmlns:a16="http://schemas.microsoft.com/office/drawing/2014/main" id="{899152F7-8F9B-4657-B0DC-614BB7DF7EF4}"/>
                  </a:ext>
                </a:extLst>
              </p:cNvPr>
              <p:cNvSpPr>
                <a:spLocks noChangeArrowheads="1"/>
              </p:cNvSpPr>
              <p:nvPr/>
            </p:nvSpPr>
            <p:spPr bwMode="auto">
              <a:xfrm>
                <a:off x="2958" y="1475"/>
                <a:ext cx="19"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Oval 453">
                <a:extLst>
                  <a:ext uri="{FF2B5EF4-FFF2-40B4-BE49-F238E27FC236}">
                    <a16:creationId xmlns:a16="http://schemas.microsoft.com/office/drawing/2014/main" id="{B317094E-119F-459A-A5B3-F051632B8FDA}"/>
                  </a:ext>
                </a:extLst>
              </p:cNvPr>
              <p:cNvSpPr>
                <a:spLocks noChangeArrowheads="1"/>
              </p:cNvSpPr>
              <p:nvPr/>
            </p:nvSpPr>
            <p:spPr bwMode="auto">
              <a:xfrm>
                <a:off x="2958" y="1580"/>
                <a:ext cx="19"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Oval 454">
                <a:extLst>
                  <a:ext uri="{FF2B5EF4-FFF2-40B4-BE49-F238E27FC236}">
                    <a16:creationId xmlns:a16="http://schemas.microsoft.com/office/drawing/2014/main" id="{1A50634D-58AD-464E-B556-1FFA6E85B2D8}"/>
                  </a:ext>
                </a:extLst>
              </p:cNvPr>
              <p:cNvSpPr>
                <a:spLocks noChangeArrowheads="1"/>
              </p:cNvSpPr>
              <p:nvPr/>
            </p:nvSpPr>
            <p:spPr bwMode="auto">
              <a:xfrm>
                <a:off x="2956" y="1683"/>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Oval 455">
                <a:extLst>
                  <a:ext uri="{FF2B5EF4-FFF2-40B4-BE49-F238E27FC236}">
                    <a16:creationId xmlns:a16="http://schemas.microsoft.com/office/drawing/2014/main" id="{448036F0-13AC-4A82-8BE9-9899DA650AA8}"/>
                  </a:ext>
                </a:extLst>
              </p:cNvPr>
              <p:cNvSpPr>
                <a:spLocks noChangeArrowheads="1"/>
              </p:cNvSpPr>
              <p:nvPr/>
            </p:nvSpPr>
            <p:spPr bwMode="auto">
              <a:xfrm>
                <a:off x="2956" y="1787"/>
                <a:ext cx="23"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Oval 456">
                <a:extLst>
                  <a:ext uri="{FF2B5EF4-FFF2-40B4-BE49-F238E27FC236}">
                    <a16:creationId xmlns:a16="http://schemas.microsoft.com/office/drawing/2014/main" id="{6CC6A48A-FC8D-4307-A53B-C03EB93C488B}"/>
                  </a:ext>
                </a:extLst>
              </p:cNvPr>
              <p:cNvSpPr>
                <a:spLocks noChangeArrowheads="1"/>
              </p:cNvSpPr>
              <p:nvPr/>
            </p:nvSpPr>
            <p:spPr bwMode="auto">
              <a:xfrm>
                <a:off x="2956" y="1890"/>
                <a:ext cx="23"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Oval 457">
                <a:extLst>
                  <a:ext uri="{FF2B5EF4-FFF2-40B4-BE49-F238E27FC236}">
                    <a16:creationId xmlns:a16="http://schemas.microsoft.com/office/drawing/2014/main" id="{4CDC194C-AC33-49FB-BA86-9C7CE45A0C7E}"/>
                  </a:ext>
                </a:extLst>
              </p:cNvPr>
              <p:cNvSpPr>
                <a:spLocks noChangeArrowheads="1"/>
              </p:cNvSpPr>
              <p:nvPr/>
            </p:nvSpPr>
            <p:spPr bwMode="auto">
              <a:xfrm>
                <a:off x="2954" y="199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Oval 458">
                <a:extLst>
                  <a:ext uri="{FF2B5EF4-FFF2-40B4-BE49-F238E27FC236}">
                    <a16:creationId xmlns:a16="http://schemas.microsoft.com/office/drawing/2014/main" id="{9F2BE62B-F5F9-4094-8FA3-96F77F4CA2D5}"/>
                  </a:ext>
                </a:extLst>
              </p:cNvPr>
              <p:cNvSpPr>
                <a:spLocks noChangeArrowheads="1"/>
              </p:cNvSpPr>
              <p:nvPr/>
            </p:nvSpPr>
            <p:spPr bwMode="auto">
              <a:xfrm>
                <a:off x="2954" y="2099"/>
                <a:ext cx="27"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Oval 459">
                <a:extLst>
                  <a:ext uri="{FF2B5EF4-FFF2-40B4-BE49-F238E27FC236}">
                    <a16:creationId xmlns:a16="http://schemas.microsoft.com/office/drawing/2014/main" id="{763755C4-B92E-4885-96AE-6AEB29BCA752}"/>
                  </a:ext>
                </a:extLst>
              </p:cNvPr>
              <p:cNvSpPr>
                <a:spLocks noChangeArrowheads="1"/>
              </p:cNvSpPr>
              <p:nvPr/>
            </p:nvSpPr>
            <p:spPr bwMode="auto">
              <a:xfrm>
                <a:off x="2952" y="2203"/>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Oval 460">
                <a:extLst>
                  <a:ext uri="{FF2B5EF4-FFF2-40B4-BE49-F238E27FC236}">
                    <a16:creationId xmlns:a16="http://schemas.microsoft.com/office/drawing/2014/main" id="{F9374D48-96D2-47FA-8138-3C67CB33FF02}"/>
                  </a:ext>
                </a:extLst>
              </p:cNvPr>
              <p:cNvSpPr>
                <a:spLocks noChangeArrowheads="1"/>
              </p:cNvSpPr>
              <p:nvPr/>
            </p:nvSpPr>
            <p:spPr bwMode="auto">
              <a:xfrm>
                <a:off x="2863" y="436"/>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Oval 461">
                <a:extLst>
                  <a:ext uri="{FF2B5EF4-FFF2-40B4-BE49-F238E27FC236}">
                    <a16:creationId xmlns:a16="http://schemas.microsoft.com/office/drawing/2014/main" id="{41C7B05B-2067-4BBB-BE20-E6F34DEF408F}"/>
                  </a:ext>
                </a:extLst>
              </p:cNvPr>
              <p:cNvSpPr>
                <a:spLocks noChangeArrowheads="1"/>
              </p:cNvSpPr>
              <p:nvPr/>
            </p:nvSpPr>
            <p:spPr bwMode="auto">
              <a:xfrm>
                <a:off x="2861"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Oval 462">
                <a:extLst>
                  <a:ext uri="{FF2B5EF4-FFF2-40B4-BE49-F238E27FC236}">
                    <a16:creationId xmlns:a16="http://schemas.microsoft.com/office/drawing/2014/main" id="{CDAD4179-19CA-4AE5-905B-9010CDB12988}"/>
                  </a:ext>
                </a:extLst>
              </p:cNvPr>
              <p:cNvSpPr>
                <a:spLocks noChangeArrowheads="1"/>
              </p:cNvSpPr>
              <p:nvPr/>
            </p:nvSpPr>
            <p:spPr bwMode="auto">
              <a:xfrm>
                <a:off x="2861" y="64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Oval 463">
                <a:extLst>
                  <a:ext uri="{FF2B5EF4-FFF2-40B4-BE49-F238E27FC236}">
                    <a16:creationId xmlns:a16="http://schemas.microsoft.com/office/drawing/2014/main" id="{02F84273-8038-4B57-8F03-32A1258CE649}"/>
                  </a:ext>
                </a:extLst>
              </p:cNvPr>
              <p:cNvSpPr>
                <a:spLocks noChangeArrowheads="1"/>
              </p:cNvSpPr>
              <p:nvPr/>
            </p:nvSpPr>
            <p:spPr bwMode="auto">
              <a:xfrm>
                <a:off x="2859" y="74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Oval 464">
                <a:extLst>
                  <a:ext uri="{FF2B5EF4-FFF2-40B4-BE49-F238E27FC236}">
                    <a16:creationId xmlns:a16="http://schemas.microsoft.com/office/drawing/2014/main" id="{641F85A7-2767-47DB-88C5-4E45EC363A38}"/>
                  </a:ext>
                </a:extLst>
              </p:cNvPr>
              <p:cNvSpPr>
                <a:spLocks noChangeArrowheads="1"/>
              </p:cNvSpPr>
              <p:nvPr/>
            </p:nvSpPr>
            <p:spPr bwMode="auto">
              <a:xfrm>
                <a:off x="2859" y="85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Oval 465">
                <a:extLst>
                  <a:ext uri="{FF2B5EF4-FFF2-40B4-BE49-F238E27FC236}">
                    <a16:creationId xmlns:a16="http://schemas.microsoft.com/office/drawing/2014/main" id="{B5CE3D32-A996-470F-A538-B48AD671C731}"/>
                  </a:ext>
                </a:extLst>
              </p:cNvPr>
              <p:cNvSpPr>
                <a:spLocks noChangeArrowheads="1"/>
              </p:cNvSpPr>
              <p:nvPr/>
            </p:nvSpPr>
            <p:spPr bwMode="auto">
              <a:xfrm>
                <a:off x="2859" y="955"/>
                <a:ext cx="8"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Oval 466">
                <a:extLst>
                  <a:ext uri="{FF2B5EF4-FFF2-40B4-BE49-F238E27FC236}">
                    <a16:creationId xmlns:a16="http://schemas.microsoft.com/office/drawing/2014/main" id="{8C30C93E-96AA-4152-A8BE-A50D8451C725}"/>
                  </a:ext>
                </a:extLst>
              </p:cNvPr>
              <p:cNvSpPr>
                <a:spLocks noChangeArrowheads="1"/>
              </p:cNvSpPr>
              <p:nvPr/>
            </p:nvSpPr>
            <p:spPr bwMode="auto">
              <a:xfrm>
                <a:off x="2857"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Oval 467">
                <a:extLst>
                  <a:ext uri="{FF2B5EF4-FFF2-40B4-BE49-F238E27FC236}">
                    <a16:creationId xmlns:a16="http://schemas.microsoft.com/office/drawing/2014/main" id="{13BAD95F-EA42-4919-BA83-DD95731B74ED}"/>
                  </a:ext>
                </a:extLst>
              </p:cNvPr>
              <p:cNvSpPr>
                <a:spLocks noChangeArrowheads="1"/>
              </p:cNvSpPr>
              <p:nvPr/>
            </p:nvSpPr>
            <p:spPr bwMode="auto">
              <a:xfrm>
                <a:off x="2857" y="1164"/>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Oval 468">
                <a:extLst>
                  <a:ext uri="{FF2B5EF4-FFF2-40B4-BE49-F238E27FC236}">
                    <a16:creationId xmlns:a16="http://schemas.microsoft.com/office/drawing/2014/main" id="{2B0FF2C5-DD43-4974-BDA3-DBDA4AA16E92}"/>
                  </a:ext>
                </a:extLst>
              </p:cNvPr>
              <p:cNvSpPr>
                <a:spLocks noChangeArrowheads="1"/>
              </p:cNvSpPr>
              <p:nvPr/>
            </p:nvSpPr>
            <p:spPr bwMode="auto">
              <a:xfrm>
                <a:off x="2855" y="126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Oval 469">
                <a:extLst>
                  <a:ext uri="{FF2B5EF4-FFF2-40B4-BE49-F238E27FC236}">
                    <a16:creationId xmlns:a16="http://schemas.microsoft.com/office/drawing/2014/main" id="{4BA6AEED-A7C7-407E-9BBB-55D2A07BC96D}"/>
                  </a:ext>
                </a:extLst>
              </p:cNvPr>
              <p:cNvSpPr>
                <a:spLocks noChangeArrowheads="1"/>
              </p:cNvSpPr>
              <p:nvPr/>
            </p:nvSpPr>
            <p:spPr bwMode="auto">
              <a:xfrm>
                <a:off x="2855" y="1371"/>
                <a:ext cx="14"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Oval 470">
                <a:extLst>
                  <a:ext uri="{FF2B5EF4-FFF2-40B4-BE49-F238E27FC236}">
                    <a16:creationId xmlns:a16="http://schemas.microsoft.com/office/drawing/2014/main" id="{EC597A99-C4BD-46CC-A2DB-2DCF39144EC1}"/>
                  </a:ext>
                </a:extLst>
              </p:cNvPr>
              <p:cNvSpPr>
                <a:spLocks noChangeArrowheads="1"/>
              </p:cNvSpPr>
              <p:nvPr/>
            </p:nvSpPr>
            <p:spPr bwMode="auto">
              <a:xfrm>
                <a:off x="2855" y="1475"/>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Oval 471">
                <a:extLst>
                  <a:ext uri="{FF2B5EF4-FFF2-40B4-BE49-F238E27FC236}">
                    <a16:creationId xmlns:a16="http://schemas.microsoft.com/office/drawing/2014/main" id="{05708134-54B8-4E48-A36F-0CC701491F58}"/>
                  </a:ext>
                </a:extLst>
              </p:cNvPr>
              <p:cNvSpPr>
                <a:spLocks noChangeArrowheads="1"/>
              </p:cNvSpPr>
              <p:nvPr/>
            </p:nvSpPr>
            <p:spPr bwMode="auto">
              <a:xfrm>
                <a:off x="2853"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Oval 472">
                <a:extLst>
                  <a:ext uri="{FF2B5EF4-FFF2-40B4-BE49-F238E27FC236}">
                    <a16:creationId xmlns:a16="http://schemas.microsoft.com/office/drawing/2014/main" id="{3F71F636-C4C3-4B8F-8CF9-12573F787AC9}"/>
                  </a:ext>
                </a:extLst>
              </p:cNvPr>
              <p:cNvSpPr>
                <a:spLocks noChangeArrowheads="1"/>
              </p:cNvSpPr>
              <p:nvPr/>
            </p:nvSpPr>
            <p:spPr bwMode="auto">
              <a:xfrm>
                <a:off x="2853"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Oval 473">
                <a:extLst>
                  <a:ext uri="{FF2B5EF4-FFF2-40B4-BE49-F238E27FC236}">
                    <a16:creationId xmlns:a16="http://schemas.microsoft.com/office/drawing/2014/main" id="{27A67F99-C65D-470A-A1BB-E7670B2E34BC}"/>
                  </a:ext>
                </a:extLst>
              </p:cNvPr>
              <p:cNvSpPr>
                <a:spLocks noChangeArrowheads="1"/>
              </p:cNvSpPr>
              <p:nvPr/>
            </p:nvSpPr>
            <p:spPr bwMode="auto">
              <a:xfrm>
                <a:off x="2851"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Oval 474">
                <a:extLst>
                  <a:ext uri="{FF2B5EF4-FFF2-40B4-BE49-F238E27FC236}">
                    <a16:creationId xmlns:a16="http://schemas.microsoft.com/office/drawing/2014/main" id="{EF664F71-39C8-4EE6-BE04-16824490FA30}"/>
                  </a:ext>
                </a:extLst>
              </p:cNvPr>
              <p:cNvSpPr>
                <a:spLocks noChangeArrowheads="1"/>
              </p:cNvSpPr>
              <p:nvPr/>
            </p:nvSpPr>
            <p:spPr bwMode="auto">
              <a:xfrm>
                <a:off x="2851" y="1890"/>
                <a:ext cx="24"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Oval 475">
                <a:extLst>
                  <a:ext uri="{FF2B5EF4-FFF2-40B4-BE49-F238E27FC236}">
                    <a16:creationId xmlns:a16="http://schemas.microsoft.com/office/drawing/2014/main" id="{ACEC2673-2D62-46DC-B969-441B065EAA9C}"/>
                  </a:ext>
                </a:extLst>
              </p:cNvPr>
              <p:cNvSpPr>
                <a:spLocks noChangeArrowheads="1"/>
              </p:cNvSpPr>
              <p:nvPr/>
            </p:nvSpPr>
            <p:spPr bwMode="auto">
              <a:xfrm>
                <a:off x="2849" y="199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Oval 476">
                <a:extLst>
                  <a:ext uri="{FF2B5EF4-FFF2-40B4-BE49-F238E27FC236}">
                    <a16:creationId xmlns:a16="http://schemas.microsoft.com/office/drawing/2014/main" id="{66BFBF57-37AB-4551-9712-F89E8231B40C}"/>
                  </a:ext>
                </a:extLst>
              </p:cNvPr>
              <p:cNvSpPr>
                <a:spLocks noChangeArrowheads="1"/>
              </p:cNvSpPr>
              <p:nvPr/>
            </p:nvSpPr>
            <p:spPr bwMode="auto">
              <a:xfrm>
                <a:off x="2849"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Oval 477">
                <a:extLst>
                  <a:ext uri="{FF2B5EF4-FFF2-40B4-BE49-F238E27FC236}">
                    <a16:creationId xmlns:a16="http://schemas.microsoft.com/office/drawing/2014/main" id="{6CA581E2-C526-444D-B76C-B1EDF9945A09}"/>
                  </a:ext>
                </a:extLst>
              </p:cNvPr>
              <p:cNvSpPr>
                <a:spLocks noChangeArrowheads="1"/>
              </p:cNvSpPr>
              <p:nvPr/>
            </p:nvSpPr>
            <p:spPr bwMode="auto">
              <a:xfrm>
                <a:off x="2849" y="2203"/>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Oval 478">
                <a:extLst>
                  <a:ext uri="{FF2B5EF4-FFF2-40B4-BE49-F238E27FC236}">
                    <a16:creationId xmlns:a16="http://schemas.microsoft.com/office/drawing/2014/main" id="{605452C9-F2CA-429A-B57A-92AFB718AAD0}"/>
                  </a:ext>
                </a:extLst>
              </p:cNvPr>
              <p:cNvSpPr>
                <a:spLocks noChangeArrowheads="1"/>
              </p:cNvSpPr>
              <p:nvPr/>
            </p:nvSpPr>
            <p:spPr bwMode="auto">
              <a:xfrm>
                <a:off x="2757" y="436"/>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Oval 479">
                <a:extLst>
                  <a:ext uri="{FF2B5EF4-FFF2-40B4-BE49-F238E27FC236}">
                    <a16:creationId xmlns:a16="http://schemas.microsoft.com/office/drawing/2014/main" id="{CA772692-E80A-406C-90AE-EBE3F5CED50F}"/>
                  </a:ext>
                </a:extLst>
              </p:cNvPr>
              <p:cNvSpPr>
                <a:spLocks noChangeArrowheads="1"/>
              </p:cNvSpPr>
              <p:nvPr/>
            </p:nvSpPr>
            <p:spPr bwMode="auto">
              <a:xfrm>
                <a:off x="2757"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Oval 480">
                <a:extLst>
                  <a:ext uri="{FF2B5EF4-FFF2-40B4-BE49-F238E27FC236}">
                    <a16:creationId xmlns:a16="http://schemas.microsoft.com/office/drawing/2014/main" id="{2EE91824-9D43-45A0-92F1-41982873C8F7}"/>
                  </a:ext>
                </a:extLst>
              </p:cNvPr>
              <p:cNvSpPr>
                <a:spLocks noChangeArrowheads="1"/>
              </p:cNvSpPr>
              <p:nvPr/>
            </p:nvSpPr>
            <p:spPr bwMode="auto">
              <a:xfrm>
                <a:off x="2755" y="64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Oval 481">
                <a:extLst>
                  <a:ext uri="{FF2B5EF4-FFF2-40B4-BE49-F238E27FC236}">
                    <a16:creationId xmlns:a16="http://schemas.microsoft.com/office/drawing/2014/main" id="{13BAC3C8-DBBF-4F8B-B805-854054AB8045}"/>
                  </a:ext>
                </a:extLst>
              </p:cNvPr>
              <p:cNvSpPr>
                <a:spLocks noChangeArrowheads="1"/>
              </p:cNvSpPr>
              <p:nvPr/>
            </p:nvSpPr>
            <p:spPr bwMode="auto">
              <a:xfrm>
                <a:off x="2755" y="749"/>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Oval 482">
                <a:extLst>
                  <a:ext uri="{FF2B5EF4-FFF2-40B4-BE49-F238E27FC236}">
                    <a16:creationId xmlns:a16="http://schemas.microsoft.com/office/drawing/2014/main" id="{4E4B2E50-3726-4CE3-8025-DDA2449ACA40}"/>
                  </a:ext>
                </a:extLst>
              </p:cNvPr>
              <p:cNvSpPr>
                <a:spLocks noChangeArrowheads="1"/>
              </p:cNvSpPr>
              <p:nvPr/>
            </p:nvSpPr>
            <p:spPr bwMode="auto">
              <a:xfrm>
                <a:off x="2753" y="85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Oval 483">
                <a:extLst>
                  <a:ext uri="{FF2B5EF4-FFF2-40B4-BE49-F238E27FC236}">
                    <a16:creationId xmlns:a16="http://schemas.microsoft.com/office/drawing/2014/main" id="{74729EBF-15DA-4DCD-8DDB-B37DFD729895}"/>
                  </a:ext>
                </a:extLst>
              </p:cNvPr>
              <p:cNvSpPr>
                <a:spLocks noChangeArrowheads="1"/>
              </p:cNvSpPr>
              <p:nvPr/>
            </p:nvSpPr>
            <p:spPr bwMode="auto">
              <a:xfrm>
                <a:off x="2753" y="955"/>
                <a:ext cx="8"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Oval 484">
                <a:extLst>
                  <a:ext uri="{FF2B5EF4-FFF2-40B4-BE49-F238E27FC236}">
                    <a16:creationId xmlns:a16="http://schemas.microsoft.com/office/drawing/2014/main" id="{299EFBF7-8FB4-4566-A3A5-325D387986E7}"/>
                  </a:ext>
                </a:extLst>
              </p:cNvPr>
              <p:cNvSpPr>
                <a:spLocks noChangeArrowheads="1"/>
              </p:cNvSpPr>
              <p:nvPr/>
            </p:nvSpPr>
            <p:spPr bwMode="auto">
              <a:xfrm>
                <a:off x="2753"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Oval 485">
                <a:extLst>
                  <a:ext uri="{FF2B5EF4-FFF2-40B4-BE49-F238E27FC236}">
                    <a16:creationId xmlns:a16="http://schemas.microsoft.com/office/drawing/2014/main" id="{10360B57-4BBC-45E1-BFAD-675A3CF906EE}"/>
                  </a:ext>
                </a:extLst>
              </p:cNvPr>
              <p:cNvSpPr>
                <a:spLocks noChangeArrowheads="1"/>
              </p:cNvSpPr>
              <p:nvPr/>
            </p:nvSpPr>
            <p:spPr bwMode="auto">
              <a:xfrm>
                <a:off x="2751" y="1164"/>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Oval 486">
                <a:extLst>
                  <a:ext uri="{FF2B5EF4-FFF2-40B4-BE49-F238E27FC236}">
                    <a16:creationId xmlns:a16="http://schemas.microsoft.com/office/drawing/2014/main" id="{FA3483B7-26C4-4DB9-B7E3-CA82CE5FE0A2}"/>
                  </a:ext>
                </a:extLst>
              </p:cNvPr>
              <p:cNvSpPr>
                <a:spLocks noChangeArrowheads="1"/>
              </p:cNvSpPr>
              <p:nvPr/>
            </p:nvSpPr>
            <p:spPr bwMode="auto">
              <a:xfrm>
                <a:off x="2751" y="1268"/>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Oval 487">
                <a:extLst>
                  <a:ext uri="{FF2B5EF4-FFF2-40B4-BE49-F238E27FC236}">
                    <a16:creationId xmlns:a16="http://schemas.microsoft.com/office/drawing/2014/main" id="{E60E8101-53A1-46AD-984C-C627DD38D898}"/>
                  </a:ext>
                </a:extLst>
              </p:cNvPr>
              <p:cNvSpPr>
                <a:spLocks noChangeArrowheads="1"/>
              </p:cNvSpPr>
              <p:nvPr/>
            </p:nvSpPr>
            <p:spPr bwMode="auto">
              <a:xfrm>
                <a:off x="2749" y="1371"/>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Oval 488">
                <a:extLst>
                  <a:ext uri="{FF2B5EF4-FFF2-40B4-BE49-F238E27FC236}">
                    <a16:creationId xmlns:a16="http://schemas.microsoft.com/office/drawing/2014/main" id="{90F039B7-D062-48CE-AAF4-706217974612}"/>
                  </a:ext>
                </a:extLst>
              </p:cNvPr>
              <p:cNvSpPr>
                <a:spLocks noChangeArrowheads="1"/>
              </p:cNvSpPr>
              <p:nvPr/>
            </p:nvSpPr>
            <p:spPr bwMode="auto">
              <a:xfrm>
                <a:off x="2749" y="1475"/>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Oval 489">
                <a:extLst>
                  <a:ext uri="{FF2B5EF4-FFF2-40B4-BE49-F238E27FC236}">
                    <a16:creationId xmlns:a16="http://schemas.microsoft.com/office/drawing/2014/main" id="{1EC52001-EB8A-491A-9F7D-A6604039FF76}"/>
                  </a:ext>
                </a:extLst>
              </p:cNvPr>
              <p:cNvSpPr>
                <a:spLocks noChangeArrowheads="1"/>
              </p:cNvSpPr>
              <p:nvPr/>
            </p:nvSpPr>
            <p:spPr bwMode="auto">
              <a:xfrm>
                <a:off x="2749"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Oval 490">
                <a:extLst>
                  <a:ext uri="{FF2B5EF4-FFF2-40B4-BE49-F238E27FC236}">
                    <a16:creationId xmlns:a16="http://schemas.microsoft.com/office/drawing/2014/main" id="{09B7F9C0-C137-4C25-988D-16D8311B3074}"/>
                  </a:ext>
                </a:extLst>
              </p:cNvPr>
              <p:cNvSpPr>
                <a:spLocks noChangeArrowheads="1"/>
              </p:cNvSpPr>
              <p:nvPr/>
            </p:nvSpPr>
            <p:spPr bwMode="auto">
              <a:xfrm>
                <a:off x="2747"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Oval 491">
                <a:extLst>
                  <a:ext uri="{FF2B5EF4-FFF2-40B4-BE49-F238E27FC236}">
                    <a16:creationId xmlns:a16="http://schemas.microsoft.com/office/drawing/2014/main" id="{CBA335C3-CEC4-49E7-A8A1-23510472C249}"/>
                  </a:ext>
                </a:extLst>
              </p:cNvPr>
              <p:cNvSpPr>
                <a:spLocks noChangeArrowheads="1"/>
              </p:cNvSpPr>
              <p:nvPr/>
            </p:nvSpPr>
            <p:spPr bwMode="auto">
              <a:xfrm>
                <a:off x="2747"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Oval 492">
                <a:extLst>
                  <a:ext uri="{FF2B5EF4-FFF2-40B4-BE49-F238E27FC236}">
                    <a16:creationId xmlns:a16="http://schemas.microsoft.com/office/drawing/2014/main" id="{34D0C28D-8DE1-43CC-AB93-57E9C985B5DF}"/>
                  </a:ext>
                </a:extLst>
              </p:cNvPr>
              <p:cNvSpPr>
                <a:spLocks noChangeArrowheads="1"/>
              </p:cNvSpPr>
              <p:nvPr/>
            </p:nvSpPr>
            <p:spPr bwMode="auto">
              <a:xfrm>
                <a:off x="2745" y="1890"/>
                <a:ext cx="24"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Oval 493">
                <a:extLst>
                  <a:ext uri="{FF2B5EF4-FFF2-40B4-BE49-F238E27FC236}">
                    <a16:creationId xmlns:a16="http://schemas.microsoft.com/office/drawing/2014/main" id="{20397DC0-EE42-4699-BB9E-3BB0AE2FB247}"/>
                  </a:ext>
                </a:extLst>
              </p:cNvPr>
              <p:cNvSpPr>
                <a:spLocks noChangeArrowheads="1"/>
              </p:cNvSpPr>
              <p:nvPr/>
            </p:nvSpPr>
            <p:spPr bwMode="auto">
              <a:xfrm>
                <a:off x="2745" y="1994"/>
                <a:ext cx="24"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Oval 494">
                <a:extLst>
                  <a:ext uri="{FF2B5EF4-FFF2-40B4-BE49-F238E27FC236}">
                    <a16:creationId xmlns:a16="http://schemas.microsoft.com/office/drawing/2014/main" id="{07A7B3E2-D62A-47BA-93B9-2B9D40DDB18D}"/>
                  </a:ext>
                </a:extLst>
              </p:cNvPr>
              <p:cNvSpPr>
                <a:spLocks noChangeArrowheads="1"/>
              </p:cNvSpPr>
              <p:nvPr/>
            </p:nvSpPr>
            <p:spPr bwMode="auto">
              <a:xfrm>
                <a:off x="2745"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Oval 495">
                <a:extLst>
                  <a:ext uri="{FF2B5EF4-FFF2-40B4-BE49-F238E27FC236}">
                    <a16:creationId xmlns:a16="http://schemas.microsoft.com/office/drawing/2014/main" id="{217A0CB3-7B19-41C9-939D-8801F93E4ED8}"/>
                  </a:ext>
                </a:extLst>
              </p:cNvPr>
              <p:cNvSpPr>
                <a:spLocks noChangeArrowheads="1"/>
              </p:cNvSpPr>
              <p:nvPr/>
            </p:nvSpPr>
            <p:spPr bwMode="auto">
              <a:xfrm>
                <a:off x="2743" y="2203"/>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Oval 496">
                <a:extLst>
                  <a:ext uri="{FF2B5EF4-FFF2-40B4-BE49-F238E27FC236}">
                    <a16:creationId xmlns:a16="http://schemas.microsoft.com/office/drawing/2014/main" id="{F2EB1EA9-5434-4C31-9156-041BB5128D3B}"/>
                  </a:ext>
                </a:extLst>
              </p:cNvPr>
              <p:cNvSpPr>
                <a:spLocks noChangeArrowheads="1"/>
              </p:cNvSpPr>
              <p:nvPr/>
            </p:nvSpPr>
            <p:spPr bwMode="auto">
              <a:xfrm>
                <a:off x="2651" y="436"/>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Oval 497">
                <a:extLst>
                  <a:ext uri="{FF2B5EF4-FFF2-40B4-BE49-F238E27FC236}">
                    <a16:creationId xmlns:a16="http://schemas.microsoft.com/office/drawing/2014/main" id="{A0592845-0D2B-4E76-99E8-90D8C9DDE88D}"/>
                  </a:ext>
                </a:extLst>
              </p:cNvPr>
              <p:cNvSpPr>
                <a:spLocks noChangeArrowheads="1"/>
              </p:cNvSpPr>
              <p:nvPr/>
            </p:nvSpPr>
            <p:spPr bwMode="auto">
              <a:xfrm>
                <a:off x="2651"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Oval 498">
                <a:extLst>
                  <a:ext uri="{FF2B5EF4-FFF2-40B4-BE49-F238E27FC236}">
                    <a16:creationId xmlns:a16="http://schemas.microsoft.com/office/drawing/2014/main" id="{3D3E5A34-CE2C-4947-8174-E4E0506C00F5}"/>
                  </a:ext>
                </a:extLst>
              </p:cNvPr>
              <p:cNvSpPr>
                <a:spLocks noChangeArrowheads="1"/>
              </p:cNvSpPr>
              <p:nvPr/>
            </p:nvSpPr>
            <p:spPr bwMode="auto">
              <a:xfrm>
                <a:off x="2651" y="64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Oval 499">
                <a:extLst>
                  <a:ext uri="{FF2B5EF4-FFF2-40B4-BE49-F238E27FC236}">
                    <a16:creationId xmlns:a16="http://schemas.microsoft.com/office/drawing/2014/main" id="{4E267955-6881-4610-A6B3-F1B821BA5293}"/>
                  </a:ext>
                </a:extLst>
              </p:cNvPr>
              <p:cNvSpPr>
                <a:spLocks noChangeArrowheads="1"/>
              </p:cNvSpPr>
              <p:nvPr/>
            </p:nvSpPr>
            <p:spPr bwMode="auto">
              <a:xfrm>
                <a:off x="2649" y="74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Oval 500">
                <a:extLst>
                  <a:ext uri="{FF2B5EF4-FFF2-40B4-BE49-F238E27FC236}">
                    <a16:creationId xmlns:a16="http://schemas.microsoft.com/office/drawing/2014/main" id="{F1EE20E9-58E4-4276-B684-8A2371F75DA0}"/>
                  </a:ext>
                </a:extLst>
              </p:cNvPr>
              <p:cNvSpPr>
                <a:spLocks noChangeArrowheads="1"/>
              </p:cNvSpPr>
              <p:nvPr/>
            </p:nvSpPr>
            <p:spPr bwMode="auto">
              <a:xfrm>
                <a:off x="2649" y="852"/>
                <a:ext cx="6"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Oval 501">
                <a:extLst>
                  <a:ext uri="{FF2B5EF4-FFF2-40B4-BE49-F238E27FC236}">
                    <a16:creationId xmlns:a16="http://schemas.microsoft.com/office/drawing/2014/main" id="{BE9F5497-597D-4C2C-9961-F795DD5AE034}"/>
                  </a:ext>
                </a:extLst>
              </p:cNvPr>
              <p:cNvSpPr>
                <a:spLocks noChangeArrowheads="1"/>
              </p:cNvSpPr>
              <p:nvPr/>
            </p:nvSpPr>
            <p:spPr bwMode="auto">
              <a:xfrm>
                <a:off x="2647" y="955"/>
                <a:ext cx="10"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Oval 502">
                <a:extLst>
                  <a:ext uri="{FF2B5EF4-FFF2-40B4-BE49-F238E27FC236}">
                    <a16:creationId xmlns:a16="http://schemas.microsoft.com/office/drawing/2014/main" id="{39080B7E-659B-4492-984B-1A6A82292258}"/>
                  </a:ext>
                </a:extLst>
              </p:cNvPr>
              <p:cNvSpPr>
                <a:spLocks noChangeArrowheads="1"/>
              </p:cNvSpPr>
              <p:nvPr/>
            </p:nvSpPr>
            <p:spPr bwMode="auto">
              <a:xfrm>
                <a:off x="2647"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Oval 503">
                <a:extLst>
                  <a:ext uri="{FF2B5EF4-FFF2-40B4-BE49-F238E27FC236}">
                    <a16:creationId xmlns:a16="http://schemas.microsoft.com/office/drawing/2014/main" id="{F8249A61-6B4A-4C30-BB1B-F0ADA89C3577}"/>
                  </a:ext>
                </a:extLst>
              </p:cNvPr>
              <p:cNvSpPr>
                <a:spLocks noChangeArrowheads="1"/>
              </p:cNvSpPr>
              <p:nvPr/>
            </p:nvSpPr>
            <p:spPr bwMode="auto">
              <a:xfrm>
                <a:off x="2647" y="1164"/>
                <a:ext cx="10"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Oval 504">
                <a:extLst>
                  <a:ext uri="{FF2B5EF4-FFF2-40B4-BE49-F238E27FC236}">
                    <a16:creationId xmlns:a16="http://schemas.microsoft.com/office/drawing/2014/main" id="{042CCFAD-D58B-42B4-A4E9-34D3DA92286D}"/>
                  </a:ext>
                </a:extLst>
              </p:cNvPr>
              <p:cNvSpPr>
                <a:spLocks noChangeArrowheads="1"/>
              </p:cNvSpPr>
              <p:nvPr/>
            </p:nvSpPr>
            <p:spPr bwMode="auto">
              <a:xfrm>
                <a:off x="2645" y="126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Oval 505">
                <a:extLst>
                  <a:ext uri="{FF2B5EF4-FFF2-40B4-BE49-F238E27FC236}">
                    <a16:creationId xmlns:a16="http://schemas.microsoft.com/office/drawing/2014/main" id="{FFC6C971-DFD8-4F8F-A809-F0114BF9C582}"/>
                  </a:ext>
                </a:extLst>
              </p:cNvPr>
              <p:cNvSpPr>
                <a:spLocks noChangeArrowheads="1"/>
              </p:cNvSpPr>
              <p:nvPr/>
            </p:nvSpPr>
            <p:spPr bwMode="auto">
              <a:xfrm>
                <a:off x="2645" y="1371"/>
                <a:ext cx="14"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Oval 506">
                <a:extLst>
                  <a:ext uri="{FF2B5EF4-FFF2-40B4-BE49-F238E27FC236}">
                    <a16:creationId xmlns:a16="http://schemas.microsoft.com/office/drawing/2014/main" id="{D2F93088-ECA3-4A9F-921F-479C1B50C522}"/>
                  </a:ext>
                </a:extLst>
              </p:cNvPr>
              <p:cNvSpPr>
                <a:spLocks noChangeArrowheads="1"/>
              </p:cNvSpPr>
              <p:nvPr/>
            </p:nvSpPr>
            <p:spPr bwMode="auto">
              <a:xfrm>
                <a:off x="2643" y="1475"/>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Oval 507">
                <a:extLst>
                  <a:ext uri="{FF2B5EF4-FFF2-40B4-BE49-F238E27FC236}">
                    <a16:creationId xmlns:a16="http://schemas.microsoft.com/office/drawing/2014/main" id="{1194F74B-9746-4508-9678-FC67300310DC}"/>
                  </a:ext>
                </a:extLst>
              </p:cNvPr>
              <p:cNvSpPr>
                <a:spLocks noChangeArrowheads="1"/>
              </p:cNvSpPr>
              <p:nvPr/>
            </p:nvSpPr>
            <p:spPr bwMode="auto">
              <a:xfrm>
                <a:off x="2643"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Oval 508">
                <a:extLst>
                  <a:ext uri="{FF2B5EF4-FFF2-40B4-BE49-F238E27FC236}">
                    <a16:creationId xmlns:a16="http://schemas.microsoft.com/office/drawing/2014/main" id="{EFE7A746-9696-4838-919E-9B39ED4C88F0}"/>
                  </a:ext>
                </a:extLst>
              </p:cNvPr>
              <p:cNvSpPr>
                <a:spLocks noChangeArrowheads="1"/>
              </p:cNvSpPr>
              <p:nvPr/>
            </p:nvSpPr>
            <p:spPr bwMode="auto">
              <a:xfrm>
                <a:off x="2643"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Oval 509">
                <a:extLst>
                  <a:ext uri="{FF2B5EF4-FFF2-40B4-BE49-F238E27FC236}">
                    <a16:creationId xmlns:a16="http://schemas.microsoft.com/office/drawing/2014/main" id="{BE995F76-18BE-46CF-9CA8-D3E4115B4648}"/>
                  </a:ext>
                </a:extLst>
              </p:cNvPr>
              <p:cNvSpPr>
                <a:spLocks noChangeArrowheads="1"/>
              </p:cNvSpPr>
              <p:nvPr/>
            </p:nvSpPr>
            <p:spPr bwMode="auto">
              <a:xfrm>
                <a:off x="2641"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Oval 510">
                <a:extLst>
                  <a:ext uri="{FF2B5EF4-FFF2-40B4-BE49-F238E27FC236}">
                    <a16:creationId xmlns:a16="http://schemas.microsoft.com/office/drawing/2014/main" id="{A5FF23E7-F568-49FA-BC10-9B4D8972EBAB}"/>
                  </a:ext>
                </a:extLst>
              </p:cNvPr>
              <p:cNvSpPr>
                <a:spLocks noChangeArrowheads="1"/>
              </p:cNvSpPr>
              <p:nvPr/>
            </p:nvSpPr>
            <p:spPr bwMode="auto">
              <a:xfrm>
                <a:off x="2641" y="1890"/>
                <a:ext cx="22"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Oval 511">
                <a:extLst>
                  <a:ext uri="{FF2B5EF4-FFF2-40B4-BE49-F238E27FC236}">
                    <a16:creationId xmlns:a16="http://schemas.microsoft.com/office/drawing/2014/main" id="{149802C4-0F99-4AA1-94ED-CAAA1C521514}"/>
                  </a:ext>
                </a:extLst>
              </p:cNvPr>
              <p:cNvSpPr>
                <a:spLocks noChangeArrowheads="1"/>
              </p:cNvSpPr>
              <p:nvPr/>
            </p:nvSpPr>
            <p:spPr bwMode="auto">
              <a:xfrm>
                <a:off x="2639" y="199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Oval 512">
                <a:extLst>
                  <a:ext uri="{FF2B5EF4-FFF2-40B4-BE49-F238E27FC236}">
                    <a16:creationId xmlns:a16="http://schemas.microsoft.com/office/drawing/2014/main" id="{4CCE4DDF-569E-48F3-B230-0622AB9D4DD3}"/>
                  </a:ext>
                </a:extLst>
              </p:cNvPr>
              <p:cNvSpPr>
                <a:spLocks noChangeArrowheads="1"/>
              </p:cNvSpPr>
              <p:nvPr/>
            </p:nvSpPr>
            <p:spPr bwMode="auto">
              <a:xfrm>
                <a:off x="2639"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Oval 513">
                <a:extLst>
                  <a:ext uri="{FF2B5EF4-FFF2-40B4-BE49-F238E27FC236}">
                    <a16:creationId xmlns:a16="http://schemas.microsoft.com/office/drawing/2014/main" id="{ABBDB4E8-49C7-4DE7-9B91-6B4DDAC6533C}"/>
                  </a:ext>
                </a:extLst>
              </p:cNvPr>
              <p:cNvSpPr>
                <a:spLocks noChangeArrowheads="1"/>
              </p:cNvSpPr>
              <p:nvPr/>
            </p:nvSpPr>
            <p:spPr bwMode="auto">
              <a:xfrm>
                <a:off x="2639" y="2203"/>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Oval 514">
                <a:extLst>
                  <a:ext uri="{FF2B5EF4-FFF2-40B4-BE49-F238E27FC236}">
                    <a16:creationId xmlns:a16="http://schemas.microsoft.com/office/drawing/2014/main" id="{B52419FE-5FE4-4584-A91B-78F145D69F51}"/>
                  </a:ext>
                </a:extLst>
              </p:cNvPr>
              <p:cNvSpPr>
                <a:spLocks noChangeArrowheads="1"/>
              </p:cNvSpPr>
              <p:nvPr/>
            </p:nvSpPr>
            <p:spPr bwMode="auto">
              <a:xfrm>
                <a:off x="2548" y="542"/>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Oval 515">
                <a:extLst>
                  <a:ext uri="{FF2B5EF4-FFF2-40B4-BE49-F238E27FC236}">
                    <a16:creationId xmlns:a16="http://schemas.microsoft.com/office/drawing/2014/main" id="{A00D22F7-9AFD-4265-A862-0E0CE9293E6D}"/>
                  </a:ext>
                </a:extLst>
              </p:cNvPr>
              <p:cNvSpPr>
                <a:spLocks noChangeArrowheads="1"/>
              </p:cNvSpPr>
              <p:nvPr/>
            </p:nvSpPr>
            <p:spPr bwMode="auto">
              <a:xfrm>
                <a:off x="2545" y="645"/>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Oval 516">
                <a:extLst>
                  <a:ext uri="{FF2B5EF4-FFF2-40B4-BE49-F238E27FC236}">
                    <a16:creationId xmlns:a16="http://schemas.microsoft.com/office/drawing/2014/main" id="{F1992F26-8149-48A1-906E-B257307340AE}"/>
                  </a:ext>
                </a:extLst>
              </p:cNvPr>
              <p:cNvSpPr>
                <a:spLocks noChangeArrowheads="1"/>
              </p:cNvSpPr>
              <p:nvPr/>
            </p:nvSpPr>
            <p:spPr bwMode="auto">
              <a:xfrm>
                <a:off x="2545" y="749"/>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Oval 517">
                <a:extLst>
                  <a:ext uri="{FF2B5EF4-FFF2-40B4-BE49-F238E27FC236}">
                    <a16:creationId xmlns:a16="http://schemas.microsoft.com/office/drawing/2014/main" id="{E85AEA7C-A93F-4B5E-9EE1-D8E4F9055EB5}"/>
                  </a:ext>
                </a:extLst>
              </p:cNvPr>
              <p:cNvSpPr>
                <a:spLocks noChangeArrowheads="1"/>
              </p:cNvSpPr>
              <p:nvPr/>
            </p:nvSpPr>
            <p:spPr bwMode="auto">
              <a:xfrm>
                <a:off x="2545" y="854"/>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Oval 518">
                <a:extLst>
                  <a:ext uri="{FF2B5EF4-FFF2-40B4-BE49-F238E27FC236}">
                    <a16:creationId xmlns:a16="http://schemas.microsoft.com/office/drawing/2014/main" id="{B39A0E3D-C065-418E-8BC9-122E574D4C2F}"/>
                  </a:ext>
                </a:extLst>
              </p:cNvPr>
              <p:cNvSpPr>
                <a:spLocks noChangeArrowheads="1"/>
              </p:cNvSpPr>
              <p:nvPr/>
            </p:nvSpPr>
            <p:spPr bwMode="auto">
              <a:xfrm>
                <a:off x="2545" y="957"/>
                <a:ext cx="5"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Oval 519">
                <a:extLst>
                  <a:ext uri="{FF2B5EF4-FFF2-40B4-BE49-F238E27FC236}">
                    <a16:creationId xmlns:a16="http://schemas.microsoft.com/office/drawing/2014/main" id="{D0734224-4C25-4CE9-B8B1-D6B89429BE5D}"/>
                  </a:ext>
                </a:extLst>
              </p:cNvPr>
              <p:cNvSpPr>
                <a:spLocks noChangeArrowheads="1"/>
              </p:cNvSpPr>
              <p:nvPr/>
            </p:nvSpPr>
            <p:spPr bwMode="auto">
              <a:xfrm>
                <a:off x="2543" y="1063"/>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Oval 520">
                <a:extLst>
                  <a:ext uri="{FF2B5EF4-FFF2-40B4-BE49-F238E27FC236}">
                    <a16:creationId xmlns:a16="http://schemas.microsoft.com/office/drawing/2014/main" id="{00DEFC1E-1C45-438B-A73A-613518003680}"/>
                  </a:ext>
                </a:extLst>
              </p:cNvPr>
              <p:cNvSpPr>
                <a:spLocks noChangeArrowheads="1"/>
              </p:cNvSpPr>
              <p:nvPr/>
            </p:nvSpPr>
            <p:spPr bwMode="auto">
              <a:xfrm>
                <a:off x="2543" y="1166"/>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Oval 521">
                <a:extLst>
                  <a:ext uri="{FF2B5EF4-FFF2-40B4-BE49-F238E27FC236}">
                    <a16:creationId xmlns:a16="http://schemas.microsoft.com/office/drawing/2014/main" id="{7E3FAD2A-AE43-4375-A9DF-EE3AFCB97338}"/>
                  </a:ext>
                </a:extLst>
              </p:cNvPr>
              <p:cNvSpPr>
                <a:spLocks noChangeArrowheads="1"/>
              </p:cNvSpPr>
              <p:nvPr/>
            </p:nvSpPr>
            <p:spPr bwMode="auto">
              <a:xfrm>
                <a:off x="2543" y="1270"/>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Oval 522">
                <a:extLst>
                  <a:ext uri="{FF2B5EF4-FFF2-40B4-BE49-F238E27FC236}">
                    <a16:creationId xmlns:a16="http://schemas.microsoft.com/office/drawing/2014/main" id="{F921299A-1411-4A46-8066-5E3F62151A00}"/>
                  </a:ext>
                </a:extLst>
              </p:cNvPr>
              <p:cNvSpPr>
                <a:spLocks noChangeArrowheads="1"/>
              </p:cNvSpPr>
              <p:nvPr/>
            </p:nvSpPr>
            <p:spPr bwMode="auto">
              <a:xfrm>
                <a:off x="2543" y="1375"/>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Oval 523">
                <a:extLst>
                  <a:ext uri="{FF2B5EF4-FFF2-40B4-BE49-F238E27FC236}">
                    <a16:creationId xmlns:a16="http://schemas.microsoft.com/office/drawing/2014/main" id="{527AC082-BEF1-4298-A7F4-5D9217DEA654}"/>
                  </a:ext>
                </a:extLst>
              </p:cNvPr>
              <p:cNvSpPr>
                <a:spLocks noChangeArrowheads="1"/>
              </p:cNvSpPr>
              <p:nvPr/>
            </p:nvSpPr>
            <p:spPr bwMode="auto">
              <a:xfrm>
                <a:off x="2541" y="1479"/>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Oval 524">
                <a:extLst>
                  <a:ext uri="{FF2B5EF4-FFF2-40B4-BE49-F238E27FC236}">
                    <a16:creationId xmlns:a16="http://schemas.microsoft.com/office/drawing/2014/main" id="{305CF648-FA29-4332-BE2E-5B8291ECDD8C}"/>
                  </a:ext>
                </a:extLst>
              </p:cNvPr>
              <p:cNvSpPr>
                <a:spLocks noChangeArrowheads="1"/>
              </p:cNvSpPr>
              <p:nvPr/>
            </p:nvSpPr>
            <p:spPr bwMode="auto">
              <a:xfrm>
                <a:off x="2541" y="1582"/>
                <a:ext cx="13"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Oval 525">
                <a:extLst>
                  <a:ext uri="{FF2B5EF4-FFF2-40B4-BE49-F238E27FC236}">
                    <a16:creationId xmlns:a16="http://schemas.microsoft.com/office/drawing/2014/main" id="{0DF4A591-E4FA-4DAB-9902-C30979502A35}"/>
                  </a:ext>
                </a:extLst>
              </p:cNvPr>
              <p:cNvSpPr>
                <a:spLocks noChangeArrowheads="1"/>
              </p:cNvSpPr>
              <p:nvPr/>
            </p:nvSpPr>
            <p:spPr bwMode="auto">
              <a:xfrm>
                <a:off x="2541" y="1688"/>
                <a:ext cx="13"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Oval 526">
                <a:extLst>
                  <a:ext uri="{FF2B5EF4-FFF2-40B4-BE49-F238E27FC236}">
                    <a16:creationId xmlns:a16="http://schemas.microsoft.com/office/drawing/2014/main" id="{DE6556B4-AEA5-4950-BA33-A233E486ACDC}"/>
                  </a:ext>
                </a:extLst>
              </p:cNvPr>
              <p:cNvSpPr>
                <a:spLocks noChangeArrowheads="1"/>
              </p:cNvSpPr>
              <p:nvPr/>
            </p:nvSpPr>
            <p:spPr bwMode="auto">
              <a:xfrm>
                <a:off x="2539" y="1791"/>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Oval 527">
                <a:extLst>
                  <a:ext uri="{FF2B5EF4-FFF2-40B4-BE49-F238E27FC236}">
                    <a16:creationId xmlns:a16="http://schemas.microsoft.com/office/drawing/2014/main" id="{2DAE5A79-9BB6-4378-8AB3-6DDBC841B97A}"/>
                  </a:ext>
                </a:extLst>
              </p:cNvPr>
              <p:cNvSpPr>
                <a:spLocks noChangeArrowheads="1"/>
              </p:cNvSpPr>
              <p:nvPr/>
            </p:nvSpPr>
            <p:spPr bwMode="auto">
              <a:xfrm>
                <a:off x="2539" y="1894"/>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Oval 528">
                <a:extLst>
                  <a:ext uri="{FF2B5EF4-FFF2-40B4-BE49-F238E27FC236}">
                    <a16:creationId xmlns:a16="http://schemas.microsoft.com/office/drawing/2014/main" id="{1DA8D0E8-B5C3-41E1-BD72-CBCA0E3CA234}"/>
                  </a:ext>
                </a:extLst>
              </p:cNvPr>
              <p:cNvSpPr>
                <a:spLocks noChangeArrowheads="1"/>
              </p:cNvSpPr>
              <p:nvPr/>
            </p:nvSpPr>
            <p:spPr bwMode="auto">
              <a:xfrm>
                <a:off x="2539" y="1998"/>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Oval 529">
                <a:extLst>
                  <a:ext uri="{FF2B5EF4-FFF2-40B4-BE49-F238E27FC236}">
                    <a16:creationId xmlns:a16="http://schemas.microsoft.com/office/drawing/2014/main" id="{CDCDDCDE-556D-4D80-8D07-E049F689C8DD}"/>
                  </a:ext>
                </a:extLst>
              </p:cNvPr>
              <p:cNvSpPr>
                <a:spLocks noChangeArrowheads="1"/>
              </p:cNvSpPr>
              <p:nvPr/>
            </p:nvSpPr>
            <p:spPr bwMode="auto">
              <a:xfrm>
                <a:off x="2539" y="2103"/>
                <a:ext cx="17"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Oval 530">
                <a:extLst>
                  <a:ext uri="{FF2B5EF4-FFF2-40B4-BE49-F238E27FC236}">
                    <a16:creationId xmlns:a16="http://schemas.microsoft.com/office/drawing/2014/main" id="{822D2111-B4F7-427E-A26D-B0653EBD468B}"/>
                  </a:ext>
                </a:extLst>
              </p:cNvPr>
              <p:cNvSpPr>
                <a:spLocks noChangeArrowheads="1"/>
              </p:cNvSpPr>
              <p:nvPr/>
            </p:nvSpPr>
            <p:spPr bwMode="auto">
              <a:xfrm>
                <a:off x="2537" y="2207"/>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Oval 531">
                <a:extLst>
                  <a:ext uri="{FF2B5EF4-FFF2-40B4-BE49-F238E27FC236}">
                    <a16:creationId xmlns:a16="http://schemas.microsoft.com/office/drawing/2014/main" id="{72EE6F6B-ABDE-4F2C-BC0A-2EF2238721DA}"/>
                  </a:ext>
                </a:extLst>
              </p:cNvPr>
              <p:cNvSpPr>
                <a:spLocks noChangeArrowheads="1"/>
              </p:cNvSpPr>
              <p:nvPr/>
            </p:nvSpPr>
            <p:spPr bwMode="auto">
              <a:xfrm>
                <a:off x="2537" y="4196"/>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Oval 532">
                <a:extLst>
                  <a:ext uri="{FF2B5EF4-FFF2-40B4-BE49-F238E27FC236}">
                    <a16:creationId xmlns:a16="http://schemas.microsoft.com/office/drawing/2014/main" id="{60F94753-3264-46F5-B56F-C6DA4B928AAC}"/>
                  </a:ext>
                </a:extLst>
              </p:cNvPr>
              <p:cNvSpPr>
                <a:spLocks noChangeArrowheads="1"/>
              </p:cNvSpPr>
              <p:nvPr/>
            </p:nvSpPr>
            <p:spPr bwMode="auto">
              <a:xfrm>
                <a:off x="2537" y="409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Oval 533">
                <a:extLst>
                  <a:ext uri="{FF2B5EF4-FFF2-40B4-BE49-F238E27FC236}">
                    <a16:creationId xmlns:a16="http://schemas.microsoft.com/office/drawing/2014/main" id="{5E4B402C-0635-4440-B441-4802C0A33057}"/>
                  </a:ext>
                </a:extLst>
              </p:cNvPr>
              <p:cNvSpPr>
                <a:spLocks noChangeArrowheads="1"/>
              </p:cNvSpPr>
              <p:nvPr/>
            </p:nvSpPr>
            <p:spPr bwMode="auto">
              <a:xfrm>
                <a:off x="2537" y="3987"/>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Oval 534">
                <a:extLst>
                  <a:ext uri="{FF2B5EF4-FFF2-40B4-BE49-F238E27FC236}">
                    <a16:creationId xmlns:a16="http://schemas.microsoft.com/office/drawing/2014/main" id="{11D5C040-01FA-457E-ABC1-A02846DA5184}"/>
                  </a:ext>
                </a:extLst>
              </p:cNvPr>
              <p:cNvSpPr>
                <a:spLocks noChangeArrowheads="1"/>
              </p:cNvSpPr>
              <p:nvPr/>
            </p:nvSpPr>
            <p:spPr bwMode="auto">
              <a:xfrm>
                <a:off x="2537" y="3882"/>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Oval 535">
                <a:extLst>
                  <a:ext uri="{FF2B5EF4-FFF2-40B4-BE49-F238E27FC236}">
                    <a16:creationId xmlns:a16="http://schemas.microsoft.com/office/drawing/2014/main" id="{94EF7018-DDEE-4997-947C-BE2784DB0E7A}"/>
                  </a:ext>
                </a:extLst>
              </p:cNvPr>
              <p:cNvSpPr>
                <a:spLocks noChangeArrowheads="1"/>
              </p:cNvSpPr>
              <p:nvPr/>
            </p:nvSpPr>
            <p:spPr bwMode="auto">
              <a:xfrm>
                <a:off x="2537" y="3777"/>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Oval 536">
                <a:extLst>
                  <a:ext uri="{FF2B5EF4-FFF2-40B4-BE49-F238E27FC236}">
                    <a16:creationId xmlns:a16="http://schemas.microsoft.com/office/drawing/2014/main" id="{AC4EB371-CD1C-4003-912F-ACA4ABB06C75}"/>
                  </a:ext>
                </a:extLst>
              </p:cNvPr>
              <p:cNvSpPr>
                <a:spLocks noChangeArrowheads="1"/>
              </p:cNvSpPr>
              <p:nvPr/>
            </p:nvSpPr>
            <p:spPr bwMode="auto">
              <a:xfrm>
                <a:off x="2537" y="3673"/>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Oval 537">
                <a:extLst>
                  <a:ext uri="{FF2B5EF4-FFF2-40B4-BE49-F238E27FC236}">
                    <a16:creationId xmlns:a16="http://schemas.microsoft.com/office/drawing/2014/main" id="{F50B3ADD-DC6E-47FA-932D-2BEA5BF80E88}"/>
                  </a:ext>
                </a:extLst>
              </p:cNvPr>
              <p:cNvSpPr>
                <a:spLocks noChangeArrowheads="1"/>
              </p:cNvSpPr>
              <p:nvPr/>
            </p:nvSpPr>
            <p:spPr bwMode="auto">
              <a:xfrm>
                <a:off x="2537" y="3568"/>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Oval 538">
                <a:extLst>
                  <a:ext uri="{FF2B5EF4-FFF2-40B4-BE49-F238E27FC236}">
                    <a16:creationId xmlns:a16="http://schemas.microsoft.com/office/drawing/2014/main" id="{2744331E-EFC7-46E9-B953-0A509DA0E030}"/>
                  </a:ext>
                </a:extLst>
              </p:cNvPr>
              <p:cNvSpPr>
                <a:spLocks noChangeArrowheads="1"/>
              </p:cNvSpPr>
              <p:nvPr/>
            </p:nvSpPr>
            <p:spPr bwMode="auto">
              <a:xfrm>
                <a:off x="2537" y="3462"/>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Oval 539">
                <a:extLst>
                  <a:ext uri="{FF2B5EF4-FFF2-40B4-BE49-F238E27FC236}">
                    <a16:creationId xmlns:a16="http://schemas.microsoft.com/office/drawing/2014/main" id="{D04DF5A3-7082-43B8-B90D-260DE43A7F71}"/>
                  </a:ext>
                </a:extLst>
              </p:cNvPr>
              <p:cNvSpPr>
                <a:spLocks noChangeArrowheads="1"/>
              </p:cNvSpPr>
              <p:nvPr/>
            </p:nvSpPr>
            <p:spPr bwMode="auto">
              <a:xfrm>
                <a:off x="2537" y="3359"/>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Oval 540">
                <a:extLst>
                  <a:ext uri="{FF2B5EF4-FFF2-40B4-BE49-F238E27FC236}">
                    <a16:creationId xmlns:a16="http://schemas.microsoft.com/office/drawing/2014/main" id="{DA2E3593-757F-4751-814A-218234467202}"/>
                  </a:ext>
                </a:extLst>
              </p:cNvPr>
              <p:cNvSpPr>
                <a:spLocks noChangeArrowheads="1"/>
              </p:cNvSpPr>
              <p:nvPr/>
            </p:nvSpPr>
            <p:spPr bwMode="auto">
              <a:xfrm>
                <a:off x="2537" y="3253"/>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Oval 541">
                <a:extLst>
                  <a:ext uri="{FF2B5EF4-FFF2-40B4-BE49-F238E27FC236}">
                    <a16:creationId xmlns:a16="http://schemas.microsoft.com/office/drawing/2014/main" id="{27807C01-72E5-459E-A4F4-D1B9479A252F}"/>
                  </a:ext>
                </a:extLst>
              </p:cNvPr>
              <p:cNvSpPr>
                <a:spLocks noChangeArrowheads="1"/>
              </p:cNvSpPr>
              <p:nvPr/>
            </p:nvSpPr>
            <p:spPr bwMode="auto">
              <a:xfrm>
                <a:off x="2537" y="3150"/>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Oval 542">
                <a:extLst>
                  <a:ext uri="{FF2B5EF4-FFF2-40B4-BE49-F238E27FC236}">
                    <a16:creationId xmlns:a16="http://schemas.microsoft.com/office/drawing/2014/main" id="{28B662E5-58C9-415E-B70A-767F616FD0E0}"/>
                  </a:ext>
                </a:extLst>
              </p:cNvPr>
              <p:cNvSpPr>
                <a:spLocks noChangeArrowheads="1"/>
              </p:cNvSpPr>
              <p:nvPr/>
            </p:nvSpPr>
            <p:spPr bwMode="auto">
              <a:xfrm>
                <a:off x="2537" y="3044"/>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Oval 543">
                <a:extLst>
                  <a:ext uri="{FF2B5EF4-FFF2-40B4-BE49-F238E27FC236}">
                    <a16:creationId xmlns:a16="http://schemas.microsoft.com/office/drawing/2014/main" id="{ED4AB810-78DD-452E-8BCE-C339D5E60CFF}"/>
                  </a:ext>
                </a:extLst>
              </p:cNvPr>
              <p:cNvSpPr>
                <a:spLocks noChangeArrowheads="1"/>
              </p:cNvSpPr>
              <p:nvPr/>
            </p:nvSpPr>
            <p:spPr bwMode="auto">
              <a:xfrm>
                <a:off x="2537" y="2939"/>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Oval 544">
                <a:extLst>
                  <a:ext uri="{FF2B5EF4-FFF2-40B4-BE49-F238E27FC236}">
                    <a16:creationId xmlns:a16="http://schemas.microsoft.com/office/drawing/2014/main" id="{49D091EA-1050-4915-B5EB-79B3CA2C9432}"/>
                  </a:ext>
                </a:extLst>
              </p:cNvPr>
              <p:cNvSpPr>
                <a:spLocks noChangeArrowheads="1"/>
              </p:cNvSpPr>
              <p:nvPr/>
            </p:nvSpPr>
            <p:spPr bwMode="auto">
              <a:xfrm>
                <a:off x="2537" y="2835"/>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Oval 545">
                <a:extLst>
                  <a:ext uri="{FF2B5EF4-FFF2-40B4-BE49-F238E27FC236}">
                    <a16:creationId xmlns:a16="http://schemas.microsoft.com/office/drawing/2014/main" id="{A866831F-A8FC-45B2-9276-1B3CD68FCD6F}"/>
                  </a:ext>
                </a:extLst>
              </p:cNvPr>
              <p:cNvSpPr>
                <a:spLocks noChangeArrowheads="1"/>
              </p:cNvSpPr>
              <p:nvPr/>
            </p:nvSpPr>
            <p:spPr bwMode="auto">
              <a:xfrm>
                <a:off x="2537" y="2730"/>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Oval 546">
                <a:extLst>
                  <a:ext uri="{FF2B5EF4-FFF2-40B4-BE49-F238E27FC236}">
                    <a16:creationId xmlns:a16="http://schemas.microsoft.com/office/drawing/2014/main" id="{CA8A7F6F-80C2-4F3A-9861-DE86722D440F}"/>
                  </a:ext>
                </a:extLst>
              </p:cNvPr>
              <p:cNvSpPr>
                <a:spLocks noChangeArrowheads="1"/>
              </p:cNvSpPr>
              <p:nvPr/>
            </p:nvSpPr>
            <p:spPr bwMode="auto">
              <a:xfrm>
                <a:off x="2537" y="2627"/>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Oval 547">
                <a:extLst>
                  <a:ext uri="{FF2B5EF4-FFF2-40B4-BE49-F238E27FC236}">
                    <a16:creationId xmlns:a16="http://schemas.microsoft.com/office/drawing/2014/main" id="{71260799-B161-4764-9637-BB3194DC3E57}"/>
                  </a:ext>
                </a:extLst>
              </p:cNvPr>
              <p:cNvSpPr>
                <a:spLocks noChangeArrowheads="1"/>
              </p:cNvSpPr>
              <p:nvPr/>
            </p:nvSpPr>
            <p:spPr bwMode="auto">
              <a:xfrm>
                <a:off x="2537" y="252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Oval 548">
                <a:extLst>
                  <a:ext uri="{FF2B5EF4-FFF2-40B4-BE49-F238E27FC236}">
                    <a16:creationId xmlns:a16="http://schemas.microsoft.com/office/drawing/2014/main" id="{20516432-94CF-4754-ABD2-B84360C83FDF}"/>
                  </a:ext>
                </a:extLst>
              </p:cNvPr>
              <p:cNvSpPr>
                <a:spLocks noChangeArrowheads="1"/>
              </p:cNvSpPr>
              <p:nvPr/>
            </p:nvSpPr>
            <p:spPr bwMode="auto">
              <a:xfrm>
                <a:off x="2537" y="2416"/>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Oval 549">
                <a:extLst>
                  <a:ext uri="{FF2B5EF4-FFF2-40B4-BE49-F238E27FC236}">
                    <a16:creationId xmlns:a16="http://schemas.microsoft.com/office/drawing/2014/main" id="{722FD35E-7B12-48E5-A46E-4CEEE0452801}"/>
                  </a:ext>
                </a:extLst>
              </p:cNvPr>
              <p:cNvSpPr>
                <a:spLocks noChangeArrowheads="1"/>
              </p:cNvSpPr>
              <p:nvPr/>
            </p:nvSpPr>
            <p:spPr bwMode="auto">
              <a:xfrm>
                <a:off x="2537" y="2312"/>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Oval 550">
                <a:extLst>
                  <a:ext uri="{FF2B5EF4-FFF2-40B4-BE49-F238E27FC236}">
                    <a16:creationId xmlns:a16="http://schemas.microsoft.com/office/drawing/2014/main" id="{C00A4193-8E3B-4D50-BCF2-753813AFCBE9}"/>
                  </a:ext>
                </a:extLst>
              </p:cNvPr>
              <p:cNvSpPr>
                <a:spLocks noChangeArrowheads="1"/>
              </p:cNvSpPr>
              <p:nvPr/>
            </p:nvSpPr>
            <p:spPr bwMode="auto">
              <a:xfrm>
                <a:off x="2637" y="419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Oval 551">
                <a:extLst>
                  <a:ext uri="{FF2B5EF4-FFF2-40B4-BE49-F238E27FC236}">
                    <a16:creationId xmlns:a16="http://schemas.microsoft.com/office/drawing/2014/main" id="{D81D7F0E-59AB-42A6-823B-407778DCAFAF}"/>
                  </a:ext>
                </a:extLst>
              </p:cNvPr>
              <p:cNvSpPr>
                <a:spLocks noChangeArrowheads="1"/>
              </p:cNvSpPr>
              <p:nvPr/>
            </p:nvSpPr>
            <p:spPr bwMode="auto">
              <a:xfrm>
                <a:off x="2637" y="4087"/>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552">
                <a:extLst>
                  <a:ext uri="{FF2B5EF4-FFF2-40B4-BE49-F238E27FC236}">
                    <a16:creationId xmlns:a16="http://schemas.microsoft.com/office/drawing/2014/main" id="{A58F0F83-4C86-4619-8F48-5FB5912D17D1}"/>
                  </a:ext>
                </a:extLst>
              </p:cNvPr>
              <p:cNvSpPr>
                <a:spLocks noChangeArrowheads="1"/>
              </p:cNvSpPr>
              <p:nvPr/>
            </p:nvSpPr>
            <p:spPr bwMode="auto">
              <a:xfrm>
                <a:off x="2637" y="3981"/>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Oval 553">
                <a:extLst>
                  <a:ext uri="{FF2B5EF4-FFF2-40B4-BE49-F238E27FC236}">
                    <a16:creationId xmlns:a16="http://schemas.microsoft.com/office/drawing/2014/main" id="{95BC75E2-BA97-495C-827F-44DD352E95DC}"/>
                  </a:ext>
                </a:extLst>
              </p:cNvPr>
              <p:cNvSpPr>
                <a:spLocks noChangeArrowheads="1"/>
              </p:cNvSpPr>
              <p:nvPr/>
            </p:nvSpPr>
            <p:spPr bwMode="auto">
              <a:xfrm>
                <a:off x="2637" y="387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Oval 554">
                <a:extLst>
                  <a:ext uri="{FF2B5EF4-FFF2-40B4-BE49-F238E27FC236}">
                    <a16:creationId xmlns:a16="http://schemas.microsoft.com/office/drawing/2014/main" id="{AC274AD9-CAF6-404C-A902-833EF1BC0717}"/>
                  </a:ext>
                </a:extLst>
              </p:cNvPr>
              <p:cNvSpPr>
                <a:spLocks noChangeArrowheads="1"/>
              </p:cNvSpPr>
              <p:nvPr/>
            </p:nvSpPr>
            <p:spPr bwMode="auto">
              <a:xfrm>
                <a:off x="2637" y="3772"/>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Oval 555">
                <a:extLst>
                  <a:ext uri="{FF2B5EF4-FFF2-40B4-BE49-F238E27FC236}">
                    <a16:creationId xmlns:a16="http://schemas.microsoft.com/office/drawing/2014/main" id="{0CB6435B-6C90-4F6D-AB7E-767A6765B6D7}"/>
                  </a:ext>
                </a:extLst>
              </p:cNvPr>
              <p:cNvSpPr>
                <a:spLocks noChangeArrowheads="1"/>
              </p:cNvSpPr>
              <p:nvPr/>
            </p:nvSpPr>
            <p:spPr bwMode="auto">
              <a:xfrm>
                <a:off x="2637" y="366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Oval 556">
                <a:extLst>
                  <a:ext uri="{FF2B5EF4-FFF2-40B4-BE49-F238E27FC236}">
                    <a16:creationId xmlns:a16="http://schemas.microsoft.com/office/drawing/2014/main" id="{F0FE9BCD-495E-448E-B70E-B47CA4570FA6}"/>
                  </a:ext>
                </a:extLst>
              </p:cNvPr>
              <p:cNvSpPr>
                <a:spLocks noChangeArrowheads="1"/>
              </p:cNvSpPr>
              <p:nvPr/>
            </p:nvSpPr>
            <p:spPr bwMode="auto">
              <a:xfrm>
                <a:off x="2637" y="3564"/>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Oval 557">
                <a:extLst>
                  <a:ext uri="{FF2B5EF4-FFF2-40B4-BE49-F238E27FC236}">
                    <a16:creationId xmlns:a16="http://schemas.microsoft.com/office/drawing/2014/main" id="{C1F0989C-9E98-4625-9CF1-731EED83B9B9}"/>
                  </a:ext>
                </a:extLst>
              </p:cNvPr>
              <p:cNvSpPr>
                <a:spLocks noChangeArrowheads="1"/>
              </p:cNvSpPr>
              <p:nvPr/>
            </p:nvSpPr>
            <p:spPr bwMode="auto">
              <a:xfrm>
                <a:off x="2637" y="345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Oval 558">
                <a:extLst>
                  <a:ext uri="{FF2B5EF4-FFF2-40B4-BE49-F238E27FC236}">
                    <a16:creationId xmlns:a16="http://schemas.microsoft.com/office/drawing/2014/main" id="{F471FAF9-5DA8-46F8-A116-56E97B8B3468}"/>
                  </a:ext>
                </a:extLst>
              </p:cNvPr>
              <p:cNvSpPr>
                <a:spLocks noChangeArrowheads="1"/>
              </p:cNvSpPr>
              <p:nvPr/>
            </p:nvSpPr>
            <p:spPr bwMode="auto">
              <a:xfrm>
                <a:off x="2637" y="3355"/>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Oval 559">
                <a:extLst>
                  <a:ext uri="{FF2B5EF4-FFF2-40B4-BE49-F238E27FC236}">
                    <a16:creationId xmlns:a16="http://schemas.microsoft.com/office/drawing/2014/main" id="{51AF76D3-20D6-4456-B50A-F08EA54B064A}"/>
                  </a:ext>
                </a:extLst>
              </p:cNvPr>
              <p:cNvSpPr>
                <a:spLocks noChangeArrowheads="1"/>
              </p:cNvSpPr>
              <p:nvPr/>
            </p:nvSpPr>
            <p:spPr bwMode="auto">
              <a:xfrm>
                <a:off x="2637" y="3249"/>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Oval 560">
                <a:extLst>
                  <a:ext uri="{FF2B5EF4-FFF2-40B4-BE49-F238E27FC236}">
                    <a16:creationId xmlns:a16="http://schemas.microsoft.com/office/drawing/2014/main" id="{CB472372-7B39-4FD3-8E78-3C85B27277A5}"/>
                  </a:ext>
                </a:extLst>
              </p:cNvPr>
              <p:cNvSpPr>
                <a:spLocks noChangeArrowheads="1"/>
              </p:cNvSpPr>
              <p:nvPr/>
            </p:nvSpPr>
            <p:spPr bwMode="auto">
              <a:xfrm>
                <a:off x="2637"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Oval 561">
                <a:extLst>
                  <a:ext uri="{FF2B5EF4-FFF2-40B4-BE49-F238E27FC236}">
                    <a16:creationId xmlns:a16="http://schemas.microsoft.com/office/drawing/2014/main" id="{0F3AA0CC-7964-42CF-85E6-9FD56422EFD2}"/>
                  </a:ext>
                </a:extLst>
              </p:cNvPr>
              <p:cNvSpPr>
                <a:spLocks noChangeArrowheads="1"/>
              </p:cNvSpPr>
              <p:nvPr/>
            </p:nvSpPr>
            <p:spPr bwMode="auto">
              <a:xfrm>
                <a:off x="2637"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Oval 562">
                <a:extLst>
                  <a:ext uri="{FF2B5EF4-FFF2-40B4-BE49-F238E27FC236}">
                    <a16:creationId xmlns:a16="http://schemas.microsoft.com/office/drawing/2014/main" id="{18781E86-933E-44D5-BCB2-2BD91F6024EA}"/>
                  </a:ext>
                </a:extLst>
              </p:cNvPr>
              <p:cNvSpPr>
                <a:spLocks noChangeArrowheads="1"/>
              </p:cNvSpPr>
              <p:nvPr/>
            </p:nvSpPr>
            <p:spPr bwMode="auto">
              <a:xfrm>
                <a:off x="2637"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Oval 563">
                <a:extLst>
                  <a:ext uri="{FF2B5EF4-FFF2-40B4-BE49-F238E27FC236}">
                    <a16:creationId xmlns:a16="http://schemas.microsoft.com/office/drawing/2014/main" id="{34008E46-7934-4230-AD07-7983EF6A93FB}"/>
                  </a:ext>
                </a:extLst>
              </p:cNvPr>
              <p:cNvSpPr>
                <a:spLocks noChangeArrowheads="1"/>
              </p:cNvSpPr>
              <p:nvPr/>
            </p:nvSpPr>
            <p:spPr bwMode="auto">
              <a:xfrm>
                <a:off x="2637"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Oval 564">
                <a:extLst>
                  <a:ext uri="{FF2B5EF4-FFF2-40B4-BE49-F238E27FC236}">
                    <a16:creationId xmlns:a16="http://schemas.microsoft.com/office/drawing/2014/main" id="{5B5EDC8A-07E9-465F-908E-4A52101CD3D2}"/>
                  </a:ext>
                </a:extLst>
              </p:cNvPr>
              <p:cNvSpPr>
                <a:spLocks noChangeArrowheads="1"/>
              </p:cNvSpPr>
              <p:nvPr/>
            </p:nvSpPr>
            <p:spPr bwMode="auto">
              <a:xfrm>
                <a:off x="2637"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Oval 565">
                <a:extLst>
                  <a:ext uri="{FF2B5EF4-FFF2-40B4-BE49-F238E27FC236}">
                    <a16:creationId xmlns:a16="http://schemas.microsoft.com/office/drawing/2014/main" id="{9B229F59-4A2B-4587-998D-9591EC070252}"/>
                  </a:ext>
                </a:extLst>
              </p:cNvPr>
              <p:cNvSpPr>
                <a:spLocks noChangeArrowheads="1"/>
              </p:cNvSpPr>
              <p:nvPr/>
            </p:nvSpPr>
            <p:spPr bwMode="auto">
              <a:xfrm>
                <a:off x="2637"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Oval 566">
                <a:extLst>
                  <a:ext uri="{FF2B5EF4-FFF2-40B4-BE49-F238E27FC236}">
                    <a16:creationId xmlns:a16="http://schemas.microsoft.com/office/drawing/2014/main" id="{83749131-59F9-4B4C-9351-CF3853085D3B}"/>
                  </a:ext>
                </a:extLst>
              </p:cNvPr>
              <p:cNvSpPr>
                <a:spLocks noChangeArrowheads="1"/>
              </p:cNvSpPr>
              <p:nvPr/>
            </p:nvSpPr>
            <p:spPr bwMode="auto">
              <a:xfrm>
                <a:off x="2637"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Oval 567">
                <a:extLst>
                  <a:ext uri="{FF2B5EF4-FFF2-40B4-BE49-F238E27FC236}">
                    <a16:creationId xmlns:a16="http://schemas.microsoft.com/office/drawing/2014/main" id="{DE4BA023-2912-44B0-8DC7-417AF73FEAC6}"/>
                  </a:ext>
                </a:extLst>
              </p:cNvPr>
              <p:cNvSpPr>
                <a:spLocks noChangeArrowheads="1"/>
              </p:cNvSpPr>
              <p:nvPr/>
            </p:nvSpPr>
            <p:spPr bwMode="auto">
              <a:xfrm>
                <a:off x="2637"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Oval 568">
                <a:extLst>
                  <a:ext uri="{FF2B5EF4-FFF2-40B4-BE49-F238E27FC236}">
                    <a16:creationId xmlns:a16="http://schemas.microsoft.com/office/drawing/2014/main" id="{FE611295-41C8-4593-9E5E-D66606F667A3}"/>
                  </a:ext>
                </a:extLst>
              </p:cNvPr>
              <p:cNvSpPr>
                <a:spLocks noChangeArrowheads="1"/>
              </p:cNvSpPr>
              <p:nvPr/>
            </p:nvSpPr>
            <p:spPr bwMode="auto">
              <a:xfrm>
                <a:off x="2637"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Oval 569">
                <a:extLst>
                  <a:ext uri="{FF2B5EF4-FFF2-40B4-BE49-F238E27FC236}">
                    <a16:creationId xmlns:a16="http://schemas.microsoft.com/office/drawing/2014/main" id="{3D99954B-086E-4808-AA8C-AD89F3C3AF55}"/>
                  </a:ext>
                </a:extLst>
              </p:cNvPr>
              <p:cNvSpPr>
                <a:spLocks noChangeArrowheads="1"/>
              </p:cNvSpPr>
              <p:nvPr/>
            </p:nvSpPr>
            <p:spPr bwMode="auto">
              <a:xfrm>
                <a:off x="2743"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Oval 570">
                <a:extLst>
                  <a:ext uri="{FF2B5EF4-FFF2-40B4-BE49-F238E27FC236}">
                    <a16:creationId xmlns:a16="http://schemas.microsoft.com/office/drawing/2014/main" id="{5856770D-743B-4CDF-9C28-1C6C8FD5D526}"/>
                  </a:ext>
                </a:extLst>
              </p:cNvPr>
              <p:cNvSpPr>
                <a:spLocks noChangeArrowheads="1"/>
              </p:cNvSpPr>
              <p:nvPr/>
            </p:nvSpPr>
            <p:spPr bwMode="auto">
              <a:xfrm>
                <a:off x="2743"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Oval 571">
                <a:extLst>
                  <a:ext uri="{FF2B5EF4-FFF2-40B4-BE49-F238E27FC236}">
                    <a16:creationId xmlns:a16="http://schemas.microsoft.com/office/drawing/2014/main" id="{A0089A1D-C5C2-4A8D-B7E0-423FD810084E}"/>
                  </a:ext>
                </a:extLst>
              </p:cNvPr>
              <p:cNvSpPr>
                <a:spLocks noChangeArrowheads="1"/>
              </p:cNvSpPr>
              <p:nvPr/>
            </p:nvSpPr>
            <p:spPr bwMode="auto">
              <a:xfrm>
                <a:off x="2743"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Oval 572">
                <a:extLst>
                  <a:ext uri="{FF2B5EF4-FFF2-40B4-BE49-F238E27FC236}">
                    <a16:creationId xmlns:a16="http://schemas.microsoft.com/office/drawing/2014/main" id="{B8CEF3BD-7E37-4997-93C6-94AE2E7CE9CA}"/>
                  </a:ext>
                </a:extLst>
              </p:cNvPr>
              <p:cNvSpPr>
                <a:spLocks noChangeArrowheads="1"/>
              </p:cNvSpPr>
              <p:nvPr/>
            </p:nvSpPr>
            <p:spPr bwMode="auto">
              <a:xfrm>
                <a:off x="2743"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Oval 573">
                <a:extLst>
                  <a:ext uri="{FF2B5EF4-FFF2-40B4-BE49-F238E27FC236}">
                    <a16:creationId xmlns:a16="http://schemas.microsoft.com/office/drawing/2014/main" id="{BDF31A02-415A-4875-B9D0-77BD0007F3B9}"/>
                  </a:ext>
                </a:extLst>
              </p:cNvPr>
              <p:cNvSpPr>
                <a:spLocks noChangeArrowheads="1"/>
              </p:cNvSpPr>
              <p:nvPr/>
            </p:nvSpPr>
            <p:spPr bwMode="auto">
              <a:xfrm>
                <a:off x="2743"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Oval 574">
                <a:extLst>
                  <a:ext uri="{FF2B5EF4-FFF2-40B4-BE49-F238E27FC236}">
                    <a16:creationId xmlns:a16="http://schemas.microsoft.com/office/drawing/2014/main" id="{33CE0D67-B6D7-4798-8215-8636A05A8449}"/>
                  </a:ext>
                </a:extLst>
              </p:cNvPr>
              <p:cNvSpPr>
                <a:spLocks noChangeArrowheads="1"/>
              </p:cNvSpPr>
              <p:nvPr/>
            </p:nvSpPr>
            <p:spPr bwMode="auto">
              <a:xfrm>
                <a:off x="2743"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Oval 575">
                <a:extLst>
                  <a:ext uri="{FF2B5EF4-FFF2-40B4-BE49-F238E27FC236}">
                    <a16:creationId xmlns:a16="http://schemas.microsoft.com/office/drawing/2014/main" id="{EED132A4-27A5-45FF-B158-D7E4DA5CF977}"/>
                  </a:ext>
                </a:extLst>
              </p:cNvPr>
              <p:cNvSpPr>
                <a:spLocks noChangeArrowheads="1"/>
              </p:cNvSpPr>
              <p:nvPr/>
            </p:nvSpPr>
            <p:spPr bwMode="auto">
              <a:xfrm>
                <a:off x="2743"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Oval 576">
                <a:extLst>
                  <a:ext uri="{FF2B5EF4-FFF2-40B4-BE49-F238E27FC236}">
                    <a16:creationId xmlns:a16="http://schemas.microsoft.com/office/drawing/2014/main" id="{04F4035D-09DF-4C9E-BEE0-DBF728A73268}"/>
                  </a:ext>
                </a:extLst>
              </p:cNvPr>
              <p:cNvSpPr>
                <a:spLocks noChangeArrowheads="1"/>
              </p:cNvSpPr>
              <p:nvPr/>
            </p:nvSpPr>
            <p:spPr bwMode="auto">
              <a:xfrm>
                <a:off x="2743"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Oval 577">
                <a:extLst>
                  <a:ext uri="{FF2B5EF4-FFF2-40B4-BE49-F238E27FC236}">
                    <a16:creationId xmlns:a16="http://schemas.microsoft.com/office/drawing/2014/main" id="{0027EFE0-45D9-4B58-9154-213BD53A3CFC}"/>
                  </a:ext>
                </a:extLst>
              </p:cNvPr>
              <p:cNvSpPr>
                <a:spLocks noChangeArrowheads="1"/>
              </p:cNvSpPr>
              <p:nvPr/>
            </p:nvSpPr>
            <p:spPr bwMode="auto">
              <a:xfrm>
                <a:off x="2743"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Oval 578">
                <a:extLst>
                  <a:ext uri="{FF2B5EF4-FFF2-40B4-BE49-F238E27FC236}">
                    <a16:creationId xmlns:a16="http://schemas.microsoft.com/office/drawing/2014/main" id="{726258B4-DC12-4903-B954-3E210D1A34B8}"/>
                  </a:ext>
                </a:extLst>
              </p:cNvPr>
              <p:cNvSpPr>
                <a:spLocks noChangeArrowheads="1"/>
              </p:cNvSpPr>
              <p:nvPr/>
            </p:nvSpPr>
            <p:spPr bwMode="auto">
              <a:xfrm>
                <a:off x="2743"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Oval 579">
                <a:extLst>
                  <a:ext uri="{FF2B5EF4-FFF2-40B4-BE49-F238E27FC236}">
                    <a16:creationId xmlns:a16="http://schemas.microsoft.com/office/drawing/2014/main" id="{DB0FF6B4-F623-4B60-8497-418C60B7F3A9}"/>
                  </a:ext>
                </a:extLst>
              </p:cNvPr>
              <p:cNvSpPr>
                <a:spLocks noChangeArrowheads="1"/>
              </p:cNvSpPr>
              <p:nvPr/>
            </p:nvSpPr>
            <p:spPr bwMode="auto">
              <a:xfrm>
                <a:off x="2743" y="314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Oval 580">
                <a:extLst>
                  <a:ext uri="{FF2B5EF4-FFF2-40B4-BE49-F238E27FC236}">
                    <a16:creationId xmlns:a16="http://schemas.microsoft.com/office/drawing/2014/main" id="{1D32FA0B-84D7-4D6D-9DB9-7DCD0C974830}"/>
                  </a:ext>
                </a:extLst>
              </p:cNvPr>
              <p:cNvSpPr>
                <a:spLocks noChangeArrowheads="1"/>
              </p:cNvSpPr>
              <p:nvPr/>
            </p:nvSpPr>
            <p:spPr bwMode="auto">
              <a:xfrm>
                <a:off x="2743" y="3038"/>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Oval 581">
                <a:extLst>
                  <a:ext uri="{FF2B5EF4-FFF2-40B4-BE49-F238E27FC236}">
                    <a16:creationId xmlns:a16="http://schemas.microsoft.com/office/drawing/2014/main" id="{BBCA7B7C-CCFE-4A63-84E1-D495859024F2}"/>
                  </a:ext>
                </a:extLst>
              </p:cNvPr>
              <p:cNvSpPr>
                <a:spLocks noChangeArrowheads="1"/>
              </p:cNvSpPr>
              <p:nvPr/>
            </p:nvSpPr>
            <p:spPr bwMode="auto">
              <a:xfrm>
                <a:off x="2743" y="293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Oval 582">
                <a:extLst>
                  <a:ext uri="{FF2B5EF4-FFF2-40B4-BE49-F238E27FC236}">
                    <a16:creationId xmlns:a16="http://schemas.microsoft.com/office/drawing/2014/main" id="{33020969-4854-40FF-B235-A83B28CEFB42}"/>
                  </a:ext>
                </a:extLst>
              </p:cNvPr>
              <p:cNvSpPr>
                <a:spLocks noChangeArrowheads="1"/>
              </p:cNvSpPr>
              <p:nvPr/>
            </p:nvSpPr>
            <p:spPr bwMode="auto">
              <a:xfrm>
                <a:off x="2743" y="2829"/>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Oval 583">
                <a:extLst>
                  <a:ext uri="{FF2B5EF4-FFF2-40B4-BE49-F238E27FC236}">
                    <a16:creationId xmlns:a16="http://schemas.microsoft.com/office/drawing/2014/main" id="{3419E0A3-8483-4D60-8F39-87EAF8465DE7}"/>
                  </a:ext>
                </a:extLst>
              </p:cNvPr>
              <p:cNvSpPr>
                <a:spLocks noChangeArrowheads="1"/>
              </p:cNvSpPr>
              <p:nvPr/>
            </p:nvSpPr>
            <p:spPr bwMode="auto">
              <a:xfrm>
                <a:off x="2743" y="2726"/>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Oval 584">
                <a:extLst>
                  <a:ext uri="{FF2B5EF4-FFF2-40B4-BE49-F238E27FC236}">
                    <a16:creationId xmlns:a16="http://schemas.microsoft.com/office/drawing/2014/main" id="{2413FE8D-52AB-434B-9A38-4F59F294BC5A}"/>
                  </a:ext>
                </a:extLst>
              </p:cNvPr>
              <p:cNvSpPr>
                <a:spLocks noChangeArrowheads="1"/>
              </p:cNvSpPr>
              <p:nvPr/>
            </p:nvSpPr>
            <p:spPr bwMode="auto">
              <a:xfrm>
                <a:off x="2743" y="262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Oval 585">
                <a:extLst>
                  <a:ext uri="{FF2B5EF4-FFF2-40B4-BE49-F238E27FC236}">
                    <a16:creationId xmlns:a16="http://schemas.microsoft.com/office/drawing/2014/main" id="{ECD3A265-A6F8-45D0-ADE5-7388173EECD7}"/>
                  </a:ext>
                </a:extLst>
              </p:cNvPr>
              <p:cNvSpPr>
                <a:spLocks noChangeArrowheads="1"/>
              </p:cNvSpPr>
              <p:nvPr/>
            </p:nvSpPr>
            <p:spPr bwMode="auto">
              <a:xfrm>
                <a:off x="2743" y="251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Oval 586">
                <a:extLst>
                  <a:ext uri="{FF2B5EF4-FFF2-40B4-BE49-F238E27FC236}">
                    <a16:creationId xmlns:a16="http://schemas.microsoft.com/office/drawing/2014/main" id="{E84BE7BB-EA31-42AE-8279-9AFE75A33134}"/>
                  </a:ext>
                </a:extLst>
              </p:cNvPr>
              <p:cNvSpPr>
                <a:spLocks noChangeArrowheads="1"/>
              </p:cNvSpPr>
              <p:nvPr/>
            </p:nvSpPr>
            <p:spPr bwMode="auto">
              <a:xfrm>
                <a:off x="2743" y="2412"/>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587">
                <a:extLst>
                  <a:ext uri="{FF2B5EF4-FFF2-40B4-BE49-F238E27FC236}">
                    <a16:creationId xmlns:a16="http://schemas.microsoft.com/office/drawing/2014/main" id="{B0DD05AB-A32E-4A17-80EB-74AE1FA6DB34}"/>
                  </a:ext>
                </a:extLst>
              </p:cNvPr>
              <p:cNvSpPr>
                <a:spLocks noChangeArrowheads="1"/>
              </p:cNvSpPr>
              <p:nvPr/>
            </p:nvSpPr>
            <p:spPr bwMode="auto">
              <a:xfrm>
                <a:off x="2743" y="2306"/>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588">
                <a:extLst>
                  <a:ext uri="{FF2B5EF4-FFF2-40B4-BE49-F238E27FC236}">
                    <a16:creationId xmlns:a16="http://schemas.microsoft.com/office/drawing/2014/main" id="{69874C17-A34B-45D7-949D-89390BE4A465}"/>
                  </a:ext>
                </a:extLst>
              </p:cNvPr>
              <p:cNvSpPr>
                <a:spLocks noChangeArrowheads="1"/>
              </p:cNvSpPr>
              <p:nvPr/>
            </p:nvSpPr>
            <p:spPr bwMode="auto">
              <a:xfrm>
                <a:off x="2849"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Oval 589">
                <a:extLst>
                  <a:ext uri="{FF2B5EF4-FFF2-40B4-BE49-F238E27FC236}">
                    <a16:creationId xmlns:a16="http://schemas.microsoft.com/office/drawing/2014/main" id="{D83AFFC1-1E24-41CB-B731-DA64937FA1A8}"/>
                  </a:ext>
                </a:extLst>
              </p:cNvPr>
              <p:cNvSpPr>
                <a:spLocks noChangeArrowheads="1"/>
              </p:cNvSpPr>
              <p:nvPr/>
            </p:nvSpPr>
            <p:spPr bwMode="auto">
              <a:xfrm>
                <a:off x="2849"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Oval 590">
                <a:extLst>
                  <a:ext uri="{FF2B5EF4-FFF2-40B4-BE49-F238E27FC236}">
                    <a16:creationId xmlns:a16="http://schemas.microsoft.com/office/drawing/2014/main" id="{D4B411CD-D740-4515-8484-C8AB762F158F}"/>
                  </a:ext>
                </a:extLst>
              </p:cNvPr>
              <p:cNvSpPr>
                <a:spLocks noChangeArrowheads="1"/>
              </p:cNvSpPr>
              <p:nvPr/>
            </p:nvSpPr>
            <p:spPr bwMode="auto">
              <a:xfrm>
                <a:off x="2849"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Oval 591">
                <a:extLst>
                  <a:ext uri="{FF2B5EF4-FFF2-40B4-BE49-F238E27FC236}">
                    <a16:creationId xmlns:a16="http://schemas.microsoft.com/office/drawing/2014/main" id="{2D093AC5-4807-47A1-A6FF-1B323149B2ED}"/>
                  </a:ext>
                </a:extLst>
              </p:cNvPr>
              <p:cNvSpPr>
                <a:spLocks noChangeArrowheads="1"/>
              </p:cNvSpPr>
              <p:nvPr/>
            </p:nvSpPr>
            <p:spPr bwMode="auto">
              <a:xfrm>
                <a:off x="2849"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Oval 592">
                <a:extLst>
                  <a:ext uri="{FF2B5EF4-FFF2-40B4-BE49-F238E27FC236}">
                    <a16:creationId xmlns:a16="http://schemas.microsoft.com/office/drawing/2014/main" id="{2FE6A6D4-9EE9-41DE-9145-55280FDD0EBC}"/>
                  </a:ext>
                </a:extLst>
              </p:cNvPr>
              <p:cNvSpPr>
                <a:spLocks noChangeArrowheads="1"/>
              </p:cNvSpPr>
              <p:nvPr/>
            </p:nvSpPr>
            <p:spPr bwMode="auto">
              <a:xfrm>
                <a:off x="2849"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Oval 593">
                <a:extLst>
                  <a:ext uri="{FF2B5EF4-FFF2-40B4-BE49-F238E27FC236}">
                    <a16:creationId xmlns:a16="http://schemas.microsoft.com/office/drawing/2014/main" id="{ACCEF1DD-483F-43C2-A036-2669C98F924F}"/>
                  </a:ext>
                </a:extLst>
              </p:cNvPr>
              <p:cNvSpPr>
                <a:spLocks noChangeArrowheads="1"/>
              </p:cNvSpPr>
              <p:nvPr/>
            </p:nvSpPr>
            <p:spPr bwMode="auto">
              <a:xfrm>
                <a:off x="2849"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Oval 594">
                <a:extLst>
                  <a:ext uri="{FF2B5EF4-FFF2-40B4-BE49-F238E27FC236}">
                    <a16:creationId xmlns:a16="http://schemas.microsoft.com/office/drawing/2014/main" id="{5508D4C6-6A95-4F57-8FBB-533B6D8FAE11}"/>
                  </a:ext>
                </a:extLst>
              </p:cNvPr>
              <p:cNvSpPr>
                <a:spLocks noChangeArrowheads="1"/>
              </p:cNvSpPr>
              <p:nvPr/>
            </p:nvSpPr>
            <p:spPr bwMode="auto">
              <a:xfrm>
                <a:off x="2849"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Oval 595">
                <a:extLst>
                  <a:ext uri="{FF2B5EF4-FFF2-40B4-BE49-F238E27FC236}">
                    <a16:creationId xmlns:a16="http://schemas.microsoft.com/office/drawing/2014/main" id="{0BA8336E-598B-48C8-A635-D9FEEF615407}"/>
                  </a:ext>
                </a:extLst>
              </p:cNvPr>
              <p:cNvSpPr>
                <a:spLocks noChangeArrowheads="1"/>
              </p:cNvSpPr>
              <p:nvPr/>
            </p:nvSpPr>
            <p:spPr bwMode="auto">
              <a:xfrm>
                <a:off x="2849"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Oval 596">
                <a:extLst>
                  <a:ext uri="{FF2B5EF4-FFF2-40B4-BE49-F238E27FC236}">
                    <a16:creationId xmlns:a16="http://schemas.microsoft.com/office/drawing/2014/main" id="{7F9FC1BB-EECD-4D7A-BB19-57704A703156}"/>
                  </a:ext>
                </a:extLst>
              </p:cNvPr>
              <p:cNvSpPr>
                <a:spLocks noChangeArrowheads="1"/>
              </p:cNvSpPr>
              <p:nvPr/>
            </p:nvSpPr>
            <p:spPr bwMode="auto">
              <a:xfrm>
                <a:off x="2849"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Oval 597">
                <a:extLst>
                  <a:ext uri="{FF2B5EF4-FFF2-40B4-BE49-F238E27FC236}">
                    <a16:creationId xmlns:a16="http://schemas.microsoft.com/office/drawing/2014/main" id="{EBA0BD3E-1862-4187-9FBC-D82BB353B641}"/>
                  </a:ext>
                </a:extLst>
              </p:cNvPr>
              <p:cNvSpPr>
                <a:spLocks noChangeArrowheads="1"/>
              </p:cNvSpPr>
              <p:nvPr/>
            </p:nvSpPr>
            <p:spPr bwMode="auto">
              <a:xfrm>
                <a:off x="2849"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598">
                <a:extLst>
                  <a:ext uri="{FF2B5EF4-FFF2-40B4-BE49-F238E27FC236}">
                    <a16:creationId xmlns:a16="http://schemas.microsoft.com/office/drawing/2014/main" id="{60ACF372-0267-4A98-9AB6-F361E3283384}"/>
                  </a:ext>
                </a:extLst>
              </p:cNvPr>
              <p:cNvSpPr>
                <a:spLocks noChangeArrowheads="1"/>
              </p:cNvSpPr>
              <p:nvPr/>
            </p:nvSpPr>
            <p:spPr bwMode="auto">
              <a:xfrm>
                <a:off x="2846"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Oval 599">
                <a:extLst>
                  <a:ext uri="{FF2B5EF4-FFF2-40B4-BE49-F238E27FC236}">
                    <a16:creationId xmlns:a16="http://schemas.microsoft.com/office/drawing/2014/main" id="{10497F92-2899-4688-9D7E-E9EBCC267BC9}"/>
                  </a:ext>
                </a:extLst>
              </p:cNvPr>
              <p:cNvSpPr>
                <a:spLocks noChangeArrowheads="1"/>
              </p:cNvSpPr>
              <p:nvPr/>
            </p:nvSpPr>
            <p:spPr bwMode="auto">
              <a:xfrm>
                <a:off x="2846"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600">
                <a:extLst>
                  <a:ext uri="{FF2B5EF4-FFF2-40B4-BE49-F238E27FC236}">
                    <a16:creationId xmlns:a16="http://schemas.microsoft.com/office/drawing/2014/main" id="{63A84AE4-F020-4F66-BCAB-3CECA41B42BB}"/>
                  </a:ext>
                </a:extLst>
              </p:cNvPr>
              <p:cNvSpPr>
                <a:spLocks noChangeArrowheads="1"/>
              </p:cNvSpPr>
              <p:nvPr/>
            </p:nvSpPr>
            <p:spPr bwMode="auto">
              <a:xfrm>
                <a:off x="2846"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Oval 601">
                <a:extLst>
                  <a:ext uri="{FF2B5EF4-FFF2-40B4-BE49-F238E27FC236}">
                    <a16:creationId xmlns:a16="http://schemas.microsoft.com/office/drawing/2014/main" id="{BB69BFD9-2E57-4C84-B74F-7501CA9D46F0}"/>
                  </a:ext>
                </a:extLst>
              </p:cNvPr>
              <p:cNvSpPr>
                <a:spLocks noChangeArrowheads="1"/>
              </p:cNvSpPr>
              <p:nvPr/>
            </p:nvSpPr>
            <p:spPr bwMode="auto">
              <a:xfrm>
                <a:off x="2846"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Oval 602">
                <a:extLst>
                  <a:ext uri="{FF2B5EF4-FFF2-40B4-BE49-F238E27FC236}">
                    <a16:creationId xmlns:a16="http://schemas.microsoft.com/office/drawing/2014/main" id="{38C8B2BF-1783-4BFC-AB5C-746056F4B896}"/>
                  </a:ext>
                </a:extLst>
              </p:cNvPr>
              <p:cNvSpPr>
                <a:spLocks noChangeArrowheads="1"/>
              </p:cNvSpPr>
              <p:nvPr/>
            </p:nvSpPr>
            <p:spPr bwMode="auto">
              <a:xfrm>
                <a:off x="2846"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Oval 603">
                <a:extLst>
                  <a:ext uri="{FF2B5EF4-FFF2-40B4-BE49-F238E27FC236}">
                    <a16:creationId xmlns:a16="http://schemas.microsoft.com/office/drawing/2014/main" id="{2D3A1C9E-3341-4B64-8E72-661FB1D651AF}"/>
                  </a:ext>
                </a:extLst>
              </p:cNvPr>
              <p:cNvSpPr>
                <a:spLocks noChangeArrowheads="1"/>
              </p:cNvSpPr>
              <p:nvPr/>
            </p:nvSpPr>
            <p:spPr bwMode="auto">
              <a:xfrm>
                <a:off x="2846"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Oval 604">
                <a:extLst>
                  <a:ext uri="{FF2B5EF4-FFF2-40B4-BE49-F238E27FC236}">
                    <a16:creationId xmlns:a16="http://schemas.microsoft.com/office/drawing/2014/main" id="{8CE7CE4C-53FC-46E1-BFB5-BABF29C6C2CF}"/>
                  </a:ext>
                </a:extLst>
              </p:cNvPr>
              <p:cNvSpPr>
                <a:spLocks noChangeArrowheads="1"/>
              </p:cNvSpPr>
              <p:nvPr/>
            </p:nvSpPr>
            <p:spPr bwMode="auto">
              <a:xfrm>
                <a:off x="2846"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Oval 605">
                <a:extLst>
                  <a:ext uri="{FF2B5EF4-FFF2-40B4-BE49-F238E27FC236}">
                    <a16:creationId xmlns:a16="http://schemas.microsoft.com/office/drawing/2014/main" id="{A77FC0B9-E4A7-4ADA-B841-ED8DB75A67DE}"/>
                  </a:ext>
                </a:extLst>
              </p:cNvPr>
              <p:cNvSpPr>
                <a:spLocks noChangeArrowheads="1"/>
              </p:cNvSpPr>
              <p:nvPr/>
            </p:nvSpPr>
            <p:spPr bwMode="auto">
              <a:xfrm>
                <a:off x="2846"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Oval 606">
                <a:extLst>
                  <a:ext uri="{FF2B5EF4-FFF2-40B4-BE49-F238E27FC236}">
                    <a16:creationId xmlns:a16="http://schemas.microsoft.com/office/drawing/2014/main" id="{DB842ACD-D925-41C4-BDF7-82B81707BE95}"/>
                  </a:ext>
                </a:extLst>
              </p:cNvPr>
              <p:cNvSpPr>
                <a:spLocks noChangeArrowheads="1"/>
              </p:cNvSpPr>
              <p:nvPr/>
            </p:nvSpPr>
            <p:spPr bwMode="auto">
              <a:xfrm>
                <a:off x="2846"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Oval 607">
                <a:extLst>
                  <a:ext uri="{FF2B5EF4-FFF2-40B4-BE49-F238E27FC236}">
                    <a16:creationId xmlns:a16="http://schemas.microsoft.com/office/drawing/2014/main" id="{CC15982B-6CF1-434B-A2DE-67C49A69DD74}"/>
                  </a:ext>
                </a:extLst>
              </p:cNvPr>
              <p:cNvSpPr>
                <a:spLocks noChangeArrowheads="1"/>
              </p:cNvSpPr>
              <p:nvPr/>
            </p:nvSpPr>
            <p:spPr bwMode="auto">
              <a:xfrm>
                <a:off x="2952" y="419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Oval 608">
                <a:extLst>
                  <a:ext uri="{FF2B5EF4-FFF2-40B4-BE49-F238E27FC236}">
                    <a16:creationId xmlns:a16="http://schemas.microsoft.com/office/drawing/2014/main" id="{50430716-6707-43D0-91D2-15502AFB1534}"/>
                  </a:ext>
                </a:extLst>
              </p:cNvPr>
              <p:cNvSpPr>
                <a:spLocks noChangeArrowheads="1"/>
              </p:cNvSpPr>
              <p:nvPr/>
            </p:nvSpPr>
            <p:spPr bwMode="auto">
              <a:xfrm>
                <a:off x="2952" y="4087"/>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Oval 609">
                <a:extLst>
                  <a:ext uri="{FF2B5EF4-FFF2-40B4-BE49-F238E27FC236}">
                    <a16:creationId xmlns:a16="http://schemas.microsoft.com/office/drawing/2014/main" id="{C25D1C9B-BB48-4945-BB1D-F41F5FE9E410}"/>
                  </a:ext>
                </a:extLst>
              </p:cNvPr>
              <p:cNvSpPr>
                <a:spLocks noChangeArrowheads="1"/>
              </p:cNvSpPr>
              <p:nvPr/>
            </p:nvSpPr>
            <p:spPr bwMode="auto">
              <a:xfrm>
                <a:off x="2952" y="3981"/>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Oval 610">
                <a:extLst>
                  <a:ext uri="{FF2B5EF4-FFF2-40B4-BE49-F238E27FC236}">
                    <a16:creationId xmlns:a16="http://schemas.microsoft.com/office/drawing/2014/main" id="{D1ADF5D5-E94A-44E9-BFF6-05EFFF07098F}"/>
                  </a:ext>
                </a:extLst>
              </p:cNvPr>
              <p:cNvSpPr>
                <a:spLocks noChangeArrowheads="1"/>
              </p:cNvSpPr>
              <p:nvPr/>
            </p:nvSpPr>
            <p:spPr bwMode="auto">
              <a:xfrm>
                <a:off x="2952" y="387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Oval 611">
                <a:extLst>
                  <a:ext uri="{FF2B5EF4-FFF2-40B4-BE49-F238E27FC236}">
                    <a16:creationId xmlns:a16="http://schemas.microsoft.com/office/drawing/2014/main" id="{A2EB60BE-4974-4AA4-A526-3F4CD87B2448}"/>
                  </a:ext>
                </a:extLst>
              </p:cNvPr>
              <p:cNvSpPr>
                <a:spLocks noChangeArrowheads="1"/>
              </p:cNvSpPr>
              <p:nvPr/>
            </p:nvSpPr>
            <p:spPr bwMode="auto">
              <a:xfrm>
                <a:off x="2952" y="3772"/>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Oval 612">
                <a:extLst>
                  <a:ext uri="{FF2B5EF4-FFF2-40B4-BE49-F238E27FC236}">
                    <a16:creationId xmlns:a16="http://schemas.microsoft.com/office/drawing/2014/main" id="{C8B13F83-645B-40E8-800C-CD6E85753AC8}"/>
                  </a:ext>
                </a:extLst>
              </p:cNvPr>
              <p:cNvSpPr>
                <a:spLocks noChangeArrowheads="1"/>
              </p:cNvSpPr>
              <p:nvPr/>
            </p:nvSpPr>
            <p:spPr bwMode="auto">
              <a:xfrm>
                <a:off x="2952" y="366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Oval 613">
                <a:extLst>
                  <a:ext uri="{FF2B5EF4-FFF2-40B4-BE49-F238E27FC236}">
                    <a16:creationId xmlns:a16="http://schemas.microsoft.com/office/drawing/2014/main" id="{E38FF47C-69CE-41AD-B968-3FE3C30DCF65}"/>
                  </a:ext>
                </a:extLst>
              </p:cNvPr>
              <p:cNvSpPr>
                <a:spLocks noChangeArrowheads="1"/>
              </p:cNvSpPr>
              <p:nvPr/>
            </p:nvSpPr>
            <p:spPr bwMode="auto">
              <a:xfrm>
                <a:off x="2952" y="3564"/>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Oval 614">
                <a:extLst>
                  <a:ext uri="{FF2B5EF4-FFF2-40B4-BE49-F238E27FC236}">
                    <a16:creationId xmlns:a16="http://schemas.microsoft.com/office/drawing/2014/main" id="{88F5547F-8895-464F-B86F-844182FBD5D7}"/>
                  </a:ext>
                </a:extLst>
              </p:cNvPr>
              <p:cNvSpPr>
                <a:spLocks noChangeArrowheads="1"/>
              </p:cNvSpPr>
              <p:nvPr/>
            </p:nvSpPr>
            <p:spPr bwMode="auto">
              <a:xfrm>
                <a:off x="2952" y="345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Oval 615">
                <a:extLst>
                  <a:ext uri="{FF2B5EF4-FFF2-40B4-BE49-F238E27FC236}">
                    <a16:creationId xmlns:a16="http://schemas.microsoft.com/office/drawing/2014/main" id="{3B2A842E-4AE7-435D-A600-671B804BC07A}"/>
                  </a:ext>
                </a:extLst>
              </p:cNvPr>
              <p:cNvSpPr>
                <a:spLocks noChangeArrowheads="1"/>
              </p:cNvSpPr>
              <p:nvPr/>
            </p:nvSpPr>
            <p:spPr bwMode="auto">
              <a:xfrm>
                <a:off x="2952" y="3355"/>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Oval 616">
                <a:extLst>
                  <a:ext uri="{FF2B5EF4-FFF2-40B4-BE49-F238E27FC236}">
                    <a16:creationId xmlns:a16="http://schemas.microsoft.com/office/drawing/2014/main" id="{D6A41AB8-9CB9-45E6-95EE-7FACBBF9E940}"/>
                  </a:ext>
                </a:extLst>
              </p:cNvPr>
              <p:cNvSpPr>
                <a:spLocks noChangeArrowheads="1"/>
              </p:cNvSpPr>
              <p:nvPr/>
            </p:nvSpPr>
            <p:spPr bwMode="auto">
              <a:xfrm>
                <a:off x="2952" y="3249"/>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Oval 617">
                <a:extLst>
                  <a:ext uri="{FF2B5EF4-FFF2-40B4-BE49-F238E27FC236}">
                    <a16:creationId xmlns:a16="http://schemas.microsoft.com/office/drawing/2014/main" id="{A55D1639-3A60-4556-B549-3BBF73B3FF57}"/>
                  </a:ext>
                </a:extLst>
              </p:cNvPr>
              <p:cNvSpPr>
                <a:spLocks noChangeArrowheads="1"/>
              </p:cNvSpPr>
              <p:nvPr/>
            </p:nvSpPr>
            <p:spPr bwMode="auto">
              <a:xfrm>
                <a:off x="2952"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Oval 618">
                <a:extLst>
                  <a:ext uri="{FF2B5EF4-FFF2-40B4-BE49-F238E27FC236}">
                    <a16:creationId xmlns:a16="http://schemas.microsoft.com/office/drawing/2014/main" id="{E731DC8B-8087-424D-8A37-A576A7F06C4C}"/>
                  </a:ext>
                </a:extLst>
              </p:cNvPr>
              <p:cNvSpPr>
                <a:spLocks noChangeArrowheads="1"/>
              </p:cNvSpPr>
              <p:nvPr/>
            </p:nvSpPr>
            <p:spPr bwMode="auto">
              <a:xfrm>
                <a:off x="2952"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Oval 619">
                <a:extLst>
                  <a:ext uri="{FF2B5EF4-FFF2-40B4-BE49-F238E27FC236}">
                    <a16:creationId xmlns:a16="http://schemas.microsoft.com/office/drawing/2014/main" id="{783BE581-FA04-467E-ACCC-13A686496BA5}"/>
                  </a:ext>
                </a:extLst>
              </p:cNvPr>
              <p:cNvSpPr>
                <a:spLocks noChangeArrowheads="1"/>
              </p:cNvSpPr>
              <p:nvPr/>
            </p:nvSpPr>
            <p:spPr bwMode="auto">
              <a:xfrm>
                <a:off x="2952"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Oval 620">
                <a:extLst>
                  <a:ext uri="{FF2B5EF4-FFF2-40B4-BE49-F238E27FC236}">
                    <a16:creationId xmlns:a16="http://schemas.microsoft.com/office/drawing/2014/main" id="{31D241EE-5C56-4EA6-AE24-62046145F111}"/>
                  </a:ext>
                </a:extLst>
              </p:cNvPr>
              <p:cNvSpPr>
                <a:spLocks noChangeArrowheads="1"/>
              </p:cNvSpPr>
              <p:nvPr/>
            </p:nvSpPr>
            <p:spPr bwMode="auto">
              <a:xfrm>
                <a:off x="2952"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Oval 621">
                <a:extLst>
                  <a:ext uri="{FF2B5EF4-FFF2-40B4-BE49-F238E27FC236}">
                    <a16:creationId xmlns:a16="http://schemas.microsoft.com/office/drawing/2014/main" id="{E9B810AB-DFFF-4B31-BB28-FBCC6363E819}"/>
                  </a:ext>
                </a:extLst>
              </p:cNvPr>
              <p:cNvSpPr>
                <a:spLocks noChangeArrowheads="1"/>
              </p:cNvSpPr>
              <p:nvPr/>
            </p:nvSpPr>
            <p:spPr bwMode="auto">
              <a:xfrm>
                <a:off x="2952"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Oval 622">
                <a:extLst>
                  <a:ext uri="{FF2B5EF4-FFF2-40B4-BE49-F238E27FC236}">
                    <a16:creationId xmlns:a16="http://schemas.microsoft.com/office/drawing/2014/main" id="{B5DA4D50-45F7-4C3C-BE8B-49C5C36F1A58}"/>
                  </a:ext>
                </a:extLst>
              </p:cNvPr>
              <p:cNvSpPr>
                <a:spLocks noChangeArrowheads="1"/>
              </p:cNvSpPr>
              <p:nvPr/>
            </p:nvSpPr>
            <p:spPr bwMode="auto">
              <a:xfrm>
                <a:off x="2952"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Oval 623">
                <a:extLst>
                  <a:ext uri="{FF2B5EF4-FFF2-40B4-BE49-F238E27FC236}">
                    <a16:creationId xmlns:a16="http://schemas.microsoft.com/office/drawing/2014/main" id="{B8F0F28B-D017-4067-BF35-66B31C6ACEF3}"/>
                  </a:ext>
                </a:extLst>
              </p:cNvPr>
              <p:cNvSpPr>
                <a:spLocks noChangeArrowheads="1"/>
              </p:cNvSpPr>
              <p:nvPr/>
            </p:nvSpPr>
            <p:spPr bwMode="auto">
              <a:xfrm>
                <a:off x="2952"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Oval 624">
                <a:extLst>
                  <a:ext uri="{FF2B5EF4-FFF2-40B4-BE49-F238E27FC236}">
                    <a16:creationId xmlns:a16="http://schemas.microsoft.com/office/drawing/2014/main" id="{327DADBF-E707-4254-A889-68BDC74DB1C2}"/>
                  </a:ext>
                </a:extLst>
              </p:cNvPr>
              <p:cNvSpPr>
                <a:spLocks noChangeArrowheads="1"/>
              </p:cNvSpPr>
              <p:nvPr/>
            </p:nvSpPr>
            <p:spPr bwMode="auto">
              <a:xfrm>
                <a:off x="2952"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Oval 625">
                <a:extLst>
                  <a:ext uri="{FF2B5EF4-FFF2-40B4-BE49-F238E27FC236}">
                    <a16:creationId xmlns:a16="http://schemas.microsoft.com/office/drawing/2014/main" id="{40CD3230-B546-4768-9DFA-E4C1D07764B7}"/>
                  </a:ext>
                </a:extLst>
              </p:cNvPr>
              <p:cNvSpPr>
                <a:spLocks noChangeArrowheads="1"/>
              </p:cNvSpPr>
              <p:nvPr/>
            </p:nvSpPr>
            <p:spPr bwMode="auto">
              <a:xfrm>
                <a:off x="2952"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Oval 626">
                <a:extLst>
                  <a:ext uri="{FF2B5EF4-FFF2-40B4-BE49-F238E27FC236}">
                    <a16:creationId xmlns:a16="http://schemas.microsoft.com/office/drawing/2014/main" id="{CB9A9185-1AA5-427A-84E1-E515859DDB6F}"/>
                  </a:ext>
                </a:extLst>
              </p:cNvPr>
              <p:cNvSpPr>
                <a:spLocks noChangeArrowheads="1"/>
              </p:cNvSpPr>
              <p:nvPr/>
            </p:nvSpPr>
            <p:spPr bwMode="auto">
              <a:xfrm>
                <a:off x="3058"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Oval 627">
                <a:extLst>
                  <a:ext uri="{FF2B5EF4-FFF2-40B4-BE49-F238E27FC236}">
                    <a16:creationId xmlns:a16="http://schemas.microsoft.com/office/drawing/2014/main" id="{D9F285A6-37AB-4627-A720-510C2C6D2DBF}"/>
                  </a:ext>
                </a:extLst>
              </p:cNvPr>
              <p:cNvSpPr>
                <a:spLocks noChangeArrowheads="1"/>
              </p:cNvSpPr>
              <p:nvPr/>
            </p:nvSpPr>
            <p:spPr bwMode="auto">
              <a:xfrm>
                <a:off x="3058"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Oval 628">
                <a:extLst>
                  <a:ext uri="{FF2B5EF4-FFF2-40B4-BE49-F238E27FC236}">
                    <a16:creationId xmlns:a16="http://schemas.microsoft.com/office/drawing/2014/main" id="{77080BF5-0ED0-40A2-9F12-20402E7B80B4}"/>
                  </a:ext>
                </a:extLst>
              </p:cNvPr>
              <p:cNvSpPr>
                <a:spLocks noChangeArrowheads="1"/>
              </p:cNvSpPr>
              <p:nvPr/>
            </p:nvSpPr>
            <p:spPr bwMode="auto">
              <a:xfrm>
                <a:off x="3058"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Oval 629">
                <a:extLst>
                  <a:ext uri="{FF2B5EF4-FFF2-40B4-BE49-F238E27FC236}">
                    <a16:creationId xmlns:a16="http://schemas.microsoft.com/office/drawing/2014/main" id="{EF681867-C8EE-45D7-B4BB-B525FEAE5745}"/>
                  </a:ext>
                </a:extLst>
              </p:cNvPr>
              <p:cNvSpPr>
                <a:spLocks noChangeArrowheads="1"/>
              </p:cNvSpPr>
              <p:nvPr/>
            </p:nvSpPr>
            <p:spPr bwMode="auto">
              <a:xfrm>
                <a:off x="3058"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Oval 630">
                <a:extLst>
                  <a:ext uri="{FF2B5EF4-FFF2-40B4-BE49-F238E27FC236}">
                    <a16:creationId xmlns:a16="http://schemas.microsoft.com/office/drawing/2014/main" id="{E294D490-2B20-4D6C-994B-EC7DE7A3E566}"/>
                  </a:ext>
                </a:extLst>
              </p:cNvPr>
              <p:cNvSpPr>
                <a:spLocks noChangeArrowheads="1"/>
              </p:cNvSpPr>
              <p:nvPr/>
            </p:nvSpPr>
            <p:spPr bwMode="auto">
              <a:xfrm>
                <a:off x="3058"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Oval 631">
                <a:extLst>
                  <a:ext uri="{FF2B5EF4-FFF2-40B4-BE49-F238E27FC236}">
                    <a16:creationId xmlns:a16="http://schemas.microsoft.com/office/drawing/2014/main" id="{409247E5-2FA1-4266-A8BA-157DF8C31A5E}"/>
                  </a:ext>
                </a:extLst>
              </p:cNvPr>
              <p:cNvSpPr>
                <a:spLocks noChangeArrowheads="1"/>
              </p:cNvSpPr>
              <p:nvPr/>
            </p:nvSpPr>
            <p:spPr bwMode="auto">
              <a:xfrm>
                <a:off x="3058"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Oval 632">
                <a:extLst>
                  <a:ext uri="{FF2B5EF4-FFF2-40B4-BE49-F238E27FC236}">
                    <a16:creationId xmlns:a16="http://schemas.microsoft.com/office/drawing/2014/main" id="{BD6681F9-2149-456F-A41B-32010383B2CE}"/>
                  </a:ext>
                </a:extLst>
              </p:cNvPr>
              <p:cNvSpPr>
                <a:spLocks noChangeArrowheads="1"/>
              </p:cNvSpPr>
              <p:nvPr/>
            </p:nvSpPr>
            <p:spPr bwMode="auto">
              <a:xfrm>
                <a:off x="3058"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Oval 633">
                <a:extLst>
                  <a:ext uri="{FF2B5EF4-FFF2-40B4-BE49-F238E27FC236}">
                    <a16:creationId xmlns:a16="http://schemas.microsoft.com/office/drawing/2014/main" id="{5A54B570-5090-4351-8163-5868651984F7}"/>
                  </a:ext>
                </a:extLst>
              </p:cNvPr>
              <p:cNvSpPr>
                <a:spLocks noChangeArrowheads="1"/>
              </p:cNvSpPr>
              <p:nvPr/>
            </p:nvSpPr>
            <p:spPr bwMode="auto">
              <a:xfrm>
                <a:off x="3058"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Oval 634">
                <a:extLst>
                  <a:ext uri="{FF2B5EF4-FFF2-40B4-BE49-F238E27FC236}">
                    <a16:creationId xmlns:a16="http://schemas.microsoft.com/office/drawing/2014/main" id="{C66EBCDB-E6D5-42AA-AC9F-3BDD9156E090}"/>
                  </a:ext>
                </a:extLst>
              </p:cNvPr>
              <p:cNvSpPr>
                <a:spLocks noChangeArrowheads="1"/>
              </p:cNvSpPr>
              <p:nvPr/>
            </p:nvSpPr>
            <p:spPr bwMode="auto">
              <a:xfrm>
                <a:off x="3058"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Oval 635">
                <a:extLst>
                  <a:ext uri="{FF2B5EF4-FFF2-40B4-BE49-F238E27FC236}">
                    <a16:creationId xmlns:a16="http://schemas.microsoft.com/office/drawing/2014/main" id="{30B3230E-58A6-4898-B696-1BD4BE125B5A}"/>
                  </a:ext>
                </a:extLst>
              </p:cNvPr>
              <p:cNvSpPr>
                <a:spLocks noChangeArrowheads="1"/>
              </p:cNvSpPr>
              <p:nvPr/>
            </p:nvSpPr>
            <p:spPr bwMode="auto">
              <a:xfrm>
                <a:off x="3058"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Oval 636">
                <a:extLst>
                  <a:ext uri="{FF2B5EF4-FFF2-40B4-BE49-F238E27FC236}">
                    <a16:creationId xmlns:a16="http://schemas.microsoft.com/office/drawing/2014/main" id="{99F1A148-E529-443F-8688-7A37845FC154}"/>
                  </a:ext>
                </a:extLst>
              </p:cNvPr>
              <p:cNvSpPr>
                <a:spLocks noChangeArrowheads="1"/>
              </p:cNvSpPr>
              <p:nvPr/>
            </p:nvSpPr>
            <p:spPr bwMode="auto">
              <a:xfrm>
                <a:off x="3058" y="314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Oval 637">
                <a:extLst>
                  <a:ext uri="{FF2B5EF4-FFF2-40B4-BE49-F238E27FC236}">
                    <a16:creationId xmlns:a16="http://schemas.microsoft.com/office/drawing/2014/main" id="{9B3F2B22-08E7-4262-90CE-9AE4F49F7964}"/>
                  </a:ext>
                </a:extLst>
              </p:cNvPr>
              <p:cNvSpPr>
                <a:spLocks noChangeArrowheads="1"/>
              </p:cNvSpPr>
              <p:nvPr/>
            </p:nvSpPr>
            <p:spPr bwMode="auto">
              <a:xfrm>
                <a:off x="3058" y="3038"/>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Oval 638">
                <a:extLst>
                  <a:ext uri="{FF2B5EF4-FFF2-40B4-BE49-F238E27FC236}">
                    <a16:creationId xmlns:a16="http://schemas.microsoft.com/office/drawing/2014/main" id="{8AE4DC61-C489-4529-9334-40658528AB93}"/>
                  </a:ext>
                </a:extLst>
              </p:cNvPr>
              <p:cNvSpPr>
                <a:spLocks noChangeArrowheads="1"/>
              </p:cNvSpPr>
              <p:nvPr/>
            </p:nvSpPr>
            <p:spPr bwMode="auto">
              <a:xfrm>
                <a:off x="3058" y="293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Oval 639">
                <a:extLst>
                  <a:ext uri="{FF2B5EF4-FFF2-40B4-BE49-F238E27FC236}">
                    <a16:creationId xmlns:a16="http://schemas.microsoft.com/office/drawing/2014/main" id="{07EDE593-F58F-4E52-B2D4-45936449268B}"/>
                  </a:ext>
                </a:extLst>
              </p:cNvPr>
              <p:cNvSpPr>
                <a:spLocks noChangeArrowheads="1"/>
              </p:cNvSpPr>
              <p:nvPr/>
            </p:nvSpPr>
            <p:spPr bwMode="auto">
              <a:xfrm>
                <a:off x="3058" y="2829"/>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Oval 640">
                <a:extLst>
                  <a:ext uri="{FF2B5EF4-FFF2-40B4-BE49-F238E27FC236}">
                    <a16:creationId xmlns:a16="http://schemas.microsoft.com/office/drawing/2014/main" id="{D723CF51-BDF4-44F9-A836-C4491B7DFF7B}"/>
                  </a:ext>
                </a:extLst>
              </p:cNvPr>
              <p:cNvSpPr>
                <a:spLocks noChangeArrowheads="1"/>
              </p:cNvSpPr>
              <p:nvPr/>
            </p:nvSpPr>
            <p:spPr bwMode="auto">
              <a:xfrm>
                <a:off x="3058" y="2726"/>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Oval 641">
                <a:extLst>
                  <a:ext uri="{FF2B5EF4-FFF2-40B4-BE49-F238E27FC236}">
                    <a16:creationId xmlns:a16="http://schemas.microsoft.com/office/drawing/2014/main" id="{CF4E33F0-010C-470D-A0BB-786827D7ACF8}"/>
                  </a:ext>
                </a:extLst>
              </p:cNvPr>
              <p:cNvSpPr>
                <a:spLocks noChangeArrowheads="1"/>
              </p:cNvSpPr>
              <p:nvPr/>
            </p:nvSpPr>
            <p:spPr bwMode="auto">
              <a:xfrm>
                <a:off x="3058" y="262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Oval 642">
                <a:extLst>
                  <a:ext uri="{FF2B5EF4-FFF2-40B4-BE49-F238E27FC236}">
                    <a16:creationId xmlns:a16="http://schemas.microsoft.com/office/drawing/2014/main" id="{E4656E42-F262-4F70-80DE-35BA25588094}"/>
                  </a:ext>
                </a:extLst>
              </p:cNvPr>
              <p:cNvSpPr>
                <a:spLocks noChangeArrowheads="1"/>
              </p:cNvSpPr>
              <p:nvPr/>
            </p:nvSpPr>
            <p:spPr bwMode="auto">
              <a:xfrm>
                <a:off x="3058" y="251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Oval 643">
                <a:extLst>
                  <a:ext uri="{FF2B5EF4-FFF2-40B4-BE49-F238E27FC236}">
                    <a16:creationId xmlns:a16="http://schemas.microsoft.com/office/drawing/2014/main" id="{1BA33F75-0432-4114-AC66-52000B5DE1D3}"/>
                  </a:ext>
                </a:extLst>
              </p:cNvPr>
              <p:cNvSpPr>
                <a:spLocks noChangeArrowheads="1"/>
              </p:cNvSpPr>
              <p:nvPr/>
            </p:nvSpPr>
            <p:spPr bwMode="auto">
              <a:xfrm>
                <a:off x="3058" y="2412"/>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Oval 644">
                <a:extLst>
                  <a:ext uri="{FF2B5EF4-FFF2-40B4-BE49-F238E27FC236}">
                    <a16:creationId xmlns:a16="http://schemas.microsoft.com/office/drawing/2014/main" id="{06FA1432-85C3-4DF8-9023-9127224DFF10}"/>
                  </a:ext>
                </a:extLst>
              </p:cNvPr>
              <p:cNvSpPr>
                <a:spLocks noChangeArrowheads="1"/>
              </p:cNvSpPr>
              <p:nvPr/>
            </p:nvSpPr>
            <p:spPr bwMode="auto">
              <a:xfrm>
                <a:off x="3058" y="2306"/>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Oval 645">
                <a:extLst>
                  <a:ext uri="{FF2B5EF4-FFF2-40B4-BE49-F238E27FC236}">
                    <a16:creationId xmlns:a16="http://schemas.microsoft.com/office/drawing/2014/main" id="{0D15BEBD-E299-48E4-B603-C5641776EAD3}"/>
                  </a:ext>
                </a:extLst>
              </p:cNvPr>
              <p:cNvSpPr>
                <a:spLocks noChangeArrowheads="1"/>
              </p:cNvSpPr>
              <p:nvPr/>
            </p:nvSpPr>
            <p:spPr bwMode="auto">
              <a:xfrm>
                <a:off x="3176" y="542"/>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Oval 646">
                <a:extLst>
                  <a:ext uri="{FF2B5EF4-FFF2-40B4-BE49-F238E27FC236}">
                    <a16:creationId xmlns:a16="http://schemas.microsoft.com/office/drawing/2014/main" id="{92979E86-AFE7-4D0D-9339-295A62246A5A}"/>
                  </a:ext>
                </a:extLst>
              </p:cNvPr>
              <p:cNvSpPr>
                <a:spLocks noChangeArrowheads="1"/>
              </p:cNvSpPr>
              <p:nvPr/>
            </p:nvSpPr>
            <p:spPr bwMode="auto">
              <a:xfrm>
                <a:off x="3176" y="64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Oval 647">
                <a:extLst>
                  <a:ext uri="{FF2B5EF4-FFF2-40B4-BE49-F238E27FC236}">
                    <a16:creationId xmlns:a16="http://schemas.microsoft.com/office/drawing/2014/main" id="{E826F5E8-0462-4DCA-AB4B-F788423FF504}"/>
                  </a:ext>
                </a:extLst>
              </p:cNvPr>
              <p:cNvSpPr>
                <a:spLocks noChangeArrowheads="1"/>
              </p:cNvSpPr>
              <p:nvPr/>
            </p:nvSpPr>
            <p:spPr bwMode="auto">
              <a:xfrm>
                <a:off x="3176" y="749"/>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Oval 648">
                <a:extLst>
                  <a:ext uri="{FF2B5EF4-FFF2-40B4-BE49-F238E27FC236}">
                    <a16:creationId xmlns:a16="http://schemas.microsoft.com/office/drawing/2014/main" id="{A327E2B9-F586-44A0-90CB-1707CDB8E8C7}"/>
                  </a:ext>
                </a:extLst>
              </p:cNvPr>
              <p:cNvSpPr>
                <a:spLocks noChangeArrowheads="1"/>
              </p:cNvSpPr>
              <p:nvPr/>
            </p:nvSpPr>
            <p:spPr bwMode="auto">
              <a:xfrm>
                <a:off x="3174" y="854"/>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Oval 649">
                <a:extLst>
                  <a:ext uri="{FF2B5EF4-FFF2-40B4-BE49-F238E27FC236}">
                    <a16:creationId xmlns:a16="http://schemas.microsoft.com/office/drawing/2014/main" id="{0B19919B-088A-46E2-A009-6033E04D6DFD}"/>
                  </a:ext>
                </a:extLst>
              </p:cNvPr>
              <p:cNvSpPr>
                <a:spLocks noChangeArrowheads="1"/>
              </p:cNvSpPr>
              <p:nvPr/>
            </p:nvSpPr>
            <p:spPr bwMode="auto">
              <a:xfrm>
                <a:off x="3174" y="957"/>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851">
              <a:extLst>
                <a:ext uri="{FF2B5EF4-FFF2-40B4-BE49-F238E27FC236}">
                  <a16:creationId xmlns:a16="http://schemas.microsoft.com/office/drawing/2014/main" id="{D1866D0C-A9B8-4106-832B-7EFDEE9ADC68}"/>
                </a:ext>
              </a:extLst>
            </p:cNvPr>
            <p:cNvGrpSpPr>
              <a:grpSpLocks/>
            </p:cNvGrpSpPr>
            <p:nvPr/>
          </p:nvGrpSpPr>
          <p:grpSpPr bwMode="auto">
            <a:xfrm>
              <a:off x="-3740262" y="692150"/>
              <a:ext cx="1033463" cy="6162675"/>
              <a:chOff x="2537" y="436"/>
              <a:chExt cx="651" cy="3882"/>
            </a:xfrm>
            <a:grpFill/>
          </p:grpSpPr>
          <p:sp>
            <p:nvSpPr>
              <p:cNvPr id="155" name="Oval 651">
                <a:extLst>
                  <a:ext uri="{FF2B5EF4-FFF2-40B4-BE49-F238E27FC236}">
                    <a16:creationId xmlns:a16="http://schemas.microsoft.com/office/drawing/2014/main" id="{C2951126-CB3E-44AB-93EB-A90B03366477}"/>
                  </a:ext>
                </a:extLst>
              </p:cNvPr>
              <p:cNvSpPr>
                <a:spLocks noChangeArrowheads="1"/>
              </p:cNvSpPr>
              <p:nvPr/>
            </p:nvSpPr>
            <p:spPr bwMode="auto">
              <a:xfrm>
                <a:off x="3174" y="1061"/>
                <a:ext cx="6"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652">
                <a:extLst>
                  <a:ext uri="{FF2B5EF4-FFF2-40B4-BE49-F238E27FC236}">
                    <a16:creationId xmlns:a16="http://schemas.microsoft.com/office/drawing/2014/main" id="{EBBC2BA7-3D8A-4C26-A862-C645537B912D}"/>
                  </a:ext>
                </a:extLst>
              </p:cNvPr>
              <p:cNvSpPr>
                <a:spLocks noChangeArrowheads="1"/>
              </p:cNvSpPr>
              <p:nvPr/>
            </p:nvSpPr>
            <p:spPr bwMode="auto">
              <a:xfrm>
                <a:off x="3174" y="1166"/>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653">
                <a:extLst>
                  <a:ext uri="{FF2B5EF4-FFF2-40B4-BE49-F238E27FC236}">
                    <a16:creationId xmlns:a16="http://schemas.microsoft.com/office/drawing/2014/main" id="{741349D7-E72D-4B26-A0FE-30896AE20C10}"/>
                  </a:ext>
                </a:extLst>
              </p:cNvPr>
              <p:cNvSpPr>
                <a:spLocks noChangeArrowheads="1"/>
              </p:cNvSpPr>
              <p:nvPr/>
            </p:nvSpPr>
            <p:spPr bwMode="auto">
              <a:xfrm>
                <a:off x="3172" y="1270"/>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654">
                <a:extLst>
                  <a:ext uri="{FF2B5EF4-FFF2-40B4-BE49-F238E27FC236}">
                    <a16:creationId xmlns:a16="http://schemas.microsoft.com/office/drawing/2014/main" id="{DEAE9380-8809-427C-BF6E-C0C908D95989}"/>
                  </a:ext>
                </a:extLst>
              </p:cNvPr>
              <p:cNvSpPr>
                <a:spLocks noChangeArrowheads="1"/>
              </p:cNvSpPr>
              <p:nvPr/>
            </p:nvSpPr>
            <p:spPr bwMode="auto">
              <a:xfrm>
                <a:off x="3172" y="1373"/>
                <a:ext cx="10"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655">
                <a:extLst>
                  <a:ext uri="{FF2B5EF4-FFF2-40B4-BE49-F238E27FC236}">
                    <a16:creationId xmlns:a16="http://schemas.microsoft.com/office/drawing/2014/main" id="{463E0DB5-23F8-4860-BCD4-25559E2EAB3A}"/>
                  </a:ext>
                </a:extLst>
              </p:cNvPr>
              <p:cNvSpPr>
                <a:spLocks noChangeArrowheads="1"/>
              </p:cNvSpPr>
              <p:nvPr/>
            </p:nvSpPr>
            <p:spPr bwMode="auto">
              <a:xfrm>
                <a:off x="3172" y="147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656">
                <a:extLst>
                  <a:ext uri="{FF2B5EF4-FFF2-40B4-BE49-F238E27FC236}">
                    <a16:creationId xmlns:a16="http://schemas.microsoft.com/office/drawing/2014/main" id="{ACB7B07D-B00C-4803-8A71-47FC2C06555D}"/>
                  </a:ext>
                </a:extLst>
              </p:cNvPr>
              <p:cNvSpPr>
                <a:spLocks noChangeArrowheads="1"/>
              </p:cNvSpPr>
              <p:nvPr/>
            </p:nvSpPr>
            <p:spPr bwMode="auto">
              <a:xfrm>
                <a:off x="3170" y="1582"/>
                <a:ext cx="14"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657">
                <a:extLst>
                  <a:ext uri="{FF2B5EF4-FFF2-40B4-BE49-F238E27FC236}">
                    <a16:creationId xmlns:a16="http://schemas.microsoft.com/office/drawing/2014/main" id="{9F205165-B33E-44A7-8CD3-0B2A030E71D0}"/>
                  </a:ext>
                </a:extLst>
              </p:cNvPr>
              <p:cNvSpPr>
                <a:spLocks noChangeArrowheads="1"/>
              </p:cNvSpPr>
              <p:nvPr/>
            </p:nvSpPr>
            <p:spPr bwMode="auto">
              <a:xfrm>
                <a:off x="3170" y="1686"/>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658">
                <a:extLst>
                  <a:ext uri="{FF2B5EF4-FFF2-40B4-BE49-F238E27FC236}">
                    <a16:creationId xmlns:a16="http://schemas.microsoft.com/office/drawing/2014/main" id="{5BD1F430-94F5-44B4-A742-8F7F2F0FC363}"/>
                  </a:ext>
                </a:extLst>
              </p:cNvPr>
              <p:cNvSpPr>
                <a:spLocks noChangeArrowheads="1"/>
              </p:cNvSpPr>
              <p:nvPr/>
            </p:nvSpPr>
            <p:spPr bwMode="auto">
              <a:xfrm>
                <a:off x="3170" y="1791"/>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659">
                <a:extLst>
                  <a:ext uri="{FF2B5EF4-FFF2-40B4-BE49-F238E27FC236}">
                    <a16:creationId xmlns:a16="http://schemas.microsoft.com/office/drawing/2014/main" id="{9322E572-64C0-4CB8-9736-791684165EFA}"/>
                  </a:ext>
                </a:extLst>
              </p:cNvPr>
              <p:cNvSpPr>
                <a:spLocks noChangeArrowheads="1"/>
              </p:cNvSpPr>
              <p:nvPr/>
            </p:nvSpPr>
            <p:spPr bwMode="auto">
              <a:xfrm>
                <a:off x="3170" y="1894"/>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660">
                <a:extLst>
                  <a:ext uri="{FF2B5EF4-FFF2-40B4-BE49-F238E27FC236}">
                    <a16:creationId xmlns:a16="http://schemas.microsoft.com/office/drawing/2014/main" id="{45072E0E-D83A-4D9A-8484-64C112719E83}"/>
                  </a:ext>
                </a:extLst>
              </p:cNvPr>
              <p:cNvSpPr>
                <a:spLocks noChangeArrowheads="1"/>
              </p:cNvSpPr>
              <p:nvPr/>
            </p:nvSpPr>
            <p:spPr bwMode="auto">
              <a:xfrm>
                <a:off x="3168" y="1998"/>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661">
                <a:extLst>
                  <a:ext uri="{FF2B5EF4-FFF2-40B4-BE49-F238E27FC236}">
                    <a16:creationId xmlns:a16="http://schemas.microsoft.com/office/drawing/2014/main" id="{495A7B3C-196C-440E-B240-CCAD17ECA328}"/>
                  </a:ext>
                </a:extLst>
              </p:cNvPr>
              <p:cNvSpPr>
                <a:spLocks noChangeArrowheads="1"/>
              </p:cNvSpPr>
              <p:nvPr/>
            </p:nvSpPr>
            <p:spPr bwMode="auto">
              <a:xfrm>
                <a:off x="3168" y="2103"/>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662">
                <a:extLst>
                  <a:ext uri="{FF2B5EF4-FFF2-40B4-BE49-F238E27FC236}">
                    <a16:creationId xmlns:a16="http://schemas.microsoft.com/office/drawing/2014/main" id="{E4C1F251-35D8-400E-91A0-79D0D1F45F25}"/>
                  </a:ext>
                </a:extLst>
              </p:cNvPr>
              <p:cNvSpPr>
                <a:spLocks noChangeArrowheads="1"/>
              </p:cNvSpPr>
              <p:nvPr/>
            </p:nvSpPr>
            <p:spPr bwMode="auto">
              <a:xfrm>
                <a:off x="3168" y="2207"/>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663">
                <a:extLst>
                  <a:ext uri="{FF2B5EF4-FFF2-40B4-BE49-F238E27FC236}">
                    <a16:creationId xmlns:a16="http://schemas.microsoft.com/office/drawing/2014/main" id="{008223B2-ECB9-4F0A-9DF6-B22009DA7771}"/>
                  </a:ext>
                </a:extLst>
              </p:cNvPr>
              <p:cNvSpPr>
                <a:spLocks noChangeArrowheads="1"/>
              </p:cNvSpPr>
              <p:nvPr/>
            </p:nvSpPr>
            <p:spPr bwMode="auto">
              <a:xfrm>
                <a:off x="3168" y="2310"/>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664">
                <a:extLst>
                  <a:ext uri="{FF2B5EF4-FFF2-40B4-BE49-F238E27FC236}">
                    <a16:creationId xmlns:a16="http://schemas.microsoft.com/office/drawing/2014/main" id="{1B84534D-71D1-4479-A529-F1C60B459472}"/>
                  </a:ext>
                </a:extLst>
              </p:cNvPr>
              <p:cNvSpPr>
                <a:spLocks noChangeArrowheads="1"/>
              </p:cNvSpPr>
              <p:nvPr/>
            </p:nvSpPr>
            <p:spPr bwMode="auto">
              <a:xfrm>
                <a:off x="3168" y="2416"/>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665">
                <a:extLst>
                  <a:ext uri="{FF2B5EF4-FFF2-40B4-BE49-F238E27FC236}">
                    <a16:creationId xmlns:a16="http://schemas.microsoft.com/office/drawing/2014/main" id="{7D3036C7-4208-4BF5-B671-E9C1769ADC74}"/>
                  </a:ext>
                </a:extLst>
              </p:cNvPr>
              <p:cNvSpPr>
                <a:spLocks noChangeArrowheads="1"/>
              </p:cNvSpPr>
              <p:nvPr/>
            </p:nvSpPr>
            <p:spPr bwMode="auto">
              <a:xfrm>
                <a:off x="3168" y="2521"/>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666">
                <a:extLst>
                  <a:ext uri="{FF2B5EF4-FFF2-40B4-BE49-F238E27FC236}">
                    <a16:creationId xmlns:a16="http://schemas.microsoft.com/office/drawing/2014/main" id="{DF5EF0F4-13DF-416F-A5EB-93CDCCF0E6E1}"/>
                  </a:ext>
                </a:extLst>
              </p:cNvPr>
              <p:cNvSpPr>
                <a:spLocks noChangeArrowheads="1"/>
              </p:cNvSpPr>
              <p:nvPr/>
            </p:nvSpPr>
            <p:spPr bwMode="auto">
              <a:xfrm>
                <a:off x="3166" y="2625"/>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667">
                <a:extLst>
                  <a:ext uri="{FF2B5EF4-FFF2-40B4-BE49-F238E27FC236}">
                    <a16:creationId xmlns:a16="http://schemas.microsoft.com/office/drawing/2014/main" id="{7870B421-D5D4-4BFD-A87D-B6433D2C0618}"/>
                  </a:ext>
                </a:extLst>
              </p:cNvPr>
              <p:cNvSpPr>
                <a:spLocks noChangeArrowheads="1"/>
              </p:cNvSpPr>
              <p:nvPr/>
            </p:nvSpPr>
            <p:spPr bwMode="auto">
              <a:xfrm>
                <a:off x="3166" y="2730"/>
                <a:ext cx="22"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668">
                <a:extLst>
                  <a:ext uri="{FF2B5EF4-FFF2-40B4-BE49-F238E27FC236}">
                    <a16:creationId xmlns:a16="http://schemas.microsoft.com/office/drawing/2014/main" id="{139BD9A8-4D4F-4D24-B48E-A4BA86A3CEA7}"/>
                  </a:ext>
                </a:extLst>
              </p:cNvPr>
              <p:cNvSpPr>
                <a:spLocks noChangeArrowheads="1"/>
              </p:cNvSpPr>
              <p:nvPr/>
            </p:nvSpPr>
            <p:spPr bwMode="auto">
              <a:xfrm>
                <a:off x="3166" y="2833"/>
                <a:ext cx="22" cy="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669">
                <a:extLst>
                  <a:ext uri="{FF2B5EF4-FFF2-40B4-BE49-F238E27FC236}">
                    <a16:creationId xmlns:a16="http://schemas.microsoft.com/office/drawing/2014/main" id="{1F95B1F8-BF57-4F43-AD0F-529984BBE734}"/>
                  </a:ext>
                </a:extLst>
              </p:cNvPr>
              <p:cNvSpPr>
                <a:spLocks noChangeArrowheads="1"/>
              </p:cNvSpPr>
              <p:nvPr/>
            </p:nvSpPr>
            <p:spPr bwMode="auto">
              <a:xfrm>
                <a:off x="3166" y="2939"/>
                <a:ext cx="22"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670">
                <a:extLst>
                  <a:ext uri="{FF2B5EF4-FFF2-40B4-BE49-F238E27FC236}">
                    <a16:creationId xmlns:a16="http://schemas.microsoft.com/office/drawing/2014/main" id="{F29B3B19-D7D7-4E03-8298-CE7EF3894E13}"/>
                  </a:ext>
                </a:extLst>
              </p:cNvPr>
              <p:cNvSpPr>
                <a:spLocks noChangeArrowheads="1"/>
              </p:cNvSpPr>
              <p:nvPr/>
            </p:nvSpPr>
            <p:spPr bwMode="auto">
              <a:xfrm>
                <a:off x="3166" y="3044"/>
                <a:ext cx="22"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671">
                <a:extLst>
                  <a:ext uri="{FF2B5EF4-FFF2-40B4-BE49-F238E27FC236}">
                    <a16:creationId xmlns:a16="http://schemas.microsoft.com/office/drawing/2014/main" id="{1AC54956-D9DA-4979-ACA7-83C7513CD85A}"/>
                  </a:ext>
                </a:extLst>
              </p:cNvPr>
              <p:cNvSpPr>
                <a:spLocks noChangeArrowheads="1"/>
              </p:cNvSpPr>
              <p:nvPr/>
            </p:nvSpPr>
            <p:spPr bwMode="auto">
              <a:xfrm>
                <a:off x="3166" y="3148"/>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672">
                <a:extLst>
                  <a:ext uri="{FF2B5EF4-FFF2-40B4-BE49-F238E27FC236}">
                    <a16:creationId xmlns:a16="http://schemas.microsoft.com/office/drawing/2014/main" id="{874AE966-FAA2-489E-BE4E-BF183ABB42C5}"/>
                  </a:ext>
                </a:extLst>
              </p:cNvPr>
              <p:cNvSpPr>
                <a:spLocks noChangeArrowheads="1"/>
              </p:cNvSpPr>
              <p:nvPr/>
            </p:nvSpPr>
            <p:spPr bwMode="auto">
              <a:xfrm>
                <a:off x="3166" y="3253"/>
                <a:ext cx="22"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673">
                <a:extLst>
                  <a:ext uri="{FF2B5EF4-FFF2-40B4-BE49-F238E27FC236}">
                    <a16:creationId xmlns:a16="http://schemas.microsoft.com/office/drawing/2014/main" id="{AD047DB1-F32A-45B2-A020-D66B5BEB3DBD}"/>
                  </a:ext>
                </a:extLst>
              </p:cNvPr>
              <p:cNvSpPr>
                <a:spLocks noChangeArrowheads="1"/>
              </p:cNvSpPr>
              <p:nvPr/>
            </p:nvSpPr>
            <p:spPr bwMode="auto">
              <a:xfrm>
                <a:off x="3166" y="335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674">
                <a:extLst>
                  <a:ext uri="{FF2B5EF4-FFF2-40B4-BE49-F238E27FC236}">
                    <a16:creationId xmlns:a16="http://schemas.microsoft.com/office/drawing/2014/main" id="{029F22F8-5A50-482C-B43B-1A04A290610A}"/>
                  </a:ext>
                </a:extLst>
              </p:cNvPr>
              <p:cNvSpPr>
                <a:spLocks noChangeArrowheads="1"/>
              </p:cNvSpPr>
              <p:nvPr/>
            </p:nvSpPr>
            <p:spPr bwMode="auto">
              <a:xfrm>
                <a:off x="3166" y="3462"/>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675">
                <a:extLst>
                  <a:ext uri="{FF2B5EF4-FFF2-40B4-BE49-F238E27FC236}">
                    <a16:creationId xmlns:a16="http://schemas.microsoft.com/office/drawing/2014/main" id="{2D869B3A-969E-441C-9BD9-CC6742239E08}"/>
                  </a:ext>
                </a:extLst>
              </p:cNvPr>
              <p:cNvSpPr>
                <a:spLocks noChangeArrowheads="1"/>
              </p:cNvSpPr>
              <p:nvPr/>
            </p:nvSpPr>
            <p:spPr bwMode="auto">
              <a:xfrm>
                <a:off x="3166" y="3568"/>
                <a:ext cx="22"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676">
                <a:extLst>
                  <a:ext uri="{FF2B5EF4-FFF2-40B4-BE49-F238E27FC236}">
                    <a16:creationId xmlns:a16="http://schemas.microsoft.com/office/drawing/2014/main" id="{3C520606-266C-4287-AE7A-ED52759FED4C}"/>
                  </a:ext>
                </a:extLst>
              </p:cNvPr>
              <p:cNvSpPr>
                <a:spLocks noChangeArrowheads="1"/>
              </p:cNvSpPr>
              <p:nvPr/>
            </p:nvSpPr>
            <p:spPr bwMode="auto">
              <a:xfrm>
                <a:off x="3166" y="3671"/>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677">
                <a:extLst>
                  <a:ext uri="{FF2B5EF4-FFF2-40B4-BE49-F238E27FC236}">
                    <a16:creationId xmlns:a16="http://schemas.microsoft.com/office/drawing/2014/main" id="{8A21C1A5-1BAB-4A24-B6B5-065A1EF60F08}"/>
                  </a:ext>
                </a:extLst>
              </p:cNvPr>
              <p:cNvSpPr>
                <a:spLocks noChangeArrowheads="1"/>
              </p:cNvSpPr>
              <p:nvPr/>
            </p:nvSpPr>
            <p:spPr bwMode="auto">
              <a:xfrm>
                <a:off x="3166" y="377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678">
                <a:extLst>
                  <a:ext uri="{FF2B5EF4-FFF2-40B4-BE49-F238E27FC236}">
                    <a16:creationId xmlns:a16="http://schemas.microsoft.com/office/drawing/2014/main" id="{33264A0D-B752-4C8A-BF8D-53DAA2FBFF58}"/>
                  </a:ext>
                </a:extLst>
              </p:cNvPr>
              <p:cNvSpPr>
                <a:spLocks noChangeArrowheads="1"/>
              </p:cNvSpPr>
              <p:nvPr/>
            </p:nvSpPr>
            <p:spPr bwMode="auto">
              <a:xfrm>
                <a:off x="3166" y="3880"/>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679">
                <a:extLst>
                  <a:ext uri="{FF2B5EF4-FFF2-40B4-BE49-F238E27FC236}">
                    <a16:creationId xmlns:a16="http://schemas.microsoft.com/office/drawing/2014/main" id="{035D8CC7-935C-48F2-81B2-AFF68146E976}"/>
                  </a:ext>
                </a:extLst>
              </p:cNvPr>
              <p:cNvSpPr>
                <a:spLocks noChangeArrowheads="1"/>
              </p:cNvSpPr>
              <p:nvPr/>
            </p:nvSpPr>
            <p:spPr bwMode="auto">
              <a:xfrm>
                <a:off x="3166" y="3985"/>
                <a:ext cx="22" cy="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680">
                <a:extLst>
                  <a:ext uri="{FF2B5EF4-FFF2-40B4-BE49-F238E27FC236}">
                    <a16:creationId xmlns:a16="http://schemas.microsoft.com/office/drawing/2014/main" id="{186F27B9-DFA5-4558-947C-31213B21C757}"/>
                  </a:ext>
                </a:extLst>
              </p:cNvPr>
              <p:cNvSpPr>
                <a:spLocks noChangeArrowheads="1"/>
              </p:cNvSpPr>
              <p:nvPr/>
            </p:nvSpPr>
            <p:spPr bwMode="auto">
              <a:xfrm>
                <a:off x="3166" y="4194"/>
                <a:ext cx="22" cy="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681">
                <a:extLst>
                  <a:ext uri="{FF2B5EF4-FFF2-40B4-BE49-F238E27FC236}">
                    <a16:creationId xmlns:a16="http://schemas.microsoft.com/office/drawing/2014/main" id="{C8E4BE36-CA68-4B33-9C68-30AA5D5DD053}"/>
                  </a:ext>
                </a:extLst>
              </p:cNvPr>
              <p:cNvSpPr>
                <a:spLocks noChangeArrowheads="1"/>
              </p:cNvSpPr>
              <p:nvPr/>
            </p:nvSpPr>
            <p:spPr bwMode="auto">
              <a:xfrm>
                <a:off x="3166" y="4089"/>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682">
                <a:extLst>
                  <a:ext uri="{FF2B5EF4-FFF2-40B4-BE49-F238E27FC236}">
                    <a16:creationId xmlns:a16="http://schemas.microsoft.com/office/drawing/2014/main" id="{E40F3F2D-AE7E-4CF3-8C3C-989AC2DA5211}"/>
                  </a:ext>
                </a:extLst>
              </p:cNvPr>
              <p:cNvSpPr>
                <a:spLocks/>
              </p:cNvSpPr>
              <p:nvPr/>
            </p:nvSpPr>
            <p:spPr bwMode="auto">
              <a:xfrm>
                <a:off x="2537" y="4300"/>
                <a:ext cx="21" cy="18"/>
              </a:xfrm>
              <a:custGeom>
                <a:avLst/>
                <a:gdLst>
                  <a:gd name="T0" fmla="*/ 10 w 10"/>
                  <a:gd name="T1" fmla="*/ 5 h 9"/>
                  <a:gd name="T2" fmla="*/ 5 w 10"/>
                  <a:gd name="T3" fmla="*/ 0 h 9"/>
                  <a:gd name="T4" fmla="*/ 0 w 10"/>
                  <a:gd name="T5" fmla="*/ 5 h 9"/>
                  <a:gd name="T6" fmla="*/ 3 w 10"/>
                  <a:gd name="T7" fmla="*/ 9 h 9"/>
                  <a:gd name="T8" fmla="*/ 7 w 10"/>
                  <a:gd name="T9" fmla="*/ 9 h 9"/>
                  <a:gd name="T10" fmla="*/ 10 w 10"/>
                  <a:gd name="T11" fmla="*/ 5 h 9"/>
                </a:gdLst>
                <a:ahLst/>
                <a:cxnLst>
                  <a:cxn ang="0">
                    <a:pos x="T0" y="T1"/>
                  </a:cxn>
                  <a:cxn ang="0">
                    <a:pos x="T2" y="T3"/>
                  </a:cxn>
                  <a:cxn ang="0">
                    <a:pos x="T4" y="T5"/>
                  </a:cxn>
                  <a:cxn ang="0">
                    <a:pos x="T6" y="T7"/>
                  </a:cxn>
                  <a:cxn ang="0">
                    <a:pos x="T8" y="T9"/>
                  </a:cxn>
                  <a:cxn ang="0">
                    <a:pos x="T10" y="T11"/>
                  </a:cxn>
                </a:cxnLst>
                <a:rect l="0" t="0" r="r" b="b"/>
                <a:pathLst>
                  <a:path w="10" h="9">
                    <a:moveTo>
                      <a:pt x="10" y="5"/>
                    </a:moveTo>
                    <a:cubicBezTo>
                      <a:pt x="10" y="3"/>
                      <a:pt x="8" y="0"/>
                      <a:pt x="5" y="0"/>
                    </a:cubicBezTo>
                    <a:cubicBezTo>
                      <a:pt x="2" y="0"/>
                      <a:pt x="0" y="3"/>
                      <a:pt x="0" y="5"/>
                    </a:cubicBezTo>
                    <a:cubicBezTo>
                      <a:pt x="0" y="7"/>
                      <a:pt x="1" y="8"/>
                      <a:pt x="3" y="9"/>
                    </a:cubicBezTo>
                    <a:cubicBezTo>
                      <a:pt x="7" y="9"/>
                      <a:pt x="7" y="9"/>
                      <a:pt x="7" y="9"/>
                    </a:cubicBezTo>
                    <a:cubicBezTo>
                      <a:pt x="9" y="8"/>
                      <a:pt x="10" y="7"/>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683">
                <a:extLst>
                  <a:ext uri="{FF2B5EF4-FFF2-40B4-BE49-F238E27FC236}">
                    <a16:creationId xmlns:a16="http://schemas.microsoft.com/office/drawing/2014/main" id="{7DF8320F-209A-46C9-A69F-4F2F91E9CF42}"/>
                  </a:ext>
                </a:extLst>
              </p:cNvPr>
              <p:cNvSpPr>
                <a:spLocks noChangeArrowheads="1"/>
              </p:cNvSpPr>
              <p:nvPr/>
            </p:nvSpPr>
            <p:spPr bwMode="auto">
              <a:xfrm>
                <a:off x="2537" y="4196"/>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684">
                <a:extLst>
                  <a:ext uri="{FF2B5EF4-FFF2-40B4-BE49-F238E27FC236}">
                    <a16:creationId xmlns:a16="http://schemas.microsoft.com/office/drawing/2014/main" id="{3AEF5CC9-9FFB-411B-81B6-B81A5420B82B}"/>
                  </a:ext>
                </a:extLst>
              </p:cNvPr>
              <p:cNvSpPr>
                <a:spLocks noChangeArrowheads="1"/>
              </p:cNvSpPr>
              <p:nvPr/>
            </p:nvSpPr>
            <p:spPr bwMode="auto">
              <a:xfrm>
                <a:off x="2537" y="409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685">
                <a:extLst>
                  <a:ext uri="{FF2B5EF4-FFF2-40B4-BE49-F238E27FC236}">
                    <a16:creationId xmlns:a16="http://schemas.microsoft.com/office/drawing/2014/main" id="{B55F84E5-29DC-4E25-8EFD-829A7E214525}"/>
                  </a:ext>
                </a:extLst>
              </p:cNvPr>
              <p:cNvSpPr>
                <a:spLocks noChangeArrowheads="1"/>
              </p:cNvSpPr>
              <p:nvPr/>
            </p:nvSpPr>
            <p:spPr bwMode="auto">
              <a:xfrm>
                <a:off x="2537" y="3987"/>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686">
                <a:extLst>
                  <a:ext uri="{FF2B5EF4-FFF2-40B4-BE49-F238E27FC236}">
                    <a16:creationId xmlns:a16="http://schemas.microsoft.com/office/drawing/2014/main" id="{B4953AA8-0E11-49C4-AC33-BC30D839B816}"/>
                  </a:ext>
                </a:extLst>
              </p:cNvPr>
              <p:cNvSpPr>
                <a:spLocks noChangeArrowheads="1"/>
              </p:cNvSpPr>
              <p:nvPr/>
            </p:nvSpPr>
            <p:spPr bwMode="auto">
              <a:xfrm>
                <a:off x="2537" y="3882"/>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687">
                <a:extLst>
                  <a:ext uri="{FF2B5EF4-FFF2-40B4-BE49-F238E27FC236}">
                    <a16:creationId xmlns:a16="http://schemas.microsoft.com/office/drawing/2014/main" id="{B1003E0C-A6B5-4BEB-9DC1-11323E453E4B}"/>
                  </a:ext>
                </a:extLst>
              </p:cNvPr>
              <p:cNvSpPr>
                <a:spLocks noChangeArrowheads="1"/>
              </p:cNvSpPr>
              <p:nvPr/>
            </p:nvSpPr>
            <p:spPr bwMode="auto">
              <a:xfrm>
                <a:off x="2537" y="3777"/>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688">
                <a:extLst>
                  <a:ext uri="{FF2B5EF4-FFF2-40B4-BE49-F238E27FC236}">
                    <a16:creationId xmlns:a16="http://schemas.microsoft.com/office/drawing/2014/main" id="{428CE584-4480-4A9F-8797-0C4909B258C3}"/>
                  </a:ext>
                </a:extLst>
              </p:cNvPr>
              <p:cNvSpPr>
                <a:spLocks noChangeArrowheads="1"/>
              </p:cNvSpPr>
              <p:nvPr/>
            </p:nvSpPr>
            <p:spPr bwMode="auto">
              <a:xfrm>
                <a:off x="2537" y="3673"/>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689">
                <a:extLst>
                  <a:ext uri="{FF2B5EF4-FFF2-40B4-BE49-F238E27FC236}">
                    <a16:creationId xmlns:a16="http://schemas.microsoft.com/office/drawing/2014/main" id="{0879ED09-CA3C-4827-89E5-C72233941AF9}"/>
                  </a:ext>
                </a:extLst>
              </p:cNvPr>
              <p:cNvSpPr>
                <a:spLocks noChangeArrowheads="1"/>
              </p:cNvSpPr>
              <p:nvPr/>
            </p:nvSpPr>
            <p:spPr bwMode="auto">
              <a:xfrm>
                <a:off x="2537" y="3568"/>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690">
                <a:extLst>
                  <a:ext uri="{FF2B5EF4-FFF2-40B4-BE49-F238E27FC236}">
                    <a16:creationId xmlns:a16="http://schemas.microsoft.com/office/drawing/2014/main" id="{8B66DE00-83DB-4826-B109-AFF81F5CA14D}"/>
                  </a:ext>
                </a:extLst>
              </p:cNvPr>
              <p:cNvSpPr>
                <a:spLocks noChangeArrowheads="1"/>
              </p:cNvSpPr>
              <p:nvPr/>
            </p:nvSpPr>
            <p:spPr bwMode="auto">
              <a:xfrm>
                <a:off x="2537" y="3462"/>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691">
                <a:extLst>
                  <a:ext uri="{FF2B5EF4-FFF2-40B4-BE49-F238E27FC236}">
                    <a16:creationId xmlns:a16="http://schemas.microsoft.com/office/drawing/2014/main" id="{5D6DDC7C-7002-452A-B328-C5DB00866216}"/>
                  </a:ext>
                </a:extLst>
              </p:cNvPr>
              <p:cNvSpPr>
                <a:spLocks noChangeArrowheads="1"/>
              </p:cNvSpPr>
              <p:nvPr/>
            </p:nvSpPr>
            <p:spPr bwMode="auto">
              <a:xfrm>
                <a:off x="2537" y="3359"/>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692">
                <a:extLst>
                  <a:ext uri="{FF2B5EF4-FFF2-40B4-BE49-F238E27FC236}">
                    <a16:creationId xmlns:a16="http://schemas.microsoft.com/office/drawing/2014/main" id="{404E5806-D4CD-4648-BA89-7D751D9F5F77}"/>
                  </a:ext>
                </a:extLst>
              </p:cNvPr>
              <p:cNvSpPr>
                <a:spLocks noChangeArrowheads="1"/>
              </p:cNvSpPr>
              <p:nvPr/>
            </p:nvSpPr>
            <p:spPr bwMode="auto">
              <a:xfrm>
                <a:off x="2537" y="3253"/>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693">
                <a:extLst>
                  <a:ext uri="{FF2B5EF4-FFF2-40B4-BE49-F238E27FC236}">
                    <a16:creationId xmlns:a16="http://schemas.microsoft.com/office/drawing/2014/main" id="{8B4CED82-BEAC-46B4-80C6-31FC97E3A604}"/>
                  </a:ext>
                </a:extLst>
              </p:cNvPr>
              <p:cNvSpPr>
                <a:spLocks noChangeArrowheads="1"/>
              </p:cNvSpPr>
              <p:nvPr/>
            </p:nvSpPr>
            <p:spPr bwMode="auto">
              <a:xfrm>
                <a:off x="2537" y="3150"/>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694">
                <a:extLst>
                  <a:ext uri="{FF2B5EF4-FFF2-40B4-BE49-F238E27FC236}">
                    <a16:creationId xmlns:a16="http://schemas.microsoft.com/office/drawing/2014/main" id="{9125C8AA-6772-448B-90C0-03147AD15374}"/>
                  </a:ext>
                </a:extLst>
              </p:cNvPr>
              <p:cNvSpPr>
                <a:spLocks noChangeArrowheads="1"/>
              </p:cNvSpPr>
              <p:nvPr/>
            </p:nvSpPr>
            <p:spPr bwMode="auto">
              <a:xfrm>
                <a:off x="2537" y="3044"/>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695">
                <a:extLst>
                  <a:ext uri="{FF2B5EF4-FFF2-40B4-BE49-F238E27FC236}">
                    <a16:creationId xmlns:a16="http://schemas.microsoft.com/office/drawing/2014/main" id="{76BA8B07-B317-438B-9342-F2EB8D42555C}"/>
                  </a:ext>
                </a:extLst>
              </p:cNvPr>
              <p:cNvSpPr>
                <a:spLocks noChangeArrowheads="1"/>
              </p:cNvSpPr>
              <p:nvPr/>
            </p:nvSpPr>
            <p:spPr bwMode="auto">
              <a:xfrm>
                <a:off x="2537" y="2939"/>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696">
                <a:extLst>
                  <a:ext uri="{FF2B5EF4-FFF2-40B4-BE49-F238E27FC236}">
                    <a16:creationId xmlns:a16="http://schemas.microsoft.com/office/drawing/2014/main" id="{807B672D-6A30-41F4-BFAC-E6F01D8DAC0D}"/>
                  </a:ext>
                </a:extLst>
              </p:cNvPr>
              <p:cNvSpPr>
                <a:spLocks noChangeArrowheads="1"/>
              </p:cNvSpPr>
              <p:nvPr/>
            </p:nvSpPr>
            <p:spPr bwMode="auto">
              <a:xfrm>
                <a:off x="2537" y="2835"/>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697">
                <a:extLst>
                  <a:ext uri="{FF2B5EF4-FFF2-40B4-BE49-F238E27FC236}">
                    <a16:creationId xmlns:a16="http://schemas.microsoft.com/office/drawing/2014/main" id="{954E48FC-EF73-4163-BC80-1F2DC576121C}"/>
                  </a:ext>
                </a:extLst>
              </p:cNvPr>
              <p:cNvSpPr>
                <a:spLocks noChangeArrowheads="1"/>
              </p:cNvSpPr>
              <p:nvPr/>
            </p:nvSpPr>
            <p:spPr bwMode="auto">
              <a:xfrm>
                <a:off x="2537" y="2730"/>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698">
                <a:extLst>
                  <a:ext uri="{FF2B5EF4-FFF2-40B4-BE49-F238E27FC236}">
                    <a16:creationId xmlns:a16="http://schemas.microsoft.com/office/drawing/2014/main" id="{025C7129-2F9B-4E33-AED9-383946CD1030}"/>
                  </a:ext>
                </a:extLst>
              </p:cNvPr>
              <p:cNvSpPr>
                <a:spLocks noChangeArrowheads="1"/>
              </p:cNvSpPr>
              <p:nvPr/>
            </p:nvSpPr>
            <p:spPr bwMode="auto">
              <a:xfrm>
                <a:off x="2537" y="2627"/>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699">
                <a:extLst>
                  <a:ext uri="{FF2B5EF4-FFF2-40B4-BE49-F238E27FC236}">
                    <a16:creationId xmlns:a16="http://schemas.microsoft.com/office/drawing/2014/main" id="{774CE78B-745B-4FBB-8326-3E7DAA5B6482}"/>
                  </a:ext>
                </a:extLst>
              </p:cNvPr>
              <p:cNvSpPr>
                <a:spLocks noChangeArrowheads="1"/>
              </p:cNvSpPr>
              <p:nvPr/>
            </p:nvSpPr>
            <p:spPr bwMode="auto">
              <a:xfrm>
                <a:off x="2537" y="252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0">
                <a:extLst>
                  <a:ext uri="{FF2B5EF4-FFF2-40B4-BE49-F238E27FC236}">
                    <a16:creationId xmlns:a16="http://schemas.microsoft.com/office/drawing/2014/main" id="{BF5AEB25-665E-4150-98DB-89888062320B}"/>
                  </a:ext>
                </a:extLst>
              </p:cNvPr>
              <p:cNvSpPr>
                <a:spLocks noChangeArrowheads="1"/>
              </p:cNvSpPr>
              <p:nvPr/>
            </p:nvSpPr>
            <p:spPr bwMode="auto">
              <a:xfrm>
                <a:off x="2537" y="2416"/>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1">
                <a:extLst>
                  <a:ext uri="{FF2B5EF4-FFF2-40B4-BE49-F238E27FC236}">
                    <a16:creationId xmlns:a16="http://schemas.microsoft.com/office/drawing/2014/main" id="{0EE7D75E-00DB-4BCC-87F6-48D0ABFD0C4C}"/>
                  </a:ext>
                </a:extLst>
              </p:cNvPr>
              <p:cNvSpPr>
                <a:spLocks noChangeArrowheads="1"/>
              </p:cNvSpPr>
              <p:nvPr/>
            </p:nvSpPr>
            <p:spPr bwMode="auto">
              <a:xfrm>
                <a:off x="2537" y="2312"/>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02">
                <a:extLst>
                  <a:ext uri="{FF2B5EF4-FFF2-40B4-BE49-F238E27FC236}">
                    <a16:creationId xmlns:a16="http://schemas.microsoft.com/office/drawing/2014/main" id="{A9D5265A-F690-40D4-96FF-D47393455F94}"/>
                  </a:ext>
                </a:extLst>
              </p:cNvPr>
              <p:cNvSpPr>
                <a:spLocks noChangeArrowheads="1"/>
              </p:cNvSpPr>
              <p:nvPr/>
            </p:nvSpPr>
            <p:spPr bwMode="auto">
              <a:xfrm>
                <a:off x="2537" y="2207"/>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03">
                <a:extLst>
                  <a:ext uri="{FF2B5EF4-FFF2-40B4-BE49-F238E27FC236}">
                    <a16:creationId xmlns:a16="http://schemas.microsoft.com/office/drawing/2014/main" id="{557C13A6-0065-4C6B-9149-9DAED15FFFA4}"/>
                  </a:ext>
                </a:extLst>
              </p:cNvPr>
              <p:cNvSpPr>
                <a:spLocks noChangeArrowheads="1"/>
              </p:cNvSpPr>
              <p:nvPr/>
            </p:nvSpPr>
            <p:spPr bwMode="auto">
              <a:xfrm>
                <a:off x="2539" y="2103"/>
                <a:ext cx="17"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704">
                <a:extLst>
                  <a:ext uri="{FF2B5EF4-FFF2-40B4-BE49-F238E27FC236}">
                    <a16:creationId xmlns:a16="http://schemas.microsoft.com/office/drawing/2014/main" id="{A81CB93B-1F88-4201-B1A8-9A1649DFA62C}"/>
                  </a:ext>
                </a:extLst>
              </p:cNvPr>
              <p:cNvSpPr>
                <a:spLocks noChangeArrowheads="1"/>
              </p:cNvSpPr>
              <p:nvPr/>
            </p:nvSpPr>
            <p:spPr bwMode="auto">
              <a:xfrm>
                <a:off x="2539" y="1998"/>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705">
                <a:extLst>
                  <a:ext uri="{FF2B5EF4-FFF2-40B4-BE49-F238E27FC236}">
                    <a16:creationId xmlns:a16="http://schemas.microsoft.com/office/drawing/2014/main" id="{A1CD1AEA-3A85-428D-8640-EF2395FEE473}"/>
                  </a:ext>
                </a:extLst>
              </p:cNvPr>
              <p:cNvSpPr>
                <a:spLocks noChangeArrowheads="1"/>
              </p:cNvSpPr>
              <p:nvPr/>
            </p:nvSpPr>
            <p:spPr bwMode="auto">
              <a:xfrm>
                <a:off x="2539" y="1894"/>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706">
                <a:extLst>
                  <a:ext uri="{FF2B5EF4-FFF2-40B4-BE49-F238E27FC236}">
                    <a16:creationId xmlns:a16="http://schemas.microsoft.com/office/drawing/2014/main" id="{A36EEA5A-C332-4B15-B490-A157B3462979}"/>
                  </a:ext>
                </a:extLst>
              </p:cNvPr>
              <p:cNvSpPr>
                <a:spLocks noChangeArrowheads="1"/>
              </p:cNvSpPr>
              <p:nvPr/>
            </p:nvSpPr>
            <p:spPr bwMode="auto">
              <a:xfrm>
                <a:off x="2539" y="1791"/>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707">
                <a:extLst>
                  <a:ext uri="{FF2B5EF4-FFF2-40B4-BE49-F238E27FC236}">
                    <a16:creationId xmlns:a16="http://schemas.microsoft.com/office/drawing/2014/main" id="{BB1011FC-84C9-445F-AB71-469C539B593A}"/>
                  </a:ext>
                </a:extLst>
              </p:cNvPr>
              <p:cNvSpPr>
                <a:spLocks noChangeArrowheads="1"/>
              </p:cNvSpPr>
              <p:nvPr/>
            </p:nvSpPr>
            <p:spPr bwMode="auto">
              <a:xfrm>
                <a:off x="2541" y="1688"/>
                <a:ext cx="13"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708">
                <a:extLst>
                  <a:ext uri="{FF2B5EF4-FFF2-40B4-BE49-F238E27FC236}">
                    <a16:creationId xmlns:a16="http://schemas.microsoft.com/office/drawing/2014/main" id="{A402E23E-9A9C-43F8-BEAF-43E913A235C1}"/>
                  </a:ext>
                </a:extLst>
              </p:cNvPr>
              <p:cNvSpPr>
                <a:spLocks noChangeArrowheads="1"/>
              </p:cNvSpPr>
              <p:nvPr/>
            </p:nvSpPr>
            <p:spPr bwMode="auto">
              <a:xfrm>
                <a:off x="2541" y="1582"/>
                <a:ext cx="13"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709">
                <a:extLst>
                  <a:ext uri="{FF2B5EF4-FFF2-40B4-BE49-F238E27FC236}">
                    <a16:creationId xmlns:a16="http://schemas.microsoft.com/office/drawing/2014/main" id="{13ACDB6C-DB9D-41F3-97EB-20E2BFFD18A4}"/>
                  </a:ext>
                </a:extLst>
              </p:cNvPr>
              <p:cNvSpPr>
                <a:spLocks noChangeArrowheads="1"/>
              </p:cNvSpPr>
              <p:nvPr/>
            </p:nvSpPr>
            <p:spPr bwMode="auto">
              <a:xfrm>
                <a:off x="2541" y="1479"/>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710">
                <a:extLst>
                  <a:ext uri="{FF2B5EF4-FFF2-40B4-BE49-F238E27FC236}">
                    <a16:creationId xmlns:a16="http://schemas.microsoft.com/office/drawing/2014/main" id="{4AB0EF98-E166-4470-8C39-61D26125CD59}"/>
                  </a:ext>
                </a:extLst>
              </p:cNvPr>
              <p:cNvSpPr>
                <a:spLocks noChangeArrowheads="1"/>
              </p:cNvSpPr>
              <p:nvPr/>
            </p:nvSpPr>
            <p:spPr bwMode="auto">
              <a:xfrm>
                <a:off x="2543" y="1375"/>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711">
                <a:extLst>
                  <a:ext uri="{FF2B5EF4-FFF2-40B4-BE49-F238E27FC236}">
                    <a16:creationId xmlns:a16="http://schemas.microsoft.com/office/drawing/2014/main" id="{2ABC194A-9B2F-4B7D-8B94-06ED4023F452}"/>
                  </a:ext>
                </a:extLst>
              </p:cNvPr>
              <p:cNvSpPr>
                <a:spLocks noChangeArrowheads="1"/>
              </p:cNvSpPr>
              <p:nvPr/>
            </p:nvSpPr>
            <p:spPr bwMode="auto">
              <a:xfrm>
                <a:off x="2543" y="1270"/>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712">
                <a:extLst>
                  <a:ext uri="{FF2B5EF4-FFF2-40B4-BE49-F238E27FC236}">
                    <a16:creationId xmlns:a16="http://schemas.microsoft.com/office/drawing/2014/main" id="{4014D8BB-B233-4611-8796-6C00536C3AE8}"/>
                  </a:ext>
                </a:extLst>
              </p:cNvPr>
              <p:cNvSpPr>
                <a:spLocks noChangeArrowheads="1"/>
              </p:cNvSpPr>
              <p:nvPr/>
            </p:nvSpPr>
            <p:spPr bwMode="auto">
              <a:xfrm>
                <a:off x="2543" y="1166"/>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713">
                <a:extLst>
                  <a:ext uri="{FF2B5EF4-FFF2-40B4-BE49-F238E27FC236}">
                    <a16:creationId xmlns:a16="http://schemas.microsoft.com/office/drawing/2014/main" id="{F69B886F-E56F-4374-8EE1-359432676CA2}"/>
                  </a:ext>
                </a:extLst>
              </p:cNvPr>
              <p:cNvSpPr>
                <a:spLocks noChangeArrowheads="1"/>
              </p:cNvSpPr>
              <p:nvPr/>
            </p:nvSpPr>
            <p:spPr bwMode="auto">
              <a:xfrm>
                <a:off x="2543" y="1063"/>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714">
                <a:extLst>
                  <a:ext uri="{FF2B5EF4-FFF2-40B4-BE49-F238E27FC236}">
                    <a16:creationId xmlns:a16="http://schemas.microsoft.com/office/drawing/2014/main" id="{B3E152ED-D96A-49DE-98DF-7EB4D3A473CE}"/>
                  </a:ext>
                </a:extLst>
              </p:cNvPr>
              <p:cNvSpPr>
                <a:spLocks noChangeArrowheads="1"/>
              </p:cNvSpPr>
              <p:nvPr/>
            </p:nvSpPr>
            <p:spPr bwMode="auto">
              <a:xfrm>
                <a:off x="2545" y="957"/>
                <a:ext cx="5"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715">
                <a:extLst>
                  <a:ext uri="{FF2B5EF4-FFF2-40B4-BE49-F238E27FC236}">
                    <a16:creationId xmlns:a16="http://schemas.microsoft.com/office/drawing/2014/main" id="{F3505E33-C8A6-41E5-A709-69295F6E8F04}"/>
                  </a:ext>
                </a:extLst>
              </p:cNvPr>
              <p:cNvSpPr>
                <a:spLocks noChangeArrowheads="1"/>
              </p:cNvSpPr>
              <p:nvPr/>
            </p:nvSpPr>
            <p:spPr bwMode="auto">
              <a:xfrm>
                <a:off x="2545" y="854"/>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716">
                <a:extLst>
                  <a:ext uri="{FF2B5EF4-FFF2-40B4-BE49-F238E27FC236}">
                    <a16:creationId xmlns:a16="http://schemas.microsoft.com/office/drawing/2014/main" id="{9377E526-BDF1-428C-8DAD-72F77022D673}"/>
                  </a:ext>
                </a:extLst>
              </p:cNvPr>
              <p:cNvSpPr>
                <a:spLocks noChangeArrowheads="1"/>
              </p:cNvSpPr>
              <p:nvPr/>
            </p:nvSpPr>
            <p:spPr bwMode="auto">
              <a:xfrm>
                <a:off x="2545" y="749"/>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717">
                <a:extLst>
                  <a:ext uri="{FF2B5EF4-FFF2-40B4-BE49-F238E27FC236}">
                    <a16:creationId xmlns:a16="http://schemas.microsoft.com/office/drawing/2014/main" id="{6AA529D1-BB33-46C5-B217-22D16705AE3A}"/>
                  </a:ext>
                </a:extLst>
              </p:cNvPr>
              <p:cNvSpPr>
                <a:spLocks noChangeArrowheads="1"/>
              </p:cNvSpPr>
              <p:nvPr/>
            </p:nvSpPr>
            <p:spPr bwMode="auto">
              <a:xfrm>
                <a:off x="2545" y="645"/>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718">
                <a:extLst>
                  <a:ext uri="{FF2B5EF4-FFF2-40B4-BE49-F238E27FC236}">
                    <a16:creationId xmlns:a16="http://schemas.microsoft.com/office/drawing/2014/main" id="{3EC0EAEE-0378-4A44-AC99-AE4BFB644997}"/>
                  </a:ext>
                </a:extLst>
              </p:cNvPr>
              <p:cNvSpPr>
                <a:spLocks noChangeArrowheads="1"/>
              </p:cNvSpPr>
              <p:nvPr/>
            </p:nvSpPr>
            <p:spPr bwMode="auto">
              <a:xfrm>
                <a:off x="2548" y="542"/>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719">
                <a:extLst>
                  <a:ext uri="{FF2B5EF4-FFF2-40B4-BE49-F238E27FC236}">
                    <a16:creationId xmlns:a16="http://schemas.microsoft.com/office/drawing/2014/main" id="{761919DD-F19B-4289-B3B1-1683D544BE19}"/>
                  </a:ext>
                </a:extLst>
              </p:cNvPr>
              <p:cNvSpPr>
                <a:spLocks/>
              </p:cNvSpPr>
              <p:nvPr/>
            </p:nvSpPr>
            <p:spPr bwMode="auto">
              <a:xfrm>
                <a:off x="2637" y="4296"/>
                <a:ext cx="31" cy="22"/>
              </a:xfrm>
              <a:custGeom>
                <a:avLst/>
                <a:gdLst>
                  <a:gd name="T0" fmla="*/ 8 w 15"/>
                  <a:gd name="T1" fmla="*/ 0 h 11"/>
                  <a:gd name="T2" fmla="*/ 0 w 15"/>
                  <a:gd name="T3" fmla="*/ 7 h 11"/>
                  <a:gd name="T4" fmla="*/ 2 w 15"/>
                  <a:gd name="T5" fmla="*/ 11 h 11"/>
                  <a:gd name="T6" fmla="*/ 13 w 15"/>
                  <a:gd name="T7" fmla="*/ 11 h 11"/>
                  <a:gd name="T8" fmla="*/ 15 w 15"/>
                  <a:gd name="T9" fmla="*/ 7 h 11"/>
                  <a:gd name="T10" fmla="*/ 8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8" y="0"/>
                    </a:moveTo>
                    <a:cubicBezTo>
                      <a:pt x="4" y="0"/>
                      <a:pt x="0" y="3"/>
                      <a:pt x="0" y="7"/>
                    </a:cubicBezTo>
                    <a:cubicBezTo>
                      <a:pt x="0" y="9"/>
                      <a:pt x="1" y="10"/>
                      <a:pt x="2" y="11"/>
                    </a:cubicBezTo>
                    <a:cubicBezTo>
                      <a:pt x="13" y="11"/>
                      <a:pt x="13" y="11"/>
                      <a:pt x="13" y="11"/>
                    </a:cubicBezTo>
                    <a:cubicBezTo>
                      <a:pt x="14" y="10"/>
                      <a:pt x="15" y="9"/>
                      <a:pt x="15" y="7"/>
                    </a:cubicBezTo>
                    <a:cubicBezTo>
                      <a:pt x="15" y="3"/>
                      <a:pt x="12"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720">
                <a:extLst>
                  <a:ext uri="{FF2B5EF4-FFF2-40B4-BE49-F238E27FC236}">
                    <a16:creationId xmlns:a16="http://schemas.microsoft.com/office/drawing/2014/main" id="{46C932FF-4A98-40C3-BD30-31A2499A5F37}"/>
                  </a:ext>
                </a:extLst>
              </p:cNvPr>
              <p:cNvSpPr>
                <a:spLocks noChangeArrowheads="1"/>
              </p:cNvSpPr>
              <p:nvPr/>
            </p:nvSpPr>
            <p:spPr bwMode="auto">
              <a:xfrm>
                <a:off x="2637" y="419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721">
                <a:extLst>
                  <a:ext uri="{FF2B5EF4-FFF2-40B4-BE49-F238E27FC236}">
                    <a16:creationId xmlns:a16="http://schemas.microsoft.com/office/drawing/2014/main" id="{D0639E44-9B86-47F7-87C0-F1C4AD62B0F0}"/>
                  </a:ext>
                </a:extLst>
              </p:cNvPr>
              <p:cNvSpPr>
                <a:spLocks noChangeArrowheads="1"/>
              </p:cNvSpPr>
              <p:nvPr/>
            </p:nvSpPr>
            <p:spPr bwMode="auto">
              <a:xfrm>
                <a:off x="2637" y="4087"/>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722">
                <a:extLst>
                  <a:ext uri="{FF2B5EF4-FFF2-40B4-BE49-F238E27FC236}">
                    <a16:creationId xmlns:a16="http://schemas.microsoft.com/office/drawing/2014/main" id="{65CDC0B9-565E-4ECB-8237-BFC7CFBB7524}"/>
                  </a:ext>
                </a:extLst>
              </p:cNvPr>
              <p:cNvSpPr>
                <a:spLocks noChangeArrowheads="1"/>
              </p:cNvSpPr>
              <p:nvPr/>
            </p:nvSpPr>
            <p:spPr bwMode="auto">
              <a:xfrm>
                <a:off x="2637" y="3981"/>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723">
                <a:extLst>
                  <a:ext uri="{FF2B5EF4-FFF2-40B4-BE49-F238E27FC236}">
                    <a16:creationId xmlns:a16="http://schemas.microsoft.com/office/drawing/2014/main" id="{C1D3B8E4-52DB-413D-8C8B-944F832F4C57}"/>
                  </a:ext>
                </a:extLst>
              </p:cNvPr>
              <p:cNvSpPr>
                <a:spLocks noChangeArrowheads="1"/>
              </p:cNvSpPr>
              <p:nvPr/>
            </p:nvSpPr>
            <p:spPr bwMode="auto">
              <a:xfrm>
                <a:off x="2637" y="387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724">
                <a:extLst>
                  <a:ext uri="{FF2B5EF4-FFF2-40B4-BE49-F238E27FC236}">
                    <a16:creationId xmlns:a16="http://schemas.microsoft.com/office/drawing/2014/main" id="{8CE5D4B3-C3DC-45A4-80B7-0647769ABA38}"/>
                  </a:ext>
                </a:extLst>
              </p:cNvPr>
              <p:cNvSpPr>
                <a:spLocks noChangeArrowheads="1"/>
              </p:cNvSpPr>
              <p:nvPr/>
            </p:nvSpPr>
            <p:spPr bwMode="auto">
              <a:xfrm>
                <a:off x="2637" y="3772"/>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725">
                <a:extLst>
                  <a:ext uri="{FF2B5EF4-FFF2-40B4-BE49-F238E27FC236}">
                    <a16:creationId xmlns:a16="http://schemas.microsoft.com/office/drawing/2014/main" id="{213DD3C0-4792-475A-8B9A-DF323918E833}"/>
                  </a:ext>
                </a:extLst>
              </p:cNvPr>
              <p:cNvSpPr>
                <a:spLocks noChangeArrowheads="1"/>
              </p:cNvSpPr>
              <p:nvPr/>
            </p:nvSpPr>
            <p:spPr bwMode="auto">
              <a:xfrm>
                <a:off x="2637" y="366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726">
                <a:extLst>
                  <a:ext uri="{FF2B5EF4-FFF2-40B4-BE49-F238E27FC236}">
                    <a16:creationId xmlns:a16="http://schemas.microsoft.com/office/drawing/2014/main" id="{38479B2F-0C3B-4D82-A569-92F3E95557B5}"/>
                  </a:ext>
                </a:extLst>
              </p:cNvPr>
              <p:cNvSpPr>
                <a:spLocks noChangeArrowheads="1"/>
              </p:cNvSpPr>
              <p:nvPr/>
            </p:nvSpPr>
            <p:spPr bwMode="auto">
              <a:xfrm>
                <a:off x="2637" y="3564"/>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Oval 727">
                <a:extLst>
                  <a:ext uri="{FF2B5EF4-FFF2-40B4-BE49-F238E27FC236}">
                    <a16:creationId xmlns:a16="http://schemas.microsoft.com/office/drawing/2014/main" id="{EF595152-7C5B-4453-A9C0-AC8F938A3C2F}"/>
                  </a:ext>
                </a:extLst>
              </p:cNvPr>
              <p:cNvSpPr>
                <a:spLocks noChangeArrowheads="1"/>
              </p:cNvSpPr>
              <p:nvPr/>
            </p:nvSpPr>
            <p:spPr bwMode="auto">
              <a:xfrm>
                <a:off x="2637" y="345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Oval 728">
                <a:extLst>
                  <a:ext uri="{FF2B5EF4-FFF2-40B4-BE49-F238E27FC236}">
                    <a16:creationId xmlns:a16="http://schemas.microsoft.com/office/drawing/2014/main" id="{D1ACBFB2-9938-481F-A881-B2FDC2E0A2A6}"/>
                  </a:ext>
                </a:extLst>
              </p:cNvPr>
              <p:cNvSpPr>
                <a:spLocks noChangeArrowheads="1"/>
              </p:cNvSpPr>
              <p:nvPr/>
            </p:nvSpPr>
            <p:spPr bwMode="auto">
              <a:xfrm>
                <a:off x="2637" y="3355"/>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Oval 729">
                <a:extLst>
                  <a:ext uri="{FF2B5EF4-FFF2-40B4-BE49-F238E27FC236}">
                    <a16:creationId xmlns:a16="http://schemas.microsoft.com/office/drawing/2014/main" id="{ECB53EE4-0D86-4758-8BC2-6128D33FB0E5}"/>
                  </a:ext>
                </a:extLst>
              </p:cNvPr>
              <p:cNvSpPr>
                <a:spLocks noChangeArrowheads="1"/>
              </p:cNvSpPr>
              <p:nvPr/>
            </p:nvSpPr>
            <p:spPr bwMode="auto">
              <a:xfrm>
                <a:off x="2637" y="3249"/>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Oval 730">
                <a:extLst>
                  <a:ext uri="{FF2B5EF4-FFF2-40B4-BE49-F238E27FC236}">
                    <a16:creationId xmlns:a16="http://schemas.microsoft.com/office/drawing/2014/main" id="{F242635C-83F4-488A-B713-AAEE4EBD12C0}"/>
                  </a:ext>
                </a:extLst>
              </p:cNvPr>
              <p:cNvSpPr>
                <a:spLocks noChangeArrowheads="1"/>
              </p:cNvSpPr>
              <p:nvPr/>
            </p:nvSpPr>
            <p:spPr bwMode="auto">
              <a:xfrm>
                <a:off x="2637"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Oval 731">
                <a:extLst>
                  <a:ext uri="{FF2B5EF4-FFF2-40B4-BE49-F238E27FC236}">
                    <a16:creationId xmlns:a16="http://schemas.microsoft.com/office/drawing/2014/main" id="{826BD472-F2F6-4C30-B255-75D0E6F845BD}"/>
                  </a:ext>
                </a:extLst>
              </p:cNvPr>
              <p:cNvSpPr>
                <a:spLocks noChangeArrowheads="1"/>
              </p:cNvSpPr>
              <p:nvPr/>
            </p:nvSpPr>
            <p:spPr bwMode="auto">
              <a:xfrm>
                <a:off x="2637"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732">
                <a:extLst>
                  <a:ext uri="{FF2B5EF4-FFF2-40B4-BE49-F238E27FC236}">
                    <a16:creationId xmlns:a16="http://schemas.microsoft.com/office/drawing/2014/main" id="{EAA5EB65-A3C1-4876-B375-6EA7D942D50C}"/>
                  </a:ext>
                </a:extLst>
              </p:cNvPr>
              <p:cNvSpPr>
                <a:spLocks noChangeArrowheads="1"/>
              </p:cNvSpPr>
              <p:nvPr/>
            </p:nvSpPr>
            <p:spPr bwMode="auto">
              <a:xfrm>
                <a:off x="2637"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733">
                <a:extLst>
                  <a:ext uri="{FF2B5EF4-FFF2-40B4-BE49-F238E27FC236}">
                    <a16:creationId xmlns:a16="http://schemas.microsoft.com/office/drawing/2014/main" id="{87CB1349-62DA-4030-8578-6EFD39385746}"/>
                  </a:ext>
                </a:extLst>
              </p:cNvPr>
              <p:cNvSpPr>
                <a:spLocks noChangeArrowheads="1"/>
              </p:cNvSpPr>
              <p:nvPr/>
            </p:nvSpPr>
            <p:spPr bwMode="auto">
              <a:xfrm>
                <a:off x="2637"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734">
                <a:extLst>
                  <a:ext uri="{FF2B5EF4-FFF2-40B4-BE49-F238E27FC236}">
                    <a16:creationId xmlns:a16="http://schemas.microsoft.com/office/drawing/2014/main" id="{367C9D53-1521-4834-9219-2D54548826D3}"/>
                  </a:ext>
                </a:extLst>
              </p:cNvPr>
              <p:cNvSpPr>
                <a:spLocks noChangeArrowheads="1"/>
              </p:cNvSpPr>
              <p:nvPr/>
            </p:nvSpPr>
            <p:spPr bwMode="auto">
              <a:xfrm>
                <a:off x="2637"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735">
                <a:extLst>
                  <a:ext uri="{FF2B5EF4-FFF2-40B4-BE49-F238E27FC236}">
                    <a16:creationId xmlns:a16="http://schemas.microsoft.com/office/drawing/2014/main" id="{670B2D84-6D7F-4EC2-B64B-5CC7622AADFE}"/>
                  </a:ext>
                </a:extLst>
              </p:cNvPr>
              <p:cNvSpPr>
                <a:spLocks noChangeArrowheads="1"/>
              </p:cNvSpPr>
              <p:nvPr/>
            </p:nvSpPr>
            <p:spPr bwMode="auto">
              <a:xfrm>
                <a:off x="2637"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736">
                <a:extLst>
                  <a:ext uri="{FF2B5EF4-FFF2-40B4-BE49-F238E27FC236}">
                    <a16:creationId xmlns:a16="http://schemas.microsoft.com/office/drawing/2014/main" id="{CBB6F34D-43CF-4076-9178-8DB02D5DA274}"/>
                  </a:ext>
                </a:extLst>
              </p:cNvPr>
              <p:cNvSpPr>
                <a:spLocks noChangeArrowheads="1"/>
              </p:cNvSpPr>
              <p:nvPr/>
            </p:nvSpPr>
            <p:spPr bwMode="auto">
              <a:xfrm>
                <a:off x="2637"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Oval 737">
                <a:extLst>
                  <a:ext uri="{FF2B5EF4-FFF2-40B4-BE49-F238E27FC236}">
                    <a16:creationId xmlns:a16="http://schemas.microsoft.com/office/drawing/2014/main" id="{173BE154-5EA4-475F-B5A4-331C215449A9}"/>
                  </a:ext>
                </a:extLst>
              </p:cNvPr>
              <p:cNvSpPr>
                <a:spLocks noChangeArrowheads="1"/>
              </p:cNvSpPr>
              <p:nvPr/>
            </p:nvSpPr>
            <p:spPr bwMode="auto">
              <a:xfrm>
                <a:off x="2637"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738">
                <a:extLst>
                  <a:ext uri="{FF2B5EF4-FFF2-40B4-BE49-F238E27FC236}">
                    <a16:creationId xmlns:a16="http://schemas.microsoft.com/office/drawing/2014/main" id="{440971E6-AB39-4CE3-A77C-7F5C421D77AA}"/>
                  </a:ext>
                </a:extLst>
              </p:cNvPr>
              <p:cNvSpPr>
                <a:spLocks noChangeArrowheads="1"/>
              </p:cNvSpPr>
              <p:nvPr/>
            </p:nvSpPr>
            <p:spPr bwMode="auto">
              <a:xfrm>
                <a:off x="2637"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739">
                <a:extLst>
                  <a:ext uri="{FF2B5EF4-FFF2-40B4-BE49-F238E27FC236}">
                    <a16:creationId xmlns:a16="http://schemas.microsoft.com/office/drawing/2014/main" id="{1CC1B586-B16A-40DF-9A0E-54EDA77889F3}"/>
                  </a:ext>
                </a:extLst>
              </p:cNvPr>
              <p:cNvSpPr>
                <a:spLocks noChangeArrowheads="1"/>
              </p:cNvSpPr>
              <p:nvPr/>
            </p:nvSpPr>
            <p:spPr bwMode="auto">
              <a:xfrm>
                <a:off x="2639" y="2203"/>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Oval 740">
                <a:extLst>
                  <a:ext uri="{FF2B5EF4-FFF2-40B4-BE49-F238E27FC236}">
                    <a16:creationId xmlns:a16="http://schemas.microsoft.com/office/drawing/2014/main" id="{30B9E27F-FB5A-4EE9-AA46-582C4224D5FD}"/>
                  </a:ext>
                </a:extLst>
              </p:cNvPr>
              <p:cNvSpPr>
                <a:spLocks noChangeArrowheads="1"/>
              </p:cNvSpPr>
              <p:nvPr/>
            </p:nvSpPr>
            <p:spPr bwMode="auto">
              <a:xfrm>
                <a:off x="2639"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741">
                <a:extLst>
                  <a:ext uri="{FF2B5EF4-FFF2-40B4-BE49-F238E27FC236}">
                    <a16:creationId xmlns:a16="http://schemas.microsoft.com/office/drawing/2014/main" id="{2B3FB179-B07C-462E-8149-7B2039EE394A}"/>
                  </a:ext>
                </a:extLst>
              </p:cNvPr>
              <p:cNvSpPr>
                <a:spLocks noChangeArrowheads="1"/>
              </p:cNvSpPr>
              <p:nvPr/>
            </p:nvSpPr>
            <p:spPr bwMode="auto">
              <a:xfrm>
                <a:off x="2639" y="199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742">
                <a:extLst>
                  <a:ext uri="{FF2B5EF4-FFF2-40B4-BE49-F238E27FC236}">
                    <a16:creationId xmlns:a16="http://schemas.microsoft.com/office/drawing/2014/main" id="{B6CC35FC-2A5C-4BA4-9E03-458F6D6C3E45}"/>
                  </a:ext>
                </a:extLst>
              </p:cNvPr>
              <p:cNvSpPr>
                <a:spLocks noChangeArrowheads="1"/>
              </p:cNvSpPr>
              <p:nvPr/>
            </p:nvSpPr>
            <p:spPr bwMode="auto">
              <a:xfrm>
                <a:off x="2641" y="1890"/>
                <a:ext cx="22"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743">
                <a:extLst>
                  <a:ext uri="{FF2B5EF4-FFF2-40B4-BE49-F238E27FC236}">
                    <a16:creationId xmlns:a16="http://schemas.microsoft.com/office/drawing/2014/main" id="{A826C2D9-2C1B-4FEE-870C-1B9764295C45}"/>
                  </a:ext>
                </a:extLst>
              </p:cNvPr>
              <p:cNvSpPr>
                <a:spLocks noChangeArrowheads="1"/>
              </p:cNvSpPr>
              <p:nvPr/>
            </p:nvSpPr>
            <p:spPr bwMode="auto">
              <a:xfrm>
                <a:off x="2641"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Oval 744">
                <a:extLst>
                  <a:ext uri="{FF2B5EF4-FFF2-40B4-BE49-F238E27FC236}">
                    <a16:creationId xmlns:a16="http://schemas.microsoft.com/office/drawing/2014/main" id="{1A3AF407-63CA-4316-963E-0256F909780E}"/>
                  </a:ext>
                </a:extLst>
              </p:cNvPr>
              <p:cNvSpPr>
                <a:spLocks noChangeArrowheads="1"/>
              </p:cNvSpPr>
              <p:nvPr/>
            </p:nvSpPr>
            <p:spPr bwMode="auto">
              <a:xfrm>
                <a:off x="2643"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745">
                <a:extLst>
                  <a:ext uri="{FF2B5EF4-FFF2-40B4-BE49-F238E27FC236}">
                    <a16:creationId xmlns:a16="http://schemas.microsoft.com/office/drawing/2014/main" id="{48DB0974-E9C1-4C3A-A811-65AEC1423D32}"/>
                  </a:ext>
                </a:extLst>
              </p:cNvPr>
              <p:cNvSpPr>
                <a:spLocks noChangeArrowheads="1"/>
              </p:cNvSpPr>
              <p:nvPr/>
            </p:nvSpPr>
            <p:spPr bwMode="auto">
              <a:xfrm>
                <a:off x="2643"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746">
                <a:extLst>
                  <a:ext uri="{FF2B5EF4-FFF2-40B4-BE49-F238E27FC236}">
                    <a16:creationId xmlns:a16="http://schemas.microsoft.com/office/drawing/2014/main" id="{20C4708D-275E-4300-9B5F-B3083BABFA67}"/>
                  </a:ext>
                </a:extLst>
              </p:cNvPr>
              <p:cNvSpPr>
                <a:spLocks noChangeArrowheads="1"/>
              </p:cNvSpPr>
              <p:nvPr/>
            </p:nvSpPr>
            <p:spPr bwMode="auto">
              <a:xfrm>
                <a:off x="2643" y="1475"/>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747">
                <a:extLst>
                  <a:ext uri="{FF2B5EF4-FFF2-40B4-BE49-F238E27FC236}">
                    <a16:creationId xmlns:a16="http://schemas.microsoft.com/office/drawing/2014/main" id="{88240EE5-C198-413E-9EC6-8B0FC53D4D75}"/>
                  </a:ext>
                </a:extLst>
              </p:cNvPr>
              <p:cNvSpPr>
                <a:spLocks noChangeArrowheads="1"/>
              </p:cNvSpPr>
              <p:nvPr/>
            </p:nvSpPr>
            <p:spPr bwMode="auto">
              <a:xfrm>
                <a:off x="2645" y="1371"/>
                <a:ext cx="14"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748">
                <a:extLst>
                  <a:ext uri="{FF2B5EF4-FFF2-40B4-BE49-F238E27FC236}">
                    <a16:creationId xmlns:a16="http://schemas.microsoft.com/office/drawing/2014/main" id="{726BFD63-532D-40BD-BE5D-17A9DD1A7200}"/>
                  </a:ext>
                </a:extLst>
              </p:cNvPr>
              <p:cNvSpPr>
                <a:spLocks noChangeArrowheads="1"/>
              </p:cNvSpPr>
              <p:nvPr/>
            </p:nvSpPr>
            <p:spPr bwMode="auto">
              <a:xfrm>
                <a:off x="2645" y="126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Oval 749">
                <a:extLst>
                  <a:ext uri="{FF2B5EF4-FFF2-40B4-BE49-F238E27FC236}">
                    <a16:creationId xmlns:a16="http://schemas.microsoft.com/office/drawing/2014/main" id="{712EBF7F-93D8-44BC-9D29-85595562DB9F}"/>
                  </a:ext>
                </a:extLst>
              </p:cNvPr>
              <p:cNvSpPr>
                <a:spLocks noChangeArrowheads="1"/>
              </p:cNvSpPr>
              <p:nvPr/>
            </p:nvSpPr>
            <p:spPr bwMode="auto">
              <a:xfrm>
                <a:off x="2647" y="1164"/>
                <a:ext cx="10"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Oval 750">
                <a:extLst>
                  <a:ext uri="{FF2B5EF4-FFF2-40B4-BE49-F238E27FC236}">
                    <a16:creationId xmlns:a16="http://schemas.microsoft.com/office/drawing/2014/main" id="{F6D0E5E3-46C5-4134-9EE4-6987B1C52F8A}"/>
                  </a:ext>
                </a:extLst>
              </p:cNvPr>
              <p:cNvSpPr>
                <a:spLocks noChangeArrowheads="1"/>
              </p:cNvSpPr>
              <p:nvPr/>
            </p:nvSpPr>
            <p:spPr bwMode="auto">
              <a:xfrm>
                <a:off x="2647"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Oval 751">
                <a:extLst>
                  <a:ext uri="{FF2B5EF4-FFF2-40B4-BE49-F238E27FC236}">
                    <a16:creationId xmlns:a16="http://schemas.microsoft.com/office/drawing/2014/main" id="{136501D4-9760-4789-9486-1E871BB3EC66}"/>
                  </a:ext>
                </a:extLst>
              </p:cNvPr>
              <p:cNvSpPr>
                <a:spLocks noChangeArrowheads="1"/>
              </p:cNvSpPr>
              <p:nvPr/>
            </p:nvSpPr>
            <p:spPr bwMode="auto">
              <a:xfrm>
                <a:off x="2647" y="955"/>
                <a:ext cx="10"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Oval 752">
                <a:extLst>
                  <a:ext uri="{FF2B5EF4-FFF2-40B4-BE49-F238E27FC236}">
                    <a16:creationId xmlns:a16="http://schemas.microsoft.com/office/drawing/2014/main" id="{CB57965F-8260-4B77-BD31-8E6154E54223}"/>
                  </a:ext>
                </a:extLst>
              </p:cNvPr>
              <p:cNvSpPr>
                <a:spLocks noChangeArrowheads="1"/>
              </p:cNvSpPr>
              <p:nvPr/>
            </p:nvSpPr>
            <p:spPr bwMode="auto">
              <a:xfrm>
                <a:off x="2649" y="852"/>
                <a:ext cx="6"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Oval 753">
                <a:extLst>
                  <a:ext uri="{FF2B5EF4-FFF2-40B4-BE49-F238E27FC236}">
                    <a16:creationId xmlns:a16="http://schemas.microsoft.com/office/drawing/2014/main" id="{59A274D4-17ED-4E1B-8853-8FF0F339520F}"/>
                  </a:ext>
                </a:extLst>
              </p:cNvPr>
              <p:cNvSpPr>
                <a:spLocks noChangeArrowheads="1"/>
              </p:cNvSpPr>
              <p:nvPr/>
            </p:nvSpPr>
            <p:spPr bwMode="auto">
              <a:xfrm>
                <a:off x="2649" y="74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Oval 754">
                <a:extLst>
                  <a:ext uri="{FF2B5EF4-FFF2-40B4-BE49-F238E27FC236}">
                    <a16:creationId xmlns:a16="http://schemas.microsoft.com/office/drawing/2014/main" id="{4CB04710-4C77-4E95-A199-EDB75C1A2B66}"/>
                  </a:ext>
                </a:extLst>
              </p:cNvPr>
              <p:cNvSpPr>
                <a:spLocks noChangeArrowheads="1"/>
              </p:cNvSpPr>
              <p:nvPr/>
            </p:nvSpPr>
            <p:spPr bwMode="auto">
              <a:xfrm>
                <a:off x="2651" y="64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Oval 755">
                <a:extLst>
                  <a:ext uri="{FF2B5EF4-FFF2-40B4-BE49-F238E27FC236}">
                    <a16:creationId xmlns:a16="http://schemas.microsoft.com/office/drawing/2014/main" id="{6442B763-C675-49E0-B03D-25C696BFE209}"/>
                  </a:ext>
                </a:extLst>
              </p:cNvPr>
              <p:cNvSpPr>
                <a:spLocks noChangeArrowheads="1"/>
              </p:cNvSpPr>
              <p:nvPr/>
            </p:nvSpPr>
            <p:spPr bwMode="auto">
              <a:xfrm>
                <a:off x="2651"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Oval 756">
                <a:extLst>
                  <a:ext uri="{FF2B5EF4-FFF2-40B4-BE49-F238E27FC236}">
                    <a16:creationId xmlns:a16="http://schemas.microsoft.com/office/drawing/2014/main" id="{26D57657-3F99-4E6A-A5AE-3B71464D34FF}"/>
                  </a:ext>
                </a:extLst>
              </p:cNvPr>
              <p:cNvSpPr>
                <a:spLocks noChangeArrowheads="1"/>
              </p:cNvSpPr>
              <p:nvPr/>
            </p:nvSpPr>
            <p:spPr bwMode="auto">
              <a:xfrm>
                <a:off x="2651" y="436"/>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757">
                <a:extLst>
                  <a:ext uri="{FF2B5EF4-FFF2-40B4-BE49-F238E27FC236}">
                    <a16:creationId xmlns:a16="http://schemas.microsoft.com/office/drawing/2014/main" id="{8D76B63B-B8CA-4C4F-837D-5C2611BA967B}"/>
                  </a:ext>
                </a:extLst>
              </p:cNvPr>
              <p:cNvSpPr>
                <a:spLocks/>
              </p:cNvSpPr>
              <p:nvPr/>
            </p:nvSpPr>
            <p:spPr bwMode="auto">
              <a:xfrm>
                <a:off x="2743" y="4296"/>
                <a:ext cx="28" cy="22"/>
              </a:xfrm>
              <a:custGeom>
                <a:avLst/>
                <a:gdLst>
                  <a:gd name="T0" fmla="*/ 7 w 14"/>
                  <a:gd name="T1" fmla="*/ 0 h 11"/>
                  <a:gd name="T2" fmla="*/ 0 w 14"/>
                  <a:gd name="T3" fmla="*/ 7 h 11"/>
                  <a:gd name="T4" fmla="*/ 1 w 14"/>
                  <a:gd name="T5" fmla="*/ 11 h 11"/>
                  <a:gd name="T6" fmla="*/ 13 w 14"/>
                  <a:gd name="T7" fmla="*/ 11 h 11"/>
                  <a:gd name="T8" fmla="*/ 14 w 14"/>
                  <a:gd name="T9" fmla="*/ 7 h 11"/>
                  <a:gd name="T10" fmla="*/ 7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7" y="0"/>
                    </a:moveTo>
                    <a:cubicBezTo>
                      <a:pt x="3" y="0"/>
                      <a:pt x="0" y="3"/>
                      <a:pt x="0" y="7"/>
                    </a:cubicBezTo>
                    <a:cubicBezTo>
                      <a:pt x="0" y="9"/>
                      <a:pt x="0" y="10"/>
                      <a:pt x="1" y="11"/>
                    </a:cubicBezTo>
                    <a:cubicBezTo>
                      <a:pt x="13" y="11"/>
                      <a:pt x="13" y="11"/>
                      <a:pt x="13" y="11"/>
                    </a:cubicBezTo>
                    <a:cubicBezTo>
                      <a:pt x="14" y="10"/>
                      <a:pt x="14" y="9"/>
                      <a:pt x="14" y="7"/>
                    </a:cubicBezTo>
                    <a:cubicBezTo>
                      <a:pt x="14" y="3"/>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Oval 758">
                <a:extLst>
                  <a:ext uri="{FF2B5EF4-FFF2-40B4-BE49-F238E27FC236}">
                    <a16:creationId xmlns:a16="http://schemas.microsoft.com/office/drawing/2014/main" id="{3E638854-C067-489C-86B4-92B9BEC2094D}"/>
                  </a:ext>
                </a:extLst>
              </p:cNvPr>
              <p:cNvSpPr>
                <a:spLocks noChangeArrowheads="1"/>
              </p:cNvSpPr>
              <p:nvPr/>
            </p:nvSpPr>
            <p:spPr bwMode="auto">
              <a:xfrm>
                <a:off x="2743"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Oval 759">
                <a:extLst>
                  <a:ext uri="{FF2B5EF4-FFF2-40B4-BE49-F238E27FC236}">
                    <a16:creationId xmlns:a16="http://schemas.microsoft.com/office/drawing/2014/main" id="{134761F1-B4DA-4343-919A-14392339EFD5}"/>
                  </a:ext>
                </a:extLst>
              </p:cNvPr>
              <p:cNvSpPr>
                <a:spLocks noChangeArrowheads="1"/>
              </p:cNvSpPr>
              <p:nvPr/>
            </p:nvSpPr>
            <p:spPr bwMode="auto">
              <a:xfrm>
                <a:off x="2743"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Oval 760">
                <a:extLst>
                  <a:ext uri="{FF2B5EF4-FFF2-40B4-BE49-F238E27FC236}">
                    <a16:creationId xmlns:a16="http://schemas.microsoft.com/office/drawing/2014/main" id="{46581B66-9944-4D1B-9F30-79E62162FFF2}"/>
                  </a:ext>
                </a:extLst>
              </p:cNvPr>
              <p:cNvSpPr>
                <a:spLocks noChangeArrowheads="1"/>
              </p:cNvSpPr>
              <p:nvPr/>
            </p:nvSpPr>
            <p:spPr bwMode="auto">
              <a:xfrm>
                <a:off x="2743"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Oval 761">
                <a:extLst>
                  <a:ext uri="{FF2B5EF4-FFF2-40B4-BE49-F238E27FC236}">
                    <a16:creationId xmlns:a16="http://schemas.microsoft.com/office/drawing/2014/main" id="{1F7C560C-37A8-4394-8166-CF229B56A1FC}"/>
                  </a:ext>
                </a:extLst>
              </p:cNvPr>
              <p:cNvSpPr>
                <a:spLocks noChangeArrowheads="1"/>
              </p:cNvSpPr>
              <p:nvPr/>
            </p:nvSpPr>
            <p:spPr bwMode="auto">
              <a:xfrm>
                <a:off x="2743"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Oval 762">
                <a:extLst>
                  <a:ext uri="{FF2B5EF4-FFF2-40B4-BE49-F238E27FC236}">
                    <a16:creationId xmlns:a16="http://schemas.microsoft.com/office/drawing/2014/main" id="{797D5318-D915-44C3-9C09-396FEC2552A3}"/>
                  </a:ext>
                </a:extLst>
              </p:cNvPr>
              <p:cNvSpPr>
                <a:spLocks noChangeArrowheads="1"/>
              </p:cNvSpPr>
              <p:nvPr/>
            </p:nvSpPr>
            <p:spPr bwMode="auto">
              <a:xfrm>
                <a:off x="2743"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Oval 763">
                <a:extLst>
                  <a:ext uri="{FF2B5EF4-FFF2-40B4-BE49-F238E27FC236}">
                    <a16:creationId xmlns:a16="http://schemas.microsoft.com/office/drawing/2014/main" id="{F2AA7B77-7032-4E8A-9B43-62D6C631F720}"/>
                  </a:ext>
                </a:extLst>
              </p:cNvPr>
              <p:cNvSpPr>
                <a:spLocks noChangeArrowheads="1"/>
              </p:cNvSpPr>
              <p:nvPr/>
            </p:nvSpPr>
            <p:spPr bwMode="auto">
              <a:xfrm>
                <a:off x="2743"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Oval 764">
                <a:extLst>
                  <a:ext uri="{FF2B5EF4-FFF2-40B4-BE49-F238E27FC236}">
                    <a16:creationId xmlns:a16="http://schemas.microsoft.com/office/drawing/2014/main" id="{ED9C79E4-CEE1-423F-8D9D-B1B7B111E39F}"/>
                  </a:ext>
                </a:extLst>
              </p:cNvPr>
              <p:cNvSpPr>
                <a:spLocks noChangeArrowheads="1"/>
              </p:cNvSpPr>
              <p:nvPr/>
            </p:nvSpPr>
            <p:spPr bwMode="auto">
              <a:xfrm>
                <a:off x="2743"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Oval 765">
                <a:extLst>
                  <a:ext uri="{FF2B5EF4-FFF2-40B4-BE49-F238E27FC236}">
                    <a16:creationId xmlns:a16="http://schemas.microsoft.com/office/drawing/2014/main" id="{22CF735D-2170-4A5D-8CD3-89D72D917706}"/>
                  </a:ext>
                </a:extLst>
              </p:cNvPr>
              <p:cNvSpPr>
                <a:spLocks noChangeArrowheads="1"/>
              </p:cNvSpPr>
              <p:nvPr/>
            </p:nvSpPr>
            <p:spPr bwMode="auto">
              <a:xfrm>
                <a:off x="2743"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Oval 766">
                <a:extLst>
                  <a:ext uri="{FF2B5EF4-FFF2-40B4-BE49-F238E27FC236}">
                    <a16:creationId xmlns:a16="http://schemas.microsoft.com/office/drawing/2014/main" id="{C4668F5F-0806-48B5-A0FD-975E455CC67B}"/>
                  </a:ext>
                </a:extLst>
              </p:cNvPr>
              <p:cNvSpPr>
                <a:spLocks noChangeArrowheads="1"/>
              </p:cNvSpPr>
              <p:nvPr/>
            </p:nvSpPr>
            <p:spPr bwMode="auto">
              <a:xfrm>
                <a:off x="2743"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767">
                <a:extLst>
                  <a:ext uri="{FF2B5EF4-FFF2-40B4-BE49-F238E27FC236}">
                    <a16:creationId xmlns:a16="http://schemas.microsoft.com/office/drawing/2014/main" id="{E9D658ED-D54E-497E-A008-84C11742F64E}"/>
                  </a:ext>
                </a:extLst>
              </p:cNvPr>
              <p:cNvSpPr>
                <a:spLocks noChangeArrowheads="1"/>
              </p:cNvSpPr>
              <p:nvPr/>
            </p:nvSpPr>
            <p:spPr bwMode="auto">
              <a:xfrm>
                <a:off x="2743"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768">
                <a:extLst>
                  <a:ext uri="{FF2B5EF4-FFF2-40B4-BE49-F238E27FC236}">
                    <a16:creationId xmlns:a16="http://schemas.microsoft.com/office/drawing/2014/main" id="{5E31AD0C-F1DD-46C1-A3B4-432C3A7635E1}"/>
                  </a:ext>
                </a:extLst>
              </p:cNvPr>
              <p:cNvSpPr>
                <a:spLocks noChangeArrowheads="1"/>
              </p:cNvSpPr>
              <p:nvPr/>
            </p:nvSpPr>
            <p:spPr bwMode="auto">
              <a:xfrm>
                <a:off x="2743" y="314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Oval 769">
                <a:extLst>
                  <a:ext uri="{FF2B5EF4-FFF2-40B4-BE49-F238E27FC236}">
                    <a16:creationId xmlns:a16="http://schemas.microsoft.com/office/drawing/2014/main" id="{6F40C31E-67A5-4999-8F33-6E827E746E10}"/>
                  </a:ext>
                </a:extLst>
              </p:cNvPr>
              <p:cNvSpPr>
                <a:spLocks noChangeArrowheads="1"/>
              </p:cNvSpPr>
              <p:nvPr/>
            </p:nvSpPr>
            <p:spPr bwMode="auto">
              <a:xfrm>
                <a:off x="2743" y="3038"/>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Oval 770">
                <a:extLst>
                  <a:ext uri="{FF2B5EF4-FFF2-40B4-BE49-F238E27FC236}">
                    <a16:creationId xmlns:a16="http://schemas.microsoft.com/office/drawing/2014/main" id="{BCBD835D-1560-4AFC-B3BF-49557EB1756B}"/>
                  </a:ext>
                </a:extLst>
              </p:cNvPr>
              <p:cNvSpPr>
                <a:spLocks noChangeArrowheads="1"/>
              </p:cNvSpPr>
              <p:nvPr/>
            </p:nvSpPr>
            <p:spPr bwMode="auto">
              <a:xfrm>
                <a:off x="2743" y="293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Oval 771">
                <a:extLst>
                  <a:ext uri="{FF2B5EF4-FFF2-40B4-BE49-F238E27FC236}">
                    <a16:creationId xmlns:a16="http://schemas.microsoft.com/office/drawing/2014/main" id="{97A2CE08-D4EA-41E3-9784-7B9CEB3A4371}"/>
                  </a:ext>
                </a:extLst>
              </p:cNvPr>
              <p:cNvSpPr>
                <a:spLocks noChangeArrowheads="1"/>
              </p:cNvSpPr>
              <p:nvPr/>
            </p:nvSpPr>
            <p:spPr bwMode="auto">
              <a:xfrm>
                <a:off x="2743" y="2829"/>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Oval 772">
                <a:extLst>
                  <a:ext uri="{FF2B5EF4-FFF2-40B4-BE49-F238E27FC236}">
                    <a16:creationId xmlns:a16="http://schemas.microsoft.com/office/drawing/2014/main" id="{5D275CA8-13BB-408A-828E-8146448ABA78}"/>
                  </a:ext>
                </a:extLst>
              </p:cNvPr>
              <p:cNvSpPr>
                <a:spLocks noChangeArrowheads="1"/>
              </p:cNvSpPr>
              <p:nvPr/>
            </p:nvSpPr>
            <p:spPr bwMode="auto">
              <a:xfrm>
                <a:off x="2743" y="2726"/>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Oval 773">
                <a:extLst>
                  <a:ext uri="{FF2B5EF4-FFF2-40B4-BE49-F238E27FC236}">
                    <a16:creationId xmlns:a16="http://schemas.microsoft.com/office/drawing/2014/main" id="{3FCB8F79-6909-48A4-937C-EC81482C9C0C}"/>
                  </a:ext>
                </a:extLst>
              </p:cNvPr>
              <p:cNvSpPr>
                <a:spLocks noChangeArrowheads="1"/>
              </p:cNvSpPr>
              <p:nvPr/>
            </p:nvSpPr>
            <p:spPr bwMode="auto">
              <a:xfrm>
                <a:off x="2743" y="262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Oval 774">
                <a:extLst>
                  <a:ext uri="{FF2B5EF4-FFF2-40B4-BE49-F238E27FC236}">
                    <a16:creationId xmlns:a16="http://schemas.microsoft.com/office/drawing/2014/main" id="{B1BE6DA6-BB5C-41D3-AB37-402CD91B94C4}"/>
                  </a:ext>
                </a:extLst>
              </p:cNvPr>
              <p:cNvSpPr>
                <a:spLocks noChangeArrowheads="1"/>
              </p:cNvSpPr>
              <p:nvPr/>
            </p:nvSpPr>
            <p:spPr bwMode="auto">
              <a:xfrm>
                <a:off x="2743" y="251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Oval 775">
                <a:extLst>
                  <a:ext uri="{FF2B5EF4-FFF2-40B4-BE49-F238E27FC236}">
                    <a16:creationId xmlns:a16="http://schemas.microsoft.com/office/drawing/2014/main" id="{F2BC86C6-EFF1-478A-ABCE-C0E030AC1078}"/>
                  </a:ext>
                </a:extLst>
              </p:cNvPr>
              <p:cNvSpPr>
                <a:spLocks noChangeArrowheads="1"/>
              </p:cNvSpPr>
              <p:nvPr/>
            </p:nvSpPr>
            <p:spPr bwMode="auto">
              <a:xfrm>
                <a:off x="2743" y="2412"/>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Oval 776">
                <a:extLst>
                  <a:ext uri="{FF2B5EF4-FFF2-40B4-BE49-F238E27FC236}">
                    <a16:creationId xmlns:a16="http://schemas.microsoft.com/office/drawing/2014/main" id="{C5DA5D35-A787-4BF2-B4C4-BBD2E35B000A}"/>
                  </a:ext>
                </a:extLst>
              </p:cNvPr>
              <p:cNvSpPr>
                <a:spLocks noChangeArrowheads="1"/>
              </p:cNvSpPr>
              <p:nvPr/>
            </p:nvSpPr>
            <p:spPr bwMode="auto">
              <a:xfrm>
                <a:off x="2743" y="2306"/>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Oval 777">
                <a:extLst>
                  <a:ext uri="{FF2B5EF4-FFF2-40B4-BE49-F238E27FC236}">
                    <a16:creationId xmlns:a16="http://schemas.microsoft.com/office/drawing/2014/main" id="{10475F33-EAF4-47AF-9479-43ACCE0C1B48}"/>
                  </a:ext>
                </a:extLst>
              </p:cNvPr>
              <p:cNvSpPr>
                <a:spLocks noChangeArrowheads="1"/>
              </p:cNvSpPr>
              <p:nvPr/>
            </p:nvSpPr>
            <p:spPr bwMode="auto">
              <a:xfrm>
                <a:off x="2743" y="2203"/>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Oval 778">
                <a:extLst>
                  <a:ext uri="{FF2B5EF4-FFF2-40B4-BE49-F238E27FC236}">
                    <a16:creationId xmlns:a16="http://schemas.microsoft.com/office/drawing/2014/main" id="{89EC23B3-FF1A-4422-B59F-C5BEDDA73E0D}"/>
                  </a:ext>
                </a:extLst>
              </p:cNvPr>
              <p:cNvSpPr>
                <a:spLocks noChangeArrowheads="1"/>
              </p:cNvSpPr>
              <p:nvPr/>
            </p:nvSpPr>
            <p:spPr bwMode="auto">
              <a:xfrm>
                <a:off x="2745"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Oval 779">
                <a:extLst>
                  <a:ext uri="{FF2B5EF4-FFF2-40B4-BE49-F238E27FC236}">
                    <a16:creationId xmlns:a16="http://schemas.microsoft.com/office/drawing/2014/main" id="{26E934E2-EB9F-4529-AC5F-CBFD89E78C30}"/>
                  </a:ext>
                </a:extLst>
              </p:cNvPr>
              <p:cNvSpPr>
                <a:spLocks noChangeArrowheads="1"/>
              </p:cNvSpPr>
              <p:nvPr/>
            </p:nvSpPr>
            <p:spPr bwMode="auto">
              <a:xfrm>
                <a:off x="2745" y="1994"/>
                <a:ext cx="24"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Oval 780">
                <a:extLst>
                  <a:ext uri="{FF2B5EF4-FFF2-40B4-BE49-F238E27FC236}">
                    <a16:creationId xmlns:a16="http://schemas.microsoft.com/office/drawing/2014/main" id="{EAB72B88-3B7B-46EC-A967-2A53756E08DF}"/>
                  </a:ext>
                </a:extLst>
              </p:cNvPr>
              <p:cNvSpPr>
                <a:spLocks noChangeArrowheads="1"/>
              </p:cNvSpPr>
              <p:nvPr/>
            </p:nvSpPr>
            <p:spPr bwMode="auto">
              <a:xfrm>
                <a:off x="2745" y="1890"/>
                <a:ext cx="24"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Oval 781">
                <a:extLst>
                  <a:ext uri="{FF2B5EF4-FFF2-40B4-BE49-F238E27FC236}">
                    <a16:creationId xmlns:a16="http://schemas.microsoft.com/office/drawing/2014/main" id="{4F3742E2-DDAC-4F6E-812D-9BEFBBC9E907}"/>
                  </a:ext>
                </a:extLst>
              </p:cNvPr>
              <p:cNvSpPr>
                <a:spLocks noChangeArrowheads="1"/>
              </p:cNvSpPr>
              <p:nvPr/>
            </p:nvSpPr>
            <p:spPr bwMode="auto">
              <a:xfrm>
                <a:off x="2747"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Oval 782">
                <a:extLst>
                  <a:ext uri="{FF2B5EF4-FFF2-40B4-BE49-F238E27FC236}">
                    <a16:creationId xmlns:a16="http://schemas.microsoft.com/office/drawing/2014/main" id="{5D645596-0D0D-434E-B764-0B7FF2CE5F10}"/>
                  </a:ext>
                </a:extLst>
              </p:cNvPr>
              <p:cNvSpPr>
                <a:spLocks noChangeArrowheads="1"/>
              </p:cNvSpPr>
              <p:nvPr/>
            </p:nvSpPr>
            <p:spPr bwMode="auto">
              <a:xfrm>
                <a:off x="2747"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Oval 783">
                <a:extLst>
                  <a:ext uri="{FF2B5EF4-FFF2-40B4-BE49-F238E27FC236}">
                    <a16:creationId xmlns:a16="http://schemas.microsoft.com/office/drawing/2014/main" id="{90A2B141-04BF-4551-A7BD-96B394D030E4}"/>
                  </a:ext>
                </a:extLst>
              </p:cNvPr>
              <p:cNvSpPr>
                <a:spLocks noChangeArrowheads="1"/>
              </p:cNvSpPr>
              <p:nvPr/>
            </p:nvSpPr>
            <p:spPr bwMode="auto">
              <a:xfrm>
                <a:off x="2749"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Oval 784">
                <a:extLst>
                  <a:ext uri="{FF2B5EF4-FFF2-40B4-BE49-F238E27FC236}">
                    <a16:creationId xmlns:a16="http://schemas.microsoft.com/office/drawing/2014/main" id="{6AEBD1F7-3309-49B3-A241-A42851D3006C}"/>
                  </a:ext>
                </a:extLst>
              </p:cNvPr>
              <p:cNvSpPr>
                <a:spLocks noChangeArrowheads="1"/>
              </p:cNvSpPr>
              <p:nvPr/>
            </p:nvSpPr>
            <p:spPr bwMode="auto">
              <a:xfrm>
                <a:off x="2749" y="1475"/>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Oval 785">
                <a:extLst>
                  <a:ext uri="{FF2B5EF4-FFF2-40B4-BE49-F238E27FC236}">
                    <a16:creationId xmlns:a16="http://schemas.microsoft.com/office/drawing/2014/main" id="{C78BD071-D879-4C66-984B-4B8416E1FAF2}"/>
                  </a:ext>
                </a:extLst>
              </p:cNvPr>
              <p:cNvSpPr>
                <a:spLocks noChangeArrowheads="1"/>
              </p:cNvSpPr>
              <p:nvPr/>
            </p:nvSpPr>
            <p:spPr bwMode="auto">
              <a:xfrm>
                <a:off x="2749" y="1371"/>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Oval 786">
                <a:extLst>
                  <a:ext uri="{FF2B5EF4-FFF2-40B4-BE49-F238E27FC236}">
                    <a16:creationId xmlns:a16="http://schemas.microsoft.com/office/drawing/2014/main" id="{8893DE2E-EEAB-43C5-9E6D-C4BC052634CD}"/>
                  </a:ext>
                </a:extLst>
              </p:cNvPr>
              <p:cNvSpPr>
                <a:spLocks noChangeArrowheads="1"/>
              </p:cNvSpPr>
              <p:nvPr/>
            </p:nvSpPr>
            <p:spPr bwMode="auto">
              <a:xfrm>
                <a:off x="2751" y="1268"/>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Oval 787">
                <a:extLst>
                  <a:ext uri="{FF2B5EF4-FFF2-40B4-BE49-F238E27FC236}">
                    <a16:creationId xmlns:a16="http://schemas.microsoft.com/office/drawing/2014/main" id="{82E5CD30-0CFD-400E-A3DF-5BB80F883639}"/>
                  </a:ext>
                </a:extLst>
              </p:cNvPr>
              <p:cNvSpPr>
                <a:spLocks noChangeArrowheads="1"/>
              </p:cNvSpPr>
              <p:nvPr/>
            </p:nvSpPr>
            <p:spPr bwMode="auto">
              <a:xfrm>
                <a:off x="2751" y="1164"/>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Oval 788">
                <a:extLst>
                  <a:ext uri="{FF2B5EF4-FFF2-40B4-BE49-F238E27FC236}">
                    <a16:creationId xmlns:a16="http://schemas.microsoft.com/office/drawing/2014/main" id="{2C5D43F1-A2FE-408F-8A77-98EA54A164F3}"/>
                  </a:ext>
                </a:extLst>
              </p:cNvPr>
              <p:cNvSpPr>
                <a:spLocks noChangeArrowheads="1"/>
              </p:cNvSpPr>
              <p:nvPr/>
            </p:nvSpPr>
            <p:spPr bwMode="auto">
              <a:xfrm>
                <a:off x="2753"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Oval 789">
                <a:extLst>
                  <a:ext uri="{FF2B5EF4-FFF2-40B4-BE49-F238E27FC236}">
                    <a16:creationId xmlns:a16="http://schemas.microsoft.com/office/drawing/2014/main" id="{65043D32-C0A4-49EE-BAC0-ECD31C55D69B}"/>
                  </a:ext>
                </a:extLst>
              </p:cNvPr>
              <p:cNvSpPr>
                <a:spLocks noChangeArrowheads="1"/>
              </p:cNvSpPr>
              <p:nvPr/>
            </p:nvSpPr>
            <p:spPr bwMode="auto">
              <a:xfrm>
                <a:off x="2753" y="955"/>
                <a:ext cx="8"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Oval 790">
                <a:extLst>
                  <a:ext uri="{FF2B5EF4-FFF2-40B4-BE49-F238E27FC236}">
                    <a16:creationId xmlns:a16="http://schemas.microsoft.com/office/drawing/2014/main" id="{D229CFF3-88ED-456D-B08A-B167B38AEAD2}"/>
                  </a:ext>
                </a:extLst>
              </p:cNvPr>
              <p:cNvSpPr>
                <a:spLocks noChangeArrowheads="1"/>
              </p:cNvSpPr>
              <p:nvPr/>
            </p:nvSpPr>
            <p:spPr bwMode="auto">
              <a:xfrm>
                <a:off x="2753" y="85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Oval 791">
                <a:extLst>
                  <a:ext uri="{FF2B5EF4-FFF2-40B4-BE49-F238E27FC236}">
                    <a16:creationId xmlns:a16="http://schemas.microsoft.com/office/drawing/2014/main" id="{DCCC79A5-1A81-4DBC-9146-CDB8CBAD8D5E}"/>
                  </a:ext>
                </a:extLst>
              </p:cNvPr>
              <p:cNvSpPr>
                <a:spLocks noChangeArrowheads="1"/>
              </p:cNvSpPr>
              <p:nvPr/>
            </p:nvSpPr>
            <p:spPr bwMode="auto">
              <a:xfrm>
                <a:off x="2755" y="749"/>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Oval 792">
                <a:extLst>
                  <a:ext uri="{FF2B5EF4-FFF2-40B4-BE49-F238E27FC236}">
                    <a16:creationId xmlns:a16="http://schemas.microsoft.com/office/drawing/2014/main" id="{12E6BDEF-DE32-4272-9DA6-5D877858B43D}"/>
                  </a:ext>
                </a:extLst>
              </p:cNvPr>
              <p:cNvSpPr>
                <a:spLocks noChangeArrowheads="1"/>
              </p:cNvSpPr>
              <p:nvPr/>
            </p:nvSpPr>
            <p:spPr bwMode="auto">
              <a:xfrm>
                <a:off x="2755" y="64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Oval 793">
                <a:extLst>
                  <a:ext uri="{FF2B5EF4-FFF2-40B4-BE49-F238E27FC236}">
                    <a16:creationId xmlns:a16="http://schemas.microsoft.com/office/drawing/2014/main" id="{E13C4C20-FBEB-4C5A-A131-9DDE4F64652F}"/>
                  </a:ext>
                </a:extLst>
              </p:cNvPr>
              <p:cNvSpPr>
                <a:spLocks noChangeArrowheads="1"/>
              </p:cNvSpPr>
              <p:nvPr/>
            </p:nvSpPr>
            <p:spPr bwMode="auto">
              <a:xfrm>
                <a:off x="2757"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Oval 794">
                <a:extLst>
                  <a:ext uri="{FF2B5EF4-FFF2-40B4-BE49-F238E27FC236}">
                    <a16:creationId xmlns:a16="http://schemas.microsoft.com/office/drawing/2014/main" id="{B1D05724-6D04-4925-9F48-A459FFC21D2B}"/>
                  </a:ext>
                </a:extLst>
              </p:cNvPr>
              <p:cNvSpPr>
                <a:spLocks noChangeArrowheads="1"/>
              </p:cNvSpPr>
              <p:nvPr/>
            </p:nvSpPr>
            <p:spPr bwMode="auto">
              <a:xfrm>
                <a:off x="2757" y="436"/>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795">
                <a:extLst>
                  <a:ext uri="{FF2B5EF4-FFF2-40B4-BE49-F238E27FC236}">
                    <a16:creationId xmlns:a16="http://schemas.microsoft.com/office/drawing/2014/main" id="{11FC2866-679C-4867-9C05-3B6F39478404}"/>
                  </a:ext>
                </a:extLst>
              </p:cNvPr>
              <p:cNvSpPr>
                <a:spLocks/>
              </p:cNvSpPr>
              <p:nvPr/>
            </p:nvSpPr>
            <p:spPr bwMode="auto">
              <a:xfrm>
                <a:off x="2849" y="4296"/>
                <a:ext cx="28" cy="22"/>
              </a:xfrm>
              <a:custGeom>
                <a:avLst/>
                <a:gdLst>
                  <a:gd name="T0" fmla="*/ 7 w 14"/>
                  <a:gd name="T1" fmla="*/ 0 h 11"/>
                  <a:gd name="T2" fmla="*/ 0 w 14"/>
                  <a:gd name="T3" fmla="*/ 7 h 11"/>
                  <a:gd name="T4" fmla="*/ 1 w 14"/>
                  <a:gd name="T5" fmla="*/ 11 h 11"/>
                  <a:gd name="T6" fmla="*/ 13 w 14"/>
                  <a:gd name="T7" fmla="*/ 11 h 11"/>
                  <a:gd name="T8" fmla="*/ 14 w 14"/>
                  <a:gd name="T9" fmla="*/ 7 h 11"/>
                  <a:gd name="T10" fmla="*/ 7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7" y="0"/>
                    </a:moveTo>
                    <a:cubicBezTo>
                      <a:pt x="3" y="0"/>
                      <a:pt x="0" y="3"/>
                      <a:pt x="0" y="7"/>
                    </a:cubicBezTo>
                    <a:cubicBezTo>
                      <a:pt x="0" y="9"/>
                      <a:pt x="0" y="10"/>
                      <a:pt x="1" y="11"/>
                    </a:cubicBezTo>
                    <a:cubicBezTo>
                      <a:pt x="13" y="11"/>
                      <a:pt x="13" y="11"/>
                      <a:pt x="13" y="11"/>
                    </a:cubicBezTo>
                    <a:cubicBezTo>
                      <a:pt x="13" y="10"/>
                      <a:pt x="14" y="9"/>
                      <a:pt x="14" y="7"/>
                    </a:cubicBezTo>
                    <a:cubicBezTo>
                      <a:pt x="14" y="3"/>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Oval 796">
                <a:extLst>
                  <a:ext uri="{FF2B5EF4-FFF2-40B4-BE49-F238E27FC236}">
                    <a16:creationId xmlns:a16="http://schemas.microsoft.com/office/drawing/2014/main" id="{3C53DFD6-524F-4D3D-82F1-59758B658FD6}"/>
                  </a:ext>
                </a:extLst>
              </p:cNvPr>
              <p:cNvSpPr>
                <a:spLocks noChangeArrowheads="1"/>
              </p:cNvSpPr>
              <p:nvPr/>
            </p:nvSpPr>
            <p:spPr bwMode="auto">
              <a:xfrm>
                <a:off x="2849"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Oval 797">
                <a:extLst>
                  <a:ext uri="{FF2B5EF4-FFF2-40B4-BE49-F238E27FC236}">
                    <a16:creationId xmlns:a16="http://schemas.microsoft.com/office/drawing/2014/main" id="{A6D41971-49F8-403E-907D-E611CD637F97}"/>
                  </a:ext>
                </a:extLst>
              </p:cNvPr>
              <p:cNvSpPr>
                <a:spLocks noChangeArrowheads="1"/>
              </p:cNvSpPr>
              <p:nvPr/>
            </p:nvSpPr>
            <p:spPr bwMode="auto">
              <a:xfrm>
                <a:off x="2849"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Oval 798">
                <a:extLst>
                  <a:ext uri="{FF2B5EF4-FFF2-40B4-BE49-F238E27FC236}">
                    <a16:creationId xmlns:a16="http://schemas.microsoft.com/office/drawing/2014/main" id="{B3B88BCB-2968-4935-A5FE-A8A251D39282}"/>
                  </a:ext>
                </a:extLst>
              </p:cNvPr>
              <p:cNvSpPr>
                <a:spLocks noChangeArrowheads="1"/>
              </p:cNvSpPr>
              <p:nvPr/>
            </p:nvSpPr>
            <p:spPr bwMode="auto">
              <a:xfrm>
                <a:off x="2849"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Oval 799">
                <a:extLst>
                  <a:ext uri="{FF2B5EF4-FFF2-40B4-BE49-F238E27FC236}">
                    <a16:creationId xmlns:a16="http://schemas.microsoft.com/office/drawing/2014/main" id="{B9447DA5-98F0-4C31-8B84-D43C2E09D705}"/>
                  </a:ext>
                </a:extLst>
              </p:cNvPr>
              <p:cNvSpPr>
                <a:spLocks noChangeArrowheads="1"/>
              </p:cNvSpPr>
              <p:nvPr/>
            </p:nvSpPr>
            <p:spPr bwMode="auto">
              <a:xfrm>
                <a:off x="2849"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Oval 800">
                <a:extLst>
                  <a:ext uri="{FF2B5EF4-FFF2-40B4-BE49-F238E27FC236}">
                    <a16:creationId xmlns:a16="http://schemas.microsoft.com/office/drawing/2014/main" id="{E1AA6452-FAD4-4A5D-B197-FF1C782E6633}"/>
                  </a:ext>
                </a:extLst>
              </p:cNvPr>
              <p:cNvSpPr>
                <a:spLocks noChangeArrowheads="1"/>
              </p:cNvSpPr>
              <p:nvPr/>
            </p:nvSpPr>
            <p:spPr bwMode="auto">
              <a:xfrm>
                <a:off x="2849"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Oval 801">
                <a:extLst>
                  <a:ext uri="{FF2B5EF4-FFF2-40B4-BE49-F238E27FC236}">
                    <a16:creationId xmlns:a16="http://schemas.microsoft.com/office/drawing/2014/main" id="{AB58F2BD-6245-43FD-8100-1B9EC003201A}"/>
                  </a:ext>
                </a:extLst>
              </p:cNvPr>
              <p:cNvSpPr>
                <a:spLocks noChangeArrowheads="1"/>
              </p:cNvSpPr>
              <p:nvPr/>
            </p:nvSpPr>
            <p:spPr bwMode="auto">
              <a:xfrm>
                <a:off x="2849"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Oval 802">
                <a:extLst>
                  <a:ext uri="{FF2B5EF4-FFF2-40B4-BE49-F238E27FC236}">
                    <a16:creationId xmlns:a16="http://schemas.microsoft.com/office/drawing/2014/main" id="{42D86EB0-3932-4A81-80AD-833936C4196F}"/>
                  </a:ext>
                </a:extLst>
              </p:cNvPr>
              <p:cNvSpPr>
                <a:spLocks noChangeArrowheads="1"/>
              </p:cNvSpPr>
              <p:nvPr/>
            </p:nvSpPr>
            <p:spPr bwMode="auto">
              <a:xfrm>
                <a:off x="2849"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Oval 803">
                <a:extLst>
                  <a:ext uri="{FF2B5EF4-FFF2-40B4-BE49-F238E27FC236}">
                    <a16:creationId xmlns:a16="http://schemas.microsoft.com/office/drawing/2014/main" id="{C26D70F6-635B-4993-8A0B-DB4F2D47E7BC}"/>
                  </a:ext>
                </a:extLst>
              </p:cNvPr>
              <p:cNvSpPr>
                <a:spLocks noChangeArrowheads="1"/>
              </p:cNvSpPr>
              <p:nvPr/>
            </p:nvSpPr>
            <p:spPr bwMode="auto">
              <a:xfrm>
                <a:off x="2849"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Oval 804">
                <a:extLst>
                  <a:ext uri="{FF2B5EF4-FFF2-40B4-BE49-F238E27FC236}">
                    <a16:creationId xmlns:a16="http://schemas.microsoft.com/office/drawing/2014/main" id="{6D0C884E-AC9E-4729-965D-35847D6BC46F}"/>
                  </a:ext>
                </a:extLst>
              </p:cNvPr>
              <p:cNvSpPr>
                <a:spLocks noChangeArrowheads="1"/>
              </p:cNvSpPr>
              <p:nvPr/>
            </p:nvSpPr>
            <p:spPr bwMode="auto">
              <a:xfrm>
                <a:off x="2849"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805">
                <a:extLst>
                  <a:ext uri="{FF2B5EF4-FFF2-40B4-BE49-F238E27FC236}">
                    <a16:creationId xmlns:a16="http://schemas.microsoft.com/office/drawing/2014/main" id="{65269C41-0CF2-4EEC-8683-A34133C67F7F}"/>
                  </a:ext>
                </a:extLst>
              </p:cNvPr>
              <p:cNvSpPr>
                <a:spLocks noChangeArrowheads="1"/>
              </p:cNvSpPr>
              <p:nvPr/>
            </p:nvSpPr>
            <p:spPr bwMode="auto">
              <a:xfrm>
                <a:off x="2849"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Oval 806">
                <a:extLst>
                  <a:ext uri="{FF2B5EF4-FFF2-40B4-BE49-F238E27FC236}">
                    <a16:creationId xmlns:a16="http://schemas.microsoft.com/office/drawing/2014/main" id="{533ECFEE-8DFF-4FB0-BDC6-CEAB3E7F514E}"/>
                  </a:ext>
                </a:extLst>
              </p:cNvPr>
              <p:cNvSpPr>
                <a:spLocks noChangeArrowheads="1"/>
              </p:cNvSpPr>
              <p:nvPr/>
            </p:nvSpPr>
            <p:spPr bwMode="auto">
              <a:xfrm>
                <a:off x="2846"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Oval 807">
                <a:extLst>
                  <a:ext uri="{FF2B5EF4-FFF2-40B4-BE49-F238E27FC236}">
                    <a16:creationId xmlns:a16="http://schemas.microsoft.com/office/drawing/2014/main" id="{0A53A046-40F7-4FBA-9FE9-BA8EDCA834DB}"/>
                  </a:ext>
                </a:extLst>
              </p:cNvPr>
              <p:cNvSpPr>
                <a:spLocks noChangeArrowheads="1"/>
              </p:cNvSpPr>
              <p:nvPr/>
            </p:nvSpPr>
            <p:spPr bwMode="auto">
              <a:xfrm>
                <a:off x="2846"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Oval 808">
                <a:extLst>
                  <a:ext uri="{FF2B5EF4-FFF2-40B4-BE49-F238E27FC236}">
                    <a16:creationId xmlns:a16="http://schemas.microsoft.com/office/drawing/2014/main" id="{FA6DD354-A4EA-476F-AB16-FD482E2A0C54}"/>
                  </a:ext>
                </a:extLst>
              </p:cNvPr>
              <p:cNvSpPr>
                <a:spLocks noChangeArrowheads="1"/>
              </p:cNvSpPr>
              <p:nvPr/>
            </p:nvSpPr>
            <p:spPr bwMode="auto">
              <a:xfrm>
                <a:off x="2846"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Oval 809">
                <a:extLst>
                  <a:ext uri="{FF2B5EF4-FFF2-40B4-BE49-F238E27FC236}">
                    <a16:creationId xmlns:a16="http://schemas.microsoft.com/office/drawing/2014/main" id="{8D159F9A-EAC0-41F7-B524-5D7060893F3D}"/>
                  </a:ext>
                </a:extLst>
              </p:cNvPr>
              <p:cNvSpPr>
                <a:spLocks noChangeArrowheads="1"/>
              </p:cNvSpPr>
              <p:nvPr/>
            </p:nvSpPr>
            <p:spPr bwMode="auto">
              <a:xfrm>
                <a:off x="2846"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Oval 810">
                <a:extLst>
                  <a:ext uri="{FF2B5EF4-FFF2-40B4-BE49-F238E27FC236}">
                    <a16:creationId xmlns:a16="http://schemas.microsoft.com/office/drawing/2014/main" id="{D000FB3B-A6C0-4857-8E91-88696DAC9DEE}"/>
                  </a:ext>
                </a:extLst>
              </p:cNvPr>
              <p:cNvSpPr>
                <a:spLocks noChangeArrowheads="1"/>
              </p:cNvSpPr>
              <p:nvPr/>
            </p:nvSpPr>
            <p:spPr bwMode="auto">
              <a:xfrm>
                <a:off x="2846"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Oval 811">
                <a:extLst>
                  <a:ext uri="{FF2B5EF4-FFF2-40B4-BE49-F238E27FC236}">
                    <a16:creationId xmlns:a16="http://schemas.microsoft.com/office/drawing/2014/main" id="{94542843-38E3-4142-B9C6-BF3093C7C547}"/>
                  </a:ext>
                </a:extLst>
              </p:cNvPr>
              <p:cNvSpPr>
                <a:spLocks noChangeArrowheads="1"/>
              </p:cNvSpPr>
              <p:nvPr/>
            </p:nvSpPr>
            <p:spPr bwMode="auto">
              <a:xfrm>
                <a:off x="2846"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Oval 812">
                <a:extLst>
                  <a:ext uri="{FF2B5EF4-FFF2-40B4-BE49-F238E27FC236}">
                    <a16:creationId xmlns:a16="http://schemas.microsoft.com/office/drawing/2014/main" id="{8F04EBFA-580B-4CE9-B228-8FF1C103CE99}"/>
                  </a:ext>
                </a:extLst>
              </p:cNvPr>
              <p:cNvSpPr>
                <a:spLocks noChangeArrowheads="1"/>
              </p:cNvSpPr>
              <p:nvPr/>
            </p:nvSpPr>
            <p:spPr bwMode="auto">
              <a:xfrm>
                <a:off x="2846"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Oval 813">
                <a:extLst>
                  <a:ext uri="{FF2B5EF4-FFF2-40B4-BE49-F238E27FC236}">
                    <a16:creationId xmlns:a16="http://schemas.microsoft.com/office/drawing/2014/main" id="{B2829F9D-DE81-4CE5-9D94-3BA1E780A5E3}"/>
                  </a:ext>
                </a:extLst>
              </p:cNvPr>
              <p:cNvSpPr>
                <a:spLocks noChangeArrowheads="1"/>
              </p:cNvSpPr>
              <p:nvPr/>
            </p:nvSpPr>
            <p:spPr bwMode="auto">
              <a:xfrm>
                <a:off x="2846"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Oval 814">
                <a:extLst>
                  <a:ext uri="{FF2B5EF4-FFF2-40B4-BE49-F238E27FC236}">
                    <a16:creationId xmlns:a16="http://schemas.microsoft.com/office/drawing/2014/main" id="{C56D5A68-9A85-41DE-8D3C-5635747A7949}"/>
                  </a:ext>
                </a:extLst>
              </p:cNvPr>
              <p:cNvSpPr>
                <a:spLocks noChangeArrowheads="1"/>
              </p:cNvSpPr>
              <p:nvPr/>
            </p:nvSpPr>
            <p:spPr bwMode="auto">
              <a:xfrm>
                <a:off x="2846"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Oval 815">
                <a:extLst>
                  <a:ext uri="{FF2B5EF4-FFF2-40B4-BE49-F238E27FC236}">
                    <a16:creationId xmlns:a16="http://schemas.microsoft.com/office/drawing/2014/main" id="{C7AD76D4-ACCD-4690-AB0E-8B2C813B0AC0}"/>
                  </a:ext>
                </a:extLst>
              </p:cNvPr>
              <p:cNvSpPr>
                <a:spLocks noChangeArrowheads="1"/>
              </p:cNvSpPr>
              <p:nvPr/>
            </p:nvSpPr>
            <p:spPr bwMode="auto">
              <a:xfrm>
                <a:off x="2849" y="2203"/>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Oval 816">
                <a:extLst>
                  <a:ext uri="{FF2B5EF4-FFF2-40B4-BE49-F238E27FC236}">
                    <a16:creationId xmlns:a16="http://schemas.microsoft.com/office/drawing/2014/main" id="{A29806CC-0B5C-4CFA-AD27-2A4E9416955E}"/>
                  </a:ext>
                </a:extLst>
              </p:cNvPr>
              <p:cNvSpPr>
                <a:spLocks noChangeArrowheads="1"/>
              </p:cNvSpPr>
              <p:nvPr/>
            </p:nvSpPr>
            <p:spPr bwMode="auto">
              <a:xfrm>
                <a:off x="2849"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Oval 817">
                <a:extLst>
                  <a:ext uri="{FF2B5EF4-FFF2-40B4-BE49-F238E27FC236}">
                    <a16:creationId xmlns:a16="http://schemas.microsoft.com/office/drawing/2014/main" id="{7F406A0C-E8D4-4BEA-8248-BBB4A0A0A8B1}"/>
                  </a:ext>
                </a:extLst>
              </p:cNvPr>
              <p:cNvSpPr>
                <a:spLocks noChangeArrowheads="1"/>
              </p:cNvSpPr>
              <p:nvPr/>
            </p:nvSpPr>
            <p:spPr bwMode="auto">
              <a:xfrm>
                <a:off x="2849" y="199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Oval 818">
                <a:extLst>
                  <a:ext uri="{FF2B5EF4-FFF2-40B4-BE49-F238E27FC236}">
                    <a16:creationId xmlns:a16="http://schemas.microsoft.com/office/drawing/2014/main" id="{5196C66B-5CB8-4459-AF99-ABD9EE806336}"/>
                  </a:ext>
                </a:extLst>
              </p:cNvPr>
              <p:cNvSpPr>
                <a:spLocks noChangeArrowheads="1"/>
              </p:cNvSpPr>
              <p:nvPr/>
            </p:nvSpPr>
            <p:spPr bwMode="auto">
              <a:xfrm>
                <a:off x="2851" y="1890"/>
                <a:ext cx="24"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Oval 819">
                <a:extLst>
                  <a:ext uri="{FF2B5EF4-FFF2-40B4-BE49-F238E27FC236}">
                    <a16:creationId xmlns:a16="http://schemas.microsoft.com/office/drawing/2014/main" id="{B55A5CDC-BA8D-4C84-8FAF-31CDF8034DE9}"/>
                  </a:ext>
                </a:extLst>
              </p:cNvPr>
              <p:cNvSpPr>
                <a:spLocks noChangeArrowheads="1"/>
              </p:cNvSpPr>
              <p:nvPr/>
            </p:nvSpPr>
            <p:spPr bwMode="auto">
              <a:xfrm>
                <a:off x="2851"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Oval 820">
                <a:extLst>
                  <a:ext uri="{FF2B5EF4-FFF2-40B4-BE49-F238E27FC236}">
                    <a16:creationId xmlns:a16="http://schemas.microsoft.com/office/drawing/2014/main" id="{8BCA1D40-B217-4103-9CB1-CE7FB4625A23}"/>
                  </a:ext>
                </a:extLst>
              </p:cNvPr>
              <p:cNvSpPr>
                <a:spLocks noChangeArrowheads="1"/>
              </p:cNvSpPr>
              <p:nvPr/>
            </p:nvSpPr>
            <p:spPr bwMode="auto">
              <a:xfrm>
                <a:off x="2853"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Oval 821">
                <a:extLst>
                  <a:ext uri="{FF2B5EF4-FFF2-40B4-BE49-F238E27FC236}">
                    <a16:creationId xmlns:a16="http://schemas.microsoft.com/office/drawing/2014/main" id="{13497BD8-C344-427B-BFF8-519E6AE3BBFE}"/>
                  </a:ext>
                </a:extLst>
              </p:cNvPr>
              <p:cNvSpPr>
                <a:spLocks noChangeArrowheads="1"/>
              </p:cNvSpPr>
              <p:nvPr/>
            </p:nvSpPr>
            <p:spPr bwMode="auto">
              <a:xfrm>
                <a:off x="2853"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Oval 822">
                <a:extLst>
                  <a:ext uri="{FF2B5EF4-FFF2-40B4-BE49-F238E27FC236}">
                    <a16:creationId xmlns:a16="http://schemas.microsoft.com/office/drawing/2014/main" id="{6919127D-6E04-462C-BA2F-D8C361F6D346}"/>
                  </a:ext>
                </a:extLst>
              </p:cNvPr>
              <p:cNvSpPr>
                <a:spLocks noChangeArrowheads="1"/>
              </p:cNvSpPr>
              <p:nvPr/>
            </p:nvSpPr>
            <p:spPr bwMode="auto">
              <a:xfrm>
                <a:off x="2855" y="1475"/>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Oval 823">
                <a:extLst>
                  <a:ext uri="{FF2B5EF4-FFF2-40B4-BE49-F238E27FC236}">
                    <a16:creationId xmlns:a16="http://schemas.microsoft.com/office/drawing/2014/main" id="{B26E8E52-D9D0-414F-A927-0A0FED253251}"/>
                  </a:ext>
                </a:extLst>
              </p:cNvPr>
              <p:cNvSpPr>
                <a:spLocks noChangeArrowheads="1"/>
              </p:cNvSpPr>
              <p:nvPr/>
            </p:nvSpPr>
            <p:spPr bwMode="auto">
              <a:xfrm>
                <a:off x="2855" y="1371"/>
                <a:ext cx="14"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Oval 824">
                <a:extLst>
                  <a:ext uri="{FF2B5EF4-FFF2-40B4-BE49-F238E27FC236}">
                    <a16:creationId xmlns:a16="http://schemas.microsoft.com/office/drawing/2014/main" id="{D0653E7C-EF7D-4A47-A9ED-41F664955648}"/>
                  </a:ext>
                </a:extLst>
              </p:cNvPr>
              <p:cNvSpPr>
                <a:spLocks noChangeArrowheads="1"/>
              </p:cNvSpPr>
              <p:nvPr/>
            </p:nvSpPr>
            <p:spPr bwMode="auto">
              <a:xfrm>
                <a:off x="2855" y="126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Oval 825">
                <a:extLst>
                  <a:ext uri="{FF2B5EF4-FFF2-40B4-BE49-F238E27FC236}">
                    <a16:creationId xmlns:a16="http://schemas.microsoft.com/office/drawing/2014/main" id="{ED25EB61-4C18-4E2A-A2BF-C0747B382D2C}"/>
                  </a:ext>
                </a:extLst>
              </p:cNvPr>
              <p:cNvSpPr>
                <a:spLocks noChangeArrowheads="1"/>
              </p:cNvSpPr>
              <p:nvPr/>
            </p:nvSpPr>
            <p:spPr bwMode="auto">
              <a:xfrm>
                <a:off x="2857" y="1164"/>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Oval 826">
                <a:extLst>
                  <a:ext uri="{FF2B5EF4-FFF2-40B4-BE49-F238E27FC236}">
                    <a16:creationId xmlns:a16="http://schemas.microsoft.com/office/drawing/2014/main" id="{F62AEFD5-A105-41FE-9D6C-BE1A789E334E}"/>
                  </a:ext>
                </a:extLst>
              </p:cNvPr>
              <p:cNvSpPr>
                <a:spLocks noChangeArrowheads="1"/>
              </p:cNvSpPr>
              <p:nvPr/>
            </p:nvSpPr>
            <p:spPr bwMode="auto">
              <a:xfrm>
                <a:off x="2857"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Oval 827">
                <a:extLst>
                  <a:ext uri="{FF2B5EF4-FFF2-40B4-BE49-F238E27FC236}">
                    <a16:creationId xmlns:a16="http://schemas.microsoft.com/office/drawing/2014/main" id="{EAD9FBF3-E056-4247-B528-D61AF90B0132}"/>
                  </a:ext>
                </a:extLst>
              </p:cNvPr>
              <p:cNvSpPr>
                <a:spLocks noChangeArrowheads="1"/>
              </p:cNvSpPr>
              <p:nvPr/>
            </p:nvSpPr>
            <p:spPr bwMode="auto">
              <a:xfrm>
                <a:off x="2859" y="955"/>
                <a:ext cx="8"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Oval 828">
                <a:extLst>
                  <a:ext uri="{FF2B5EF4-FFF2-40B4-BE49-F238E27FC236}">
                    <a16:creationId xmlns:a16="http://schemas.microsoft.com/office/drawing/2014/main" id="{83B1916D-56DC-4860-B648-D5AECD4D690E}"/>
                  </a:ext>
                </a:extLst>
              </p:cNvPr>
              <p:cNvSpPr>
                <a:spLocks noChangeArrowheads="1"/>
              </p:cNvSpPr>
              <p:nvPr/>
            </p:nvSpPr>
            <p:spPr bwMode="auto">
              <a:xfrm>
                <a:off x="2859" y="85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Oval 829">
                <a:extLst>
                  <a:ext uri="{FF2B5EF4-FFF2-40B4-BE49-F238E27FC236}">
                    <a16:creationId xmlns:a16="http://schemas.microsoft.com/office/drawing/2014/main" id="{528D7FCE-1A59-4EDB-A6F8-721A03CBC4AC}"/>
                  </a:ext>
                </a:extLst>
              </p:cNvPr>
              <p:cNvSpPr>
                <a:spLocks noChangeArrowheads="1"/>
              </p:cNvSpPr>
              <p:nvPr/>
            </p:nvSpPr>
            <p:spPr bwMode="auto">
              <a:xfrm>
                <a:off x="2859" y="74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Oval 830">
                <a:extLst>
                  <a:ext uri="{FF2B5EF4-FFF2-40B4-BE49-F238E27FC236}">
                    <a16:creationId xmlns:a16="http://schemas.microsoft.com/office/drawing/2014/main" id="{76A86D95-C768-4AB1-B9E6-2333AF54B661}"/>
                  </a:ext>
                </a:extLst>
              </p:cNvPr>
              <p:cNvSpPr>
                <a:spLocks noChangeArrowheads="1"/>
              </p:cNvSpPr>
              <p:nvPr/>
            </p:nvSpPr>
            <p:spPr bwMode="auto">
              <a:xfrm>
                <a:off x="2861" y="64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Oval 831">
                <a:extLst>
                  <a:ext uri="{FF2B5EF4-FFF2-40B4-BE49-F238E27FC236}">
                    <a16:creationId xmlns:a16="http://schemas.microsoft.com/office/drawing/2014/main" id="{21B66586-58B8-4F2C-A6E6-944E6F50D96D}"/>
                  </a:ext>
                </a:extLst>
              </p:cNvPr>
              <p:cNvSpPr>
                <a:spLocks noChangeArrowheads="1"/>
              </p:cNvSpPr>
              <p:nvPr/>
            </p:nvSpPr>
            <p:spPr bwMode="auto">
              <a:xfrm>
                <a:off x="2861"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Oval 832">
                <a:extLst>
                  <a:ext uri="{FF2B5EF4-FFF2-40B4-BE49-F238E27FC236}">
                    <a16:creationId xmlns:a16="http://schemas.microsoft.com/office/drawing/2014/main" id="{332B5441-9257-498D-9E8B-82D8D8872F2E}"/>
                  </a:ext>
                </a:extLst>
              </p:cNvPr>
              <p:cNvSpPr>
                <a:spLocks noChangeArrowheads="1"/>
              </p:cNvSpPr>
              <p:nvPr/>
            </p:nvSpPr>
            <p:spPr bwMode="auto">
              <a:xfrm>
                <a:off x="2863" y="436"/>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33">
                <a:extLst>
                  <a:ext uri="{FF2B5EF4-FFF2-40B4-BE49-F238E27FC236}">
                    <a16:creationId xmlns:a16="http://schemas.microsoft.com/office/drawing/2014/main" id="{11472DD7-8557-40FE-8CB8-C6D686FA83AA}"/>
                  </a:ext>
                </a:extLst>
              </p:cNvPr>
              <p:cNvSpPr>
                <a:spLocks/>
              </p:cNvSpPr>
              <p:nvPr/>
            </p:nvSpPr>
            <p:spPr bwMode="auto">
              <a:xfrm>
                <a:off x="2952" y="4296"/>
                <a:ext cx="31" cy="22"/>
              </a:xfrm>
              <a:custGeom>
                <a:avLst/>
                <a:gdLst>
                  <a:gd name="T0" fmla="*/ 7 w 15"/>
                  <a:gd name="T1" fmla="*/ 0 h 11"/>
                  <a:gd name="T2" fmla="*/ 0 w 15"/>
                  <a:gd name="T3" fmla="*/ 7 h 11"/>
                  <a:gd name="T4" fmla="*/ 2 w 15"/>
                  <a:gd name="T5" fmla="*/ 11 h 11"/>
                  <a:gd name="T6" fmla="*/ 13 w 15"/>
                  <a:gd name="T7" fmla="*/ 11 h 11"/>
                  <a:gd name="T8" fmla="*/ 15 w 15"/>
                  <a:gd name="T9" fmla="*/ 7 h 11"/>
                  <a:gd name="T10" fmla="*/ 7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7" y="0"/>
                    </a:moveTo>
                    <a:cubicBezTo>
                      <a:pt x="3" y="0"/>
                      <a:pt x="0" y="3"/>
                      <a:pt x="0" y="7"/>
                    </a:cubicBezTo>
                    <a:cubicBezTo>
                      <a:pt x="0" y="9"/>
                      <a:pt x="1" y="10"/>
                      <a:pt x="2" y="11"/>
                    </a:cubicBezTo>
                    <a:cubicBezTo>
                      <a:pt x="13" y="11"/>
                      <a:pt x="13" y="11"/>
                      <a:pt x="13" y="11"/>
                    </a:cubicBezTo>
                    <a:cubicBezTo>
                      <a:pt x="14" y="10"/>
                      <a:pt x="15" y="9"/>
                      <a:pt x="15" y="7"/>
                    </a:cubicBezTo>
                    <a:cubicBezTo>
                      <a:pt x="15" y="3"/>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Oval 834">
                <a:extLst>
                  <a:ext uri="{FF2B5EF4-FFF2-40B4-BE49-F238E27FC236}">
                    <a16:creationId xmlns:a16="http://schemas.microsoft.com/office/drawing/2014/main" id="{8BE0FC3B-40D3-4092-8B88-6985C1615762}"/>
                  </a:ext>
                </a:extLst>
              </p:cNvPr>
              <p:cNvSpPr>
                <a:spLocks noChangeArrowheads="1"/>
              </p:cNvSpPr>
              <p:nvPr/>
            </p:nvSpPr>
            <p:spPr bwMode="auto">
              <a:xfrm>
                <a:off x="2952" y="419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Oval 835">
                <a:extLst>
                  <a:ext uri="{FF2B5EF4-FFF2-40B4-BE49-F238E27FC236}">
                    <a16:creationId xmlns:a16="http://schemas.microsoft.com/office/drawing/2014/main" id="{0C96E5E8-1AD3-495E-8132-665970C473F7}"/>
                  </a:ext>
                </a:extLst>
              </p:cNvPr>
              <p:cNvSpPr>
                <a:spLocks noChangeArrowheads="1"/>
              </p:cNvSpPr>
              <p:nvPr/>
            </p:nvSpPr>
            <p:spPr bwMode="auto">
              <a:xfrm>
                <a:off x="2952" y="4087"/>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Oval 836">
                <a:extLst>
                  <a:ext uri="{FF2B5EF4-FFF2-40B4-BE49-F238E27FC236}">
                    <a16:creationId xmlns:a16="http://schemas.microsoft.com/office/drawing/2014/main" id="{8A56FA83-43F0-4B36-8285-645C7F26411A}"/>
                  </a:ext>
                </a:extLst>
              </p:cNvPr>
              <p:cNvSpPr>
                <a:spLocks noChangeArrowheads="1"/>
              </p:cNvSpPr>
              <p:nvPr/>
            </p:nvSpPr>
            <p:spPr bwMode="auto">
              <a:xfrm>
                <a:off x="2952" y="3981"/>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Oval 837">
                <a:extLst>
                  <a:ext uri="{FF2B5EF4-FFF2-40B4-BE49-F238E27FC236}">
                    <a16:creationId xmlns:a16="http://schemas.microsoft.com/office/drawing/2014/main" id="{F7996F83-0073-4263-A11F-905C565B3362}"/>
                  </a:ext>
                </a:extLst>
              </p:cNvPr>
              <p:cNvSpPr>
                <a:spLocks noChangeArrowheads="1"/>
              </p:cNvSpPr>
              <p:nvPr/>
            </p:nvSpPr>
            <p:spPr bwMode="auto">
              <a:xfrm>
                <a:off x="2952" y="387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Oval 838">
                <a:extLst>
                  <a:ext uri="{FF2B5EF4-FFF2-40B4-BE49-F238E27FC236}">
                    <a16:creationId xmlns:a16="http://schemas.microsoft.com/office/drawing/2014/main" id="{0955FA92-9217-4121-9BBB-FAA0F2BEF15F}"/>
                  </a:ext>
                </a:extLst>
              </p:cNvPr>
              <p:cNvSpPr>
                <a:spLocks noChangeArrowheads="1"/>
              </p:cNvSpPr>
              <p:nvPr/>
            </p:nvSpPr>
            <p:spPr bwMode="auto">
              <a:xfrm>
                <a:off x="2952" y="3772"/>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Oval 839">
                <a:extLst>
                  <a:ext uri="{FF2B5EF4-FFF2-40B4-BE49-F238E27FC236}">
                    <a16:creationId xmlns:a16="http://schemas.microsoft.com/office/drawing/2014/main" id="{FE949733-B168-43DF-BE65-5BF60784CD0F}"/>
                  </a:ext>
                </a:extLst>
              </p:cNvPr>
              <p:cNvSpPr>
                <a:spLocks noChangeArrowheads="1"/>
              </p:cNvSpPr>
              <p:nvPr/>
            </p:nvSpPr>
            <p:spPr bwMode="auto">
              <a:xfrm>
                <a:off x="2952" y="366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Oval 840">
                <a:extLst>
                  <a:ext uri="{FF2B5EF4-FFF2-40B4-BE49-F238E27FC236}">
                    <a16:creationId xmlns:a16="http://schemas.microsoft.com/office/drawing/2014/main" id="{C951E98D-6458-4037-A738-6C3526CAFD50}"/>
                  </a:ext>
                </a:extLst>
              </p:cNvPr>
              <p:cNvSpPr>
                <a:spLocks noChangeArrowheads="1"/>
              </p:cNvSpPr>
              <p:nvPr/>
            </p:nvSpPr>
            <p:spPr bwMode="auto">
              <a:xfrm>
                <a:off x="2952" y="3564"/>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Oval 841">
                <a:extLst>
                  <a:ext uri="{FF2B5EF4-FFF2-40B4-BE49-F238E27FC236}">
                    <a16:creationId xmlns:a16="http://schemas.microsoft.com/office/drawing/2014/main" id="{A4EB6CDF-A058-468D-9F60-BDD2148F7547}"/>
                  </a:ext>
                </a:extLst>
              </p:cNvPr>
              <p:cNvSpPr>
                <a:spLocks noChangeArrowheads="1"/>
              </p:cNvSpPr>
              <p:nvPr/>
            </p:nvSpPr>
            <p:spPr bwMode="auto">
              <a:xfrm>
                <a:off x="2952" y="345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Oval 842">
                <a:extLst>
                  <a:ext uri="{FF2B5EF4-FFF2-40B4-BE49-F238E27FC236}">
                    <a16:creationId xmlns:a16="http://schemas.microsoft.com/office/drawing/2014/main" id="{7AA73858-73C1-42E8-B272-3464C4F402FF}"/>
                  </a:ext>
                </a:extLst>
              </p:cNvPr>
              <p:cNvSpPr>
                <a:spLocks noChangeArrowheads="1"/>
              </p:cNvSpPr>
              <p:nvPr/>
            </p:nvSpPr>
            <p:spPr bwMode="auto">
              <a:xfrm>
                <a:off x="2952" y="3355"/>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Oval 843">
                <a:extLst>
                  <a:ext uri="{FF2B5EF4-FFF2-40B4-BE49-F238E27FC236}">
                    <a16:creationId xmlns:a16="http://schemas.microsoft.com/office/drawing/2014/main" id="{641E9E20-91F5-4C2E-AC21-C24EA58390E5}"/>
                  </a:ext>
                </a:extLst>
              </p:cNvPr>
              <p:cNvSpPr>
                <a:spLocks noChangeArrowheads="1"/>
              </p:cNvSpPr>
              <p:nvPr/>
            </p:nvSpPr>
            <p:spPr bwMode="auto">
              <a:xfrm>
                <a:off x="2952" y="3249"/>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Oval 844">
                <a:extLst>
                  <a:ext uri="{FF2B5EF4-FFF2-40B4-BE49-F238E27FC236}">
                    <a16:creationId xmlns:a16="http://schemas.microsoft.com/office/drawing/2014/main" id="{ACF114D2-5619-4E0D-8DAE-FD4630904229}"/>
                  </a:ext>
                </a:extLst>
              </p:cNvPr>
              <p:cNvSpPr>
                <a:spLocks noChangeArrowheads="1"/>
              </p:cNvSpPr>
              <p:nvPr/>
            </p:nvSpPr>
            <p:spPr bwMode="auto">
              <a:xfrm>
                <a:off x="2952"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Oval 845">
                <a:extLst>
                  <a:ext uri="{FF2B5EF4-FFF2-40B4-BE49-F238E27FC236}">
                    <a16:creationId xmlns:a16="http://schemas.microsoft.com/office/drawing/2014/main" id="{F273C106-D99B-467D-9AD8-D9B2952949F0}"/>
                  </a:ext>
                </a:extLst>
              </p:cNvPr>
              <p:cNvSpPr>
                <a:spLocks noChangeArrowheads="1"/>
              </p:cNvSpPr>
              <p:nvPr/>
            </p:nvSpPr>
            <p:spPr bwMode="auto">
              <a:xfrm>
                <a:off x="2952"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Oval 846">
                <a:extLst>
                  <a:ext uri="{FF2B5EF4-FFF2-40B4-BE49-F238E27FC236}">
                    <a16:creationId xmlns:a16="http://schemas.microsoft.com/office/drawing/2014/main" id="{27485C94-523C-41FF-99CA-EC4CA50C0807}"/>
                  </a:ext>
                </a:extLst>
              </p:cNvPr>
              <p:cNvSpPr>
                <a:spLocks noChangeArrowheads="1"/>
              </p:cNvSpPr>
              <p:nvPr/>
            </p:nvSpPr>
            <p:spPr bwMode="auto">
              <a:xfrm>
                <a:off x="2952"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Oval 847">
                <a:extLst>
                  <a:ext uri="{FF2B5EF4-FFF2-40B4-BE49-F238E27FC236}">
                    <a16:creationId xmlns:a16="http://schemas.microsoft.com/office/drawing/2014/main" id="{EC9BBA80-581B-452E-ADE7-150528C139D1}"/>
                  </a:ext>
                </a:extLst>
              </p:cNvPr>
              <p:cNvSpPr>
                <a:spLocks noChangeArrowheads="1"/>
              </p:cNvSpPr>
              <p:nvPr/>
            </p:nvSpPr>
            <p:spPr bwMode="auto">
              <a:xfrm>
                <a:off x="2952"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Oval 848">
                <a:extLst>
                  <a:ext uri="{FF2B5EF4-FFF2-40B4-BE49-F238E27FC236}">
                    <a16:creationId xmlns:a16="http://schemas.microsoft.com/office/drawing/2014/main" id="{F81E08B7-8AF9-4955-ABC2-19500DF2FF43}"/>
                  </a:ext>
                </a:extLst>
              </p:cNvPr>
              <p:cNvSpPr>
                <a:spLocks noChangeArrowheads="1"/>
              </p:cNvSpPr>
              <p:nvPr/>
            </p:nvSpPr>
            <p:spPr bwMode="auto">
              <a:xfrm>
                <a:off x="2952"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Oval 849">
                <a:extLst>
                  <a:ext uri="{FF2B5EF4-FFF2-40B4-BE49-F238E27FC236}">
                    <a16:creationId xmlns:a16="http://schemas.microsoft.com/office/drawing/2014/main" id="{2ADD3787-0298-4C00-BE24-5272931A73CB}"/>
                  </a:ext>
                </a:extLst>
              </p:cNvPr>
              <p:cNvSpPr>
                <a:spLocks noChangeArrowheads="1"/>
              </p:cNvSpPr>
              <p:nvPr/>
            </p:nvSpPr>
            <p:spPr bwMode="auto">
              <a:xfrm>
                <a:off x="2952"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Oval 850">
                <a:extLst>
                  <a:ext uri="{FF2B5EF4-FFF2-40B4-BE49-F238E27FC236}">
                    <a16:creationId xmlns:a16="http://schemas.microsoft.com/office/drawing/2014/main" id="{46E2ABFF-BCF6-479C-82FB-26C52C5A4547}"/>
                  </a:ext>
                </a:extLst>
              </p:cNvPr>
              <p:cNvSpPr>
                <a:spLocks noChangeArrowheads="1"/>
              </p:cNvSpPr>
              <p:nvPr/>
            </p:nvSpPr>
            <p:spPr bwMode="auto">
              <a:xfrm>
                <a:off x="2952"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0" name="Oval 852">
              <a:extLst>
                <a:ext uri="{FF2B5EF4-FFF2-40B4-BE49-F238E27FC236}">
                  <a16:creationId xmlns:a16="http://schemas.microsoft.com/office/drawing/2014/main" id="{1DD5B167-23F8-48BD-A193-DA0D28663FB8}"/>
                </a:ext>
              </a:extLst>
            </p:cNvPr>
            <p:cNvSpPr>
              <a:spLocks noChangeArrowheads="1"/>
            </p:cNvSpPr>
            <p:nvPr/>
          </p:nvSpPr>
          <p:spPr bwMode="auto">
            <a:xfrm>
              <a:off x="-3081450" y="3829050"/>
              <a:ext cx="49213"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853">
              <a:extLst>
                <a:ext uri="{FF2B5EF4-FFF2-40B4-BE49-F238E27FC236}">
                  <a16:creationId xmlns:a16="http://schemas.microsoft.com/office/drawing/2014/main" id="{6A2F2FC5-BC8D-43EA-B1A9-14CE2523D7FD}"/>
                </a:ext>
              </a:extLst>
            </p:cNvPr>
            <p:cNvSpPr>
              <a:spLocks noChangeArrowheads="1"/>
            </p:cNvSpPr>
            <p:nvPr/>
          </p:nvSpPr>
          <p:spPr bwMode="auto">
            <a:xfrm>
              <a:off x="-3081450" y="3660775"/>
              <a:ext cx="49213"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854">
              <a:extLst>
                <a:ext uri="{FF2B5EF4-FFF2-40B4-BE49-F238E27FC236}">
                  <a16:creationId xmlns:a16="http://schemas.microsoft.com/office/drawing/2014/main" id="{1D3A1AC8-86BA-481D-90AE-9BD7CBE618C3}"/>
                </a:ext>
              </a:extLst>
            </p:cNvPr>
            <p:cNvSpPr>
              <a:spLocks noChangeArrowheads="1"/>
            </p:cNvSpPr>
            <p:nvPr/>
          </p:nvSpPr>
          <p:spPr bwMode="auto">
            <a:xfrm>
              <a:off x="-3081450" y="3497263"/>
              <a:ext cx="46038"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855">
              <a:extLst>
                <a:ext uri="{FF2B5EF4-FFF2-40B4-BE49-F238E27FC236}">
                  <a16:creationId xmlns:a16="http://schemas.microsoft.com/office/drawing/2014/main" id="{74DDFFD4-E513-4221-B195-E4AB561F4DF2}"/>
                </a:ext>
              </a:extLst>
            </p:cNvPr>
            <p:cNvSpPr>
              <a:spLocks noChangeArrowheads="1"/>
            </p:cNvSpPr>
            <p:nvPr/>
          </p:nvSpPr>
          <p:spPr bwMode="auto">
            <a:xfrm>
              <a:off x="-3078275" y="3332163"/>
              <a:ext cx="42863" cy="428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856">
              <a:extLst>
                <a:ext uri="{FF2B5EF4-FFF2-40B4-BE49-F238E27FC236}">
                  <a16:creationId xmlns:a16="http://schemas.microsoft.com/office/drawing/2014/main" id="{52FC521D-F940-46AE-8C0E-BB7510A8EE74}"/>
                </a:ext>
              </a:extLst>
            </p:cNvPr>
            <p:cNvSpPr>
              <a:spLocks noChangeArrowheads="1"/>
            </p:cNvSpPr>
            <p:nvPr/>
          </p:nvSpPr>
          <p:spPr bwMode="auto">
            <a:xfrm>
              <a:off x="-3078275" y="3165475"/>
              <a:ext cx="42863" cy="412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857">
              <a:extLst>
                <a:ext uri="{FF2B5EF4-FFF2-40B4-BE49-F238E27FC236}">
                  <a16:creationId xmlns:a16="http://schemas.microsoft.com/office/drawing/2014/main" id="{A24EC1C7-E583-4BC6-BC46-123652B44855}"/>
                </a:ext>
              </a:extLst>
            </p:cNvPr>
            <p:cNvSpPr>
              <a:spLocks noChangeArrowheads="1"/>
            </p:cNvSpPr>
            <p:nvPr/>
          </p:nvSpPr>
          <p:spPr bwMode="auto">
            <a:xfrm>
              <a:off x="-3075100" y="3000375"/>
              <a:ext cx="36513" cy="396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858">
              <a:extLst>
                <a:ext uri="{FF2B5EF4-FFF2-40B4-BE49-F238E27FC236}">
                  <a16:creationId xmlns:a16="http://schemas.microsoft.com/office/drawing/2014/main" id="{D6F4FCF5-B143-41E9-B70A-4A65EE9C0227}"/>
                </a:ext>
              </a:extLst>
            </p:cNvPr>
            <p:cNvSpPr>
              <a:spLocks noChangeArrowheads="1"/>
            </p:cNvSpPr>
            <p:nvPr/>
          </p:nvSpPr>
          <p:spPr bwMode="auto">
            <a:xfrm>
              <a:off x="-3075100" y="2836863"/>
              <a:ext cx="36513"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859">
              <a:extLst>
                <a:ext uri="{FF2B5EF4-FFF2-40B4-BE49-F238E27FC236}">
                  <a16:creationId xmlns:a16="http://schemas.microsoft.com/office/drawing/2014/main" id="{000D67B7-CD96-4C39-92CB-A4BB9F4FC008}"/>
                </a:ext>
              </a:extLst>
            </p:cNvPr>
            <p:cNvSpPr>
              <a:spLocks noChangeArrowheads="1"/>
            </p:cNvSpPr>
            <p:nvPr/>
          </p:nvSpPr>
          <p:spPr bwMode="auto">
            <a:xfrm>
              <a:off x="-3075100" y="2671763"/>
              <a:ext cx="33338" cy="333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860">
              <a:extLst>
                <a:ext uri="{FF2B5EF4-FFF2-40B4-BE49-F238E27FC236}">
                  <a16:creationId xmlns:a16="http://schemas.microsoft.com/office/drawing/2014/main" id="{9DA8A8FD-61C9-4326-982E-0274807B1DC8}"/>
                </a:ext>
              </a:extLst>
            </p:cNvPr>
            <p:cNvSpPr>
              <a:spLocks noChangeArrowheads="1"/>
            </p:cNvSpPr>
            <p:nvPr/>
          </p:nvSpPr>
          <p:spPr bwMode="auto">
            <a:xfrm>
              <a:off x="-3071925" y="2508250"/>
              <a:ext cx="30163"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861">
              <a:extLst>
                <a:ext uri="{FF2B5EF4-FFF2-40B4-BE49-F238E27FC236}">
                  <a16:creationId xmlns:a16="http://schemas.microsoft.com/office/drawing/2014/main" id="{7C107B37-1738-406C-9E7F-73F41B800B00}"/>
                </a:ext>
              </a:extLst>
            </p:cNvPr>
            <p:cNvSpPr>
              <a:spLocks noChangeArrowheads="1"/>
            </p:cNvSpPr>
            <p:nvPr/>
          </p:nvSpPr>
          <p:spPr bwMode="auto">
            <a:xfrm>
              <a:off x="-3071925" y="2341563"/>
              <a:ext cx="30163"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862">
              <a:extLst>
                <a:ext uri="{FF2B5EF4-FFF2-40B4-BE49-F238E27FC236}">
                  <a16:creationId xmlns:a16="http://schemas.microsoft.com/office/drawing/2014/main" id="{36E8AA44-34E9-4DE3-97DA-5394E31BF6FB}"/>
                </a:ext>
              </a:extLst>
            </p:cNvPr>
            <p:cNvSpPr>
              <a:spLocks noChangeArrowheads="1"/>
            </p:cNvSpPr>
            <p:nvPr/>
          </p:nvSpPr>
          <p:spPr bwMode="auto">
            <a:xfrm>
              <a:off x="-3068750" y="2176463"/>
              <a:ext cx="23813" cy="254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863">
              <a:extLst>
                <a:ext uri="{FF2B5EF4-FFF2-40B4-BE49-F238E27FC236}">
                  <a16:creationId xmlns:a16="http://schemas.microsoft.com/office/drawing/2014/main" id="{F6E077FE-8A18-4A0C-B29E-8F0740B42D14}"/>
                </a:ext>
              </a:extLst>
            </p:cNvPr>
            <p:cNvSpPr>
              <a:spLocks noChangeArrowheads="1"/>
            </p:cNvSpPr>
            <p:nvPr/>
          </p:nvSpPr>
          <p:spPr bwMode="auto">
            <a:xfrm>
              <a:off x="-3068750" y="2012950"/>
              <a:ext cx="23813" cy="222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864">
              <a:extLst>
                <a:ext uri="{FF2B5EF4-FFF2-40B4-BE49-F238E27FC236}">
                  <a16:creationId xmlns:a16="http://schemas.microsoft.com/office/drawing/2014/main" id="{89E1B01D-EEEE-4200-87FC-428F6111280D}"/>
                </a:ext>
              </a:extLst>
            </p:cNvPr>
            <p:cNvSpPr>
              <a:spLocks noChangeArrowheads="1"/>
            </p:cNvSpPr>
            <p:nvPr/>
          </p:nvSpPr>
          <p:spPr bwMode="auto">
            <a:xfrm>
              <a:off x="-3065575" y="1847850"/>
              <a:ext cx="17463" cy="190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865">
              <a:extLst>
                <a:ext uri="{FF2B5EF4-FFF2-40B4-BE49-F238E27FC236}">
                  <a16:creationId xmlns:a16="http://schemas.microsoft.com/office/drawing/2014/main" id="{BBF0E808-0462-4B71-BCDA-F1B33FCF2693}"/>
                </a:ext>
              </a:extLst>
            </p:cNvPr>
            <p:cNvSpPr>
              <a:spLocks noChangeArrowheads="1"/>
            </p:cNvSpPr>
            <p:nvPr/>
          </p:nvSpPr>
          <p:spPr bwMode="auto">
            <a:xfrm>
              <a:off x="-3065575" y="1684338"/>
              <a:ext cx="17463" cy="158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866">
              <a:extLst>
                <a:ext uri="{FF2B5EF4-FFF2-40B4-BE49-F238E27FC236}">
                  <a16:creationId xmlns:a16="http://schemas.microsoft.com/office/drawing/2014/main" id="{BE911EE7-E734-4787-AAFF-975AB736570B}"/>
                </a:ext>
              </a:extLst>
            </p:cNvPr>
            <p:cNvSpPr>
              <a:spLocks noChangeArrowheads="1"/>
            </p:cNvSpPr>
            <p:nvPr/>
          </p:nvSpPr>
          <p:spPr bwMode="auto">
            <a:xfrm>
              <a:off x="-3065575" y="1516063"/>
              <a:ext cx="17463" cy="174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867">
              <a:extLst>
                <a:ext uri="{FF2B5EF4-FFF2-40B4-BE49-F238E27FC236}">
                  <a16:creationId xmlns:a16="http://schemas.microsoft.com/office/drawing/2014/main" id="{EEEE9BFA-7134-4BB3-B274-14FA2935A15C}"/>
                </a:ext>
              </a:extLst>
            </p:cNvPr>
            <p:cNvSpPr>
              <a:spLocks noChangeArrowheads="1"/>
            </p:cNvSpPr>
            <p:nvPr/>
          </p:nvSpPr>
          <p:spPr bwMode="auto">
            <a:xfrm>
              <a:off x="-3062400" y="1352550"/>
              <a:ext cx="11113" cy="127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868">
              <a:extLst>
                <a:ext uri="{FF2B5EF4-FFF2-40B4-BE49-F238E27FC236}">
                  <a16:creationId xmlns:a16="http://schemas.microsoft.com/office/drawing/2014/main" id="{FC733015-DC72-4BCA-AFC2-9FAFE4857771}"/>
                </a:ext>
              </a:extLst>
            </p:cNvPr>
            <p:cNvSpPr>
              <a:spLocks noChangeArrowheads="1"/>
            </p:cNvSpPr>
            <p:nvPr/>
          </p:nvSpPr>
          <p:spPr bwMode="auto">
            <a:xfrm>
              <a:off x="-3062400" y="1189038"/>
              <a:ext cx="11113" cy="95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869">
              <a:extLst>
                <a:ext uri="{FF2B5EF4-FFF2-40B4-BE49-F238E27FC236}">
                  <a16:creationId xmlns:a16="http://schemas.microsoft.com/office/drawing/2014/main" id="{4A592D60-436D-44BA-9F43-F2D7A89BF936}"/>
                </a:ext>
              </a:extLst>
            </p:cNvPr>
            <p:cNvSpPr>
              <a:spLocks noChangeArrowheads="1"/>
            </p:cNvSpPr>
            <p:nvPr/>
          </p:nvSpPr>
          <p:spPr bwMode="auto">
            <a:xfrm>
              <a:off x="-3059225" y="1023938"/>
              <a:ext cx="4763" cy="63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870">
              <a:extLst>
                <a:ext uri="{FF2B5EF4-FFF2-40B4-BE49-F238E27FC236}">
                  <a16:creationId xmlns:a16="http://schemas.microsoft.com/office/drawing/2014/main" id="{DC64A06B-157C-443D-8B6A-8A6EE9986EA7}"/>
                </a:ext>
              </a:extLst>
            </p:cNvPr>
            <p:cNvSpPr>
              <a:spLocks noChangeArrowheads="1"/>
            </p:cNvSpPr>
            <p:nvPr/>
          </p:nvSpPr>
          <p:spPr bwMode="auto">
            <a:xfrm>
              <a:off x="-3059225" y="860425"/>
              <a:ext cx="4763"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871">
              <a:extLst>
                <a:ext uri="{FF2B5EF4-FFF2-40B4-BE49-F238E27FC236}">
                  <a16:creationId xmlns:a16="http://schemas.microsoft.com/office/drawing/2014/main" id="{1B232285-4295-4308-A298-9A07D697ED09}"/>
                </a:ext>
              </a:extLst>
            </p:cNvPr>
            <p:cNvSpPr>
              <a:spLocks noChangeArrowheads="1"/>
            </p:cNvSpPr>
            <p:nvPr/>
          </p:nvSpPr>
          <p:spPr bwMode="auto">
            <a:xfrm>
              <a:off x="-3059225" y="692150"/>
              <a:ext cx="4763"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72">
              <a:extLst>
                <a:ext uri="{FF2B5EF4-FFF2-40B4-BE49-F238E27FC236}">
                  <a16:creationId xmlns:a16="http://schemas.microsoft.com/office/drawing/2014/main" id="{BD214CCA-222A-4533-AD1F-400ACE45DA24}"/>
                </a:ext>
              </a:extLst>
            </p:cNvPr>
            <p:cNvSpPr>
              <a:spLocks/>
            </p:cNvSpPr>
            <p:nvPr/>
          </p:nvSpPr>
          <p:spPr bwMode="auto">
            <a:xfrm>
              <a:off x="-2913175" y="6819900"/>
              <a:ext cx="44450" cy="34925"/>
            </a:xfrm>
            <a:custGeom>
              <a:avLst/>
              <a:gdLst>
                <a:gd name="T0" fmla="*/ 7 w 14"/>
                <a:gd name="T1" fmla="*/ 0 h 11"/>
                <a:gd name="T2" fmla="*/ 0 w 14"/>
                <a:gd name="T3" fmla="*/ 7 h 11"/>
                <a:gd name="T4" fmla="*/ 1 w 14"/>
                <a:gd name="T5" fmla="*/ 11 h 11"/>
                <a:gd name="T6" fmla="*/ 13 w 14"/>
                <a:gd name="T7" fmla="*/ 11 h 11"/>
                <a:gd name="T8" fmla="*/ 14 w 14"/>
                <a:gd name="T9" fmla="*/ 7 h 11"/>
                <a:gd name="T10" fmla="*/ 7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7" y="0"/>
                  </a:moveTo>
                  <a:cubicBezTo>
                    <a:pt x="3" y="0"/>
                    <a:pt x="0" y="3"/>
                    <a:pt x="0" y="7"/>
                  </a:cubicBezTo>
                  <a:cubicBezTo>
                    <a:pt x="0" y="9"/>
                    <a:pt x="0" y="10"/>
                    <a:pt x="1" y="11"/>
                  </a:cubicBezTo>
                  <a:cubicBezTo>
                    <a:pt x="13" y="11"/>
                    <a:pt x="13" y="11"/>
                    <a:pt x="13" y="11"/>
                  </a:cubicBezTo>
                  <a:cubicBezTo>
                    <a:pt x="14" y="10"/>
                    <a:pt x="14" y="9"/>
                    <a:pt x="14" y="7"/>
                  </a:cubicBezTo>
                  <a:cubicBezTo>
                    <a:pt x="14" y="3"/>
                    <a:pt x="11" y="0"/>
                    <a:pt x="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873">
              <a:extLst>
                <a:ext uri="{FF2B5EF4-FFF2-40B4-BE49-F238E27FC236}">
                  <a16:creationId xmlns:a16="http://schemas.microsoft.com/office/drawing/2014/main" id="{90F1D11F-F8D4-42CE-B4F2-2A5B73925C06}"/>
                </a:ext>
              </a:extLst>
            </p:cNvPr>
            <p:cNvSpPr>
              <a:spLocks noChangeArrowheads="1"/>
            </p:cNvSpPr>
            <p:nvPr/>
          </p:nvSpPr>
          <p:spPr bwMode="auto">
            <a:xfrm>
              <a:off x="-2913175" y="6651625"/>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874">
              <a:extLst>
                <a:ext uri="{FF2B5EF4-FFF2-40B4-BE49-F238E27FC236}">
                  <a16:creationId xmlns:a16="http://schemas.microsoft.com/office/drawing/2014/main" id="{9B766330-E013-4A93-9D6B-A2E894D46E50}"/>
                </a:ext>
              </a:extLst>
            </p:cNvPr>
            <p:cNvSpPr>
              <a:spLocks noChangeArrowheads="1"/>
            </p:cNvSpPr>
            <p:nvPr/>
          </p:nvSpPr>
          <p:spPr bwMode="auto">
            <a:xfrm>
              <a:off x="-2913175" y="6488113"/>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875">
              <a:extLst>
                <a:ext uri="{FF2B5EF4-FFF2-40B4-BE49-F238E27FC236}">
                  <a16:creationId xmlns:a16="http://schemas.microsoft.com/office/drawing/2014/main" id="{7F36E341-8DBA-4C3F-9DE3-8D3054897590}"/>
                </a:ext>
              </a:extLst>
            </p:cNvPr>
            <p:cNvSpPr>
              <a:spLocks noChangeArrowheads="1"/>
            </p:cNvSpPr>
            <p:nvPr/>
          </p:nvSpPr>
          <p:spPr bwMode="auto">
            <a:xfrm>
              <a:off x="-2913175" y="6319838"/>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876">
              <a:extLst>
                <a:ext uri="{FF2B5EF4-FFF2-40B4-BE49-F238E27FC236}">
                  <a16:creationId xmlns:a16="http://schemas.microsoft.com/office/drawing/2014/main" id="{04F7BBE6-8E74-4D18-9242-A927411797E5}"/>
                </a:ext>
              </a:extLst>
            </p:cNvPr>
            <p:cNvSpPr>
              <a:spLocks noChangeArrowheads="1"/>
            </p:cNvSpPr>
            <p:nvPr/>
          </p:nvSpPr>
          <p:spPr bwMode="auto">
            <a:xfrm>
              <a:off x="-2913175" y="6156325"/>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877">
              <a:extLst>
                <a:ext uri="{FF2B5EF4-FFF2-40B4-BE49-F238E27FC236}">
                  <a16:creationId xmlns:a16="http://schemas.microsoft.com/office/drawing/2014/main" id="{364DA30D-FB03-4E32-BB0A-4F966E0513B1}"/>
                </a:ext>
              </a:extLst>
            </p:cNvPr>
            <p:cNvSpPr>
              <a:spLocks noChangeArrowheads="1"/>
            </p:cNvSpPr>
            <p:nvPr/>
          </p:nvSpPr>
          <p:spPr bwMode="auto">
            <a:xfrm>
              <a:off x="-2913175" y="5988050"/>
              <a:ext cx="44450" cy="460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878">
              <a:extLst>
                <a:ext uri="{FF2B5EF4-FFF2-40B4-BE49-F238E27FC236}">
                  <a16:creationId xmlns:a16="http://schemas.microsoft.com/office/drawing/2014/main" id="{5896B9E9-1938-4712-92D5-CEC0EFB8CD78}"/>
                </a:ext>
              </a:extLst>
            </p:cNvPr>
            <p:cNvSpPr>
              <a:spLocks noChangeArrowheads="1"/>
            </p:cNvSpPr>
            <p:nvPr/>
          </p:nvSpPr>
          <p:spPr bwMode="auto">
            <a:xfrm>
              <a:off x="-2913175" y="5821363"/>
              <a:ext cx="44450" cy="476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879">
              <a:extLst>
                <a:ext uri="{FF2B5EF4-FFF2-40B4-BE49-F238E27FC236}">
                  <a16:creationId xmlns:a16="http://schemas.microsoft.com/office/drawing/2014/main" id="{B9C98CEE-3C8F-4825-8F3E-76FA4056E621}"/>
                </a:ext>
              </a:extLst>
            </p:cNvPr>
            <p:cNvSpPr>
              <a:spLocks noChangeArrowheads="1"/>
            </p:cNvSpPr>
            <p:nvPr/>
          </p:nvSpPr>
          <p:spPr bwMode="auto">
            <a:xfrm>
              <a:off x="-2913175" y="5657850"/>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880">
              <a:extLst>
                <a:ext uri="{FF2B5EF4-FFF2-40B4-BE49-F238E27FC236}">
                  <a16:creationId xmlns:a16="http://schemas.microsoft.com/office/drawing/2014/main" id="{E2A32CF3-C905-4C8F-A847-B3CFF1B44276}"/>
                </a:ext>
              </a:extLst>
            </p:cNvPr>
            <p:cNvSpPr>
              <a:spLocks noChangeArrowheads="1"/>
            </p:cNvSpPr>
            <p:nvPr/>
          </p:nvSpPr>
          <p:spPr bwMode="auto">
            <a:xfrm>
              <a:off x="-2913175" y="5489575"/>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881">
              <a:extLst>
                <a:ext uri="{FF2B5EF4-FFF2-40B4-BE49-F238E27FC236}">
                  <a16:creationId xmlns:a16="http://schemas.microsoft.com/office/drawing/2014/main" id="{3B132A8F-7061-44DE-91A6-7BD7EE3139ED}"/>
                </a:ext>
              </a:extLst>
            </p:cNvPr>
            <p:cNvSpPr>
              <a:spLocks noChangeArrowheads="1"/>
            </p:cNvSpPr>
            <p:nvPr/>
          </p:nvSpPr>
          <p:spPr bwMode="auto">
            <a:xfrm>
              <a:off x="-2913175" y="5326063"/>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882">
              <a:extLst>
                <a:ext uri="{FF2B5EF4-FFF2-40B4-BE49-F238E27FC236}">
                  <a16:creationId xmlns:a16="http://schemas.microsoft.com/office/drawing/2014/main" id="{E2845771-F0F3-4E43-8B7C-7DDC5CEF9A55}"/>
                </a:ext>
              </a:extLst>
            </p:cNvPr>
            <p:cNvSpPr>
              <a:spLocks noChangeArrowheads="1"/>
            </p:cNvSpPr>
            <p:nvPr/>
          </p:nvSpPr>
          <p:spPr bwMode="auto">
            <a:xfrm>
              <a:off x="-2913175" y="5157788"/>
              <a:ext cx="44450" cy="460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883">
              <a:extLst>
                <a:ext uri="{FF2B5EF4-FFF2-40B4-BE49-F238E27FC236}">
                  <a16:creationId xmlns:a16="http://schemas.microsoft.com/office/drawing/2014/main" id="{EF58C296-5CB4-439B-B612-FD8A1FB3E372}"/>
                </a:ext>
              </a:extLst>
            </p:cNvPr>
            <p:cNvSpPr>
              <a:spLocks noChangeArrowheads="1"/>
            </p:cNvSpPr>
            <p:nvPr/>
          </p:nvSpPr>
          <p:spPr bwMode="auto">
            <a:xfrm>
              <a:off x="-2913175" y="4991100"/>
              <a:ext cx="44450" cy="476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884">
              <a:extLst>
                <a:ext uri="{FF2B5EF4-FFF2-40B4-BE49-F238E27FC236}">
                  <a16:creationId xmlns:a16="http://schemas.microsoft.com/office/drawing/2014/main" id="{D89BF054-FC7D-4AA5-9367-115EA08B255D}"/>
                </a:ext>
              </a:extLst>
            </p:cNvPr>
            <p:cNvSpPr>
              <a:spLocks noChangeArrowheads="1"/>
            </p:cNvSpPr>
            <p:nvPr/>
          </p:nvSpPr>
          <p:spPr bwMode="auto">
            <a:xfrm>
              <a:off x="-2913175" y="4822825"/>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885">
              <a:extLst>
                <a:ext uri="{FF2B5EF4-FFF2-40B4-BE49-F238E27FC236}">
                  <a16:creationId xmlns:a16="http://schemas.microsoft.com/office/drawing/2014/main" id="{FBFBF343-EFDD-47AF-A2D5-03815909B771}"/>
                </a:ext>
              </a:extLst>
            </p:cNvPr>
            <p:cNvSpPr>
              <a:spLocks noChangeArrowheads="1"/>
            </p:cNvSpPr>
            <p:nvPr/>
          </p:nvSpPr>
          <p:spPr bwMode="auto">
            <a:xfrm>
              <a:off x="-2913175" y="4659313"/>
              <a:ext cx="44450" cy="476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886">
              <a:extLst>
                <a:ext uri="{FF2B5EF4-FFF2-40B4-BE49-F238E27FC236}">
                  <a16:creationId xmlns:a16="http://schemas.microsoft.com/office/drawing/2014/main" id="{D128B983-A6A6-408B-A37D-1AAE3BBE80C1}"/>
                </a:ext>
              </a:extLst>
            </p:cNvPr>
            <p:cNvSpPr>
              <a:spLocks noChangeArrowheads="1"/>
            </p:cNvSpPr>
            <p:nvPr/>
          </p:nvSpPr>
          <p:spPr bwMode="auto">
            <a:xfrm>
              <a:off x="-2913175" y="4491038"/>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887">
              <a:extLst>
                <a:ext uri="{FF2B5EF4-FFF2-40B4-BE49-F238E27FC236}">
                  <a16:creationId xmlns:a16="http://schemas.microsoft.com/office/drawing/2014/main" id="{C3B678D6-E6B4-451A-93B1-A17BE26FCD5D}"/>
                </a:ext>
              </a:extLst>
            </p:cNvPr>
            <p:cNvSpPr>
              <a:spLocks noChangeArrowheads="1"/>
            </p:cNvSpPr>
            <p:nvPr/>
          </p:nvSpPr>
          <p:spPr bwMode="auto">
            <a:xfrm>
              <a:off x="-2913175" y="4327525"/>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888">
              <a:extLst>
                <a:ext uri="{FF2B5EF4-FFF2-40B4-BE49-F238E27FC236}">
                  <a16:creationId xmlns:a16="http://schemas.microsoft.com/office/drawing/2014/main" id="{80DBE63A-2DEA-4461-9337-C2B08BA92FE0}"/>
                </a:ext>
              </a:extLst>
            </p:cNvPr>
            <p:cNvSpPr>
              <a:spLocks noChangeArrowheads="1"/>
            </p:cNvSpPr>
            <p:nvPr/>
          </p:nvSpPr>
          <p:spPr bwMode="auto">
            <a:xfrm>
              <a:off x="-2913175" y="4159250"/>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889">
              <a:extLst>
                <a:ext uri="{FF2B5EF4-FFF2-40B4-BE49-F238E27FC236}">
                  <a16:creationId xmlns:a16="http://schemas.microsoft.com/office/drawing/2014/main" id="{A76CE9AE-2D3F-4AD1-B5F4-600D94A4E816}"/>
                </a:ext>
              </a:extLst>
            </p:cNvPr>
            <p:cNvSpPr>
              <a:spLocks noChangeArrowheads="1"/>
            </p:cNvSpPr>
            <p:nvPr/>
          </p:nvSpPr>
          <p:spPr bwMode="auto">
            <a:xfrm>
              <a:off x="-2913175" y="3992563"/>
              <a:ext cx="44450" cy="476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890">
              <a:extLst>
                <a:ext uri="{FF2B5EF4-FFF2-40B4-BE49-F238E27FC236}">
                  <a16:creationId xmlns:a16="http://schemas.microsoft.com/office/drawing/2014/main" id="{53262415-D174-4B6E-80A4-D0D078CB49EA}"/>
                </a:ext>
              </a:extLst>
            </p:cNvPr>
            <p:cNvSpPr>
              <a:spLocks noChangeArrowheads="1"/>
            </p:cNvSpPr>
            <p:nvPr/>
          </p:nvSpPr>
          <p:spPr bwMode="auto">
            <a:xfrm>
              <a:off x="-2913175" y="3829050"/>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891">
              <a:extLst>
                <a:ext uri="{FF2B5EF4-FFF2-40B4-BE49-F238E27FC236}">
                  <a16:creationId xmlns:a16="http://schemas.microsoft.com/office/drawing/2014/main" id="{C6C441A4-AC9D-4345-9704-52F1BA1C354B}"/>
                </a:ext>
              </a:extLst>
            </p:cNvPr>
            <p:cNvSpPr>
              <a:spLocks noChangeArrowheads="1"/>
            </p:cNvSpPr>
            <p:nvPr/>
          </p:nvSpPr>
          <p:spPr bwMode="auto">
            <a:xfrm>
              <a:off x="-2913175" y="3660775"/>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892">
              <a:extLst>
                <a:ext uri="{FF2B5EF4-FFF2-40B4-BE49-F238E27FC236}">
                  <a16:creationId xmlns:a16="http://schemas.microsoft.com/office/drawing/2014/main" id="{E724B956-91DC-4A70-9393-3279D4319005}"/>
                </a:ext>
              </a:extLst>
            </p:cNvPr>
            <p:cNvSpPr>
              <a:spLocks noChangeArrowheads="1"/>
            </p:cNvSpPr>
            <p:nvPr/>
          </p:nvSpPr>
          <p:spPr bwMode="auto">
            <a:xfrm>
              <a:off x="-2913175" y="3497263"/>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893">
              <a:extLst>
                <a:ext uri="{FF2B5EF4-FFF2-40B4-BE49-F238E27FC236}">
                  <a16:creationId xmlns:a16="http://schemas.microsoft.com/office/drawing/2014/main" id="{F9A087C4-0021-4258-8A09-375BC42576B2}"/>
                </a:ext>
              </a:extLst>
            </p:cNvPr>
            <p:cNvSpPr>
              <a:spLocks noChangeArrowheads="1"/>
            </p:cNvSpPr>
            <p:nvPr/>
          </p:nvSpPr>
          <p:spPr bwMode="auto">
            <a:xfrm>
              <a:off x="-2913175" y="3332163"/>
              <a:ext cx="44450" cy="428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894">
              <a:extLst>
                <a:ext uri="{FF2B5EF4-FFF2-40B4-BE49-F238E27FC236}">
                  <a16:creationId xmlns:a16="http://schemas.microsoft.com/office/drawing/2014/main" id="{F9F3089D-079B-4AC7-941B-6C61630FA605}"/>
                </a:ext>
              </a:extLst>
            </p:cNvPr>
            <p:cNvSpPr>
              <a:spLocks noChangeArrowheads="1"/>
            </p:cNvSpPr>
            <p:nvPr/>
          </p:nvSpPr>
          <p:spPr bwMode="auto">
            <a:xfrm>
              <a:off x="-2910000" y="3165475"/>
              <a:ext cx="38100" cy="412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895">
              <a:extLst>
                <a:ext uri="{FF2B5EF4-FFF2-40B4-BE49-F238E27FC236}">
                  <a16:creationId xmlns:a16="http://schemas.microsoft.com/office/drawing/2014/main" id="{E2DA3573-B124-49C2-A003-E6A848199E86}"/>
                </a:ext>
              </a:extLst>
            </p:cNvPr>
            <p:cNvSpPr>
              <a:spLocks noChangeArrowheads="1"/>
            </p:cNvSpPr>
            <p:nvPr/>
          </p:nvSpPr>
          <p:spPr bwMode="auto">
            <a:xfrm>
              <a:off x="-2910000" y="3000375"/>
              <a:ext cx="38100" cy="396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896">
              <a:extLst>
                <a:ext uri="{FF2B5EF4-FFF2-40B4-BE49-F238E27FC236}">
                  <a16:creationId xmlns:a16="http://schemas.microsoft.com/office/drawing/2014/main" id="{821D155A-56DA-4C46-B4C9-BFF81E7AEA63}"/>
                </a:ext>
              </a:extLst>
            </p:cNvPr>
            <p:cNvSpPr>
              <a:spLocks noChangeArrowheads="1"/>
            </p:cNvSpPr>
            <p:nvPr/>
          </p:nvSpPr>
          <p:spPr bwMode="auto">
            <a:xfrm>
              <a:off x="-2906825" y="2836863"/>
              <a:ext cx="31750"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897">
              <a:extLst>
                <a:ext uri="{FF2B5EF4-FFF2-40B4-BE49-F238E27FC236}">
                  <a16:creationId xmlns:a16="http://schemas.microsoft.com/office/drawing/2014/main" id="{ABC1D2F1-9686-4360-8E8D-45B31ACD19FD}"/>
                </a:ext>
              </a:extLst>
            </p:cNvPr>
            <p:cNvSpPr>
              <a:spLocks noChangeArrowheads="1"/>
            </p:cNvSpPr>
            <p:nvPr/>
          </p:nvSpPr>
          <p:spPr bwMode="auto">
            <a:xfrm>
              <a:off x="-2906825" y="2671763"/>
              <a:ext cx="31750" cy="333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898">
              <a:extLst>
                <a:ext uri="{FF2B5EF4-FFF2-40B4-BE49-F238E27FC236}">
                  <a16:creationId xmlns:a16="http://schemas.microsoft.com/office/drawing/2014/main" id="{8F5C2D48-97DE-488E-A6ED-EA0ABC143F81}"/>
                </a:ext>
              </a:extLst>
            </p:cNvPr>
            <p:cNvSpPr>
              <a:spLocks noChangeArrowheads="1"/>
            </p:cNvSpPr>
            <p:nvPr/>
          </p:nvSpPr>
          <p:spPr bwMode="auto">
            <a:xfrm>
              <a:off x="-2906825" y="2508250"/>
              <a:ext cx="31750"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899">
              <a:extLst>
                <a:ext uri="{FF2B5EF4-FFF2-40B4-BE49-F238E27FC236}">
                  <a16:creationId xmlns:a16="http://schemas.microsoft.com/office/drawing/2014/main" id="{CA5068D0-DCE3-4000-AE88-AFB26F175BD7}"/>
                </a:ext>
              </a:extLst>
            </p:cNvPr>
            <p:cNvSpPr>
              <a:spLocks noChangeArrowheads="1"/>
            </p:cNvSpPr>
            <p:nvPr/>
          </p:nvSpPr>
          <p:spPr bwMode="auto">
            <a:xfrm>
              <a:off x="-2903650" y="2341563"/>
              <a:ext cx="25400"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900">
              <a:extLst>
                <a:ext uri="{FF2B5EF4-FFF2-40B4-BE49-F238E27FC236}">
                  <a16:creationId xmlns:a16="http://schemas.microsoft.com/office/drawing/2014/main" id="{47E46127-8387-4045-A811-B34DD0515CBE}"/>
                </a:ext>
              </a:extLst>
            </p:cNvPr>
            <p:cNvSpPr>
              <a:spLocks noChangeArrowheads="1"/>
            </p:cNvSpPr>
            <p:nvPr/>
          </p:nvSpPr>
          <p:spPr bwMode="auto">
            <a:xfrm>
              <a:off x="-2903650" y="2176463"/>
              <a:ext cx="25400" cy="254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901">
              <a:extLst>
                <a:ext uri="{FF2B5EF4-FFF2-40B4-BE49-F238E27FC236}">
                  <a16:creationId xmlns:a16="http://schemas.microsoft.com/office/drawing/2014/main" id="{067332A4-0C09-46E6-B093-D5482567579F}"/>
                </a:ext>
              </a:extLst>
            </p:cNvPr>
            <p:cNvSpPr>
              <a:spLocks noChangeArrowheads="1"/>
            </p:cNvSpPr>
            <p:nvPr/>
          </p:nvSpPr>
          <p:spPr bwMode="auto">
            <a:xfrm>
              <a:off x="-2900475" y="2012950"/>
              <a:ext cx="19050" cy="222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902">
              <a:extLst>
                <a:ext uri="{FF2B5EF4-FFF2-40B4-BE49-F238E27FC236}">
                  <a16:creationId xmlns:a16="http://schemas.microsoft.com/office/drawing/2014/main" id="{A2F7C77C-462A-47F1-9840-E4E55D8D5FBE}"/>
                </a:ext>
              </a:extLst>
            </p:cNvPr>
            <p:cNvSpPr>
              <a:spLocks noChangeArrowheads="1"/>
            </p:cNvSpPr>
            <p:nvPr/>
          </p:nvSpPr>
          <p:spPr bwMode="auto">
            <a:xfrm>
              <a:off x="-2900475" y="1847850"/>
              <a:ext cx="19050" cy="190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903">
              <a:extLst>
                <a:ext uri="{FF2B5EF4-FFF2-40B4-BE49-F238E27FC236}">
                  <a16:creationId xmlns:a16="http://schemas.microsoft.com/office/drawing/2014/main" id="{DE756B9C-4511-45FD-8D8D-FEB1461DF9F8}"/>
                </a:ext>
              </a:extLst>
            </p:cNvPr>
            <p:cNvSpPr>
              <a:spLocks noChangeArrowheads="1"/>
            </p:cNvSpPr>
            <p:nvPr/>
          </p:nvSpPr>
          <p:spPr bwMode="auto">
            <a:xfrm>
              <a:off x="-2900475" y="1684338"/>
              <a:ext cx="19050" cy="158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904">
              <a:extLst>
                <a:ext uri="{FF2B5EF4-FFF2-40B4-BE49-F238E27FC236}">
                  <a16:creationId xmlns:a16="http://schemas.microsoft.com/office/drawing/2014/main" id="{A1254828-8408-44EB-B249-89978947EE74}"/>
                </a:ext>
              </a:extLst>
            </p:cNvPr>
            <p:cNvSpPr>
              <a:spLocks noChangeArrowheads="1"/>
            </p:cNvSpPr>
            <p:nvPr/>
          </p:nvSpPr>
          <p:spPr bwMode="auto">
            <a:xfrm>
              <a:off x="-2897300" y="1516063"/>
              <a:ext cx="12700" cy="174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905">
              <a:extLst>
                <a:ext uri="{FF2B5EF4-FFF2-40B4-BE49-F238E27FC236}">
                  <a16:creationId xmlns:a16="http://schemas.microsoft.com/office/drawing/2014/main" id="{8B96DC5E-8F7B-4FAA-95F6-96420F774BC7}"/>
                </a:ext>
              </a:extLst>
            </p:cNvPr>
            <p:cNvSpPr>
              <a:spLocks noChangeArrowheads="1"/>
            </p:cNvSpPr>
            <p:nvPr/>
          </p:nvSpPr>
          <p:spPr bwMode="auto">
            <a:xfrm>
              <a:off x="-2897300" y="1352550"/>
              <a:ext cx="12700" cy="127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906">
              <a:extLst>
                <a:ext uri="{FF2B5EF4-FFF2-40B4-BE49-F238E27FC236}">
                  <a16:creationId xmlns:a16="http://schemas.microsoft.com/office/drawing/2014/main" id="{6A1A4A35-32A2-4160-9F3B-07BDC29428E3}"/>
                </a:ext>
              </a:extLst>
            </p:cNvPr>
            <p:cNvSpPr>
              <a:spLocks noChangeArrowheads="1"/>
            </p:cNvSpPr>
            <p:nvPr/>
          </p:nvSpPr>
          <p:spPr bwMode="auto">
            <a:xfrm>
              <a:off x="-2894125" y="1189038"/>
              <a:ext cx="6350" cy="95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907">
              <a:extLst>
                <a:ext uri="{FF2B5EF4-FFF2-40B4-BE49-F238E27FC236}">
                  <a16:creationId xmlns:a16="http://schemas.microsoft.com/office/drawing/2014/main" id="{1A44556F-B2B8-4A1A-8DD2-A686093382E2}"/>
                </a:ext>
              </a:extLst>
            </p:cNvPr>
            <p:cNvSpPr>
              <a:spLocks noChangeArrowheads="1"/>
            </p:cNvSpPr>
            <p:nvPr/>
          </p:nvSpPr>
          <p:spPr bwMode="auto">
            <a:xfrm>
              <a:off x="-2894125" y="1023938"/>
              <a:ext cx="6350" cy="63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908">
              <a:extLst>
                <a:ext uri="{FF2B5EF4-FFF2-40B4-BE49-F238E27FC236}">
                  <a16:creationId xmlns:a16="http://schemas.microsoft.com/office/drawing/2014/main" id="{4202FA87-7149-49BF-A484-490B7AA9509B}"/>
                </a:ext>
              </a:extLst>
            </p:cNvPr>
            <p:cNvSpPr>
              <a:spLocks noChangeArrowheads="1"/>
            </p:cNvSpPr>
            <p:nvPr/>
          </p:nvSpPr>
          <p:spPr bwMode="auto">
            <a:xfrm>
              <a:off x="-2894125" y="860425"/>
              <a:ext cx="6350"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909">
              <a:extLst>
                <a:ext uri="{FF2B5EF4-FFF2-40B4-BE49-F238E27FC236}">
                  <a16:creationId xmlns:a16="http://schemas.microsoft.com/office/drawing/2014/main" id="{E4CECD01-AAFA-4109-B762-8FA7D21C2F3D}"/>
                </a:ext>
              </a:extLst>
            </p:cNvPr>
            <p:cNvSpPr>
              <a:spLocks noChangeArrowheads="1"/>
            </p:cNvSpPr>
            <p:nvPr/>
          </p:nvSpPr>
          <p:spPr bwMode="auto">
            <a:xfrm>
              <a:off x="-2890950" y="692150"/>
              <a:ext cx="1588"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910">
              <a:extLst>
                <a:ext uri="{FF2B5EF4-FFF2-40B4-BE49-F238E27FC236}">
                  <a16:creationId xmlns:a16="http://schemas.microsoft.com/office/drawing/2014/main" id="{98D71368-AC3A-4877-BE4C-B34797B5BD1D}"/>
                </a:ext>
              </a:extLst>
            </p:cNvPr>
            <p:cNvSpPr>
              <a:spLocks/>
            </p:cNvSpPr>
            <p:nvPr/>
          </p:nvSpPr>
          <p:spPr bwMode="auto">
            <a:xfrm>
              <a:off x="-2741725" y="6826250"/>
              <a:ext cx="34925" cy="28575"/>
            </a:xfrm>
            <a:custGeom>
              <a:avLst/>
              <a:gdLst>
                <a:gd name="T0" fmla="*/ 11 w 11"/>
                <a:gd name="T1" fmla="*/ 5 h 9"/>
                <a:gd name="T2" fmla="*/ 6 w 11"/>
                <a:gd name="T3" fmla="*/ 0 h 9"/>
                <a:gd name="T4" fmla="*/ 0 w 11"/>
                <a:gd name="T5" fmla="*/ 5 h 9"/>
                <a:gd name="T6" fmla="*/ 2 w 11"/>
                <a:gd name="T7" fmla="*/ 9 h 9"/>
                <a:gd name="T8" fmla="*/ 9 w 11"/>
                <a:gd name="T9" fmla="*/ 9 h 9"/>
                <a:gd name="T10" fmla="*/ 11 w 11"/>
                <a:gd name="T11" fmla="*/ 5 h 9"/>
              </a:gdLst>
              <a:ahLst/>
              <a:cxnLst>
                <a:cxn ang="0">
                  <a:pos x="T0" y="T1"/>
                </a:cxn>
                <a:cxn ang="0">
                  <a:pos x="T2" y="T3"/>
                </a:cxn>
                <a:cxn ang="0">
                  <a:pos x="T4" y="T5"/>
                </a:cxn>
                <a:cxn ang="0">
                  <a:pos x="T6" y="T7"/>
                </a:cxn>
                <a:cxn ang="0">
                  <a:pos x="T8" y="T9"/>
                </a:cxn>
                <a:cxn ang="0">
                  <a:pos x="T10" y="T11"/>
                </a:cxn>
              </a:cxnLst>
              <a:rect l="0" t="0" r="r" b="b"/>
              <a:pathLst>
                <a:path w="11" h="9">
                  <a:moveTo>
                    <a:pt x="11" y="5"/>
                  </a:moveTo>
                  <a:cubicBezTo>
                    <a:pt x="11" y="2"/>
                    <a:pt x="9" y="0"/>
                    <a:pt x="6" y="0"/>
                  </a:cubicBezTo>
                  <a:cubicBezTo>
                    <a:pt x="3" y="0"/>
                    <a:pt x="0" y="2"/>
                    <a:pt x="0" y="5"/>
                  </a:cubicBezTo>
                  <a:cubicBezTo>
                    <a:pt x="0" y="7"/>
                    <a:pt x="1" y="8"/>
                    <a:pt x="2" y="9"/>
                  </a:cubicBezTo>
                  <a:cubicBezTo>
                    <a:pt x="9" y="9"/>
                    <a:pt x="9" y="9"/>
                    <a:pt x="9" y="9"/>
                  </a:cubicBezTo>
                  <a:cubicBezTo>
                    <a:pt x="11" y="8"/>
                    <a:pt x="11" y="7"/>
                    <a:pt x="11" y="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911">
              <a:extLst>
                <a:ext uri="{FF2B5EF4-FFF2-40B4-BE49-F238E27FC236}">
                  <a16:creationId xmlns:a16="http://schemas.microsoft.com/office/drawing/2014/main" id="{54CB93F4-C9DF-436B-A594-18C90CD56EE3}"/>
                </a:ext>
              </a:extLst>
            </p:cNvPr>
            <p:cNvSpPr>
              <a:spLocks noChangeArrowheads="1"/>
            </p:cNvSpPr>
            <p:nvPr/>
          </p:nvSpPr>
          <p:spPr bwMode="auto">
            <a:xfrm>
              <a:off x="-2741725" y="6657975"/>
              <a:ext cx="34925" cy="365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912">
              <a:extLst>
                <a:ext uri="{FF2B5EF4-FFF2-40B4-BE49-F238E27FC236}">
                  <a16:creationId xmlns:a16="http://schemas.microsoft.com/office/drawing/2014/main" id="{F9107F76-27DE-413B-A0F4-4AE38BC4FE5C}"/>
                </a:ext>
              </a:extLst>
            </p:cNvPr>
            <p:cNvSpPr>
              <a:spLocks noChangeArrowheads="1"/>
            </p:cNvSpPr>
            <p:nvPr/>
          </p:nvSpPr>
          <p:spPr bwMode="auto">
            <a:xfrm>
              <a:off x="-2741725" y="649128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913">
              <a:extLst>
                <a:ext uri="{FF2B5EF4-FFF2-40B4-BE49-F238E27FC236}">
                  <a16:creationId xmlns:a16="http://schemas.microsoft.com/office/drawing/2014/main" id="{21E8CC8E-0D81-4E36-B9EF-D8FA2614197B}"/>
                </a:ext>
              </a:extLst>
            </p:cNvPr>
            <p:cNvSpPr>
              <a:spLocks noChangeArrowheads="1"/>
            </p:cNvSpPr>
            <p:nvPr/>
          </p:nvSpPr>
          <p:spPr bwMode="auto">
            <a:xfrm>
              <a:off x="-2741725" y="6326188"/>
              <a:ext cx="34925" cy="365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914">
              <a:extLst>
                <a:ext uri="{FF2B5EF4-FFF2-40B4-BE49-F238E27FC236}">
                  <a16:creationId xmlns:a16="http://schemas.microsoft.com/office/drawing/2014/main" id="{303B5E62-23C6-4DAE-8D87-2E41294DB849}"/>
                </a:ext>
              </a:extLst>
            </p:cNvPr>
            <p:cNvSpPr>
              <a:spLocks noChangeArrowheads="1"/>
            </p:cNvSpPr>
            <p:nvPr/>
          </p:nvSpPr>
          <p:spPr bwMode="auto">
            <a:xfrm>
              <a:off x="-2741725" y="6159500"/>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915">
              <a:extLst>
                <a:ext uri="{FF2B5EF4-FFF2-40B4-BE49-F238E27FC236}">
                  <a16:creationId xmlns:a16="http://schemas.microsoft.com/office/drawing/2014/main" id="{D3E5C5F9-65ED-4362-967A-F95723574841}"/>
                </a:ext>
              </a:extLst>
            </p:cNvPr>
            <p:cNvSpPr>
              <a:spLocks noChangeArrowheads="1"/>
            </p:cNvSpPr>
            <p:nvPr/>
          </p:nvSpPr>
          <p:spPr bwMode="auto">
            <a:xfrm>
              <a:off x="-2741725" y="599598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916">
              <a:extLst>
                <a:ext uri="{FF2B5EF4-FFF2-40B4-BE49-F238E27FC236}">
                  <a16:creationId xmlns:a16="http://schemas.microsoft.com/office/drawing/2014/main" id="{1F82D9B3-4691-4515-81FC-0630729D6E86}"/>
                </a:ext>
              </a:extLst>
            </p:cNvPr>
            <p:cNvSpPr>
              <a:spLocks noChangeArrowheads="1"/>
            </p:cNvSpPr>
            <p:nvPr/>
          </p:nvSpPr>
          <p:spPr bwMode="auto">
            <a:xfrm>
              <a:off x="-2741725" y="5827713"/>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917">
              <a:extLst>
                <a:ext uri="{FF2B5EF4-FFF2-40B4-BE49-F238E27FC236}">
                  <a16:creationId xmlns:a16="http://schemas.microsoft.com/office/drawing/2014/main" id="{25D3EBBA-A21C-4157-9C60-3FEDE3C355FF}"/>
                </a:ext>
              </a:extLst>
            </p:cNvPr>
            <p:cNvSpPr>
              <a:spLocks noChangeArrowheads="1"/>
            </p:cNvSpPr>
            <p:nvPr/>
          </p:nvSpPr>
          <p:spPr bwMode="auto">
            <a:xfrm>
              <a:off x="-2741725" y="5664200"/>
              <a:ext cx="34925"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918">
              <a:extLst>
                <a:ext uri="{FF2B5EF4-FFF2-40B4-BE49-F238E27FC236}">
                  <a16:creationId xmlns:a16="http://schemas.microsoft.com/office/drawing/2014/main" id="{B12080CE-5B69-419A-9ECF-8E0361C8770C}"/>
                </a:ext>
              </a:extLst>
            </p:cNvPr>
            <p:cNvSpPr>
              <a:spLocks noChangeArrowheads="1"/>
            </p:cNvSpPr>
            <p:nvPr/>
          </p:nvSpPr>
          <p:spPr bwMode="auto">
            <a:xfrm>
              <a:off x="-2741725" y="5495925"/>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919">
              <a:extLst>
                <a:ext uri="{FF2B5EF4-FFF2-40B4-BE49-F238E27FC236}">
                  <a16:creationId xmlns:a16="http://schemas.microsoft.com/office/drawing/2014/main" id="{183D8525-1725-4B01-87E1-788DDC3B626B}"/>
                </a:ext>
              </a:extLst>
            </p:cNvPr>
            <p:cNvSpPr>
              <a:spLocks noChangeArrowheads="1"/>
            </p:cNvSpPr>
            <p:nvPr/>
          </p:nvSpPr>
          <p:spPr bwMode="auto">
            <a:xfrm>
              <a:off x="-2741725" y="532923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920">
              <a:extLst>
                <a:ext uri="{FF2B5EF4-FFF2-40B4-BE49-F238E27FC236}">
                  <a16:creationId xmlns:a16="http://schemas.microsoft.com/office/drawing/2014/main" id="{7F136B72-BA15-48B9-BF75-AA3C8C6A81DB}"/>
                </a:ext>
              </a:extLst>
            </p:cNvPr>
            <p:cNvSpPr>
              <a:spLocks noChangeArrowheads="1"/>
            </p:cNvSpPr>
            <p:nvPr/>
          </p:nvSpPr>
          <p:spPr bwMode="auto">
            <a:xfrm>
              <a:off x="-2741725" y="5164138"/>
              <a:ext cx="34925" cy="333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921">
              <a:extLst>
                <a:ext uri="{FF2B5EF4-FFF2-40B4-BE49-F238E27FC236}">
                  <a16:creationId xmlns:a16="http://schemas.microsoft.com/office/drawing/2014/main" id="{7D1E4400-3189-4620-91B1-30015BEF62BD}"/>
                </a:ext>
              </a:extLst>
            </p:cNvPr>
            <p:cNvSpPr>
              <a:spLocks noChangeArrowheads="1"/>
            </p:cNvSpPr>
            <p:nvPr/>
          </p:nvSpPr>
          <p:spPr bwMode="auto">
            <a:xfrm>
              <a:off x="-2741725" y="4997450"/>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922">
              <a:extLst>
                <a:ext uri="{FF2B5EF4-FFF2-40B4-BE49-F238E27FC236}">
                  <a16:creationId xmlns:a16="http://schemas.microsoft.com/office/drawing/2014/main" id="{A3E76619-0F56-4050-8F7D-5B61896BCC05}"/>
                </a:ext>
              </a:extLst>
            </p:cNvPr>
            <p:cNvSpPr>
              <a:spLocks noChangeArrowheads="1"/>
            </p:cNvSpPr>
            <p:nvPr/>
          </p:nvSpPr>
          <p:spPr bwMode="auto">
            <a:xfrm>
              <a:off x="-2741725" y="4832350"/>
              <a:ext cx="34925" cy="333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923">
              <a:extLst>
                <a:ext uri="{FF2B5EF4-FFF2-40B4-BE49-F238E27FC236}">
                  <a16:creationId xmlns:a16="http://schemas.microsoft.com/office/drawing/2014/main" id="{B3F08606-2EAD-4B74-B51E-E99C032ACFA6}"/>
                </a:ext>
              </a:extLst>
            </p:cNvPr>
            <p:cNvSpPr>
              <a:spLocks noChangeArrowheads="1"/>
            </p:cNvSpPr>
            <p:nvPr/>
          </p:nvSpPr>
          <p:spPr bwMode="auto">
            <a:xfrm>
              <a:off x="-2741725" y="4665663"/>
              <a:ext cx="34925"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924">
              <a:extLst>
                <a:ext uri="{FF2B5EF4-FFF2-40B4-BE49-F238E27FC236}">
                  <a16:creationId xmlns:a16="http://schemas.microsoft.com/office/drawing/2014/main" id="{121E4CAF-CD19-46FC-B563-F1A429FF48F5}"/>
                </a:ext>
              </a:extLst>
            </p:cNvPr>
            <p:cNvSpPr>
              <a:spLocks noChangeArrowheads="1"/>
            </p:cNvSpPr>
            <p:nvPr/>
          </p:nvSpPr>
          <p:spPr bwMode="auto">
            <a:xfrm>
              <a:off x="-2741725" y="4497388"/>
              <a:ext cx="34925" cy="365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925">
              <a:extLst>
                <a:ext uri="{FF2B5EF4-FFF2-40B4-BE49-F238E27FC236}">
                  <a16:creationId xmlns:a16="http://schemas.microsoft.com/office/drawing/2014/main" id="{2D27411F-85AA-4CE8-B076-E3046BA48D01}"/>
                </a:ext>
              </a:extLst>
            </p:cNvPr>
            <p:cNvSpPr>
              <a:spLocks noChangeArrowheads="1"/>
            </p:cNvSpPr>
            <p:nvPr/>
          </p:nvSpPr>
          <p:spPr bwMode="auto">
            <a:xfrm>
              <a:off x="-2741725" y="4333875"/>
              <a:ext cx="34925"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926">
              <a:extLst>
                <a:ext uri="{FF2B5EF4-FFF2-40B4-BE49-F238E27FC236}">
                  <a16:creationId xmlns:a16="http://schemas.microsoft.com/office/drawing/2014/main" id="{1517F322-2FD3-4B1C-A3E6-D7043F9B6464}"/>
                </a:ext>
              </a:extLst>
            </p:cNvPr>
            <p:cNvSpPr>
              <a:spLocks noChangeArrowheads="1"/>
            </p:cNvSpPr>
            <p:nvPr/>
          </p:nvSpPr>
          <p:spPr bwMode="auto">
            <a:xfrm>
              <a:off x="-2741725" y="416718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927">
              <a:extLst>
                <a:ext uri="{FF2B5EF4-FFF2-40B4-BE49-F238E27FC236}">
                  <a16:creationId xmlns:a16="http://schemas.microsoft.com/office/drawing/2014/main" id="{81ED6E1B-8B0E-4B15-8F8E-5C029E55B1D1}"/>
                </a:ext>
              </a:extLst>
            </p:cNvPr>
            <p:cNvSpPr>
              <a:spLocks noChangeArrowheads="1"/>
            </p:cNvSpPr>
            <p:nvPr/>
          </p:nvSpPr>
          <p:spPr bwMode="auto">
            <a:xfrm>
              <a:off x="-2738550" y="4002088"/>
              <a:ext cx="31750"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928">
              <a:extLst>
                <a:ext uri="{FF2B5EF4-FFF2-40B4-BE49-F238E27FC236}">
                  <a16:creationId xmlns:a16="http://schemas.microsoft.com/office/drawing/2014/main" id="{476DF99A-5FC4-46C1-B8A9-62EBEEC578E8}"/>
                </a:ext>
              </a:extLst>
            </p:cNvPr>
            <p:cNvSpPr>
              <a:spLocks noChangeArrowheads="1"/>
            </p:cNvSpPr>
            <p:nvPr/>
          </p:nvSpPr>
          <p:spPr bwMode="auto">
            <a:xfrm>
              <a:off x="-2738550" y="3835400"/>
              <a:ext cx="31750"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929">
              <a:extLst>
                <a:ext uri="{FF2B5EF4-FFF2-40B4-BE49-F238E27FC236}">
                  <a16:creationId xmlns:a16="http://schemas.microsoft.com/office/drawing/2014/main" id="{70FD5E9C-90C2-4551-9693-BB02E442B833}"/>
                </a:ext>
              </a:extLst>
            </p:cNvPr>
            <p:cNvSpPr>
              <a:spLocks noChangeArrowheads="1"/>
            </p:cNvSpPr>
            <p:nvPr/>
          </p:nvSpPr>
          <p:spPr bwMode="auto">
            <a:xfrm>
              <a:off x="-2738550" y="3667125"/>
              <a:ext cx="31750"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930">
              <a:extLst>
                <a:ext uri="{FF2B5EF4-FFF2-40B4-BE49-F238E27FC236}">
                  <a16:creationId xmlns:a16="http://schemas.microsoft.com/office/drawing/2014/main" id="{61206673-0C48-4C76-98E9-BBF6877E4AF9}"/>
                </a:ext>
              </a:extLst>
            </p:cNvPr>
            <p:cNvSpPr>
              <a:spLocks noChangeArrowheads="1"/>
            </p:cNvSpPr>
            <p:nvPr/>
          </p:nvSpPr>
          <p:spPr bwMode="auto">
            <a:xfrm>
              <a:off x="-2738550" y="3503613"/>
              <a:ext cx="28575"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931">
              <a:extLst>
                <a:ext uri="{FF2B5EF4-FFF2-40B4-BE49-F238E27FC236}">
                  <a16:creationId xmlns:a16="http://schemas.microsoft.com/office/drawing/2014/main" id="{73373214-E788-48C7-A7DE-83E139EED20F}"/>
                </a:ext>
              </a:extLst>
            </p:cNvPr>
            <p:cNvSpPr>
              <a:spLocks noChangeArrowheads="1"/>
            </p:cNvSpPr>
            <p:nvPr/>
          </p:nvSpPr>
          <p:spPr bwMode="auto">
            <a:xfrm>
              <a:off x="-2738550" y="3338513"/>
              <a:ext cx="28575" cy="301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932">
              <a:extLst>
                <a:ext uri="{FF2B5EF4-FFF2-40B4-BE49-F238E27FC236}">
                  <a16:creationId xmlns:a16="http://schemas.microsoft.com/office/drawing/2014/main" id="{6B5328C1-2CDF-44C3-8306-710D582B42B2}"/>
                </a:ext>
              </a:extLst>
            </p:cNvPr>
            <p:cNvSpPr>
              <a:spLocks noChangeArrowheads="1"/>
            </p:cNvSpPr>
            <p:nvPr/>
          </p:nvSpPr>
          <p:spPr bwMode="auto">
            <a:xfrm>
              <a:off x="-2738550" y="3171825"/>
              <a:ext cx="28575"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933">
              <a:extLst>
                <a:ext uri="{FF2B5EF4-FFF2-40B4-BE49-F238E27FC236}">
                  <a16:creationId xmlns:a16="http://schemas.microsoft.com/office/drawing/2014/main" id="{A83885A5-EC39-4924-91B6-861F986D6012}"/>
                </a:ext>
              </a:extLst>
            </p:cNvPr>
            <p:cNvSpPr>
              <a:spLocks noChangeArrowheads="1"/>
            </p:cNvSpPr>
            <p:nvPr/>
          </p:nvSpPr>
          <p:spPr bwMode="auto">
            <a:xfrm>
              <a:off x="-2735375" y="3006725"/>
              <a:ext cx="25400" cy="269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934">
              <a:extLst>
                <a:ext uri="{FF2B5EF4-FFF2-40B4-BE49-F238E27FC236}">
                  <a16:creationId xmlns:a16="http://schemas.microsoft.com/office/drawing/2014/main" id="{24EDA9ED-B6EB-4CF5-B2A1-0B6B020F70A7}"/>
                </a:ext>
              </a:extLst>
            </p:cNvPr>
            <p:cNvSpPr>
              <a:spLocks noChangeArrowheads="1"/>
            </p:cNvSpPr>
            <p:nvPr/>
          </p:nvSpPr>
          <p:spPr bwMode="auto">
            <a:xfrm>
              <a:off x="-2735375" y="2843213"/>
              <a:ext cx="22225" cy="222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935">
              <a:extLst>
                <a:ext uri="{FF2B5EF4-FFF2-40B4-BE49-F238E27FC236}">
                  <a16:creationId xmlns:a16="http://schemas.microsoft.com/office/drawing/2014/main" id="{16DBEC67-FCB6-45A2-9E5C-96B477F29D73}"/>
                </a:ext>
              </a:extLst>
            </p:cNvPr>
            <p:cNvSpPr>
              <a:spLocks noChangeArrowheads="1"/>
            </p:cNvSpPr>
            <p:nvPr/>
          </p:nvSpPr>
          <p:spPr bwMode="auto">
            <a:xfrm>
              <a:off x="-2735375" y="2676525"/>
              <a:ext cx="22225" cy="222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936">
              <a:extLst>
                <a:ext uri="{FF2B5EF4-FFF2-40B4-BE49-F238E27FC236}">
                  <a16:creationId xmlns:a16="http://schemas.microsoft.com/office/drawing/2014/main" id="{25A237B9-00C4-4AA9-BD21-00353E558BC8}"/>
                </a:ext>
              </a:extLst>
            </p:cNvPr>
            <p:cNvSpPr>
              <a:spLocks noChangeArrowheads="1"/>
            </p:cNvSpPr>
            <p:nvPr/>
          </p:nvSpPr>
          <p:spPr bwMode="auto">
            <a:xfrm>
              <a:off x="-2735375" y="2511425"/>
              <a:ext cx="22225" cy="190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937">
              <a:extLst>
                <a:ext uri="{FF2B5EF4-FFF2-40B4-BE49-F238E27FC236}">
                  <a16:creationId xmlns:a16="http://schemas.microsoft.com/office/drawing/2014/main" id="{92DF8FFF-305E-40C9-AB88-9570ADDBE0CD}"/>
                </a:ext>
              </a:extLst>
            </p:cNvPr>
            <p:cNvSpPr>
              <a:spLocks noChangeArrowheads="1"/>
            </p:cNvSpPr>
            <p:nvPr/>
          </p:nvSpPr>
          <p:spPr bwMode="auto">
            <a:xfrm>
              <a:off x="-2732200" y="2347913"/>
              <a:ext cx="15875" cy="158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938">
              <a:extLst>
                <a:ext uri="{FF2B5EF4-FFF2-40B4-BE49-F238E27FC236}">
                  <a16:creationId xmlns:a16="http://schemas.microsoft.com/office/drawing/2014/main" id="{DA93FEA6-3A19-48D4-BA88-8FD6B35CBFB7}"/>
                </a:ext>
              </a:extLst>
            </p:cNvPr>
            <p:cNvSpPr>
              <a:spLocks noChangeArrowheads="1"/>
            </p:cNvSpPr>
            <p:nvPr/>
          </p:nvSpPr>
          <p:spPr bwMode="auto">
            <a:xfrm>
              <a:off x="-2732200" y="2179638"/>
              <a:ext cx="15875" cy="190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939">
              <a:extLst>
                <a:ext uri="{FF2B5EF4-FFF2-40B4-BE49-F238E27FC236}">
                  <a16:creationId xmlns:a16="http://schemas.microsoft.com/office/drawing/2014/main" id="{A0DCFF01-790A-4FAD-A7A4-BA4167481344}"/>
                </a:ext>
              </a:extLst>
            </p:cNvPr>
            <p:cNvSpPr>
              <a:spLocks noChangeArrowheads="1"/>
            </p:cNvSpPr>
            <p:nvPr/>
          </p:nvSpPr>
          <p:spPr bwMode="auto">
            <a:xfrm>
              <a:off x="-2732200" y="2016125"/>
              <a:ext cx="15875" cy="158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940">
              <a:extLst>
                <a:ext uri="{FF2B5EF4-FFF2-40B4-BE49-F238E27FC236}">
                  <a16:creationId xmlns:a16="http://schemas.microsoft.com/office/drawing/2014/main" id="{4804DA95-A6C1-44E8-9367-345B6E015899}"/>
                </a:ext>
              </a:extLst>
            </p:cNvPr>
            <p:cNvSpPr>
              <a:spLocks noChangeArrowheads="1"/>
            </p:cNvSpPr>
            <p:nvPr/>
          </p:nvSpPr>
          <p:spPr bwMode="auto">
            <a:xfrm>
              <a:off x="-2729025" y="1851025"/>
              <a:ext cx="12700" cy="127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941">
              <a:extLst>
                <a:ext uri="{FF2B5EF4-FFF2-40B4-BE49-F238E27FC236}">
                  <a16:creationId xmlns:a16="http://schemas.microsoft.com/office/drawing/2014/main" id="{53F28D88-B731-457F-868F-DA442A9F5EE1}"/>
                </a:ext>
              </a:extLst>
            </p:cNvPr>
            <p:cNvSpPr>
              <a:spLocks noChangeArrowheads="1"/>
            </p:cNvSpPr>
            <p:nvPr/>
          </p:nvSpPr>
          <p:spPr bwMode="auto">
            <a:xfrm>
              <a:off x="-2729025" y="1684338"/>
              <a:ext cx="9525" cy="127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942">
              <a:extLst>
                <a:ext uri="{FF2B5EF4-FFF2-40B4-BE49-F238E27FC236}">
                  <a16:creationId xmlns:a16="http://schemas.microsoft.com/office/drawing/2014/main" id="{6605AC66-E8E4-424C-95DA-FD027EF8B056}"/>
                </a:ext>
              </a:extLst>
            </p:cNvPr>
            <p:cNvSpPr>
              <a:spLocks noChangeArrowheads="1"/>
            </p:cNvSpPr>
            <p:nvPr/>
          </p:nvSpPr>
          <p:spPr bwMode="auto">
            <a:xfrm>
              <a:off x="-2729025" y="1519238"/>
              <a:ext cx="9525" cy="95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943">
              <a:extLst>
                <a:ext uri="{FF2B5EF4-FFF2-40B4-BE49-F238E27FC236}">
                  <a16:creationId xmlns:a16="http://schemas.microsoft.com/office/drawing/2014/main" id="{02185716-734A-4E68-8437-9B541EB47DAF}"/>
                </a:ext>
              </a:extLst>
            </p:cNvPr>
            <p:cNvSpPr>
              <a:spLocks noChangeArrowheads="1"/>
            </p:cNvSpPr>
            <p:nvPr/>
          </p:nvSpPr>
          <p:spPr bwMode="auto">
            <a:xfrm>
              <a:off x="-2729025" y="1355725"/>
              <a:ext cx="9525" cy="63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944">
              <a:extLst>
                <a:ext uri="{FF2B5EF4-FFF2-40B4-BE49-F238E27FC236}">
                  <a16:creationId xmlns:a16="http://schemas.microsoft.com/office/drawing/2014/main" id="{5F7782DE-BB9E-4393-8359-C60169F4B295}"/>
                </a:ext>
              </a:extLst>
            </p:cNvPr>
            <p:cNvSpPr>
              <a:spLocks noChangeArrowheads="1"/>
            </p:cNvSpPr>
            <p:nvPr/>
          </p:nvSpPr>
          <p:spPr bwMode="auto">
            <a:xfrm>
              <a:off x="-2725850" y="1189038"/>
              <a:ext cx="3175" cy="63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945">
              <a:extLst>
                <a:ext uri="{FF2B5EF4-FFF2-40B4-BE49-F238E27FC236}">
                  <a16:creationId xmlns:a16="http://schemas.microsoft.com/office/drawing/2014/main" id="{FA1C57BF-90D9-4825-A564-77774E858BA9}"/>
                </a:ext>
              </a:extLst>
            </p:cNvPr>
            <p:cNvSpPr>
              <a:spLocks noChangeArrowheads="1"/>
            </p:cNvSpPr>
            <p:nvPr/>
          </p:nvSpPr>
          <p:spPr bwMode="auto">
            <a:xfrm>
              <a:off x="-2725850" y="1023938"/>
              <a:ext cx="3175"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946">
              <a:extLst>
                <a:ext uri="{FF2B5EF4-FFF2-40B4-BE49-F238E27FC236}">
                  <a16:creationId xmlns:a16="http://schemas.microsoft.com/office/drawing/2014/main" id="{C325F45B-DBE3-4211-922C-D3E645FBDE89}"/>
                </a:ext>
              </a:extLst>
            </p:cNvPr>
            <p:cNvSpPr>
              <a:spLocks noChangeArrowheads="1"/>
            </p:cNvSpPr>
            <p:nvPr/>
          </p:nvSpPr>
          <p:spPr bwMode="auto">
            <a:xfrm>
              <a:off x="-2725850" y="860425"/>
              <a:ext cx="3175" cy="15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974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Freeform 5">
            <a:extLst>
              <a:ext uri="{FF2B5EF4-FFF2-40B4-BE49-F238E27FC236}">
                <a16:creationId xmlns:a16="http://schemas.microsoft.com/office/drawing/2014/main" id="{70FA5544-FBE3-4DBC-9D07-E4EF7E8B9FEC}"/>
              </a:ext>
            </a:extLst>
          </p:cNvPr>
          <p:cNvSpPr>
            <a:spLocks/>
          </p:cNvSpPr>
          <p:nvPr/>
        </p:nvSpPr>
        <p:spPr bwMode="auto">
          <a:xfrm>
            <a:off x="6487649" y="939629"/>
            <a:ext cx="5704351" cy="5918371"/>
          </a:xfrm>
          <a:custGeom>
            <a:avLst/>
            <a:gdLst>
              <a:gd name="T0" fmla="*/ 3998 w 3998"/>
              <a:gd name="T1" fmla="*/ 0 h 4148"/>
              <a:gd name="T2" fmla="*/ 0 w 3998"/>
              <a:gd name="T3" fmla="*/ 4148 h 4148"/>
              <a:gd name="T4" fmla="*/ 2348 w 3998"/>
              <a:gd name="T5" fmla="*/ 4148 h 4148"/>
              <a:gd name="T6" fmla="*/ 3998 w 3998"/>
              <a:gd name="T7" fmla="*/ 2436 h 4148"/>
              <a:gd name="T8" fmla="*/ 3998 w 3998"/>
              <a:gd name="T9" fmla="*/ 0 h 4148"/>
            </a:gdLst>
            <a:ahLst/>
            <a:cxnLst>
              <a:cxn ang="0">
                <a:pos x="T0" y="T1"/>
              </a:cxn>
              <a:cxn ang="0">
                <a:pos x="T2" y="T3"/>
              </a:cxn>
              <a:cxn ang="0">
                <a:pos x="T4" y="T5"/>
              </a:cxn>
              <a:cxn ang="0">
                <a:pos x="T6" y="T7"/>
              </a:cxn>
              <a:cxn ang="0">
                <a:pos x="T8" y="T9"/>
              </a:cxn>
            </a:cxnLst>
            <a:rect l="0" t="0" r="r" b="b"/>
            <a:pathLst>
              <a:path w="3998" h="4148">
                <a:moveTo>
                  <a:pt x="3998" y="0"/>
                </a:moveTo>
                <a:lnTo>
                  <a:pt x="0" y="4148"/>
                </a:lnTo>
                <a:lnTo>
                  <a:pt x="2348" y="4148"/>
                </a:lnTo>
                <a:lnTo>
                  <a:pt x="3998" y="2436"/>
                </a:lnTo>
                <a:lnTo>
                  <a:pt x="3998"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Slide Number Placeholder 1">
            <a:extLst>
              <a:ext uri="{FF2B5EF4-FFF2-40B4-BE49-F238E27FC236}">
                <a16:creationId xmlns:a16="http://schemas.microsoft.com/office/drawing/2014/main" id="{49378A7F-C8EC-4226-BD60-F6EEC9FC2761}"/>
              </a:ext>
            </a:extLst>
          </p:cNvPr>
          <p:cNvSpPr>
            <a:spLocks noGrp="1"/>
          </p:cNvSpPr>
          <p:nvPr>
            <p:ph type="sldNum" sz="quarter" idx="4"/>
          </p:nvPr>
        </p:nvSpPr>
        <p:spPr/>
        <p:txBody>
          <a:bodyPr/>
          <a:lstStyle/>
          <a:p>
            <a:fld id="{1F70EEBF-E97C-49FF-B05B-3B4D348638DC}" type="slidenum">
              <a:rPr lang="en-US" smtClean="0"/>
              <a:pPr/>
              <a:t>2</a:t>
            </a:fld>
            <a:endParaRPr lang="en-US" dirty="0"/>
          </a:p>
        </p:txBody>
      </p:sp>
      <p:sp>
        <p:nvSpPr>
          <p:cNvPr id="3" name="TextBox 2">
            <a:extLst>
              <a:ext uri="{FF2B5EF4-FFF2-40B4-BE49-F238E27FC236}">
                <a16:creationId xmlns:a16="http://schemas.microsoft.com/office/drawing/2014/main" id="{DF8CDD0D-696B-4D5C-8F6D-59ACDACEE2D2}"/>
              </a:ext>
            </a:extLst>
          </p:cNvPr>
          <p:cNvSpPr txBox="1"/>
          <p:nvPr/>
        </p:nvSpPr>
        <p:spPr>
          <a:xfrm>
            <a:off x="812799" y="485986"/>
            <a:ext cx="5442859" cy="553998"/>
          </a:xfrm>
          <a:prstGeom prst="rect">
            <a:avLst/>
          </a:prstGeom>
          <a:noFill/>
        </p:spPr>
        <p:txBody>
          <a:bodyPr wrap="square" rtlCol="0">
            <a:spAutoFit/>
          </a:bodyPr>
          <a:lstStyle/>
          <a:p>
            <a:r>
              <a:rPr lang="en-US" sz="3000" b="1">
                <a:solidFill>
                  <a:schemeClr val="accent2"/>
                </a:solidFill>
              </a:rPr>
              <a:t>About Us</a:t>
            </a:r>
            <a:endParaRPr lang="en-US" sz="3000" b="1" dirty="0">
              <a:solidFill>
                <a:schemeClr val="accent2"/>
              </a:solidFill>
            </a:endParaRPr>
          </a:p>
        </p:txBody>
      </p:sp>
      <p:grpSp>
        <p:nvGrpSpPr>
          <p:cNvPr id="730" name="Group 729">
            <a:extLst>
              <a:ext uri="{FF2B5EF4-FFF2-40B4-BE49-F238E27FC236}">
                <a16:creationId xmlns:a16="http://schemas.microsoft.com/office/drawing/2014/main" id="{7B70C6CB-4287-4DA6-B390-2F7F2C8A8A87}"/>
              </a:ext>
            </a:extLst>
          </p:cNvPr>
          <p:cNvGrpSpPr/>
          <p:nvPr/>
        </p:nvGrpSpPr>
        <p:grpSpPr>
          <a:xfrm>
            <a:off x="925506" y="1304026"/>
            <a:ext cx="922341" cy="75141"/>
            <a:chOff x="5475288" y="6400801"/>
            <a:chExt cx="837871" cy="100013"/>
          </a:xfrm>
          <a:solidFill>
            <a:schemeClr val="tx1">
              <a:lumMod val="75000"/>
              <a:lumOff val="25000"/>
              <a:alpha val="40000"/>
            </a:schemeClr>
          </a:solidFill>
        </p:grpSpPr>
        <p:sp>
          <p:nvSpPr>
            <p:cNvPr id="731" name="Freeform 11">
              <a:extLst>
                <a:ext uri="{FF2B5EF4-FFF2-40B4-BE49-F238E27FC236}">
                  <a16:creationId xmlns:a16="http://schemas.microsoft.com/office/drawing/2014/main" id="{B0A9DB9C-2972-4E60-B91A-C49ACC0ABAE1}"/>
                </a:ext>
              </a:extLst>
            </p:cNvPr>
            <p:cNvSpPr>
              <a:spLocks/>
            </p:cNvSpPr>
            <p:nvPr/>
          </p:nvSpPr>
          <p:spPr bwMode="auto">
            <a:xfrm>
              <a:off x="5475288" y="6400801"/>
              <a:ext cx="528540" cy="100013"/>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Freeform 13">
              <a:extLst>
                <a:ext uri="{FF2B5EF4-FFF2-40B4-BE49-F238E27FC236}">
                  <a16:creationId xmlns:a16="http://schemas.microsoft.com/office/drawing/2014/main" id="{1A48B5A7-199B-4F60-958D-0D668FA9E21F}"/>
                </a:ext>
              </a:extLst>
            </p:cNvPr>
            <p:cNvSpPr>
              <a:spLocks/>
            </p:cNvSpPr>
            <p:nvPr/>
          </p:nvSpPr>
          <p:spPr bwMode="auto">
            <a:xfrm>
              <a:off x="6049878" y="6400801"/>
              <a:ext cx="263281" cy="100013"/>
            </a:xfrm>
            <a:prstGeom prst="roundRect">
              <a:avLst>
                <a:gd name="adj" fmla="val 50000"/>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5" name="Subtitle 6">
            <a:extLst>
              <a:ext uri="{FF2B5EF4-FFF2-40B4-BE49-F238E27FC236}">
                <a16:creationId xmlns:a16="http://schemas.microsoft.com/office/drawing/2014/main" id="{4FEB0B2B-12C2-4BE9-B1C7-D70C0DA16943}"/>
              </a:ext>
            </a:extLst>
          </p:cNvPr>
          <p:cNvSpPr txBox="1">
            <a:spLocks/>
          </p:cNvSpPr>
          <p:nvPr/>
        </p:nvSpPr>
        <p:spPr>
          <a:xfrm>
            <a:off x="812799" y="939629"/>
            <a:ext cx="7959726"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tx1"/>
                </a:solidFill>
                <a:latin typeface="Arial" panose="020B0604020202020204" pitchFamily="34" charset="0"/>
                <a:cs typeface="Arial" panose="020B0604020202020204" pitchFamily="34" charset="0"/>
              </a:rPr>
              <a:t>This is the sample dummy text insert your desired text here because this is the dummy text.</a:t>
            </a:r>
          </a:p>
        </p:txBody>
      </p:sp>
      <p:sp>
        <p:nvSpPr>
          <p:cNvPr id="13" name="Freeform 5">
            <a:extLst>
              <a:ext uri="{FF2B5EF4-FFF2-40B4-BE49-F238E27FC236}">
                <a16:creationId xmlns:a16="http://schemas.microsoft.com/office/drawing/2014/main" id="{CAD7B588-26B2-4CBD-BB2D-9E88490BCE5A}"/>
              </a:ext>
            </a:extLst>
          </p:cNvPr>
          <p:cNvSpPr>
            <a:spLocks/>
          </p:cNvSpPr>
          <p:nvPr/>
        </p:nvSpPr>
        <p:spPr bwMode="auto">
          <a:xfrm>
            <a:off x="10761091" y="2080735"/>
            <a:ext cx="353580" cy="707159"/>
          </a:xfrm>
          <a:custGeom>
            <a:avLst/>
            <a:gdLst>
              <a:gd name="T0" fmla="*/ 0 w 245"/>
              <a:gd name="T1" fmla="*/ 0 h 490"/>
              <a:gd name="T2" fmla="*/ 245 w 245"/>
              <a:gd name="T3" fmla="*/ 245 h 490"/>
              <a:gd name="T4" fmla="*/ 0 w 245"/>
              <a:gd name="T5" fmla="*/ 490 h 490"/>
              <a:gd name="T6" fmla="*/ 0 w 245"/>
              <a:gd name="T7" fmla="*/ 0 h 490"/>
            </a:gdLst>
            <a:ahLst/>
            <a:cxnLst>
              <a:cxn ang="0">
                <a:pos x="T0" y="T1"/>
              </a:cxn>
              <a:cxn ang="0">
                <a:pos x="T2" y="T3"/>
              </a:cxn>
              <a:cxn ang="0">
                <a:pos x="T4" y="T5"/>
              </a:cxn>
              <a:cxn ang="0">
                <a:pos x="T6" y="T7"/>
              </a:cxn>
            </a:cxnLst>
            <a:rect l="0" t="0" r="r" b="b"/>
            <a:pathLst>
              <a:path w="245" h="490">
                <a:moveTo>
                  <a:pt x="0" y="0"/>
                </a:moveTo>
                <a:lnTo>
                  <a:pt x="245" y="245"/>
                </a:lnTo>
                <a:lnTo>
                  <a:pt x="0" y="490"/>
                </a:lnTo>
                <a:lnTo>
                  <a:pt x="0" y="0"/>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6F92F64-8D2B-4109-A181-2A900A55B1E5}"/>
              </a:ext>
            </a:extLst>
          </p:cNvPr>
          <p:cNvSpPr>
            <a:spLocks noEditPoints="1"/>
          </p:cNvSpPr>
          <p:nvPr/>
        </p:nvSpPr>
        <p:spPr bwMode="auto">
          <a:xfrm>
            <a:off x="11150466" y="3080057"/>
            <a:ext cx="384922" cy="697885"/>
          </a:xfrm>
          <a:custGeom>
            <a:avLst/>
            <a:gdLst>
              <a:gd name="T0" fmla="*/ 0 w 355"/>
              <a:gd name="T1" fmla="*/ 708 h 708"/>
              <a:gd name="T2" fmla="*/ 0 w 355"/>
              <a:gd name="T3" fmla="*/ 0 h 708"/>
              <a:gd name="T4" fmla="*/ 355 w 355"/>
              <a:gd name="T5" fmla="*/ 354 h 708"/>
              <a:gd name="T6" fmla="*/ 0 w 355"/>
              <a:gd name="T7" fmla="*/ 708 h 708"/>
              <a:gd name="T8" fmla="*/ 17 w 355"/>
              <a:gd name="T9" fmla="*/ 38 h 708"/>
              <a:gd name="T10" fmla="*/ 17 w 355"/>
              <a:gd name="T11" fmla="*/ 668 h 708"/>
              <a:gd name="T12" fmla="*/ 331 w 355"/>
              <a:gd name="T13" fmla="*/ 354 h 708"/>
              <a:gd name="T14" fmla="*/ 17 w 355"/>
              <a:gd name="T15" fmla="*/ 38 h 7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708">
                <a:moveTo>
                  <a:pt x="0" y="708"/>
                </a:moveTo>
                <a:lnTo>
                  <a:pt x="0" y="0"/>
                </a:lnTo>
                <a:lnTo>
                  <a:pt x="355" y="354"/>
                </a:lnTo>
                <a:lnTo>
                  <a:pt x="0" y="708"/>
                </a:lnTo>
                <a:close/>
                <a:moveTo>
                  <a:pt x="17" y="38"/>
                </a:moveTo>
                <a:lnTo>
                  <a:pt x="17" y="668"/>
                </a:lnTo>
                <a:lnTo>
                  <a:pt x="331" y="354"/>
                </a:lnTo>
                <a:lnTo>
                  <a:pt x="17" y="38"/>
                </a:ln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5FD1FA2A-D233-40B6-8C5D-46B0A292BF5C}"/>
              </a:ext>
            </a:extLst>
          </p:cNvPr>
          <p:cNvSpPr>
            <a:spLocks noEditPoints="1"/>
          </p:cNvSpPr>
          <p:nvPr/>
        </p:nvSpPr>
        <p:spPr bwMode="auto">
          <a:xfrm>
            <a:off x="11392844" y="1364796"/>
            <a:ext cx="479415" cy="957934"/>
          </a:xfrm>
          <a:custGeom>
            <a:avLst/>
            <a:gdLst>
              <a:gd name="T0" fmla="*/ 0 w 535"/>
              <a:gd name="T1" fmla="*/ 1069 h 1069"/>
              <a:gd name="T2" fmla="*/ 0 w 535"/>
              <a:gd name="T3" fmla="*/ 0 h 1069"/>
              <a:gd name="T4" fmla="*/ 535 w 535"/>
              <a:gd name="T5" fmla="*/ 535 h 1069"/>
              <a:gd name="T6" fmla="*/ 0 w 535"/>
              <a:gd name="T7" fmla="*/ 1069 h 1069"/>
              <a:gd name="T8" fmla="*/ 16 w 535"/>
              <a:gd name="T9" fmla="*/ 40 h 1069"/>
              <a:gd name="T10" fmla="*/ 16 w 535"/>
              <a:gd name="T11" fmla="*/ 1029 h 1069"/>
              <a:gd name="T12" fmla="*/ 511 w 535"/>
              <a:gd name="T13" fmla="*/ 535 h 1069"/>
              <a:gd name="T14" fmla="*/ 16 w 535"/>
              <a:gd name="T15" fmla="*/ 40 h 10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1069">
                <a:moveTo>
                  <a:pt x="0" y="1069"/>
                </a:moveTo>
                <a:lnTo>
                  <a:pt x="0" y="0"/>
                </a:lnTo>
                <a:lnTo>
                  <a:pt x="535" y="535"/>
                </a:lnTo>
                <a:lnTo>
                  <a:pt x="0" y="1069"/>
                </a:lnTo>
                <a:close/>
                <a:moveTo>
                  <a:pt x="16" y="40"/>
                </a:moveTo>
                <a:lnTo>
                  <a:pt x="16" y="1029"/>
                </a:lnTo>
                <a:lnTo>
                  <a:pt x="511" y="535"/>
                </a:lnTo>
                <a:lnTo>
                  <a:pt x="16" y="40"/>
                </a:lnTo>
                <a:close/>
              </a:path>
            </a:pathLst>
          </a:custGeom>
          <a:solidFill>
            <a:schemeClr val="bg1">
              <a:lumMod val="65000"/>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7" name="Group 36">
            <a:extLst>
              <a:ext uri="{FF2B5EF4-FFF2-40B4-BE49-F238E27FC236}">
                <a16:creationId xmlns:a16="http://schemas.microsoft.com/office/drawing/2014/main" id="{D5C4B28D-8A07-49A8-9DC4-72D9C303AC13}"/>
              </a:ext>
            </a:extLst>
          </p:cNvPr>
          <p:cNvGrpSpPr/>
          <p:nvPr/>
        </p:nvGrpSpPr>
        <p:grpSpPr>
          <a:xfrm>
            <a:off x="852008" y="1881631"/>
            <a:ext cx="2398653" cy="763736"/>
            <a:chOff x="823526" y="4548589"/>
            <a:chExt cx="2398653" cy="763736"/>
          </a:xfrm>
        </p:grpSpPr>
        <p:sp>
          <p:nvSpPr>
            <p:cNvPr id="754" name="Rectangle 753">
              <a:extLst>
                <a:ext uri="{FF2B5EF4-FFF2-40B4-BE49-F238E27FC236}">
                  <a16:creationId xmlns:a16="http://schemas.microsoft.com/office/drawing/2014/main" id="{0CA05FDB-92BE-4626-BD59-62FA47294247}"/>
                </a:ext>
              </a:extLst>
            </p:cNvPr>
            <p:cNvSpPr/>
            <p:nvPr/>
          </p:nvSpPr>
          <p:spPr>
            <a:xfrm>
              <a:off x="823526" y="4548589"/>
              <a:ext cx="2398653" cy="477054"/>
            </a:xfrm>
            <a:prstGeom prst="rect">
              <a:avLst/>
            </a:prstGeom>
          </p:spPr>
          <p:txBody>
            <a:bodyPr wrap="square">
              <a:spAutoFit/>
            </a:bodyPr>
            <a:lstStyle/>
            <a:p>
              <a:r>
                <a:rPr lang="en-GB" sz="2500" b="1">
                  <a:ea typeface="Lato Bold" panose="020F0502020204030203" pitchFamily="34" charset="0"/>
                  <a:cs typeface="Times New Roman" panose="02020603050405020304" pitchFamily="18" charset="0"/>
                </a:rPr>
                <a:t>John Peterson</a:t>
              </a:r>
              <a:endParaRPr lang="en-US" sz="2500" b="1" dirty="0">
                <a:ea typeface="Lato Bold" panose="020F0502020204030203" pitchFamily="34" charset="0"/>
                <a:cs typeface="Times New Roman" panose="02020603050405020304" pitchFamily="18" charset="0"/>
              </a:endParaRPr>
            </a:p>
          </p:txBody>
        </p:sp>
        <p:sp>
          <p:nvSpPr>
            <p:cNvPr id="955" name="Rectangle 954">
              <a:extLst>
                <a:ext uri="{FF2B5EF4-FFF2-40B4-BE49-F238E27FC236}">
                  <a16:creationId xmlns:a16="http://schemas.microsoft.com/office/drawing/2014/main" id="{D1E99D1D-E836-4E27-A80C-04BF97772A3C}"/>
                </a:ext>
              </a:extLst>
            </p:cNvPr>
            <p:cNvSpPr/>
            <p:nvPr/>
          </p:nvSpPr>
          <p:spPr>
            <a:xfrm>
              <a:off x="823526" y="4989160"/>
              <a:ext cx="1835374" cy="323165"/>
            </a:xfrm>
            <a:prstGeom prst="rect">
              <a:avLst/>
            </a:prstGeom>
          </p:spPr>
          <p:txBody>
            <a:bodyPr wrap="square">
              <a:spAutoFit/>
            </a:bodyPr>
            <a:lstStyle/>
            <a:p>
              <a:r>
                <a:rPr lang="en-GB" sz="1500" dirty="0">
                  <a:ea typeface="Lato Bold" panose="020F0502020204030203" pitchFamily="34" charset="0"/>
                  <a:cs typeface="Times New Roman" panose="02020603050405020304" pitchFamily="18" charset="0"/>
                </a:rPr>
                <a:t>CEO/Founder</a:t>
              </a:r>
              <a:endParaRPr lang="en-US" sz="1500" dirty="0">
                <a:ea typeface="Lato Bold" panose="020F0502020204030203" pitchFamily="34"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D5F3B5FA-57FF-4972-81C7-7DEA7F9DF78B}"/>
              </a:ext>
            </a:extLst>
          </p:cNvPr>
          <p:cNvGrpSpPr/>
          <p:nvPr/>
        </p:nvGrpSpPr>
        <p:grpSpPr>
          <a:xfrm>
            <a:off x="9090001" y="5252998"/>
            <a:ext cx="1382062" cy="211508"/>
            <a:chOff x="9102894" y="5282026"/>
            <a:chExt cx="1382062" cy="211508"/>
          </a:xfrm>
          <a:solidFill>
            <a:schemeClr val="bg1"/>
          </a:solidFill>
        </p:grpSpPr>
        <p:sp>
          <p:nvSpPr>
            <p:cNvPr id="957" name="AutoShape 1">
              <a:extLst>
                <a:ext uri="{FF2B5EF4-FFF2-40B4-BE49-F238E27FC236}">
                  <a16:creationId xmlns:a16="http://schemas.microsoft.com/office/drawing/2014/main" id="{203BAA38-6730-418D-A0C9-9BF8FD40D895}"/>
                </a:ext>
              </a:extLst>
            </p:cNvPr>
            <p:cNvSpPr>
              <a:spLocks/>
            </p:cNvSpPr>
            <p:nvPr/>
          </p:nvSpPr>
          <p:spPr bwMode="auto">
            <a:xfrm>
              <a:off x="9102894" y="5287135"/>
              <a:ext cx="247673" cy="201291"/>
            </a:xfrm>
            <a:custGeom>
              <a:avLst/>
              <a:gdLst/>
              <a:ahLst/>
              <a:cxnLst/>
              <a:rect l="0" t="0" r="r" b="b"/>
              <a:pathLst>
                <a:path w="21600" h="21600">
                  <a:moveTo>
                    <a:pt x="21600" y="2556"/>
                  </a:moveTo>
                  <a:cubicBezTo>
                    <a:pt x="20805" y="2990"/>
                    <a:pt x="19951" y="3284"/>
                    <a:pt x="19055" y="3415"/>
                  </a:cubicBezTo>
                  <a:cubicBezTo>
                    <a:pt x="19970" y="2740"/>
                    <a:pt x="20673" y="1672"/>
                    <a:pt x="21003" y="399"/>
                  </a:cubicBezTo>
                  <a:cubicBezTo>
                    <a:pt x="20147" y="1023"/>
                    <a:pt x="19199" y="1477"/>
                    <a:pt x="18189" y="1721"/>
                  </a:cubicBezTo>
                  <a:cubicBezTo>
                    <a:pt x="17381" y="662"/>
                    <a:pt x="16229" y="0"/>
                    <a:pt x="14954" y="0"/>
                  </a:cubicBezTo>
                  <a:cubicBezTo>
                    <a:pt x="12507" y="0"/>
                    <a:pt x="10523" y="2441"/>
                    <a:pt x="10523" y="5453"/>
                  </a:cubicBezTo>
                  <a:cubicBezTo>
                    <a:pt x="10523" y="5880"/>
                    <a:pt x="10562" y="6296"/>
                    <a:pt x="10638" y="6695"/>
                  </a:cubicBezTo>
                  <a:cubicBezTo>
                    <a:pt x="6955" y="6468"/>
                    <a:pt x="3690" y="4297"/>
                    <a:pt x="1504" y="998"/>
                  </a:cubicBezTo>
                  <a:cubicBezTo>
                    <a:pt x="1122" y="1803"/>
                    <a:pt x="904" y="2739"/>
                    <a:pt x="904" y="3739"/>
                  </a:cubicBezTo>
                  <a:cubicBezTo>
                    <a:pt x="904" y="5631"/>
                    <a:pt x="1686" y="7300"/>
                    <a:pt x="2876" y="8278"/>
                  </a:cubicBezTo>
                  <a:cubicBezTo>
                    <a:pt x="2149" y="8250"/>
                    <a:pt x="1466" y="8004"/>
                    <a:pt x="868" y="7596"/>
                  </a:cubicBezTo>
                  <a:cubicBezTo>
                    <a:pt x="867" y="7619"/>
                    <a:pt x="867" y="7642"/>
                    <a:pt x="867" y="7665"/>
                  </a:cubicBezTo>
                  <a:cubicBezTo>
                    <a:pt x="867" y="10307"/>
                    <a:pt x="2395" y="12510"/>
                    <a:pt x="4423" y="13011"/>
                  </a:cubicBezTo>
                  <a:cubicBezTo>
                    <a:pt x="4051" y="13136"/>
                    <a:pt x="3659" y="13203"/>
                    <a:pt x="3255" y="13203"/>
                  </a:cubicBezTo>
                  <a:cubicBezTo>
                    <a:pt x="2969" y="13203"/>
                    <a:pt x="2692" y="13169"/>
                    <a:pt x="2421" y="13105"/>
                  </a:cubicBezTo>
                  <a:cubicBezTo>
                    <a:pt x="2985" y="15271"/>
                    <a:pt x="4622" y="16848"/>
                    <a:pt x="6561" y="16892"/>
                  </a:cubicBezTo>
                  <a:cubicBezTo>
                    <a:pt x="5044" y="18355"/>
                    <a:pt x="3134" y="19226"/>
                    <a:pt x="1057" y="19226"/>
                  </a:cubicBezTo>
                  <a:cubicBezTo>
                    <a:pt x="699" y="19226"/>
                    <a:pt x="347" y="19201"/>
                    <a:pt x="0" y="19149"/>
                  </a:cubicBezTo>
                  <a:cubicBezTo>
                    <a:pt x="1961" y="20698"/>
                    <a:pt x="4291" y="21600"/>
                    <a:pt x="6793" y="21600"/>
                  </a:cubicBezTo>
                  <a:cubicBezTo>
                    <a:pt x="14944" y="21600"/>
                    <a:pt x="19401" y="13291"/>
                    <a:pt x="19401" y="6085"/>
                  </a:cubicBezTo>
                  <a:cubicBezTo>
                    <a:pt x="19401" y="5848"/>
                    <a:pt x="19397" y="5613"/>
                    <a:pt x="19389" y="5380"/>
                  </a:cubicBezTo>
                  <a:cubicBezTo>
                    <a:pt x="20255" y="4610"/>
                    <a:pt x="21006" y="3650"/>
                    <a:pt x="21600" y="2556"/>
                  </a:cubicBezTo>
                  <a:cubicBezTo>
                    <a:pt x="21600" y="2556"/>
                    <a:pt x="21600" y="2556"/>
                    <a:pt x="21600" y="2556"/>
                  </a:cubicBezTo>
                  <a:close/>
                  <a:moveTo>
                    <a:pt x="21600" y="2556"/>
                  </a:moveTo>
                </a:path>
              </a:pathLst>
            </a:custGeom>
            <a:grpFill/>
            <a:ln>
              <a:noFill/>
            </a:ln>
          </p:spPr>
          <p:txBody>
            <a:bodyPr lIns="0" tIns="0" rIns="0" bIns="0"/>
            <a:lstStyle/>
            <a:p>
              <a:endParaRPr lang="en-US"/>
            </a:p>
          </p:txBody>
        </p:sp>
        <p:sp>
          <p:nvSpPr>
            <p:cNvPr id="958" name="AutoShape 21">
              <a:extLst>
                <a:ext uri="{FF2B5EF4-FFF2-40B4-BE49-F238E27FC236}">
                  <a16:creationId xmlns:a16="http://schemas.microsoft.com/office/drawing/2014/main" id="{5DA33F66-CAC8-4C4D-8E7C-7E0285C91A01}"/>
                </a:ext>
              </a:extLst>
            </p:cNvPr>
            <p:cNvSpPr>
              <a:spLocks/>
            </p:cNvSpPr>
            <p:nvPr/>
          </p:nvSpPr>
          <p:spPr bwMode="auto">
            <a:xfrm>
              <a:off x="9535386" y="5296717"/>
              <a:ext cx="182120" cy="182126"/>
            </a:xfrm>
            <a:custGeom>
              <a:avLst/>
              <a:gdLst/>
              <a:ahLst/>
              <a:cxnLst/>
              <a:rect l="0" t="0" r="r" b="b"/>
              <a:pathLst>
                <a:path w="21600" h="21600">
                  <a:moveTo>
                    <a:pt x="18362" y="2163"/>
                  </a:moveTo>
                  <a:lnTo>
                    <a:pt x="18362" y="5400"/>
                  </a:lnTo>
                  <a:lnTo>
                    <a:pt x="16200" y="5400"/>
                  </a:lnTo>
                  <a:cubicBezTo>
                    <a:pt x="15551" y="5400"/>
                    <a:pt x="15119" y="5832"/>
                    <a:pt x="15119" y="6482"/>
                  </a:cubicBezTo>
                  <a:lnTo>
                    <a:pt x="15119" y="8638"/>
                  </a:lnTo>
                  <a:lnTo>
                    <a:pt x="18362" y="8638"/>
                  </a:lnTo>
                  <a:lnTo>
                    <a:pt x="18362" y="11881"/>
                  </a:lnTo>
                  <a:lnTo>
                    <a:pt x="15119" y="11881"/>
                  </a:lnTo>
                  <a:lnTo>
                    <a:pt x="15119" y="19438"/>
                  </a:lnTo>
                  <a:lnTo>
                    <a:pt x="11881" y="19438"/>
                  </a:lnTo>
                  <a:lnTo>
                    <a:pt x="11881" y="11881"/>
                  </a:lnTo>
                  <a:lnTo>
                    <a:pt x="9719" y="11881"/>
                  </a:lnTo>
                  <a:lnTo>
                    <a:pt x="9719" y="8638"/>
                  </a:lnTo>
                  <a:lnTo>
                    <a:pt x="11881" y="8638"/>
                  </a:lnTo>
                  <a:lnTo>
                    <a:pt x="11881" y="5938"/>
                  </a:lnTo>
                  <a:cubicBezTo>
                    <a:pt x="11881" y="3888"/>
                    <a:pt x="13606" y="2163"/>
                    <a:pt x="15662" y="2163"/>
                  </a:cubicBezTo>
                  <a:cubicBezTo>
                    <a:pt x="15662" y="2163"/>
                    <a:pt x="18362" y="2163"/>
                    <a:pt x="18362" y="2163"/>
                  </a:cubicBezTo>
                  <a:close/>
                  <a:moveTo>
                    <a:pt x="19438" y="0"/>
                  </a:moveTo>
                  <a:lnTo>
                    <a:pt x="2163" y="0"/>
                  </a:lnTo>
                  <a:cubicBezTo>
                    <a:pt x="971" y="0"/>
                    <a:pt x="0" y="971"/>
                    <a:pt x="0" y="2163"/>
                  </a:cubicBezTo>
                  <a:lnTo>
                    <a:pt x="0" y="19438"/>
                  </a:lnTo>
                  <a:cubicBezTo>
                    <a:pt x="0" y="20630"/>
                    <a:pt x="971" y="21600"/>
                    <a:pt x="2163" y="21600"/>
                  </a:cubicBezTo>
                  <a:lnTo>
                    <a:pt x="19438" y="21600"/>
                  </a:lnTo>
                  <a:cubicBezTo>
                    <a:pt x="20630" y="21600"/>
                    <a:pt x="21600" y="20630"/>
                    <a:pt x="21600" y="19438"/>
                  </a:cubicBezTo>
                  <a:lnTo>
                    <a:pt x="21600" y="2163"/>
                  </a:lnTo>
                  <a:cubicBezTo>
                    <a:pt x="21600" y="971"/>
                    <a:pt x="20630" y="0"/>
                    <a:pt x="19438" y="0"/>
                  </a:cubicBezTo>
                  <a:cubicBezTo>
                    <a:pt x="19438" y="0"/>
                    <a:pt x="19438" y="0"/>
                    <a:pt x="19438" y="0"/>
                  </a:cubicBezTo>
                  <a:close/>
                  <a:moveTo>
                    <a:pt x="19438" y="0"/>
                  </a:moveTo>
                </a:path>
              </a:pathLst>
            </a:custGeom>
            <a:grpFill/>
            <a:ln>
              <a:noFill/>
            </a:ln>
          </p:spPr>
          <p:txBody>
            <a:bodyPr lIns="0" tIns="0" rIns="0" bIns="0"/>
            <a:lstStyle/>
            <a:p>
              <a:endParaRPr lang="en-US"/>
            </a:p>
          </p:txBody>
        </p:sp>
        <p:grpSp>
          <p:nvGrpSpPr>
            <p:cNvPr id="959" name="Group 958">
              <a:extLst>
                <a:ext uri="{FF2B5EF4-FFF2-40B4-BE49-F238E27FC236}">
                  <a16:creationId xmlns:a16="http://schemas.microsoft.com/office/drawing/2014/main" id="{E3A4A683-0CEB-4550-99A5-5612179658B4}"/>
                </a:ext>
              </a:extLst>
            </p:cNvPr>
            <p:cNvGrpSpPr/>
            <p:nvPr/>
          </p:nvGrpSpPr>
          <p:grpSpPr>
            <a:xfrm>
              <a:off x="10257577" y="5317990"/>
              <a:ext cx="227379" cy="139580"/>
              <a:chOff x="361950" y="11423650"/>
              <a:chExt cx="307976" cy="207963"/>
            </a:xfrm>
            <a:grpFill/>
          </p:grpSpPr>
          <p:sp>
            <p:nvSpPr>
              <p:cNvPr id="961" name="Freeform 6">
                <a:extLst>
                  <a:ext uri="{FF2B5EF4-FFF2-40B4-BE49-F238E27FC236}">
                    <a16:creationId xmlns:a16="http://schemas.microsoft.com/office/drawing/2014/main" id="{9D707681-BB81-4522-A978-3D7EA6134874}"/>
                  </a:ext>
                </a:extLst>
              </p:cNvPr>
              <p:cNvSpPr>
                <a:spLocks noEditPoints="1"/>
              </p:cNvSpPr>
              <p:nvPr/>
            </p:nvSpPr>
            <p:spPr bwMode="auto">
              <a:xfrm>
                <a:off x="361950" y="11423650"/>
                <a:ext cx="152400" cy="203200"/>
              </a:xfrm>
              <a:custGeom>
                <a:avLst/>
                <a:gdLst>
                  <a:gd name="T0" fmla="*/ 61 w 67"/>
                  <a:gd name="T1" fmla="*/ 9 h 84"/>
                  <a:gd name="T2" fmla="*/ 65 w 67"/>
                  <a:gd name="T3" fmla="*/ 22 h 84"/>
                  <a:gd name="T4" fmla="*/ 61 w 67"/>
                  <a:gd name="T5" fmla="*/ 34 h 84"/>
                  <a:gd name="T6" fmla="*/ 55 w 67"/>
                  <a:gd name="T7" fmla="*/ 39 h 84"/>
                  <a:gd name="T8" fmla="*/ 64 w 67"/>
                  <a:gd name="T9" fmla="*/ 46 h 84"/>
                  <a:gd name="T10" fmla="*/ 67 w 67"/>
                  <a:gd name="T11" fmla="*/ 59 h 84"/>
                  <a:gd name="T12" fmla="*/ 64 w 67"/>
                  <a:gd name="T13" fmla="*/ 72 h 84"/>
                  <a:gd name="T14" fmla="*/ 58 w 67"/>
                  <a:gd name="T15" fmla="*/ 78 h 84"/>
                  <a:gd name="T16" fmla="*/ 48 w 67"/>
                  <a:gd name="T17" fmla="*/ 83 h 84"/>
                  <a:gd name="T18" fmla="*/ 37 w 67"/>
                  <a:gd name="T19" fmla="*/ 84 h 84"/>
                  <a:gd name="T20" fmla="*/ 0 w 67"/>
                  <a:gd name="T21" fmla="*/ 84 h 84"/>
                  <a:gd name="T22" fmla="*/ 0 w 67"/>
                  <a:gd name="T23" fmla="*/ 0 h 84"/>
                  <a:gd name="T24" fmla="*/ 40 w 67"/>
                  <a:gd name="T25" fmla="*/ 0 h 84"/>
                  <a:gd name="T26" fmla="*/ 61 w 67"/>
                  <a:gd name="T27" fmla="*/ 9 h 84"/>
                  <a:gd name="T28" fmla="*/ 16 w 67"/>
                  <a:gd name="T29" fmla="*/ 15 h 84"/>
                  <a:gd name="T30" fmla="*/ 16 w 67"/>
                  <a:gd name="T31" fmla="*/ 33 h 84"/>
                  <a:gd name="T32" fmla="*/ 36 w 67"/>
                  <a:gd name="T33" fmla="*/ 33 h 84"/>
                  <a:gd name="T34" fmla="*/ 45 w 67"/>
                  <a:gd name="T35" fmla="*/ 31 h 84"/>
                  <a:gd name="T36" fmla="*/ 48 w 67"/>
                  <a:gd name="T37" fmla="*/ 24 h 84"/>
                  <a:gd name="T38" fmla="*/ 44 w 67"/>
                  <a:gd name="T39" fmla="*/ 16 h 84"/>
                  <a:gd name="T40" fmla="*/ 34 w 67"/>
                  <a:gd name="T41" fmla="*/ 15 h 84"/>
                  <a:gd name="T42" fmla="*/ 16 w 67"/>
                  <a:gd name="T43" fmla="*/ 15 h 84"/>
                  <a:gd name="T44" fmla="*/ 16 w 67"/>
                  <a:gd name="T45" fmla="*/ 47 h 84"/>
                  <a:gd name="T46" fmla="*/ 16 w 67"/>
                  <a:gd name="T47" fmla="*/ 69 h 84"/>
                  <a:gd name="T48" fmla="*/ 36 w 67"/>
                  <a:gd name="T49" fmla="*/ 69 h 84"/>
                  <a:gd name="T50" fmla="*/ 44 w 67"/>
                  <a:gd name="T51" fmla="*/ 68 h 84"/>
                  <a:gd name="T52" fmla="*/ 50 w 67"/>
                  <a:gd name="T53" fmla="*/ 57 h 84"/>
                  <a:gd name="T54" fmla="*/ 45 w 67"/>
                  <a:gd name="T55" fmla="*/ 48 h 84"/>
                  <a:gd name="T56" fmla="*/ 36 w 67"/>
                  <a:gd name="T57" fmla="*/ 47 h 84"/>
                  <a:gd name="T58" fmla="*/ 16 w 67"/>
                  <a:gd name="T59"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84">
                    <a:moveTo>
                      <a:pt x="61" y="9"/>
                    </a:moveTo>
                    <a:cubicBezTo>
                      <a:pt x="63" y="13"/>
                      <a:pt x="65" y="17"/>
                      <a:pt x="65" y="22"/>
                    </a:cubicBezTo>
                    <a:cubicBezTo>
                      <a:pt x="65" y="27"/>
                      <a:pt x="63" y="31"/>
                      <a:pt x="61" y="34"/>
                    </a:cubicBezTo>
                    <a:cubicBezTo>
                      <a:pt x="59" y="36"/>
                      <a:pt x="57" y="38"/>
                      <a:pt x="55" y="39"/>
                    </a:cubicBezTo>
                    <a:cubicBezTo>
                      <a:pt x="59" y="41"/>
                      <a:pt x="62" y="43"/>
                      <a:pt x="64" y="46"/>
                    </a:cubicBezTo>
                    <a:cubicBezTo>
                      <a:pt x="66" y="50"/>
                      <a:pt x="67" y="54"/>
                      <a:pt x="67" y="59"/>
                    </a:cubicBezTo>
                    <a:cubicBezTo>
                      <a:pt x="67" y="64"/>
                      <a:pt x="66" y="68"/>
                      <a:pt x="64" y="72"/>
                    </a:cubicBezTo>
                    <a:cubicBezTo>
                      <a:pt x="62" y="74"/>
                      <a:pt x="60" y="77"/>
                      <a:pt x="58" y="78"/>
                    </a:cubicBezTo>
                    <a:cubicBezTo>
                      <a:pt x="55" y="80"/>
                      <a:pt x="52" y="82"/>
                      <a:pt x="48" y="83"/>
                    </a:cubicBezTo>
                    <a:cubicBezTo>
                      <a:pt x="45" y="83"/>
                      <a:pt x="41" y="84"/>
                      <a:pt x="37" y="84"/>
                    </a:cubicBezTo>
                    <a:cubicBezTo>
                      <a:pt x="0" y="84"/>
                      <a:pt x="0" y="84"/>
                      <a:pt x="0" y="84"/>
                    </a:cubicBezTo>
                    <a:cubicBezTo>
                      <a:pt x="0" y="0"/>
                      <a:pt x="0" y="0"/>
                      <a:pt x="0" y="0"/>
                    </a:cubicBezTo>
                    <a:cubicBezTo>
                      <a:pt x="40" y="0"/>
                      <a:pt x="40" y="0"/>
                      <a:pt x="40" y="0"/>
                    </a:cubicBezTo>
                    <a:cubicBezTo>
                      <a:pt x="50" y="1"/>
                      <a:pt x="57" y="4"/>
                      <a:pt x="61" y="9"/>
                    </a:cubicBezTo>
                    <a:close/>
                    <a:moveTo>
                      <a:pt x="16" y="15"/>
                    </a:moveTo>
                    <a:cubicBezTo>
                      <a:pt x="16" y="33"/>
                      <a:pt x="16" y="33"/>
                      <a:pt x="16" y="33"/>
                    </a:cubicBezTo>
                    <a:cubicBezTo>
                      <a:pt x="36" y="33"/>
                      <a:pt x="36" y="33"/>
                      <a:pt x="36" y="33"/>
                    </a:cubicBezTo>
                    <a:cubicBezTo>
                      <a:pt x="40" y="33"/>
                      <a:pt x="43" y="33"/>
                      <a:pt x="45" y="31"/>
                    </a:cubicBezTo>
                    <a:cubicBezTo>
                      <a:pt x="47" y="30"/>
                      <a:pt x="48" y="27"/>
                      <a:pt x="48" y="24"/>
                    </a:cubicBezTo>
                    <a:cubicBezTo>
                      <a:pt x="48" y="20"/>
                      <a:pt x="47" y="17"/>
                      <a:pt x="44" y="16"/>
                    </a:cubicBezTo>
                    <a:cubicBezTo>
                      <a:pt x="41" y="15"/>
                      <a:pt x="38" y="15"/>
                      <a:pt x="34" y="15"/>
                    </a:cubicBezTo>
                    <a:lnTo>
                      <a:pt x="16" y="15"/>
                    </a:lnTo>
                    <a:close/>
                    <a:moveTo>
                      <a:pt x="16" y="47"/>
                    </a:moveTo>
                    <a:cubicBezTo>
                      <a:pt x="16" y="69"/>
                      <a:pt x="16" y="69"/>
                      <a:pt x="16" y="69"/>
                    </a:cubicBezTo>
                    <a:cubicBezTo>
                      <a:pt x="36" y="69"/>
                      <a:pt x="36" y="69"/>
                      <a:pt x="36" y="69"/>
                    </a:cubicBezTo>
                    <a:cubicBezTo>
                      <a:pt x="40" y="69"/>
                      <a:pt x="42" y="69"/>
                      <a:pt x="44" y="68"/>
                    </a:cubicBezTo>
                    <a:cubicBezTo>
                      <a:pt x="48" y="66"/>
                      <a:pt x="50" y="62"/>
                      <a:pt x="50" y="57"/>
                    </a:cubicBezTo>
                    <a:cubicBezTo>
                      <a:pt x="50" y="53"/>
                      <a:pt x="48" y="50"/>
                      <a:pt x="45" y="48"/>
                    </a:cubicBezTo>
                    <a:cubicBezTo>
                      <a:pt x="43" y="48"/>
                      <a:pt x="40" y="47"/>
                      <a:pt x="36" y="47"/>
                    </a:cubicBezTo>
                    <a:lnTo>
                      <a:pt x="1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2" name="Freeform 7">
                <a:extLst>
                  <a:ext uri="{FF2B5EF4-FFF2-40B4-BE49-F238E27FC236}">
                    <a16:creationId xmlns:a16="http://schemas.microsoft.com/office/drawing/2014/main" id="{CD18E78B-04E1-4963-A003-259D12DEF08F}"/>
                  </a:ext>
                </a:extLst>
              </p:cNvPr>
              <p:cNvSpPr>
                <a:spLocks noEditPoints="1"/>
              </p:cNvSpPr>
              <p:nvPr/>
            </p:nvSpPr>
            <p:spPr bwMode="auto">
              <a:xfrm>
                <a:off x="534988" y="11472863"/>
                <a:ext cx="134938" cy="158750"/>
              </a:xfrm>
              <a:custGeom>
                <a:avLst/>
                <a:gdLst>
                  <a:gd name="T0" fmla="*/ 44 w 60"/>
                  <a:gd name="T1" fmla="*/ 3 h 66"/>
                  <a:gd name="T2" fmla="*/ 55 w 60"/>
                  <a:gd name="T3" fmla="*/ 12 h 66"/>
                  <a:gd name="T4" fmla="*/ 60 w 60"/>
                  <a:gd name="T5" fmla="*/ 25 h 66"/>
                  <a:gd name="T6" fmla="*/ 60 w 60"/>
                  <a:gd name="T7" fmla="*/ 37 h 66"/>
                  <a:gd name="T8" fmla="*/ 16 w 60"/>
                  <a:gd name="T9" fmla="*/ 37 h 66"/>
                  <a:gd name="T10" fmla="*/ 22 w 60"/>
                  <a:gd name="T11" fmla="*/ 50 h 66"/>
                  <a:gd name="T12" fmla="*/ 31 w 60"/>
                  <a:gd name="T13" fmla="*/ 53 h 66"/>
                  <a:gd name="T14" fmla="*/ 40 w 60"/>
                  <a:gd name="T15" fmla="*/ 50 h 66"/>
                  <a:gd name="T16" fmla="*/ 43 w 60"/>
                  <a:gd name="T17" fmla="*/ 46 h 66"/>
                  <a:gd name="T18" fmla="*/ 59 w 60"/>
                  <a:gd name="T19" fmla="*/ 46 h 66"/>
                  <a:gd name="T20" fmla="*/ 54 w 60"/>
                  <a:gd name="T21" fmla="*/ 57 h 66"/>
                  <a:gd name="T22" fmla="*/ 31 w 60"/>
                  <a:gd name="T23" fmla="*/ 66 h 66"/>
                  <a:gd name="T24" fmla="*/ 9 w 60"/>
                  <a:gd name="T25" fmla="*/ 58 h 66"/>
                  <a:gd name="T26" fmla="*/ 0 w 60"/>
                  <a:gd name="T27" fmla="*/ 34 h 66"/>
                  <a:gd name="T28" fmla="*/ 8 w 60"/>
                  <a:gd name="T29" fmla="*/ 9 h 66"/>
                  <a:gd name="T30" fmla="*/ 30 w 60"/>
                  <a:gd name="T31" fmla="*/ 0 h 66"/>
                  <a:gd name="T32" fmla="*/ 44 w 60"/>
                  <a:gd name="T33" fmla="*/ 3 h 66"/>
                  <a:gd name="T34" fmla="*/ 21 w 60"/>
                  <a:gd name="T35" fmla="*/ 17 h 66"/>
                  <a:gd name="T36" fmla="*/ 16 w 60"/>
                  <a:gd name="T37" fmla="*/ 27 h 66"/>
                  <a:gd name="T38" fmla="*/ 44 w 60"/>
                  <a:gd name="T39" fmla="*/ 27 h 66"/>
                  <a:gd name="T40" fmla="*/ 39 w 60"/>
                  <a:gd name="T41" fmla="*/ 17 h 66"/>
                  <a:gd name="T42" fmla="*/ 30 w 60"/>
                  <a:gd name="T43" fmla="*/ 14 h 66"/>
                  <a:gd name="T44" fmla="*/ 21 w 60"/>
                  <a:gd name="T45"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66">
                    <a:moveTo>
                      <a:pt x="44" y="3"/>
                    </a:moveTo>
                    <a:cubicBezTo>
                      <a:pt x="49" y="5"/>
                      <a:pt x="52" y="8"/>
                      <a:pt x="55" y="12"/>
                    </a:cubicBezTo>
                    <a:cubicBezTo>
                      <a:pt x="57" y="16"/>
                      <a:pt x="59" y="20"/>
                      <a:pt x="60" y="25"/>
                    </a:cubicBezTo>
                    <a:cubicBezTo>
                      <a:pt x="60" y="28"/>
                      <a:pt x="60" y="32"/>
                      <a:pt x="60" y="37"/>
                    </a:cubicBezTo>
                    <a:cubicBezTo>
                      <a:pt x="16" y="37"/>
                      <a:pt x="16" y="37"/>
                      <a:pt x="16" y="37"/>
                    </a:cubicBezTo>
                    <a:cubicBezTo>
                      <a:pt x="16" y="44"/>
                      <a:pt x="18" y="48"/>
                      <a:pt x="22" y="50"/>
                    </a:cubicBezTo>
                    <a:cubicBezTo>
                      <a:pt x="25" y="52"/>
                      <a:pt x="28" y="53"/>
                      <a:pt x="31" y="53"/>
                    </a:cubicBezTo>
                    <a:cubicBezTo>
                      <a:pt x="35" y="53"/>
                      <a:pt x="38" y="52"/>
                      <a:pt x="40" y="50"/>
                    </a:cubicBezTo>
                    <a:cubicBezTo>
                      <a:pt x="41" y="49"/>
                      <a:pt x="42" y="48"/>
                      <a:pt x="43" y="46"/>
                    </a:cubicBezTo>
                    <a:cubicBezTo>
                      <a:pt x="59" y="46"/>
                      <a:pt x="59" y="46"/>
                      <a:pt x="59" y="46"/>
                    </a:cubicBezTo>
                    <a:cubicBezTo>
                      <a:pt x="59" y="49"/>
                      <a:pt x="57" y="53"/>
                      <a:pt x="54" y="57"/>
                    </a:cubicBezTo>
                    <a:cubicBezTo>
                      <a:pt x="48" y="63"/>
                      <a:pt x="40" y="66"/>
                      <a:pt x="31" y="66"/>
                    </a:cubicBezTo>
                    <a:cubicBezTo>
                      <a:pt x="23" y="66"/>
                      <a:pt x="15" y="63"/>
                      <a:pt x="9" y="58"/>
                    </a:cubicBezTo>
                    <a:cubicBezTo>
                      <a:pt x="3" y="53"/>
                      <a:pt x="0" y="45"/>
                      <a:pt x="0" y="34"/>
                    </a:cubicBezTo>
                    <a:cubicBezTo>
                      <a:pt x="0" y="23"/>
                      <a:pt x="3" y="15"/>
                      <a:pt x="8" y="9"/>
                    </a:cubicBezTo>
                    <a:cubicBezTo>
                      <a:pt x="14" y="3"/>
                      <a:pt x="21" y="0"/>
                      <a:pt x="30" y="0"/>
                    </a:cubicBezTo>
                    <a:cubicBezTo>
                      <a:pt x="35" y="0"/>
                      <a:pt x="40" y="1"/>
                      <a:pt x="44" y="3"/>
                    </a:cubicBezTo>
                    <a:close/>
                    <a:moveTo>
                      <a:pt x="21" y="17"/>
                    </a:moveTo>
                    <a:cubicBezTo>
                      <a:pt x="18" y="20"/>
                      <a:pt x="17" y="23"/>
                      <a:pt x="16" y="27"/>
                    </a:cubicBezTo>
                    <a:cubicBezTo>
                      <a:pt x="44" y="27"/>
                      <a:pt x="44" y="27"/>
                      <a:pt x="44" y="27"/>
                    </a:cubicBezTo>
                    <a:cubicBezTo>
                      <a:pt x="43" y="23"/>
                      <a:pt x="42" y="19"/>
                      <a:pt x="39" y="17"/>
                    </a:cubicBezTo>
                    <a:cubicBezTo>
                      <a:pt x="37" y="15"/>
                      <a:pt x="34" y="14"/>
                      <a:pt x="30" y="14"/>
                    </a:cubicBezTo>
                    <a:cubicBezTo>
                      <a:pt x="26" y="14"/>
                      <a:pt x="23" y="15"/>
                      <a:pt x="2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3" name="Rectangle 962">
                <a:extLst>
                  <a:ext uri="{FF2B5EF4-FFF2-40B4-BE49-F238E27FC236}">
                    <a16:creationId xmlns:a16="http://schemas.microsoft.com/office/drawing/2014/main" id="{FF38EDD1-FD3F-4A1E-A7A0-0C98D37C6E59}"/>
                  </a:ext>
                </a:extLst>
              </p:cNvPr>
              <p:cNvSpPr>
                <a:spLocks noChangeArrowheads="1"/>
              </p:cNvSpPr>
              <p:nvPr/>
            </p:nvSpPr>
            <p:spPr bwMode="auto">
              <a:xfrm>
                <a:off x="554038" y="11445875"/>
                <a:ext cx="984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60" name="Freeform 16">
              <a:extLst>
                <a:ext uri="{FF2B5EF4-FFF2-40B4-BE49-F238E27FC236}">
                  <a16:creationId xmlns:a16="http://schemas.microsoft.com/office/drawing/2014/main" id="{3AC28C7A-87F7-4B85-8A18-DCA93992B7C2}"/>
                </a:ext>
              </a:extLst>
            </p:cNvPr>
            <p:cNvSpPr>
              <a:spLocks/>
            </p:cNvSpPr>
            <p:nvPr/>
          </p:nvSpPr>
          <p:spPr bwMode="auto">
            <a:xfrm>
              <a:off x="9902325" y="5282026"/>
              <a:ext cx="170434" cy="211508"/>
            </a:xfrm>
            <a:custGeom>
              <a:avLst/>
              <a:gdLst>
                <a:gd name="T0" fmla="*/ 128 w 133"/>
                <a:gd name="T1" fmla="*/ 50 h 169"/>
                <a:gd name="T2" fmla="*/ 56 w 133"/>
                <a:gd name="T3" fmla="*/ 4 h 169"/>
                <a:gd name="T4" fmla="*/ 0 w 133"/>
                <a:gd name="T5" fmla="*/ 61 h 169"/>
                <a:gd name="T6" fmla="*/ 24 w 133"/>
                <a:gd name="T7" fmla="*/ 99 h 169"/>
                <a:gd name="T8" fmla="*/ 19 w 133"/>
                <a:gd name="T9" fmla="*/ 72 h 169"/>
                <a:gd name="T10" fmla="*/ 96 w 133"/>
                <a:gd name="T11" fmla="*/ 31 h 169"/>
                <a:gd name="T12" fmla="*/ 71 w 133"/>
                <a:gd name="T13" fmla="*/ 107 h 169"/>
                <a:gd name="T14" fmla="*/ 62 w 133"/>
                <a:gd name="T15" fmla="*/ 41 h 169"/>
                <a:gd name="T16" fmla="*/ 41 w 133"/>
                <a:gd name="T17" fmla="*/ 81 h 169"/>
                <a:gd name="T18" fmla="*/ 28 w 133"/>
                <a:gd name="T19" fmla="*/ 169 h 169"/>
                <a:gd name="T20" fmla="*/ 53 w 133"/>
                <a:gd name="T21" fmla="*/ 113 h 169"/>
                <a:gd name="T22" fmla="*/ 75 w 133"/>
                <a:gd name="T23" fmla="*/ 124 h 169"/>
                <a:gd name="T24" fmla="*/ 128 w 133"/>
                <a:gd name="T25" fmla="*/ 5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69">
                  <a:moveTo>
                    <a:pt x="128" y="50"/>
                  </a:moveTo>
                  <a:cubicBezTo>
                    <a:pt x="124" y="17"/>
                    <a:pt x="91" y="0"/>
                    <a:pt x="56" y="4"/>
                  </a:cubicBezTo>
                  <a:cubicBezTo>
                    <a:pt x="29" y="7"/>
                    <a:pt x="2" y="30"/>
                    <a:pt x="0" y="61"/>
                  </a:cubicBezTo>
                  <a:cubicBezTo>
                    <a:pt x="0" y="81"/>
                    <a:pt x="5" y="95"/>
                    <a:pt x="24" y="99"/>
                  </a:cubicBezTo>
                  <a:cubicBezTo>
                    <a:pt x="32" y="85"/>
                    <a:pt x="21" y="82"/>
                    <a:pt x="19" y="72"/>
                  </a:cubicBezTo>
                  <a:cubicBezTo>
                    <a:pt x="13" y="30"/>
                    <a:pt x="68" y="2"/>
                    <a:pt x="96" y="31"/>
                  </a:cubicBezTo>
                  <a:cubicBezTo>
                    <a:pt x="116" y="51"/>
                    <a:pt x="103" y="113"/>
                    <a:pt x="71" y="107"/>
                  </a:cubicBezTo>
                  <a:cubicBezTo>
                    <a:pt x="40" y="101"/>
                    <a:pt x="86" y="51"/>
                    <a:pt x="62" y="41"/>
                  </a:cubicBezTo>
                  <a:cubicBezTo>
                    <a:pt x="42" y="33"/>
                    <a:pt x="31" y="65"/>
                    <a:pt x="41" y="81"/>
                  </a:cubicBezTo>
                  <a:cubicBezTo>
                    <a:pt x="35" y="109"/>
                    <a:pt x="23" y="135"/>
                    <a:pt x="28" y="169"/>
                  </a:cubicBezTo>
                  <a:cubicBezTo>
                    <a:pt x="44" y="158"/>
                    <a:pt x="49" y="136"/>
                    <a:pt x="53" y="113"/>
                  </a:cubicBezTo>
                  <a:cubicBezTo>
                    <a:pt x="61" y="118"/>
                    <a:pt x="65" y="123"/>
                    <a:pt x="75" y="124"/>
                  </a:cubicBezTo>
                  <a:cubicBezTo>
                    <a:pt x="113" y="127"/>
                    <a:pt x="133" y="87"/>
                    <a:pt x="128" y="5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964" name="Subtitle 6">
            <a:extLst>
              <a:ext uri="{FF2B5EF4-FFF2-40B4-BE49-F238E27FC236}">
                <a16:creationId xmlns:a16="http://schemas.microsoft.com/office/drawing/2014/main" id="{35672AA3-DC2D-491B-9098-AE9A3C55A127}"/>
              </a:ext>
            </a:extLst>
          </p:cNvPr>
          <p:cNvSpPr txBox="1">
            <a:spLocks/>
          </p:cNvSpPr>
          <p:nvPr/>
        </p:nvSpPr>
        <p:spPr>
          <a:xfrm>
            <a:off x="832066" y="2804621"/>
            <a:ext cx="4853128" cy="1572672"/>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ts val="1900"/>
              </a:lnSpc>
              <a:spcBef>
                <a:spcPts val="0"/>
              </a:spcBef>
            </a:pPr>
            <a:r>
              <a:rPr lang="en-US" dirty="0">
                <a:solidFill>
                  <a:schemeClr val="tx1">
                    <a:lumMod val="65000"/>
                    <a:lumOff val="35000"/>
                  </a:schemeClr>
                </a:solidFill>
                <a:latin typeface="+mn-lt"/>
                <a:cs typeface="Times New Roman" panose="02020603050405020304" pitchFamily="18" charset="0"/>
              </a:rPr>
              <a:t>This is the sample dummy text insert your desired text here because this is the dummy text This is the sample dummy text insert your desired text here because this is the dummy text</a:t>
            </a:r>
            <a:r>
              <a:rPr lang="en-US" dirty="0">
                <a:solidFill>
                  <a:schemeClr val="bg2">
                    <a:lumMod val="50000"/>
                  </a:schemeClr>
                </a:solidFill>
                <a:latin typeface="+mn-lt"/>
                <a:cs typeface="Times New Roman" panose="02020603050405020304" pitchFamily="18" charset="0"/>
              </a:rPr>
              <a:t> </a:t>
            </a:r>
            <a:r>
              <a:rPr lang="en-US" dirty="0">
                <a:solidFill>
                  <a:schemeClr val="tx1">
                    <a:lumMod val="65000"/>
                    <a:lumOff val="35000"/>
                  </a:schemeClr>
                </a:solidFill>
                <a:latin typeface="+mn-lt"/>
                <a:cs typeface="Times New Roman" panose="02020603050405020304" pitchFamily="18" charset="0"/>
              </a:rPr>
              <a:t>This is the sample dummy text insert your desired text here because this is the dummy text</a:t>
            </a:r>
            <a:r>
              <a:rPr lang="en-US" dirty="0">
                <a:solidFill>
                  <a:schemeClr val="bg2">
                    <a:lumMod val="50000"/>
                  </a:schemeClr>
                </a:solidFill>
                <a:latin typeface="+mn-lt"/>
                <a:cs typeface="Times New Roman" panose="02020603050405020304" pitchFamily="18" charset="0"/>
              </a:rPr>
              <a:t> </a:t>
            </a:r>
            <a:r>
              <a:rPr lang="en-US" dirty="0">
                <a:solidFill>
                  <a:schemeClr val="tx1">
                    <a:lumMod val="65000"/>
                    <a:lumOff val="35000"/>
                  </a:schemeClr>
                </a:solidFill>
                <a:latin typeface="+mn-lt"/>
                <a:cs typeface="Times New Roman" panose="02020603050405020304" pitchFamily="18" charset="0"/>
              </a:rPr>
              <a:t>This is the sample dummy text insert your desired text here because this is the dummy text.</a:t>
            </a:r>
            <a:endParaRPr lang="en-US" dirty="0">
              <a:solidFill>
                <a:schemeClr val="bg2">
                  <a:lumMod val="50000"/>
                </a:schemeClr>
              </a:solidFill>
              <a:latin typeface="+mn-lt"/>
              <a:cs typeface="Times New Roman" panose="02020603050405020304" pitchFamily="18" charset="0"/>
            </a:endParaRPr>
          </a:p>
        </p:txBody>
      </p:sp>
      <p:sp>
        <p:nvSpPr>
          <p:cNvPr id="965" name="Subtitle 6">
            <a:extLst>
              <a:ext uri="{FF2B5EF4-FFF2-40B4-BE49-F238E27FC236}">
                <a16:creationId xmlns:a16="http://schemas.microsoft.com/office/drawing/2014/main" id="{ECDDD1AA-6BAE-4DE0-A1F8-D1E8FAD67278}"/>
              </a:ext>
            </a:extLst>
          </p:cNvPr>
          <p:cNvSpPr txBox="1">
            <a:spLocks/>
          </p:cNvSpPr>
          <p:nvPr/>
        </p:nvSpPr>
        <p:spPr>
          <a:xfrm>
            <a:off x="832066" y="4480866"/>
            <a:ext cx="4853128" cy="777241"/>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ts val="1900"/>
              </a:lnSpc>
              <a:spcBef>
                <a:spcPts val="0"/>
              </a:spcBef>
            </a:pPr>
            <a:r>
              <a:rPr lang="en-US" dirty="0">
                <a:solidFill>
                  <a:schemeClr val="tx1">
                    <a:lumMod val="65000"/>
                    <a:lumOff val="35000"/>
                  </a:schemeClr>
                </a:solidFill>
                <a:latin typeface="+mn-lt"/>
                <a:cs typeface="Times New Roman" panose="02020603050405020304" pitchFamily="18" charset="0"/>
              </a:rPr>
              <a:t>This is the sample dummy text insert your desired text here because this is the dummy text This is the sample dummy text insert your desired text here because this is the dummy text</a:t>
            </a:r>
            <a:r>
              <a:rPr lang="en-US" dirty="0">
                <a:solidFill>
                  <a:schemeClr val="bg2">
                    <a:lumMod val="50000"/>
                  </a:schemeClr>
                </a:solidFill>
                <a:latin typeface="+mn-lt"/>
                <a:cs typeface="Times New Roman" panose="02020603050405020304" pitchFamily="18" charset="0"/>
              </a:rPr>
              <a:t>.</a:t>
            </a:r>
          </a:p>
        </p:txBody>
      </p:sp>
      <p:pic>
        <p:nvPicPr>
          <p:cNvPr id="10" name="Picture Placeholder 9">
            <a:extLst>
              <a:ext uri="{FF2B5EF4-FFF2-40B4-BE49-F238E27FC236}">
                <a16:creationId xmlns:a16="http://schemas.microsoft.com/office/drawing/2014/main" id="{6A0F17E3-5349-4095-A682-D6440E384F45}"/>
              </a:ext>
            </a:extLst>
          </p:cNvPr>
          <p:cNvPicPr>
            <a:picLocks noGrp="1" noChangeAspect="1"/>
          </p:cNvPicPr>
          <p:nvPr>
            <p:ph type="pic" sz="quarter" idx="10"/>
          </p:nvPr>
        </p:nvPicPr>
        <p:blipFill rotWithShape="1">
          <a:blip r:embed="rId3">
            <a:grayscl/>
          </a:blip>
          <a:srcRect l="34113" t="2377" r="13497" b="19005"/>
          <a:stretch/>
        </p:blipFill>
        <p:spPr>
          <a:xfrm>
            <a:off x="8548979" y="2577811"/>
            <a:ext cx="2312894" cy="2312894"/>
          </a:xfrm>
        </p:spPr>
      </p:pic>
    </p:spTree>
    <p:extLst>
      <p:ext uri="{BB962C8B-B14F-4D97-AF65-F5344CB8AC3E}">
        <p14:creationId xmlns:p14="http://schemas.microsoft.com/office/powerpoint/2010/main" val="83472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E7F30013-2464-4045-B9FE-991204AF7838}"/>
              </a:ext>
            </a:extLst>
          </p:cNvPr>
          <p:cNvPicPr>
            <a:picLocks noGrp="1" noChangeAspect="1"/>
          </p:cNvPicPr>
          <p:nvPr>
            <p:ph type="pic" sz="quarter" idx="10"/>
          </p:nvPr>
        </p:nvPicPr>
        <p:blipFill rotWithShape="1">
          <a:blip r:embed="rId3">
            <a:grayscl/>
          </a:blip>
          <a:srcRect l="10514" r="10514"/>
          <a:stretch/>
        </p:blipFill>
        <p:spPr/>
      </p:pic>
      <p:pic>
        <p:nvPicPr>
          <p:cNvPr id="16" name="Picture Placeholder 15">
            <a:extLst>
              <a:ext uri="{FF2B5EF4-FFF2-40B4-BE49-F238E27FC236}">
                <a16:creationId xmlns:a16="http://schemas.microsoft.com/office/drawing/2014/main" id="{ED9A0E42-B160-4F0E-9965-314CA794E074}"/>
              </a:ext>
            </a:extLst>
          </p:cNvPr>
          <p:cNvPicPr>
            <a:picLocks noGrp="1" noChangeAspect="1"/>
          </p:cNvPicPr>
          <p:nvPr>
            <p:ph type="pic" sz="quarter" idx="11"/>
          </p:nvPr>
        </p:nvPicPr>
        <p:blipFill rotWithShape="1">
          <a:blip r:embed="rId4"/>
          <a:srcRect l="5629" r="5629"/>
          <a:stretch/>
        </p:blipFill>
        <p:spPr/>
      </p:pic>
      <p:sp>
        <p:nvSpPr>
          <p:cNvPr id="2" name="Slide Number Placeholder 1">
            <a:extLst>
              <a:ext uri="{FF2B5EF4-FFF2-40B4-BE49-F238E27FC236}">
                <a16:creationId xmlns:a16="http://schemas.microsoft.com/office/drawing/2014/main" id="{49378A7F-C8EC-4226-BD60-F6EEC9FC2761}"/>
              </a:ext>
            </a:extLst>
          </p:cNvPr>
          <p:cNvSpPr>
            <a:spLocks noGrp="1"/>
          </p:cNvSpPr>
          <p:nvPr>
            <p:ph type="sldNum" sz="quarter" idx="4"/>
          </p:nvPr>
        </p:nvSpPr>
        <p:spPr/>
        <p:txBody>
          <a:bodyPr/>
          <a:lstStyle/>
          <a:p>
            <a:fld id="{1F70EEBF-E97C-49FF-B05B-3B4D348638DC}" type="slidenum">
              <a:rPr lang="en-US" smtClean="0"/>
              <a:pPr/>
              <a:t>3</a:t>
            </a:fld>
            <a:endParaRPr lang="en-US" dirty="0"/>
          </a:p>
        </p:txBody>
      </p:sp>
      <p:sp>
        <p:nvSpPr>
          <p:cNvPr id="26" name="TextBox 25">
            <a:extLst>
              <a:ext uri="{FF2B5EF4-FFF2-40B4-BE49-F238E27FC236}">
                <a16:creationId xmlns:a16="http://schemas.microsoft.com/office/drawing/2014/main" id="{2FAC0E39-90D3-4EB8-919D-1941C03B8578}"/>
              </a:ext>
            </a:extLst>
          </p:cNvPr>
          <p:cNvSpPr txBox="1"/>
          <p:nvPr/>
        </p:nvSpPr>
        <p:spPr>
          <a:xfrm>
            <a:off x="812799" y="485986"/>
            <a:ext cx="5442859" cy="553998"/>
          </a:xfrm>
          <a:prstGeom prst="rect">
            <a:avLst/>
          </a:prstGeom>
          <a:noFill/>
        </p:spPr>
        <p:txBody>
          <a:bodyPr wrap="square" rtlCol="0">
            <a:spAutoFit/>
          </a:bodyPr>
          <a:lstStyle/>
          <a:p>
            <a:r>
              <a:rPr lang="en-US" sz="3000" b="1">
                <a:solidFill>
                  <a:schemeClr val="accent2"/>
                </a:solidFill>
              </a:rPr>
              <a:t>Who we are</a:t>
            </a:r>
            <a:endParaRPr lang="en-US" sz="3000" b="1" dirty="0">
              <a:solidFill>
                <a:schemeClr val="accent2"/>
              </a:solidFill>
            </a:endParaRPr>
          </a:p>
        </p:txBody>
      </p:sp>
      <p:grpSp>
        <p:nvGrpSpPr>
          <p:cNvPr id="27" name="Group 26">
            <a:extLst>
              <a:ext uri="{FF2B5EF4-FFF2-40B4-BE49-F238E27FC236}">
                <a16:creationId xmlns:a16="http://schemas.microsoft.com/office/drawing/2014/main" id="{369D6CA7-52AA-44F5-A928-858A18B81441}"/>
              </a:ext>
            </a:extLst>
          </p:cNvPr>
          <p:cNvGrpSpPr/>
          <p:nvPr/>
        </p:nvGrpSpPr>
        <p:grpSpPr>
          <a:xfrm>
            <a:off x="925506" y="1304026"/>
            <a:ext cx="922341" cy="75141"/>
            <a:chOff x="5475288" y="6400801"/>
            <a:chExt cx="837871" cy="100013"/>
          </a:xfrm>
          <a:solidFill>
            <a:schemeClr val="tx1">
              <a:lumMod val="75000"/>
              <a:lumOff val="25000"/>
              <a:alpha val="40000"/>
            </a:schemeClr>
          </a:solidFill>
        </p:grpSpPr>
        <p:sp>
          <p:nvSpPr>
            <p:cNvPr id="28" name="Freeform 11">
              <a:extLst>
                <a:ext uri="{FF2B5EF4-FFF2-40B4-BE49-F238E27FC236}">
                  <a16:creationId xmlns:a16="http://schemas.microsoft.com/office/drawing/2014/main" id="{8DDBC0AC-0CEC-419F-B618-0020CF54C1EE}"/>
                </a:ext>
              </a:extLst>
            </p:cNvPr>
            <p:cNvSpPr>
              <a:spLocks/>
            </p:cNvSpPr>
            <p:nvPr/>
          </p:nvSpPr>
          <p:spPr bwMode="auto">
            <a:xfrm>
              <a:off x="5475288" y="6400801"/>
              <a:ext cx="528540" cy="100013"/>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E4C871A6-8651-4467-B63D-B65DD485160B}"/>
                </a:ext>
              </a:extLst>
            </p:cNvPr>
            <p:cNvSpPr>
              <a:spLocks/>
            </p:cNvSpPr>
            <p:nvPr/>
          </p:nvSpPr>
          <p:spPr bwMode="auto">
            <a:xfrm>
              <a:off x="6049878" y="6400801"/>
              <a:ext cx="263281" cy="100013"/>
            </a:xfrm>
            <a:prstGeom prst="roundRect">
              <a:avLst>
                <a:gd name="adj" fmla="val 50000"/>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 name="Subtitle 6">
            <a:extLst>
              <a:ext uri="{FF2B5EF4-FFF2-40B4-BE49-F238E27FC236}">
                <a16:creationId xmlns:a16="http://schemas.microsoft.com/office/drawing/2014/main" id="{702228DC-2B3E-4B8C-B5AC-A6444F9396F8}"/>
              </a:ext>
            </a:extLst>
          </p:cNvPr>
          <p:cNvSpPr txBox="1">
            <a:spLocks/>
          </p:cNvSpPr>
          <p:nvPr/>
        </p:nvSpPr>
        <p:spPr>
          <a:xfrm>
            <a:off x="812799" y="939629"/>
            <a:ext cx="7959726"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tx1"/>
                </a:solidFill>
                <a:latin typeface="Arial" panose="020B0604020202020204" pitchFamily="34" charset="0"/>
                <a:cs typeface="Arial" panose="020B0604020202020204" pitchFamily="34" charset="0"/>
              </a:rPr>
              <a:t>This is the sample dummy text insert your desired text here because this is the dummy text.</a:t>
            </a:r>
          </a:p>
        </p:txBody>
      </p:sp>
      <p:sp>
        <p:nvSpPr>
          <p:cNvPr id="43" name="TextBox 42">
            <a:extLst>
              <a:ext uri="{FF2B5EF4-FFF2-40B4-BE49-F238E27FC236}">
                <a16:creationId xmlns:a16="http://schemas.microsoft.com/office/drawing/2014/main" id="{486E3031-F826-434E-8113-AC4FE8EEC454}"/>
              </a:ext>
            </a:extLst>
          </p:cNvPr>
          <p:cNvSpPr txBox="1"/>
          <p:nvPr/>
        </p:nvSpPr>
        <p:spPr>
          <a:xfrm>
            <a:off x="812799" y="1814286"/>
            <a:ext cx="4189507" cy="477054"/>
          </a:xfrm>
          <a:prstGeom prst="rect">
            <a:avLst/>
          </a:prstGeom>
          <a:noFill/>
        </p:spPr>
        <p:txBody>
          <a:bodyPr wrap="square" rtlCol="0">
            <a:spAutoFit/>
          </a:bodyPr>
          <a:lstStyle/>
          <a:p>
            <a:pPr>
              <a:lnSpc>
                <a:spcPts val="3000"/>
              </a:lnSpc>
            </a:pPr>
            <a:r>
              <a:rPr lang="en-US" sz="2700" b="1"/>
              <a:t>You can edit this text</a:t>
            </a:r>
            <a:endParaRPr lang="en-US" sz="2700" b="1" dirty="0"/>
          </a:p>
        </p:txBody>
      </p:sp>
      <p:sp>
        <p:nvSpPr>
          <p:cNvPr id="44" name="Subtitle 6">
            <a:extLst>
              <a:ext uri="{FF2B5EF4-FFF2-40B4-BE49-F238E27FC236}">
                <a16:creationId xmlns:a16="http://schemas.microsoft.com/office/drawing/2014/main" id="{E99BC95A-0E44-45C7-87B0-8F9E6D828708}"/>
              </a:ext>
            </a:extLst>
          </p:cNvPr>
          <p:cNvSpPr txBox="1">
            <a:spLocks/>
          </p:cNvSpPr>
          <p:nvPr/>
        </p:nvSpPr>
        <p:spPr>
          <a:xfrm>
            <a:off x="832067" y="2347131"/>
            <a:ext cx="4479442" cy="108186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ts val="2000"/>
              </a:lnSpc>
              <a:spcBef>
                <a:spcPts val="0"/>
              </a:spcBef>
            </a:pPr>
            <a:r>
              <a:rPr lang="en-US" dirty="0">
                <a:solidFill>
                  <a:schemeClr val="tx1">
                    <a:lumMod val="65000"/>
                    <a:lumOff val="35000"/>
                  </a:schemeClr>
                </a:solidFill>
                <a:latin typeface="+mn-lt"/>
                <a:cs typeface="Times New Roman" panose="02020603050405020304" pitchFamily="18" charset="0"/>
              </a:rPr>
              <a:t>This is the sample dummy text insert your desired text here because this is the dummy text This is the sample dummy text insert your desired text here because this is the dummy text</a:t>
            </a:r>
            <a:r>
              <a:rPr lang="en-US" dirty="0">
                <a:solidFill>
                  <a:schemeClr val="bg2">
                    <a:lumMod val="50000"/>
                  </a:schemeClr>
                </a:solidFill>
                <a:latin typeface="+mn-lt"/>
                <a:cs typeface="Times New Roman" panose="02020603050405020304" pitchFamily="18" charset="0"/>
              </a:rPr>
              <a:t> </a:t>
            </a:r>
            <a:r>
              <a:rPr lang="en-US" dirty="0">
                <a:solidFill>
                  <a:schemeClr val="tx1">
                    <a:lumMod val="65000"/>
                    <a:lumOff val="35000"/>
                  </a:schemeClr>
                </a:solidFill>
                <a:latin typeface="+mn-lt"/>
                <a:cs typeface="Times New Roman" panose="02020603050405020304" pitchFamily="18" charset="0"/>
              </a:rPr>
              <a:t>This is the sample dummy text</a:t>
            </a:r>
            <a:endParaRPr lang="en-US" dirty="0">
              <a:solidFill>
                <a:schemeClr val="bg2">
                  <a:lumMod val="50000"/>
                </a:schemeClr>
              </a:solidFill>
              <a:latin typeface="+mn-lt"/>
              <a:cs typeface="Times New Roman" panose="02020603050405020304" pitchFamily="18" charset="0"/>
            </a:endParaRPr>
          </a:p>
        </p:txBody>
      </p:sp>
      <p:grpSp>
        <p:nvGrpSpPr>
          <p:cNvPr id="14" name="Group 13">
            <a:extLst>
              <a:ext uri="{FF2B5EF4-FFF2-40B4-BE49-F238E27FC236}">
                <a16:creationId xmlns:a16="http://schemas.microsoft.com/office/drawing/2014/main" id="{A569106E-4069-4647-931B-8B90EFC0E1A6}"/>
              </a:ext>
            </a:extLst>
          </p:cNvPr>
          <p:cNvGrpSpPr/>
          <p:nvPr/>
        </p:nvGrpSpPr>
        <p:grpSpPr>
          <a:xfrm>
            <a:off x="832067" y="3802426"/>
            <a:ext cx="461736" cy="415685"/>
            <a:chOff x="4902200" y="2354263"/>
            <a:chExt cx="2387601" cy="2149475"/>
          </a:xfrm>
          <a:solidFill>
            <a:schemeClr val="accent1"/>
          </a:solidFill>
        </p:grpSpPr>
        <p:sp>
          <p:nvSpPr>
            <p:cNvPr id="15" name="Freeform 5">
              <a:extLst>
                <a:ext uri="{FF2B5EF4-FFF2-40B4-BE49-F238E27FC236}">
                  <a16:creationId xmlns:a16="http://schemas.microsoft.com/office/drawing/2014/main" id="{51E1F18A-0B23-4969-A3A6-F3E203F3A9A9}"/>
                </a:ext>
              </a:extLst>
            </p:cNvPr>
            <p:cNvSpPr>
              <a:spLocks/>
            </p:cNvSpPr>
            <p:nvPr/>
          </p:nvSpPr>
          <p:spPr bwMode="auto">
            <a:xfrm>
              <a:off x="5233988" y="2517776"/>
              <a:ext cx="2055813" cy="1698625"/>
            </a:xfrm>
            <a:custGeom>
              <a:avLst/>
              <a:gdLst>
                <a:gd name="T0" fmla="*/ 389 w 544"/>
                <a:gd name="T1" fmla="*/ 62 h 449"/>
                <a:gd name="T2" fmla="*/ 372 w 544"/>
                <a:gd name="T3" fmla="*/ 71 h 449"/>
                <a:gd name="T4" fmla="*/ 264 w 544"/>
                <a:gd name="T5" fmla="*/ 146 h 449"/>
                <a:gd name="T6" fmla="*/ 263 w 544"/>
                <a:gd name="T7" fmla="*/ 147 h 449"/>
                <a:gd name="T8" fmla="*/ 214 w 544"/>
                <a:gd name="T9" fmla="*/ 192 h 449"/>
                <a:gd name="T10" fmla="*/ 194 w 544"/>
                <a:gd name="T11" fmla="*/ 215 h 449"/>
                <a:gd name="T12" fmla="*/ 163 w 544"/>
                <a:gd name="T13" fmla="*/ 259 h 449"/>
                <a:gd name="T14" fmla="*/ 148 w 544"/>
                <a:gd name="T15" fmla="*/ 278 h 449"/>
                <a:gd name="T16" fmla="*/ 134 w 544"/>
                <a:gd name="T17" fmla="*/ 270 h 449"/>
                <a:gd name="T18" fmla="*/ 122 w 544"/>
                <a:gd name="T19" fmla="*/ 249 h 449"/>
                <a:gd name="T20" fmla="*/ 105 w 544"/>
                <a:gd name="T21" fmla="*/ 220 h 449"/>
                <a:gd name="T22" fmla="*/ 87 w 544"/>
                <a:gd name="T23" fmla="*/ 199 h 449"/>
                <a:gd name="T24" fmla="*/ 86 w 544"/>
                <a:gd name="T25" fmla="*/ 198 h 449"/>
                <a:gd name="T26" fmla="*/ 85 w 544"/>
                <a:gd name="T27" fmla="*/ 198 h 449"/>
                <a:gd name="T28" fmla="*/ 63 w 544"/>
                <a:gd name="T29" fmla="*/ 187 h 449"/>
                <a:gd name="T30" fmla="*/ 27 w 544"/>
                <a:gd name="T31" fmla="*/ 192 h 449"/>
                <a:gd name="T32" fmla="*/ 17 w 544"/>
                <a:gd name="T33" fmla="*/ 199 h 449"/>
                <a:gd name="T34" fmla="*/ 9 w 544"/>
                <a:gd name="T35" fmla="*/ 208 h 449"/>
                <a:gd name="T36" fmla="*/ 9 w 544"/>
                <a:gd name="T37" fmla="*/ 209 h 449"/>
                <a:gd name="T38" fmla="*/ 9 w 544"/>
                <a:gd name="T39" fmla="*/ 209 h 449"/>
                <a:gd name="T40" fmla="*/ 8 w 544"/>
                <a:gd name="T41" fmla="*/ 209 h 449"/>
                <a:gd name="T42" fmla="*/ 4 w 544"/>
                <a:gd name="T43" fmla="*/ 223 h 449"/>
                <a:gd name="T44" fmla="*/ 13 w 544"/>
                <a:gd name="T45" fmla="*/ 274 h 449"/>
                <a:gd name="T46" fmla="*/ 89 w 544"/>
                <a:gd name="T47" fmla="*/ 405 h 449"/>
                <a:gd name="T48" fmla="*/ 168 w 544"/>
                <a:gd name="T49" fmla="*/ 434 h 449"/>
                <a:gd name="T50" fmla="*/ 180 w 544"/>
                <a:gd name="T51" fmla="*/ 423 h 449"/>
                <a:gd name="T52" fmla="*/ 188 w 544"/>
                <a:gd name="T53" fmla="*/ 413 h 449"/>
                <a:gd name="T54" fmla="*/ 202 w 544"/>
                <a:gd name="T55" fmla="*/ 388 h 449"/>
                <a:gd name="T56" fmla="*/ 257 w 544"/>
                <a:gd name="T57" fmla="*/ 299 h 449"/>
                <a:gd name="T58" fmla="*/ 319 w 544"/>
                <a:gd name="T59" fmla="*/ 214 h 449"/>
                <a:gd name="T60" fmla="*/ 352 w 544"/>
                <a:gd name="T61" fmla="*/ 174 h 449"/>
                <a:gd name="T62" fmla="*/ 361 w 544"/>
                <a:gd name="T63" fmla="*/ 164 h 449"/>
                <a:gd name="T64" fmla="*/ 544 w 544"/>
                <a:gd name="T65" fmla="*/ 0 h 449"/>
                <a:gd name="T66" fmla="*/ 389 w 544"/>
                <a:gd name="T67" fmla="*/ 6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4" h="449">
                  <a:moveTo>
                    <a:pt x="389" y="62"/>
                  </a:moveTo>
                  <a:cubicBezTo>
                    <a:pt x="383" y="65"/>
                    <a:pt x="378" y="68"/>
                    <a:pt x="372" y="71"/>
                  </a:cubicBezTo>
                  <a:cubicBezTo>
                    <a:pt x="334" y="92"/>
                    <a:pt x="297" y="117"/>
                    <a:pt x="264" y="146"/>
                  </a:cubicBezTo>
                  <a:cubicBezTo>
                    <a:pt x="264" y="146"/>
                    <a:pt x="263" y="147"/>
                    <a:pt x="263" y="147"/>
                  </a:cubicBezTo>
                  <a:cubicBezTo>
                    <a:pt x="245" y="159"/>
                    <a:pt x="228" y="175"/>
                    <a:pt x="214" y="192"/>
                  </a:cubicBezTo>
                  <a:cubicBezTo>
                    <a:pt x="207" y="200"/>
                    <a:pt x="200" y="208"/>
                    <a:pt x="194" y="215"/>
                  </a:cubicBezTo>
                  <a:cubicBezTo>
                    <a:pt x="182" y="229"/>
                    <a:pt x="173" y="244"/>
                    <a:pt x="163" y="259"/>
                  </a:cubicBezTo>
                  <a:cubicBezTo>
                    <a:pt x="159" y="265"/>
                    <a:pt x="154" y="275"/>
                    <a:pt x="148" y="278"/>
                  </a:cubicBezTo>
                  <a:cubicBezTo>
                    <a:pt x="140" y="283"/>
                    <a:pt x="138" y="275"/>
                    <a:pt x="134" y="270"/>
                  </a:cubicBezTo>
                  <a:cubicBezTo>
                    <a:pt x="130" y="263"/>
                    <a:pt x="126" y="256"/>
                    <a:pt x="122" y="249"/>
                  </a:cubicBezTo>
                  <a:cubicBezTo>
                    <a:pt x="116" y="240"/>
                    <a:pt x="111" y="230"/>
                    <a:pt x="105" y="220"/>
                  </a:cubicBezTo>
                  <a:cubicBezTo>
                    <a:pt x="100" y="212"/>
                    <a:pt x="94" y="205"/>
                    <a:pt x="87" y="199"/>
                  </a:cubicBezTo>
                  <a:cubicBezTo>
                    <a:pt x="87" y="199"/>
                    <a:pt x="86" y="198"/>
                    <a:pt x="86" y="198"/>
                  </a:cubicBezTo>
                  <a:cubicBezTo>
                    <a:pt x="86" y="198"/>
                    <a:pt x="85" y="198"/>
                    <a:pt x="85" y="198"/>
                  </a:cubicBezTo>
                  <a:cubicBezTo>
                    <a:pt x="78" y="192"/>
                    <a:pt x="71" y="189"/>
                    <a:pt x="63" y="187"/>
                  </a:cubicBezTo>
                  <a:cubicBezTo>
                    <a:pt x="50" y="184"/>
                    <a:pt x="37" y="185"/>
                    <a:pt x="27" y="192"/>
                  </a:cubicBezTo>
                  <a:cubicBezTo>
                    <a:pt x="23" y="194"/>
                    <a:pt x="20" y="196"/>
                    <a:pt x="17" y="199"/>
                  </a:cubicBezTo>
                  <a:cubicBezTo>
                    <a:pt x="14" y="201"/>
                    <a:pt x="12" y="204"/>
                    <a:pt x="9" y="208"/>
                  </a:cubicBezTo>
                  <a:cubicBezTo>
                    <a:pt x="9" y="209"/>
                    <a:pt x="9" y="209"/>
                    <a:pt x="9" y="209"/>
                  </a:cubicBezTo>
                  <a:cubicBezTo>
                    <a:pt x="9" y="209"/>
                    <a:pt x="9" y="209"/>
                    <a:pt x="9" y="209"/>
                  </a:cubicBezTo>
                  <a:cubicBezTo>
                    <a:pt x="8" y="209"/>
                    <a:pt x="8" y="209"/>
                    <a:pt x="8" y="209"/>
                  </a:cubicBezTo>
                  <a:cubicBezTo>
                    <a:pt x="6" y="214"/>
                    <a:pt x="5" y="219"/>
                    <a:pt x="4" y="223"/>
                  </a:cubicBezTo>
                  <a:cubicBezTo>
                    <a:pt x="0" y="239"/>
                    <a:pt x="3" y="257"/>
                    <a:pt x="13" y="274"/>
                  </a:cubicBezTo>
                  <a:cubicBezTo>
                    <a:pt x="89" y="405"/>
                    <a:pt x="89" y="405"/>
                    <a:pt x="89" y="405"/>
                  </a:cubicBezTo>
                  <a:cubicBezTo>
                    <a:pt x="107" y="436"/>
                    <a:pt x="142" y="449"/>
                    <a:pt x="168" y="434"/>
                  </a:cubicBezTo>
                  <a:cubicBezTo>
                    <a:pt x="173" y="431"/>
                    <a:pt x="177" y="427"/>
                    <a:pt x="180" y="423"/>
                  </a:cubicBezTo>
                  <a:cubicBezTo>
                    <a:pt x="183" y="420"/>
                    <a:pt x="186" y="417"/>
                    <a:pt x="188" y="413"/>
                  </a:cubicBezTo>
                  <a:cubicBezTo>
                    <a:pt x="193" y="405"/>
                    <a:pt x="197" y="396"/>
                    <a:pt x="202" y="388"/>
                  </a:cubicBezTo>
                  <a:cubicBezTo>
                    <a:pt x="218" y="357"/>
                    <a:pt x="238" y="328"/>
                    <a:pt x="257" y="299"/>
                  </a:cubicBezTo>
                  <a:cubicBezTo>
                    <a:pt x="276" y="270"/>
                    <a:pt x="296" y="241"/>
                    <a:pt x="319" y="214"/>
                  </a:cubicBezTo>
                  <a:cubicBezTo>
                    <a:pt x="330" y="200"/>
                    <a:pt x="341" y="187"/>
                    <a:pt x="352" y="174"/>
                  </a:cubicBezTo>
                  <a:cubicBezTo>
                    <a:pt x="355" y="170"/>
                    <a:pt x="358" y="167"/>
                    <a:pt x="361" y="164"/>
                  </a:cubicBezTo>
                  <a:cubicBezTo>
                    <a:pt x="417" y="104"/>
                    <a:pt x="478" y="49"/>
                    <a:pt x="544" y="0"/>
                  </a:cubicBezTo>
                  <a:cubicBezTo>
                    <a:pt x="486" y="7"/>
                    <a:pt x="438" y="36"/>
                    <a:pt x="389"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B673B37C-1E9F-455D-802F-B5088DA03FCC}"/>
                </a:ext>
              </a:extLst>
            </p:cNvPr>
            <p:cNvSpPr>
              <a:spLocks/>
            </p:cNvSpPr>
            <p:nvPr/>
          </p:nvSpPr>
          <p:spPr bwMode="auto">
            <a:xfrm>
              <a:off x="4902200" y="2354263"/>
              <a:ext cx="2143125" cy="2149475"/>
            </a:xfrm>
            <a:custGeom>
              <a:avLst/>
              <a:gdLst>
                <a:gd name="T0" fmla="*/ 555 w 567"/>
                <a:gd name="T1" fmla="*/ 284 h 568"/>
                <a:gd name="T2" fmla="*/ 283 w 567"/>
                <a:gd name="T3" fmla="*/ 556 h 568"/>
                <a:gd name="T4" fmla="*/ 12 w 567"/>
                <a:gd name="T5" fmla="*/ 284 h 568"/>
                <a:gd name="T6" fmla="*/ 283 w 567"/>
                <a:gd name="T7" fmla="*/ 12 h 568"/>
                <a:gd name="T8" fmla="*/ 457 w 567"/>
                <a:gd name="T9" fmla="*/ 75 h 568"/>
                <a:gd name="T10" fmla="*/ 463 w 567"/>
                <a:gd name="T11" fmla="*/ 72 h 568"/>
                <a:gd name="T12" fmla="*/ 469 w 567"/>
                <a:gd name="T13" fmla="*/ 69 h 568"/>
                <a:gd name="T14" fmla="*/ 283 w 567"/>
                <a:gd name="T15" fmla="*/ 0 h 568"/>
                <a:gd name="T16" fmla="*/ 0 w 567"/>
                <a:gd name="T17" fmla="*/ 284 h 568"/>
                <a:gd name="T18" fmla="*/ 283 w 567"/>
                <a:gd name="T19" fmla="*/ 568 h 568"/>
                <a:gd name="T20" fmla="*/ 567 w 567"/>
                <a:gd name="T21" fmla="*/ 284 h 568"/>
                <a:gd name="T22" fmla="*/ 542 w 567"/>
                <a:gd name="T23" fmla="*/ 167 h 568"/>
                <a:gd name="T24" fmla="*/ 533 w 567"/>
                <a:gd name="T25" fmla="*/ 175 h 568"/>
                <a:gd name="T26" fmla="*/ 555 w 567"/>
                <a:gd name="T27" fmla="*/ 284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68">
                  <a:moveTo>
                    <a:pt x="555" y="284"/>
                  </a:moveTo>
                  <a:cubicBezTo>
                    <a:pt x="555" y="434"/>
                    <a:pt x="433" y="556"/>
                    <a:pt x="283" y="556"/>
                  </a:cubicBezTo>
                  <a:cubicBezTo>
                    <a:pt x="134" y="556"/>
                    <a:pt x="12" y="434"/>
                    <a:pt x="12" y="284"/>
                  </a:cubicBezTo>
                  <a:cubicBezTo>
                    <a:pt x="12" y="134"/>
                    <a:pt x="134" y="12"/>
                    <a:pt x="283" y="12"/>
                  </a:cubicBezTo>
                  <a:cubicBezTo>
                    <a:pt x="349" y="12"/>
                    <a:pt x="410" y="36"/>
                    <a:pt x="457" y="75"/>
                  </a:cubicBezTo>
                  <a:cubicBezTo>
                    <a:pt x="459" y="74"/>
                    <a:pt x="461" y="73"/>
                    <a:pt x="463" y="72"/>
                  </a:cubicBezTo>
                  <a:cubicBezTo>
                    <a:pt x="465" y="71"/>
                    <a:pt x="467" y="70"/>
                    <a:pt x="469" y="69"/>
                  </a:cubicBezTo>
                  <a:cubicBezTo>
                    <a:pt x="419" y="26"/>
                    <a:pt x="354" y="0"/>
                    <a:pt x="283" y="0"/>
                  </a:cubicBezTo>
                  <a:cubicBezTo>
                    <a:pt x="127" y="0"/>
                    <a:pt x="0" y="127"/>
                    <a:pt x="0" y="284"/>
                  </a:cubicBezTo>
                  <a:cubicBezTo>
                    <a:pt x="0" y="441"/>
                    <a:pt x="127" y="568"/>
                    <a:pt x="283" y="568"/>
                  </a:cubicBezTo>
                  <a:cubicBezTo>
                    <a:pt x="440" y="568"/>
                    <a:pt x="567" y="441"/>
                    <a:pt x="567" y="284"/>
                  </a:cubicBezTo>
                  <a:cubicBezTo>
                    <a:pt x="567" y="242"/>
                    <a:pt x="558" y="202"/>
                    <a:pt x="542" y="167"/>
                  </a:cubicBezTo>
                  <a:cubicBezTo>
                    <a:pt x="539" y="169"/>
                    <a:pt x="536" y="172"/>
                    <a:pt x="533" y="175"/>
                  </a:cubicBezTo>
                  <a:cubicBezTo>
                    <a:pt x="547" y="209"/>
                    <a:pt x="555" y="245"/>
                    <a:pt x="555" y="2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
            <a:extLst>
              <a:ext uri="{FF2B5EF4-FFF2-40B4-BE49-F238E27FC236}">
                <a16:creationId xmlns:a16="http://schemas.microsoft.com/office/drawing/2014/main" id="{6B6478A1-6C37-45FE-842A-F5B95F50E92C}"/>
              </a:ext>
            </a:extLst>
          </p:cNvPr>
          <p:cNvGrpSpPr/>
          <p:nvPr/>
        </p:nvGrpSpPr>
        <p:grpSpPr>
          <a:xfrm>
            <a:off x="1428701" y="3672234"/>
            <a:ext cx="3873283" cy="979363"/>
            <a:chOff x="1438226" y="4045995"/>
            <a:chExt cx="3873283" cy="979363"/>
          </a:xfrm>
        </p:grpSpPr>
        <p:sp>
          <p:nvSpPr>
            <p:cNvPr id="45" name="Subtitle 6">
              <a:extLst>
                <a:ext uri="{FF2B5EF4-FFF2-40B4-BE49-F238E27FC236}">
                  <a16:creationId xmlns:a16="http://schemas.microsoft.com/office/drawing/2014/main" id="{44052201-2649-4ADE-9F78-7EC1319B5994}"/>
                </a:ext>
              </a:extLst>
            </p:cNvPr>
            <p:cNvSpPr txBox="1">
              <a:spLocks/>
            </p:cNvSpPr>
            <p:nvPr/>
          </p:nvSpPr>
          <p:spPr>
            <a:xfrm>
              <a:off x="1438226" y="4408885"/>
              <a:ext cx="3873283" cy="616473"/>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ts val="2000"/>
                </a:lnSpc>
                <a:spcBef>
                  <a:spcPts val="0"/>
                </a:spcBef>
              </a:pPr>
              <a:r>
                <a:rPr lang="en-US" dirty="0">
                  <a:solidFill>
                    <a:schemeClr val="tx1">
                      <a:lumMod val="65000"/>
                      <a:lumOff val="35000"/>
                    </a:schemeClr>
                  </a:solidFill>
                  <a:latin typeface="+mn-lt"/>
                  <a:cs typeface="Times New Roman" panose="02020603050405020304" pitchFamily="18" charset="0"/>
                </a:rPr>
                <a:t>This is the sample dummy text insert your desired text</a:t>
              </a:r>
            </a:p>
            <a:p>
              <a:pPr algn="l">
                <a:lnSpc>
                  <a:spcPts val="2000"/>
                </a:lnSpc>
                <a:spcBef>
                  <a:spcPts val="0"/>
                </a:spcBef>
              </a:pPr>
              <a:r>
                <a:rPr lang="en-US" dirty="0">
                  <a:solidFill>
                    <a:schemeClr val="tx1">
                      <a:lumMod val="65000"/>
                      <a:lumOff val="35000"/>
                    </a:schemeClr>
                  </a:solidFill>
                  <a:latin typeface="+mn-lt"/>
                  <a:cs typeface="Times New Roman" panose="02020603050405020304" pitchFamily="18" charset="0"/>
                </a:rPr>
                <a:t>here because this is the dummy text.</a:t>
              </a:r>
              <a:endParaRPr lang="en-US" dirty="0">
                <a:solidFill>
                  <a:schemeClr val="bg2">
                    <a:lumMod val="50000"/>
                  </a:schemeClr>
                </a:solidFill>
                <a:latin typeface="+mn-lt"/>
                <a:cs typeface="Times New Roman" panose="02020603050405020304" pitchFamily="18" charset="0"/>
              </a:endParaRPr>
            </a:p>
          </p:txBody>
        </p:sp>
        <p:sp>
          <p:nvSpPr>
            <p:cNvPr id="23" name="TextBox 22">
              <a:extLst>
                <a:ext uri="{FF2B5EF4-FFF2-40B4-BE49-F238E27FC236}">
                  <a16:creationId xmlns:a16="http://schemas.microsoft.com/office/drawing/2014/main" id="{9142822A-13CD-4DB7-BE10-BFFBCAEC86CF}"/>
                </a:ext>
              </a:extLst>
            </p:cNvPr>
            <p:cNvSpPr txBox="1"/>
            <p:nvPr/>
          </p:nvSpPr>
          <p:spPr>
            <a:xfrm>
              <a:off x="1438226" y="4045995"/>
              <a:ext cx="3873283" cy="400110"/>
            </a:xfrm>
            <a:prstGeom prst="rect">
              <a:avLst/>
            </a:prstGeom>
            <a:noFill/>
          </p:spPr>
          <p:txBody>
            <a:bodyPr wrap="square" rtlCol="0">
              <a:spAutoFit/>
            </a:bodyPr>
            <a:lstStyle/>
            <a:p>
              <a:r>
                <a:rPr lang="en-US" sz="2000" b="1" dirty="0"/>
                <a:t>Commercial Design</a:t>
              </a:r>
            </a:p>
          </p:txBody>
        </p:sp>
      </p:grpSp>
      <p:grpSp>
        <p:nvGrpSpPr>
          <p:cNvPr id="31" name="Group 30">
            <a:extLst>
              <a:ext uri="{FF2B5EF4-FFF2-40B4-BE49-F238E27FC236}">
                <a16:creationId xmlns:a16="http://schemas.microsoft.com/office/drawing/2014/main" id="{08EE8D7D-227B-489A-9976-2A04AB1CE3B0}"/>
              </a:ext>
            </a:extLst>
          </p:cNvPr>
          <p:cNvGrpSpPr/>
          <p:nvPr/>
        </p:nvGrpSpPr>
        <p:grpSpPr>
          <a:xfrm>
            <a:off x="832067" y="4930919"/>
            <a:ext cx="461736" cy="415685"/>
            <a:chOff x="4902200" y="2354263"/>
            <a:chExt cx="2387601" cy="2149475"/>
          </a:xfrm>
          <a:solidFill>
            <a:schemeClr val="accent1"/>
          </a:solidFill>
        </p:grpSpPr>
        <p:sp>
          <p:nvSpPr>
            <p:cNvPr id="35" name="Freeform 5">
              <a:extLst>
                <a:ext uri="{FF2B5EF4-FFF2-40B4-BE49-F238E27FC236}">
                  <a16:creationId xmlns:a16="http://schemas.microsoft.com/office/drawing/2014/main" id="{9F58833E-B346-4D49-AC81-29BC26C584A3}"/>
                </a:ext>
              </a:extLst>
            </p:cNvPr>
            <p:cNvSpPr>
              <a:spLocks/>
            </p:cNvSpPr>
            <p:nvPr/>
          </p:nvSpPr>
          <p:spPr bwMode="auto">
            <a:xfrm>
              <a:off x="5233988" y="2517776"/>
              <a:ext cx="2055813" cy="1698625"/>
            </a:xfrm>
            <a:custGeom>
              <a:avLst/>
              <a:gdLst>
                <a:gd name="T0" fmla="*/ 389 w 544"/>
                <a:gd name="T1" fmla="*/ 62 h 449"/>
                <a:gd name="T2" fmla="*/ 372 w 544"/>
                <a:gd name="T3" fmla="*/ 71 h 449"/>
                <a:gd name="T4" fmla="*/ 264 w 544"/>
                <a:gd name="T5" fmla="*/ 146 h 449"/>
                <a:gd name="T6" fmla="*/ 263 w 544"/>
                <a:gd name="T7" fmla="*/ 147 h 449"/>
                <a:gd name="T8" fmla="*/ 214 w 544"/>
                <a:gd name="T9" fmla="*/ 192 h 449"/>
                <a:gd name="T10" fmla="*/ 194 w 544"/>
                <a:gd name="T11" fmla="*/ 215 h 449"/>
                <a:gd name="T12" fmla="*/ 163 w 544"/>
                <a:gd name="T13" fmla="*/ 259 h 449"/>
                <a:gd name="T14" fmla="*/ 148 w 544"/>
                <a:gd name="T15" fmla="*/ 278 h 449"/>
                <a:gd name="T16" fmla="*/ 134 w 544"/>
                <a:gd name="T17" fmla="*/ 270 h 449"/>
                <a:gd name="T18" fmla="*/ 122 w 544"/>
                <a:gd name="T19" fmla="*/ 249 h 449"/>
                <a:gd name="T20" fmla="*/ 105 w 544"/>
                <a:gd name="T21" fmla="*/ 220 h 449"/>
                <a:gd name="T22" fmla="*/ 87 w 544"/>
                <a:gd name="T23" fmla="*/ 199 h 449"/>
                <a:gd name="T24" fmla="*/ 86 w 544"/>
                <a:gd name="T25" fmla="*/ 198 h 449"/>
                <a:gd name="T26" fmla="*/ 85 w 544"/>
                <a:gd name="T27" fmla="*/ 198 h 449"/>
                <a:gd name="T28" fmla="*/ 63 w 544"/>
                <a:gd name="T29" fmla="*/ 187 h 449"/>
                <a:gd name="T30" fmla="*/ 27 w 544"/>
                <a:gd name="T31" fmla="*/ 192 h 449"/>
                <a:gd name="T32" fmla="*/ 17 w 544"/>
                <a:gd name="T33" fmla="*/ 199 h 449"/>
                <a:gd name="T34" fmla="*/ 9 w 544"/>
                <a:gd name="T35" fmla="*/ 208 h 449"/>
                <a:gd name="T36" fmla="*/ 9 w 544"/>
                <a:gd name="T37" fmla="*/ 209 h 449"/>
                <a:gd name="T38" fmla="*/ 9 w 544"/>
                <a:gd name="T39" fmla="*/ 209 h 449"/>
                <a:gd name="T40" fmla="*/ 8 w 544"/>
                <a:gd name="T41" fmla="*/ 209 h 449"/>
                <a:gd name="T42" fmla="*/ 4 w 544"/>
                <a:gd name="T43" fmla="*/ 223 h 449"/>
                <a:gd name="T44" fmla="*/ 13 w 544"/>
                <a:gd name="T45" fmla="*/ 274 h 449"/>
                <a:gd name="T46" fmla="*/ 89 w 544"/>
                <a:gd name="T47" fmla="*/ 405 h 449"/>
                <a:gd name="T48" fmla="*/ 168 w 544"/>
                <a:gd name="T49" fmla="*/ 434 h 449"/>
                <a:gd name="T50" fmla="*/ 180 w 544"/>
                <a:gd name="T51" fmla="*/ 423 h 449"/>
                <a:gd name="T52" fmla="*/ 188 w 544"/>
                <a:gd name="T53" fmla="*/ 413 h 449"/>
                <a:gd name="T54" fmla="*/ 202 w 544"/>
                <a:gd name="T55" fmla="*/ 388 h 449"/>
                <a:gd name="T56" fmla="*/ 257 w 544"/>
                <a:gd name="T57" fmla="*/ 299 h 449"/>
                <a:gd name="T58" fmla="*/ 319 w 544"/>
                <a:gd name="T59" fmla="*/ 214 h 449"/>
                <a:gd name="T60" fmla="*/ 352 w 544"/>
                <a:gd name="T61" fmla="*/ 174 h 449"/>
                <a:gd name="T62" fmla="*/ 361 w 544"/>
                <a:gd name="T63" fmla="*/ 164 h 449"/>
                <a:gd name="T64" fmla="*/ 544 w 544"/>
                <a:gd name="T65" fmla="*/ 0 h 449"/>
                <a:gd name="T66" fmla="*/ 389 w 544"/>
                <a:gd name="T67" fmla="*/ 6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4" h="449">
                  <a:moveTo>
                    <a:pt x="389" y="62"/>
                  </a:moveTo>
                  <a:cubicBezTo>
                    <a:pt x="383" y="65"/>
                    <a:pt x="378" y="68"/>
                    <a:pt x="372" y="71"/>
                  </a:cubicBezTo>
                  <a:cubicBezTo>
                    <a:pt x="334" y="92"/>
                    <a:pt x="297" y="117"/>
                    <a:pt x="264" y="146"/>
                  </a:cubicBezTo>
                  <a:cubicBezTo>
                    <a:pt x="264" y="146"/>
                    <a:pt x="263" y="147"/>
                    <a:pt x="263" y="147"/>
                  </a:cubicBezTo>
                  <a:cubicBezTo>
                    <a:pt x="245" y="159"/>
                    <a:pt x="228" y="175"/>
                    <a:pt x="214" y="192"/>
                  </a:cubicBezTo>
                  <a:cubicBezTo>
                    <a:pt x="207" y="200"/>
                    <a:pt x="200" y="208"/>
                    <a:pt x="194" y="215"/>
                  </a:cubicBezTo>
                  <a:cubicBezTo>
                    <a:pt x="182" y="229"/>
                    <a:pt x="173" y="244"/>
                    <a:pt x="163" y="259"/>
                  </a:cubicBezTo>
                  <a:cubicBezTo>
                    <a:pt x="159" y="265"/>
                    <a:pt x="154" y="275"/>
                    <a:pt x="148" y="278"/>
                  </a:cubicBezTo>
                  <a:cubicBezTo>
                    <a:pt x="140" y="283"/>
                    <a:pt x="138" y="275"/>
                    <a:pt x="134" y="270"/>
                  </a:cubicBezTo>
                  <a:cubicBezTo>
                    <a:pt x="130" y="263"/>
                    <a:pt x="126" y="256"/>
                    <a:pt x="122" y="249"/>
                  </a:cubicBezTo>
                  <a:cubicBezTo>
                    <a:pt x="116" y="240"/>
                    <a:pt x="111" y="230"/>
                    <a:pt x="105" y="220"/>
                  </a:cubicBezTo>
                  <a:cubicBezTo>
                    <a:pt x="100" y="212"/>
                    <a:pt x="94" y="205"/>
                    <a:pt x="87" y="199"/>
                  </a:cubicBezTo>
                  <a:cubicBezTo>
                    <a:pt x="87" y="199"/>
                    <a:pt x="86" y="198"/>
                    <a:pt x="86" y="198"/>
                  </a:cubicBezTo>
                  <a:cubicBezTo>
                    <a:pt x="86" y="198"/>
                    <a:pt x="85" y="198"/>
                    <a:pt x="85" y="198"/>
                  </a:cubicBezTo>
                  <a:cubicBezTo>
                    <a:pt x="78" y="192"/>
                    <a:pt x="71" y="189"/>
                    <a:pt x="63" y="187"/>
                  </a:cubicBezTo>
                  <a:cubicBezTo>
                    <a:pt x="50" y="184"/>
                    <a:pt x="37" y="185"/>
                    <a:pt x="27" y="192"/>
                  </a:cubicBezTo>
                  <a:cubicBezTo>
                    <a:pt x="23" y="194"/>
                    <a:pt x="20" y="196"/>
                    <a:pt x="17" y="199"/>
                  </a:cubicBezTo>
                  <a:cubicBezTo>
                    <a:pt x="14" y="201"/>
                    <a:pt x="12" y="204"/>
                    <a:pt x="9" y="208"/>
                  </a:cubicBezTo>
                  <a:cubicBezTo>
                    <a:pt x="9" y="209"/>
                    <a:pt x="9" y="209"/>
                    <a:pt x="9" y="209"/>
                  </a:cubicBezTo>
                  <a:cubicBezTo>
                    <a:pt x="9" y="209"/>
                    <a:pt x="9" y="209"/>
                    <a:pt x="9" y="209"/>
                  </a:cubicBezTo>
                  <a:cubicBezTo>
                    <a:pt x="8" y="209"/>
                    <a:pt x="8" y="209"/>
                    <a:pt x="8" y="209"/>
                  </a:cubicBezTo>
                  <a:cubicBezTo>
                    <a:pt x="6" y="214"/>
                    <a:pt x="5" y="219"/>
                    <a:pt x="4" y="223"/>
                  </a:cubicBezTo>
                  <a:cubicBezTo>
                    <a:pt x="0" y="239"/>
                    <a:pt x="3" y="257"/>
                    <a:pt x="13" y="274"/>
                  </a:cubicBezTo>
                  <a:cubicBezTo>
                    <a:pt x="89" y="405"/>
                    <a:pt x="89" y="405"/>
                    <a:pt x="89" y="405"/>
                  </a:cubicBezTo>
                  <a:cubicBezTo>
                    <a:pt x="107" y="436"/>
                    <a:pt x="142" y="449"/>
                    <a:pt x="168" y="434"/>
                  </a:cubicBezTo>
                  <a:cubicBezTo>
                    <a:pt x="173" y="431"/>
                    <a:pt x="177" y="427"/>
                    <a:pt x="180" y="423"/>
                  </a:cubicBezTo>
                  <a:cubicBezTo>
                    <a:pt x="183" y="420"/>
                    <a:pt x="186" y="417"/>
                    <a:pt x="188" y="413"/>
                  </a:cubicBezTo>
                  <a:cubicBezTo>
                    <a:pt x="193" y="405"/>
                    <a:pt x="197" y="396"/>
                    <a:pt x="202" y="388"/>
                  </a:cubicBezTo>
                  <a:cubicBezTo>
                    <a:pt x="218" y="357"/>
                    <a:pt x="238" y="328"/>
                    <a:pt x="257" y="299"/>
                  </a:cubicBezTo>
                  <a:cubicBezTo>
                    <a:pt x="276" y="270"/>
                    <a:pt x="296" y="241"/>
                    <a:pt x="319" y="214"/>
                  </a:cubicBezTo>
                  <a:cubicBezTo>
                    <a:pt x="330" y="200"/>
                    <a:pt x="341" y="187"/>
                    <a:pt x="352" y="174"/>
                  </a:cubicBezTo>
                  <a:cubicBezTo>
                    <a:pt x="355" y="170"/>
                    <a:pt x="358" y="167"/>
                    <a:pt x="361" y="164"/>
                  </a:cubicBezTo>
                  <a:cubicBezTo>
                    <a:pt x="417" y="104"/>
                    <a:pt x="478" y="49"/>
                    <a:pt x="544" y="0"/>
                  </a:cubicBezTo>
                  <a:cubicBezTo>
                    <a:pt x="486" y="7"/>
                    <a:pt x="438" y="36"/>
                    <a:pt x="389"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412CEC48-2C3C-49B0-91CA-04AD4E06E7FB}"/>
                </a:ext>
              </a:extLst>
            </p:cNvPr>
            <p:cNvSpPr>
              <a:spLocks/>
            </p:cNvSpPr>
            <p:nvPr/>
          </p:nvSpPr>
          <p:spPr bwMode="auto">
            <a:xfrm>
              <a:off x="4902200" y="2354263"/>
              <a:ext cx="2143125" cy="2149475"/>
            </a:xfrm>
            <a:custGeom>
              <a:avLst/>
              <a:gdLst>
                <a:gd name="T0" fmla="*/ 555 w 567"/>
                <a:gd name="T1" fmla="*/ 284 h 568"/>
                <a:gd name="T2" fmla="*/ 283 w 567"/>
                <a:gd name="T3" fmla="*/ 556 h 568"/>
                <a:gd name="T4" fmla="*/ 12 w 567"/>
                <a:gd name="T5" fmla="*/ 284 h 568"/>
                <a:gd name="T6" fmla="*/ 283 w 567"/>
                <a:gd name="T7" fmla="*/ 12 h 568"/>
                <a:gd name="T8" fmla="*/ 457 w 567"/>
                <a:gd name="T9" fmla="*/ 75 h 568"/>
                <a:gd name="T10" fmla="*/ 463 w 567"/>
                <a:gd name="T11" fmla="*/ 72 h 568"/>
                <a:gd name="T12" fmla="*/ 469 w 567"/>
                <a:gd name="T13" fmla="*/ 69 h 568"/>
                <a:gd name="T14" fmla="*/ 283 w 567"/>
                <a:gd name="T15" fmla="*/ 0 h 568"/>
                <a:gd name="T16" fmla="*/ 0 w 567"/>
                <a:gd name="T17" fmla="*/ 284 h 568"/>
                <a:gd name="T18" fmla="*/ 283 w 567"/>
                <a:gd name="T19" fmla="*/ 568 h 568"/>
                <a:gd name="T20" fmla="*/ 567 w 567"/>
                <a:gd name="T21" fmla="*/ 284 h 568"/>
                <a:gd name="T22" fmla="*/ 542 w 567"/>
                <a:gd name="T23" fmla="*/ 167 h 568"/>
                <a:gd name="T24" fmla="*/ 533 w 567"/>
                <a:gd name="T25" fmla="*/ 175 h 568"/>
                <a:gd name="T26" fmla="*/ 555 w 567"/>
                <a:gd name="T27" fmla="*/ 284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68">
                  <a:moveTo>
                    <a:pt x="555" y="284"/>
                  </a:moveTo>
                  <a:cubicBezTo>
                    <a:pt x="555" y="434"/>
                    <a:pt x="433" y="556"/>
                    <a:pt x="283" y="556"/>
                  </a:cubicBezTo>
                  <a:cubicBezTo>
                    <a:pt x="134" y="556"/>
                    <a:pt x="12" y="434"/>
                    <a:pt x="12" y="284"/>
                  </a:cubicBezTo>
                  <a:cubicBezTo>
                    <a:pt x="12" y="134"/>
                    <a:pt x="134" y="12"/>
                    <a:pt x="283" y="12"/>
                  </a:cubicBezTo>
                  <a:cubicBezTo>
                    <a:pt x="349" y="12"/>
                    <a:pt x="410" y="36"/>
                    <a:pt x="457" y="75"/>
                  </a:cubicBezTo>
                  <a:cubicBezTo>
                    <a:pt x="459" y="74"/>
                    <a:pt x="461" y="73"/>
                    <a:pt x="463" y="72"/>
                  </a:cubicBezTo>
                  <a:cubicBezTo>
                    <a:pt x="465" y="71"/>
                    <a:pt x="467" y="70"/>
                    <a:pt x="469" y="69"/>
                  </a:cubicBezTo>
                  <a:cubicBezTo>
                    <a:pt x="419" y="26"/>
                    <a:pt x="354" y="0"/>
                    <a:pt x="283" y="0"/>
                  </a:cubicBezTo>
                  <a:cubicBezTo>
                    <a:pt x="127" y="0"/>
                    <a:pt x="0" y="127"/>
                    <a:pt x="0" y="284"/>
                  </a:cubicBezTo>
                  <a:cubicBezTo>
                    <a:pt x="0" y="441"/>
                    <a:pt x="127" y="568"/>
                    <a:pt x="283" y="568"/>
                  </a:cubicBezTo>
                  <a:cubicBezTo>
                    <a:pt x="440" y="568"/>
                    <a:pt x="567" y="441"/>
                    <a:pt x="567" y="284"/>
                  </a:cubicBezTo>
                  <a:cubicBezTo>
                    <a:pt x="567" y="242"/>
                    <a:pt x="558" y="202"/>
                    <a:pt x="542" y="167"/>
                  </a:cubicBezTo>
                  <a:cubicBezTo>
                    <a:pt x="539" y="169"/>
                    <a:pt x="536" y="172"/>
                    <a:pt x="533" y="175"/>
                  </a:cubicBezTo>
                  <a:cubicBezTo>
                    <a:pt x="547" y="209"/>
                    <a:pt x="555" y="245"/>
                    <a:pt x="555" y="2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53DF4DD6-5D44-4C20-98FD-670755B438C5}"/>
              </a:ext>
            </a:extLst>
          </p:cNvPr>
          <p:cNvGrpSpPr/>
          <p:nvPr/>
        </p:nvGrpSpPr>
        <p:grpSpPr>
          <a:xfrm>
            <a:off x="1428701" y="4800727"/>
            <a:ext cx="3873283" cy="979363"/>
            <a:chOff x="1438226" y="4045995"/>
            <a:chExt cx="3873283" cy="979363"/>
          </a:xfrm>
        </p:grpSpPr>
        <p:sp>
          <p:nvSpPr>
            <p:cNvPr id="33" name="Subtitle 6">
              <a:extLst>
                <a:ext uri="{FF2B5EF4-FFF2-40B4-BE49-F238E27FC236}">
                  <a16:creationId xmlns:a16="http://schemas.microsoft.com/office/drawing/2014/main" id="{61916123-14CB-4629-A0B4-55AE59A9FC14}"/>
                </a:ext>
              </a:extLst>
            </p:cNvPr>
            <p:cNvSpPr txBox="1">
              <a:spLocks/>
            </p:cNvSpPr>
            <p:nvPr/>
          </p:nvSpPr>
          <p:spPr>
            <a:xfrm>
              <a:off x="1438226" y="4408885"/>
              <a:ext cx="3873283" cy="616473"/>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ts val="2000"/>
                </a:lnSpc>
                <a:spcBef>
                  <a:spcPts val="0"/>
                </a:spcBef>
              </a:pPr>
              <a:r>
                <a:rPr lang="en-US" dirty="0">
                  <a:solidFill>
                    <a:schemeClr val="tx1">
                      <a:lumMod val="65000"/>
                      <a:lumOff val="35000"/>
                    </a:schemeClr>
                  </a:solidFill>
                  <a:latin typeface="+mn-lt"/>
                  <a:cs typeface="Times New Roman" panose="02020603050405020304" pitchFamily="18" charset="0"/>
                </a:rPr>
                <a:t>This is the sample dummy text insert your desired text</a:t>
              </a:r>
            </a:p>
            <a:p>
              <a:pPr algn="l">
                <a:lnSpc>
                  <a:spcPts val="2000"/>
                </a:lnSpc>
                <a:spcBef>
                  <a:spcPts val="0"/>
                </a:spcBef>
              </a:pPr>
              <a:r>
                <a:rPr lang="en-US" dirty="0">
                  <a:solidFill>
                    <a:schemeClr val="tx1">
                      <a:lumMod val="65000"/>
                      <a:lumOff val="35000"/>
                    </a:schemeClr>
                  </a:solidFill>
                  <a:latin typeface="+mn-lt"/>
                  <a:cs typeface="Times New Roman" panose="02020603050405020304" pitchFamily="18" charset="0"/>
                </a:rPr>
                <a:t>here because this is the dummy text.</a:t>
              </a:r>
              <a:endParaRPr lang="en-US" dirty="0">
                <a:solidFill>
                  <a:schemeClr val="bg2">
                    <a:lumMod val="50000"/>
                  </a:schemeClr>
                </a:solidFill>
                <a:latin typeface="+mn-lt"/>
                <a:cs typeface="Times New Roman" panose="02020603050405020304" pitchFamily="18" charset="0"/>
              </a:endParaRPr>
            </a:p>
          </p:txBody>
        </p:sp>
        <p:sp>
          <p:nvSpPr>
            <p:cNvPr id="34" name="TextBox 33">
              <a:extLst>
                <a:ext uri="{FF2B5EF4-FFF2-40B4-BE49-F238E27FC236}">
                  <a16:creationId xmlns:a16="http://schemas.microsoft.com/office/drawing/2014/main" id="{726C706B-E064-4993-B118-1A687AE8C697}"/>
                </a:ext>
              </a:extLst>
            </p:cNvPr>
            <p:cNvSpPr txBox="1"/>
            <p:nvPr/>
          </p:nvSpPr>
          <p:spPr>
            <a:xfrm>
              <a:off x="1438226" y="4045995"/>
              <a:ext cx="3873283" cy="400110"/>
            </a:xfrm>
            <a:prstGeom prst="rect">
              <a:avLst/>
            </a:prstGeom>
            <a:noFill/>
          </p:spPr>
          <p:txBody>
            <a:bodyPr wrap="square" rtlCol="0">
              <a:spAutoFit/>
            </a:bodyPr>
            <a:lstStyle/>
            <a:p>
              <a:r>
                <a:rPr lang="en-US" sz="2000" b="1" dirty="0"/>
                <a:t>Office Design</a:t>
              </a:r>
            </a:p>
          </p:txBody>
        </p:sp>
      </p:grpSp>
    </p:spTree>
    <p:extLst>
      <p:ext uri="{BB962C8B-B14F-4D97-AF65-F5344CB8AC3E}">
        <p14:creationId xmlns:p14="http://schemas.microsoft.com/office/powerpoint/2010/main" val="11657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378A7F-C8EC-4226-BD60-F6EEC9FC2761}"/>
              </a:ext>
            </a:extLst>
          </p:cNvPr>
          <p:cNvSpPr>
            <a:spLocks noGrp="1"/>
          </p:cNvSpPr>
          <p:nvPr>
            <p:ph type="sldNum" sz="quarter" idx="4"/>
          </p:nvPr>
        </p:nvSpPr>
        <p:spPr/>
        <p:txBody>
          <a:bodyPr/>
          <a:lstStyle/>
          <a:p>
            <a:fld id="{1F70EEBF-E97C-49FF-B05B-3B4D348638DC}" type="slidenum">
              <a:rPr lang="en-US" smtClean="0"/>
              <a:pPr/>
              <a:t>4</a:t>
            </a:fld>
            <a:endParaRPr lang="en-US" dirty="0"/>
          </a:p>
        </p:txBody>
      </p:sp>
      <p:sp>
        <p:nvSpPr>
          <p:cNvPr id="26" name="TextBox 25">
            <a:extLst>
              <a:ext uri="{FF2B5EF4-FFF2-40B4-BE49-F238E27FC236}">
                <a16:creationId xmlns:a16="http://schemas.microsoft.com/office/drawing/2014/main" id="{2FAC0E39-90D3-4EB8-919D-1941C03B8578}"/>
              </a:ext>
            </a:extLst>
          </p:cNvPr>
          <p:cNvSpPr txBox="1"/>
          <p:nvPr/>
        </p:nvSpPr>
        <p:spPr>
          <a:xfrm>
            <a:off x="812799" y="485986"/>
            <a:ext cx="5442859" cy="553998"/>
          </a:xfrm>
          <a:prstGeom prst="rect">
            <a:avLst/>
          </a:prstGeom>
          <a:noFill/>
        </p:spPr>
        <p:txBody>
          <a:bodyPr wrap="square" rtlCol="0">
            <a:spAutoFit/>
          </a:bodyPr>
          <a:lstStyle/>
          <a:p>
            <a:r>
              <a:rPr lang="en-US" sz="3000" b="1">
                <a:solidFill>
                  <a:schemeClr val="accent2"/>
                </a:solidFill>
              </a:rPr>
              <a:t>Our services</a:t>
            </a:r>
            <a:endParaRPr lang="en-US" sz="3000" b="1" dirty="0">
              <a:solidFill>
                <a:schemeClr val="accent2"/>
              </a:solidFill>
            </a:endParaRPr>
          </a:p>
        </p:txBody>
      </p:sp>
      <p:grpSp>
        <p:nvGrpSpPr>
          <p:cNvPr id="27" name="Group 26">
            <a:extLst>
              <a:ext uri="{FF2B5EF4-FFF2-40B4-BE49-F238E27FC236}">
                <a16:creationId xmlns:a16="http://schemas.microsoft.com/office/drawing/2014/main" id="{369D6CA7-52AA-44F5-A928-858A18B81441}"/>
              </a:ext>
            </a:extLst>
          </p:cNvPr>
          <p:cNvGrpSpPr/>
          <p:nvPr/>
        </p:nvGrpSpPr>
        <p:grpSpPr>
          <a:xfrm>
            <a:off x="925506" y="1304026"/>
            <a:ext cx="922341" cy="75141"/>
            <a:chOff x="5475288" y="6400801"/>
            <a:chExt cx="837871" cy="100013"/>
          </a:xfrm>
          <a:solidFill>
            <a:schemeClr val="tx1">
              <a:lumMod val="75000"/>
              <a:lumOff val="25000"/>
              <a:alpha val="40000"/>
            </a:schemeClr>
          </a:solidFill>
        </p:grpSpPr>
        <p:sp>
          <p:nvSpPr>
            <p:cNvPr id="28" name="Freeform 11">
              <a:extLst>
                <a:ext uri="{FF2B5EF4-FFF2-40B4-BE49-F238E27FC236}">
                  <a16:creationId xmlns:a16="http://schemas.microsoft.com/office/drawing/2014/main" id="{8DDBC0AC-0CEC-419F-B618-0020CF54C1EE}"/>
                </a:ext>
              </a:extLst>
            </p:cNvPr>
            <p:cNvSpPr>
              <a:spLocks/>
            </p:cNvSpPr>
            <p:nvPr/>
          </p:nvSpPr>
          <p:spPr bwMode="auto">
            <a:xfrm>
              <a:off x="5475288" y="6400801"/>
              <a:ext cx="528540" cy="100013"/>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E4C871A6-8651-4467-B63D-B65DD485160B}"/>
                </a:ext>
              </a:extLst>
            </p:cNvPr>
            <p:cNvSpPr>
              <a:spLocks/>
            </p:cNvSpPr>
            <p:nvPr/>
          </p:nvSpPr>
          <p:spPr bwMode="auto">
            <a:xfrm>
              <a:off x="6049878" y="6400801"/>
              <a:ext cx="263281" cy="100013"/>
            </a:xfrm>
            <a:prstGeom prst="roundRect">
              <a:avLst>
                <a:gd name="adj" fmla="val 50000"/>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 name="Subtitle 6">
            <a:extLst>
              <a:ext uri="{FF2B5EF4-FFF2-40B4-BE49-F238E27FC236}">
                <a16:creationId xmlns:a16="http://schemas.microsoft.com/office/drawing/2014/main" id="{702228DC-2B3E-4B8C-B5AC-A6444F9396F8}"/>
              </a:ext>
            </a:extLst>
          </p:cNvPr>
          <p:cNvSpPr txBox="1">
            <a:spLocks/>
          </p:cNvSpPr>
          <p:nvPr/>
        </p:nvSpPr>
        <p:spPr>
          <a:xfrm>
            <a:off x="812799" y="939629"/>
            <a:ext cx="7959726"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tx1"/>
                </a:solidFill>
                <a:latin typeface="Arial" panose="020B0604020202020204" pitchFamily="34" charset="0"/>
                <a:cs typeface="Arial" panose="020B0604020202020204" pitchFamily="34" charset="0"/>
              </a:rPr>
              <a:t>This is the sample dummy text insert your desired text here because this is the dummy text.</a:t>
            </a:r>
          </a:p>
        </p:txBody>
      </p:sp>
      <p:sp>
        <p:nvSpPr>
          <p:cNvPr id="10" name="Freeform 5">
            <a:extLst>
              <a:ext uri="{FF2B5EF4-FFF2-40B4-BE49-F238E27FC236}">
                <a16:creationId xmlns:a16="http://schemas.microsoft.com/office/drawing/2014/main" id="{3B14FE41-F8CA-43C3-B301-37A2A7A84F46}"/>
              </a:ext>
            </a:extLst>
          </p:cNvPr>
          <p:cNvSpPr>
            <a:spLocks/>
          </p:cNvSpPr>
          <p:nvPr/>
        </p:nvSpPr>
        <p:spPr bwMode="auto">
          <a:xfrm>
            <a:off x="911479" y="2304908"/>
            <a:ext cx="2522024" cy="3845436"/>
          </a:xfrm>
          <a:custGeom>
            <a:avLst/>
            <a:gdLst>
              <a:gd name="T0" fmla="*/ 406 w 406"/>
              <a:gd name="T1" fmla="*/ 0 h 621"/>
              <a:gd name="T2" fmla="*/ 406 w 406"/>
              <a:gd name="T3" fmla="*/ 451 h 621"/>
              <a:gd name="T4" fmla="*/ 389 w 406"/>
              <a:gd name="T5" fmla="*/ 486 h 621"/>
              <a:gd name="T6" fmla="*/ 220 w 406"/>
              <a:gd name="T7" fmla="*/ 614 h 621"/>
              <a:gd name="T8" fmla="*/ 186 w 406"/>
              <a:gd name="T9" fmla="*/ 614 h 621"/>
              <a:gd name="T10" fmla="*/ 17 w 406"/>
              <a:gd name="T11" fmla="*/ 486 h 621"/>
              <a:gd name="T12" fmla="*/ 0 w 406"/>
              <a:gd name="T13" fmla="*/ 451 h 621"/>
              <a:gd name="T14" fmla="*/ 0 w 406"/>
              <a:gd name="T15" fmla="*/ 0 h 621"/>
              <a:gd name="T16" fmla="*/ 406 w 406"/>
              <a:gd name="T17"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621">
                <a:moveTo>
                  <a:pt x="406" y="0"/>
                </a:moveTo>
                <a:cubicBezTo>
                  <a:pt x="406" y="451"/>
                  <a:pt x="406" y="451"/>
                  <a:pt x="406" y="451"/>
                </a:cubicBezTo>
                <a:cubicBezTo>
                  <a:pt x="406" y="463"/>
                  <a:pt x="398" y="479"/>
                  <a:pt x="389" y="486"/>
                </a:cubicBezTo>
                <a:cubicBezTo>
                  <a:pt x="220" y="614"/>
                  <a:pt x="220" y="614"/>
                  <a:pt x="220" y="614"/>
                </a:cubicBezTo>
                <a:cubicBezTo>
                  <a:pt x="211" y="621"/>
                  <a:pt x="195" y="621"/>
                  <a:pt x="186" y="614"/>
                </a:cubicBezTo>
                <a:cubicBezTo>
                  <a:pt x="17" y="486"/>
                  <a:pt x="17" y="486"/>
                  <a:pt x="17" y="486"/>
                </a:cubicBezTo>
                <a:cubicBezTo>
                  <a:pt x="8" y="479"/>
                  <a:pt x="0" y="463"/>
                  <a:pt x="0" y="451"/>
                </a:cubicBezTo>
                <a:cubicBezTo>
                  <a:pt x="0" y="0"/>
                  <a:pt x="0" y="0"/>
                  <a:pt x="0" y="0"/>
                </a:cubicBezTo>
                <a:lnTo>
                  <a:pt x="406"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a:extLst>
              <a:ext uri="{FF2B5EF4-FFF2-40B4-BE49-F238E27FC236}">
                <a16:creationId xmlns:a16="http://schemas.microsoft.com/office/drawing/2014/main" id="{6A86150D-A2F6-4673-ABF7-8BB822DF0D1F}"/>
              </a:ext>
            </a:extLst>
          </p:cNvPr>
          <p:cNvSpPr>
            <a:spLocks/>
          </p:cNvSpPr>
          <p:nvPr/>
        </p:nvSpPr>
        <p:spPr bwMode="auto">
          <a:xfrm>
            <a:off x="3527152" y="2304908"/>
            <a:ext cx="2522024" cy="3845436"/>
          </a:xfrm>
          <a:custGeom>
            <a:avLst/>
            <a:gdLst>
              <a:gd name="T0" fmla="*/ 406 w 406"/>
              <a:gd name="T1" fmla="*/ 0 h 621"/>
              <a:gd name="T2" fmla="*/ 406 w 406"/>
              <a:gd name="T3" fmla="*/ 451 h 621"/>
              <a:gd name="T4" fmla="*/ 389 w 406"/>
              <a:gd name="T5" fmla="*/ 486 h 621"/>
              <a:gd name="T6" fmla="*/ 220 w 406"/>
              <a:gd name="T7" fmla="*/ 614 h 621"/>
              <a:gd name="T8" fmla="*/ 186 w 406"/>
              <a:gd name="T9" fmla="*/ 614 h 621"/>
              <a:gd name="T10" fmla="*/ 17 w 406"/>
              <a:gd name="T11" fmla="*/ 486 h 621"/>
              <a:gd name="T12" fmla="*/ 0 w 406"/>
              <a:gd name="T13" fmla="*/ 451 h 621"/>
              <a:gd name="T14" fmla="*/ 0 w 406"/>
              <a:gd name="T15" fmla="*/ 0 h 621"/>
              <a:gd name="T16" fmla="*/ 406 w 406"/>
              <a:gd name="T17"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621">
                <a:moveTo>
                  <a:pt x="406" y="0"/>
                </a:moveTo>
                <a:cubicBezTo>
                  <a:pt x="406" y="451"/>
                  <a:pt x="406" y="451"/>
                  <a:pt x="406" y="451"/>
                </a:cubicBezTo>
                <a:cubicBezTo>
                  <a:pt x="406" y="463"/>
                  <a:pt x="398" y="479"/>
                  <a:pt x="389" y="486"/>
                </a:cubicBezTo>
                <a:cubicBezTo>
                  <a:pt x="220" y="614"/>
                  <a:pt x="220" y="614"/>
                  <a:pt x="220" y="614"/>
                </a:cubicBezTo>
                <a:cubicBezTo>
                  <a:pt x="211" y="621"/>
                  <a:pt x="195" y="621"/>
                  <a:pt x="186" y="614"/>
                </a:cubicBezTo>
                <a:cubicBezTo>
                  <a:pt x="17" y="486"/>
                  <a:pt x="17" y="486"/>
                  <a:pt x="17" y="486"/>
                </a:cubicBezTo>
                <a:cubicBezTo>
                  <a:pt x="8" y="479"/>
                  <a:pt x="0" y="463"/>
                  <a:pt x="0" y="451"/>
                </a:cubicBezTo>
                <a:cubicBezTo>
                  <a:pt x="0" y="0"/>
                  <a:pt x="0" y="0"/>
                  <a:pt x="0" y="0"/>
                </a:cubicBezTo>
                <a:lnTo>
                  <a:pt x="40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a:extLst>
              <a:ext uri="{FF2B5EF4-FFF2-40B4-BE49-F238E27FC236}">
                <a16:creationId xmlns:a16="http://schemas.microsoft.com/office/drawing/2014/main" id="{6C3BB369-C8A8-4F82-AB9D-14BD4C05DAE4}"/>
              </a:ext>
            </a:extLst>
          </p:cNvPr>
          <p:cNvSpPr>
            <a:spLocks/>
          </p:cNvSpPr>
          <p:nvPr/>
        </p:nvSpPr>
        <p:spPr bwMode="auto">
          <a:xfrm>
            <a:off x="6142825" y="2304908"/>
            <a:ext cx="2522024" cy="3845436"/>
          </a:xfrm>
          <a:custGeom>
            <a:avLst/>
            <a:gdLst>
              <a:gd name="T0" fmla="*/ 406 w 406"/>
              <a:gd name="T1" fmla="*/ 0 h 621"/>
              <a:gd name="T2" fmla="*/ 406 w 406"/>
              <a:gd name="T3" fmla="*/ 451 h 621"/>
              <a:gd name="T4" fmla="*/ 389 w 406"/>
              <a:gd name="T5" fmla="*/ 486 h 621"/>
              <a:gd name="T6" fmla="*/ 220 w 406"/>
              <a:gd name="T7" fmla="*/ 614 h 621"/>
              <a:gd name="T8" fmla="*/ 186 w 406"/>
              <a:gd name="T9" fmla="*/ 614 h 621"/>
              <a:gd name="T10" fmla="*/ 17 w 406"/>
              <a:gd name="T11" fmla="*/ 486 h 621"/>
              <a:gd name="T12" fmla="*/ 0 w 406"/>
              <a:gd name="T13" fmla="*/ 451 h 621"/>
              <a:gd name="T14" fmla="*/ 0 w 406"/>
              <a:gd name="T15" fmla="*/ 0 h 621"/>
              <a:gd name="T16" fmla="*/ 406 w 406"/>
              <a:gd name="T17"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621">
                <a:moveTo>
                  <a:pt x="406" y="0"/>
                </a:moveTo>
                <a:cubicBezTo>
                  <a:pt x="406" y="451"/>
                  <a:pt x="406" y="451"/>
                  <a:pt x="406" y="451"/>
                </a:cubicBezTo>
                <a:cubicBezTo>
                  <a:pt x="406" y="463"/>
                  <a:pt x="398" y="479"/>
                  <a:pt x="389" y="486"/>
                </a:cubicBezTo>
                <a:cubicBezTo>
                  <a:pt x="220" y="614"/>
                  <a:pt x="220" y="614"/>
                  <a:pt x="220" y="614"/>
                </a:cubicBezTo>
                <a:cubicBezTo>
                  <a:pt x="211" y="621"/>
                  <a:pt x="195" y="621"/>
                  <a:pt x="186" y="614"/>
                </a:cubicBezTo>
                <a:cubicBezTo>
                  <a:pt x="17" y="486"/>
                  <a:pt x="17" y="486"/>
                  <a:pt x="17" y="486"/>
                </a:cubicBezTo>
                <a:cubicBezTo>
                  <a:pt x="8" y="479"/>
                  <a:pt x="0" y="463"/>
                  <a:pt x="0" y="451"/>
                </a:cubicBezTo>
                <a:cubicBezTo>
                  <a:pt x="0" y="0"/>
                  <a:pt x="0" y="0"/>
                  <a:pt x="0" y="0"/>
                </a:cubicBezTo>
                <a:lnTo>
                  <a:pt x="406"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a:extLst>
              <a:ext uri="{FF2B5EF4-FFF2-40B4-BE49-F238E27FC236}">
                <a16:creationId xmlns:a16="http://schemas.microsoft.com/office/drawing/2014/main" id="{48B6BAB2-2305-4959-A9A2-579E7660A38C}"/>
              </a:ext>
            </a:extLst>
          </p:cNvPr>
          <p:cNvSpPr>
            <a:spLocks/>
          </p:cNvSpPr>
          <p:nvPr/>
        </p:nvSpPr>
        <p:spPr bwMode="auto">
          <a:xfrm>
            <a:off x="8758498" y="2304908"/>
            <a:ext cx="2522024" cy="3845436"/>
          </a:xfrm>
          <a:custGeom>
            <a:avLst/>
            <a:gdLst>
              <a:gd name="T0" fmla="*/ 406 w 406"/>
              <a:gd name="T1" fmla="*/ 0 h 621"/>
              <a:gd name="T2" fmla="*/ 406 w 406"/>
              <a:gd name="T3" fmla="*/ 451 h 621"/>
              <a:gd name="T4" fmla="*/ 389 w 406"/>
              <a:gd name="T5" fmla="*/ 486 h 621"/>
              <a:gd name="T6" fmla="*/ 220 w 406"/>
              <a:gd name="T7" fmla="*/ 614 h 621"/>
              <a:gd name="T8" fmla="*/ 186 w 406"/>
              <a:gd name="T9" fmla="*/ 614 h 621"/>
              <a:gd name="T10" fmla="*/ 17 w 406"/>
              <a:gd name="T11" fmla="*/ 486 h 621"/>
              <a:gd name="T12" fmla="*/ 0 w 406"/>
              <a:gd name="T13" fmla="*/ 451 h 621"/>
              <a:gd name="T14" fmla="*/ 0 w 406"/>
              <a:gd name="T15" fmla="*/ 0 h 621"/>
              <a:gd name="T16" fmla="*/ 406 w 406"/>
              <a:gd name="T17"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621">
                <a:moveTo>
                  <a:pt x="406" y="0"/>
                </a:moveTo>
                <a:cubicBezTo>
                  <a:pt x="406" y="451"/>
                  <a:pt x="406" y="451"/>
                  <a:pt x="406" y="451"/>
                </a:cubicBezTo>
                <a:cubicBezTo>
                  <a:pt x="406" y="463"/>
                  <a:pt x="398" y="479"/>
                  <a:pt x="389" y="486"/>
                </a:cubicBezTo>
                <a:cubicBezTo>
                  <a:pt x="220" y="614"/>
                  <a:pt x="220" y="614"/>
                  <a:pt x="220" y="614"/>
                </a:cubicBezTo>
                <a:cubicBezTo>
                  <a:pt x="211" y="621"/>
                  <a:pt x="195" y="621"/>
                  <a:pt x="186" y="614"/>
                </a:cubicBezTo>
                <a:cubicBezTo>
                  <a:pt x="17" y="486"/>
                  <a:pt x="17" y="486"/>
                  <a:pt x="17" y="486"/>
                </a:cubicBezTo>
                <a:cubicBezTo>
                  <a:pt x="8" y="479"/>
                  <a:pt x="0" y="463"/>
                  <a:pt x="0" y="451"/>
                </a:cubicBezTo>
                <a:cubicBezTo>
                  <a:pt x="0" y="0"/>
                  <a:pt x="0" y="0"/>
                  <a:pt x="0" y="0"/>
                </a:cubicBezTo>
                <a:lnTo>
                  <a:pt x="40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7">
            <a:extLst>
              <a:ext uri="{FF2B5EF4-FFF2-40B4-BE49-F238E27FC236}">
                <a16:creationId xmlns:a16="http://schemas.microsoft.com/office/drawing/2014/main" id="{1C1E8F0D-D287-4F52-A21E-AB68EA41C9B9}"/>
              </a:ext>
            </a:extLst>
          </p:cNvPr>
          <p:cNvSpPr/>
          <p:nvPr/>
        </p:nvSpPr>
        <p:spPr>
          <a:xfrm>
            <a:off x="1592258" y="1757885"/>
            <a:ext cx="1160468" cy="11604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500ABAD-3497-491D-A817-6B2B9A6AF63F}"/>
              </a:ext>
            </a:extLst>
          </p:cNvPr>
          <p:cNvSpPr/>
          <p:nvPr/>
        </p:nvSpPr>
        <p:spPr>
          <a:xfrm>
            <a:off x="1711321" y="1876948"/>
            <a:ext cx="922342" cy="922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A449583-BC65-4F17-A217-838EC94E3585}"/>
              </a:ext>
            </a:extLst>
          </p:cNvPr>
          <p:cNvSpPr/>
          <p:nvPr/>
        </p:nvSpPr>
        <p:spPr>
          <a:xfrm>
            <a:off x="4207930" y="1757885"/>
            <a:ext cx="1160468" cy="11604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5A6FCD6-6A0D-4458-BE6A-475D3E239D0F}"/>
              </a:ext>
            </a:extLst>
          </p:cNvPr>
          <p:cNvSpPr/>
          <p:nvPr/>
        </p:nvSpPr>
        <p:spPr>
          <a:xfrm>
            <a:off x="4326993" y="1876948"/>
            <a:ext cx="922342" cy="922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0780973-06FA-4820-BAC1-EBBFE285EAB0}"/>
              </a:ext>
            </a:extLst>
          </p:cNvPr>
          <p:cNvSpPr/>
          <p:nvPr/>
        </p:nvSpPr>
        <p:spPr>
          <a:xfrm>
            <a:off x="6823603" y="1757885"/>
            <a:ext cx="1160468" cy="11604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0584F97-440B-4BC6-A06B-17E8DED206D6}"/>
              </a:ext>
            </a:extLst>
          </p:cNvPr>
          <p:cNvSpPr/>
          <p:nvPr/>
        </p:nvSpPr>
        <p:spPr>
          <a:xfrm>
            <a:off x="6942666" y="1876948"/>
            <a:ext cx="922342" cy="922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0742239-B940-4772-812E-835AD009371E}"/>
              </a:ext>
            </a:extLst>
          </p:cNvPr>
          <p:cNvSpPr/>
          <p:nvPr/>
        </p:nvSpPr>
        <p:spPr>
          <a:xfrm>
            <a:off x="9439274" y="1757885"/>
            <a:ext cx="1160468" cy="11604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C4CDD93-0EF1-4DC0-8325-2FB592EA9E73}"/>
              </a:ext>
            </a:extLst>
          </p:cNvPr>
          <p:cNvSpPr/>
          <p:nvPr/>
        </p:nvSpPr>
        <p:spPr>
          <a:xfrm>
            <a:off x="9558337" y="1876948"/>
            <a:ext cx="922342" cy="922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0E5347B-5ED1-406A-B3EE-0363D1EA64D4}"/>
              </a:ext>
            </a:extLst>
          </p:cNvPr>
          <p:cNvGrpSpPr/>
          <p:nvPr/>
        </p:nvGrpSpPr>
        <p:grpSpPr>
          <a:xfrm>
            <a:off x="1077233" y="3418142"/>
            <a:ext cx="2185084" cy="1645255"/>
            <a:chOff x="1077233" y="3330605"/>
            <a:chExt cx="2185084" cy="1645255"/>
          </a:xfrm>
        </p:grpSpPr>
        <p:sp>
          <p:nvSpPr>
            <p:cNvPr id="71" name="Subtitle 6">
              <a:extLst>
                <a:ext uri="{FF2B5EF4-FFF2-40B4-BE49-F238E27FC236}">
                  <a16:creationId xmlns:a16="http://schemas.microsoft.com/office/drawing/2014/main" id="{64A79A3B-EC1C-4218-9E69-69C08A8FB366}"/>
                </a:ext>
              </a:extLst>
            </p:cNvPr>
            <p:cNvSpPr txBox="1">
              <a:spLocks/>
            </p:cNvSpPr>
            <p:nvPr/>
          </p:nvSpPr>
          <p:spPr>
            <a:xfrm>
              <a:off x="1077233" y="3904777"/>
              <a:ext cx="2185084" cy="1071083"/>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spcBef>
                  <a:spcPts val="0"/>
                </a:spcBef>
              </a:pPr>
              <a:r>
                <a:rPr lang="en-US" dirty="0">
                  <a:solidFill>
                    <a:schemeClr val="tx1"/>
                  </a:solidFill>
                  <a:latin typeface="+mn-lt"/>
                  <a:cs typeface="Times New Roman" panose="02020603050405020304" pitchFamily="18" charset="0"/>
                </a:rPr>
                <a:t>This is the sample dummy text insert your desired</a:t>
              </a:r>
            </a:p>
            <a:p>
              <a:pPr>
                <a:lnSpc>
                  <a:spcPts val="1900"/>
                </a:lnSpc>
                <a:spcBef>
                  <a:spcPts val="0"/>
                </a:spcBef>
              </a:pPr>
              <a:r>
                <a:rPr lang="en-US" dirty="0">
                  <a:solidFill>
                    <a:schemeClr val="tx1"/>
                  </a:solidFill>
                  <a:latin typeface="+mn-lt"/>
                  <a:cs typeface="Times New Roman" panose="02020603050405020304" pitchFamily="18" charset="0"/>
                </a:rPr>
                <a:t>text here because this is the dummy text</a:t>
              </a:r>
            </a:p>
          </p:txBody>
        </p:sp>
        <p:sp>
          <p:nvSpPr>
            <p:cNvPr id="72" name="TextBox 71">
              <a:extLst>
                <a:ext uri="{FF2B5EF4-FFF2-40B4-BE49-F238E27FC236}">
                  <a16:creationId xmlns:a16="http://schemas.microsoft.com/office/drawing/2014/main" id="{ACA15DA1-15B2-4FD7-B906-273BEB17FD9B}"/>
                </a:ext>
              </a:extLst>
            </p:cNvPr>
            <p:cNvSpPr txBox="1"/>
            <p:nvPr/>
          </p:nvSpPr>
          <p:spPr>
            <a:xfrm>
              <a:off x="1083622" y="3330605"/>
              <a:ext cx="2177738" cy="400110"/>
            </a:xfrm>
            <a:prstGeom prst="rect">
              <a:avLst/>
            </a:prstGeom>
            <a:noFill/>
          </p:spPr>
          <p:txBody>
            <a:bodyPr wrap="square" rtlCol="0" anchor="b">
              <a:spAutoFit/>
            </a:bodyPr>
            <a:lstStyle/>
            <a:p>
              <a:pPr algn="ctr"/>
              <a:r>
                <a:rPr lang="en-US" sz="2000" b="1"/>
                <a:t>Edit Text</a:t>
              </a:r>
              <a:endParaRPr lang="en-US" sz="2000" b="1" dirty="0"/>
            </a:p>
          </p:txBody>
        </p:sp>
      </p:grpSp>
      <p:cxnSp>
        <p:nvCxnSpPr>
          <p:cNvPr id="22" name="Straight Connector 21">
            <a:extLst>
              <a:ext uri="{FF2B5EF4-FFF2-40B4-BE49-F238E27FC236}">
                <a16:creationId xmlns:a16="http://schemas.microsoft.com/office/drawing/2014/main" id="{999FEF63-933C-4ECB-BF63-9227EF2BAFC6}"/>
              </a:ext>
            </a:extLst>
          </p:cNvPr>
          <p:cNvCxnSpPr/>
          <p:nvPr/>
        </p:nvCxnSpPr>
        <p:spPr>
          <a:xfrm>
            <a:off x="2080260" y="3926840"/>
            <a:ext cx="24384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D3492F50-1A47-40BF-90FF-6B8359E328E2}"/>
              </a:ext>
            </a:extLst>
          </p:cNvPr>
          <p:cNvGrpSpPr/>
          <p:nvPr/>
        </p:nvGrpSpPr>
        <p:grpSpPr>
          <a:xfrm>
            <a:off x="3706133" y="3418142"/>
            <a:ext cx="2185084" cy="1645255"/>
            <a:chOff x="1077233" y="3330605"/>
            <a:chExt cx="2185084" cy="1645255"/>
          </a:xfrm>
        </p:grpSpPr>
        <p:sp>
          <p:nvSpPr>
            <p:cNvPr id="76" name="Subtitle 6">
              <a:extLst>
                <a:ext uri="{FF2B5EF4-FFF2-40B4-BE49-F238E27FC236}">
                  <a16:creationId xmlns:a16="http://schemas.microsoft.com/office/drawing/2014/main" id="{95CBE476-244F-4737-A597-99D54417CC28}"/>
                </a:ext>
              </a:extLst>
            </p:cNvPr>
            <p:cNvSpPr txBox="1">
              <a:spLocks/>
            </p:cNvSpPr>
            <p:nvPr/>
          </p:nvSpPr>
          <p:spPr>
            <a:xfrm>
              <a:off x="1077233" y="3904777"/>
              <a:ext cx="2185084" cy="1071083"/>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spcBef>
                  <a:spcPts val="0"/>
                </a:spcBef>
              </a:pPr>
              <a:r>
                <a:rPr lang="en-US" dirty="0">
                  <a:solidFill>
                    <a:schemeClr val="bg1"/>
                  </a:solidFill>
                  <a:latin typeface="+mn-lt"/>
                  <a:cs typeface="Times New Roman" panose="02020603050405020304" pitchFamily="18" charset="0"/>
                </a:rPr>
                <a:t>This is the sample dummy text insert your desired</a:t>
              </a:r>
            </a:p>
            <a:p>
              <a:pPr>
                <a:lnSpc>
                  <a:spcPts val="1900"/>
                </a:lnSpc>
                <a:spcBef>
                  <a:spcPts val="0"/>
                </a:spcBef>
              </a:pPr>
              <a:r>
                <a:rPr lang="en-US" dirty="0">
                  <a:solidFill>
                    <a:schemeClr val="bg1"/>
                  </a:solidFill>
                  <a:latin typeface="+mn-lt"/>
                  <a:cs typeface="Times New Roman" panose="02020603050405020304" pitchFamily="18" charset="0"/>
                </a:rPr>
                <a:t>text here because this is the dummy text</a:t>
              </a:r>
            </a:p>
          </p:txBody>
        </p:sp>
        <p:sp>
          <p:nvSpPr>
            <p:cNvPr id="77" name="TextBox 76">
              <a:extLst>
                <a:ext uri="{FF2B5EF4-FFF2-40B4-BE49-F238E27FC236}">
                  <a16:creationId xmlns:a16="http://schemas.microsoft.com/office/drawing/2014/main" id="{DC264D9D-BF0B-4A38-B98B-2A25B687170B}"/>
                </a:ext>
              </a:extLst>
            </p:cNvPr>
            <p:cNvSpPr txBox="1"/>
            <p:nvPr/>
          </p:nvSpPr>
          <p:spPr>
            <a:xfrm>
              <a:off x="1083622" y="3330605"/>
              <a:ext cx="2177738" cy="400110"/>
            </a:xfrm>
            <a:prstGeom prst="rect">
              <a:avLst/>
            </a:prstGeom>
            <a:noFill/>
          </p:spPr>
          <p:txBody>
            <a:bodyPr wrap="square" rtlCol="0" anchor="b">
              <a:spAutoFit/>
            </a:bodyPr>
            <a:lstStyle/>
            <a:p>
              <a:pPr algn="ctr"/>
              <a:r>
                <a:rPr lang="en-US" sz="2000" b="1">
                  <a:solidFill>
                    <a:schemeClr val="bg1"/>
                  </a:solidFill>
                </a:rPr>
                <a:t>Edit Text</a:t>
              </a:r>
              <a:endParaRPr lang="en-US" sz="2000" b="1" dirty="0">
                <a:solidFill>
                  <a:schemeClr val="bg1"/>
                </a:solidFill>
              </a:endParaRPr>
            </a:p>
          </p:txBody>
        </p:sp>
      </p:grpSp>
      <p:cxnSp>
        <p:nvCxnSpPr>
          <p:cNvPr id="75" name="Straight Connector 74">
            <a:extLst>
              <a:ext uri="{FF2B5EF4-FFF2-40B4-BE49-F238E27FC236}">
                <a16:creationId xmlns:a16="http://schemas.microsoft.com/office/drawing/2014/main" id="{BB5F435C-1E80-4AE7-B4AB-8D83472C5A4D}"/>
              </a:ext>
            </a:extLst>
          </p:cNvPr>
          <p:cNvCxnSpPr/>
          <p:nvPr/>
        </p:nvCxnSpPr>
        <p:spPr>
          <a:xfrm>
            <a:off x="4709160" y="3926840"/>
            <a:ext cx="24384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07B47840-9169-407C-89EB-28C4B48C32AF}"/>
              </a:ext>
            </a:extLst>
          </p:cNvPr>
          <p:cNvGrpSpPr/>
          <p:nvPr/>
        </p:nvGrpSpPr>
        <p:grpSpPr>
          <a:xfrm>
            <a:off x="6306458" y="3418142"/>
            <a:ext cx="2185084" cy="1645255"/>
            <a:chOff x="1077233" y="3330605"/>
            <a:chExt cx="2185084" cy="1645255"/>
          </a:xfrm>
        </p:grpSpPr>
        <p:sp>
          <p:nvSpPr>
            <p:cNvPr id="81" name="Subtitle 6">
              <a:extLst>
                <a:ext uri="{FF2B5EF4-FFF2-40B4-BE49-F238E27FC236}">
                  <a16:creationId xmlns:a16="http://schemas.microsoft.com/office/drawing/2014/main" id="{7FD59A3C-B1B4-473F-A565-5437404B40B5}"/>
                </a:ext>
              </a:extLst>
            </p:cNvPr>
            <p:cNvSpPr txBox="1">
              <a:spLocks/>
            </p:cNvSpPr>
            <p:nvPr/>
          </p:nvSpPr>
          <p:spPr>
            <a:xfrm>
              <a:off x="1077233" y="3904777"/>
              <a:ext cx="2185084" cy="1071083"/>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spcBef>
                  <a:spcPts val="0"/>
                </a:spcBef>
              </a:pPr>
              <a:r>
                <a:rPr lang="en-US" dirty="0">
                  <a:solidFill>
                    <a:schemeClr val="tx1"/>
                  </a:solidFill>
                  <a:latin typeface="+mn-lt"/>
                  <a:cs typeface="Times New Roman" panose="02020603050405020304" pitchFamily="18" charset="0"/>
                </a:rPr>
                <a:t>This is the sample dummy text insert your desired</a:t>
              </a:r>
            </a:p>
            <a:p>
              <a:pPr>
                <a:lnSpc>
                  <a:spcPts val="1900"/>
                </a:lnSpc>
                <a:spcBef>
                  <a:spcPts val="0"/>
                </a:spcBef>
              </a:pPr>
              <a:r>
                <a:rPr lang="en-US" dirty="0">
                  <a:solidFill>
                    <a:schemeClr val="tx1"/>
                  </a:solidFill>
                  <a:latin typeface="+mn-lt"/>
                  <a:cs typeface="Times New Roman" panose="02020603050405020304" pitchFamily="18" charset="0"/>
                </a:rPr>
                <a:t>text here because this is the dummy text</a:t>
              </a:r>
            </a:p>
          </p:txBody>
        </p:sp>
        <p:sp>
          <p:nvSpPr>
            <p:cNvPr id="82" name="TextBox 81">
              <a:extLst>
                <a:ext uri="{FF2B5EF4-FFF2-40B4-BE49-F238E27FC236}">
                  <a16:creationId xmlns:a16="http://schemas.microsoft.com/office/drawing/2014/main" id="{7A841734-8A25-4593-B1DE-402F991EDFFB}"/>
                </a:ext>
              </a:extLst>
            </p:cNvPr>
            <p:cNvSpPr txBox="1"/>
            <p:nvPr/>
          </p:nvSpPr>
          <p:spPr>
            <a:xfrm>
              <a:off x="1083622" y="3330605"/>
              <a:ext cx="2177738" cy="400110"/>
            </a:xfrm>
            <a:prstGeom prst="rect">
              <a:avLst/>
            </a:prstGeom>
            <a:noFill/>
          </p:spPr>
          <p:txBody>
            <a:bodyPr wrap="square" rtlCol="0" anchor="b">
              <a:spAutoFit/>
            </a:bodyPr>
            <a:lstStyle/>
            <a:p>
              <a:pPr algn="ctr"/>
              <a:r>
                <a:rPr lang="en-US" sz="2000" b="1"/>
                <a:t>Edit Text</a:t>
              </a:r>
              <a:endParaRPr lang="en-US" sz="2000" b="1" dirty="0"/>
            </a:p>
          </p:txBody>
        </p:sp>
      </p:grpSp>
      <p:cxnSp>
        <p:nvCxnSpPr>
          <p:cNvPr id="80" name="Straight Connector 79">
            <a:extLst>
              <a:ext uri="{FF2B5EF4-FFF2-40B4-BE49-F238E27FC236}">
                <a16:creationId xmlns:a16="http://schemas.microsoft.com/office/drawing/2014/main" id="{D51E6E29-7085-457A-AB6F-248169252DE1}"/>
              </a:ext>
            </a:extLst>
          </p:cNvPr>
          <p:cNvCxnSpPr/>
          <p:nvPr/>
        </p:nvCxnSpPr>
        <p:spPr>
          <a:xfrm>
            <a:off x="7309485" y="3926840"/>
            <a:ext cx="24384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4CB025B9-709C-4202-863A-028BEC12AE8B}"/>
              </a:ext>
            </a:extLst>
          </p:cNvPr>
          <p:cNvGrpSpPr/>
          <p:nvPr/>
        </p:nvGrpSpPr>
        <p:grpSpPr>
          <a:xfrm>
            <a:off x="8927738" y="3418142"/>
            <a:ext cx="2185084" cy="1645255"/>
            <a:chOff x="1077233" y="3330605"/>
            <a:chExt cx="2185084" cy="1645255"/>
          </a:xfrm>
        </p:grpSpPr>
        <p:sp>
          <p:nvSpPr>
            <p:cNvPr id="86" name="Subtitle 6">
              <a:extLst>
                <a:ext uri="{FF2B5EF4-FFF2-40B4-BE49-F238E27FC236}">
                  <a16:creationId xmlns:a16="http://schemas.microsoft.com/office/drawing/2014/main" id="{50E1F8F7-D49F-4371-B5AA-2D9874F289A7}"/>
                </a:ext>
              </a:extLst>
            </p:cNvPr>
            <p:cNvSpPr txBox="1">
              <a:spLocks/>
            </p:cNvSpPr>
            <p:nvPr/>
          </p:nvSpPr>
          <p:spPr>
            <a:xfrm>
              <a:off x="1077233" y="3904777"/>
              <a:ext cx="2185084" cy="1071083"/>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spcBef>
                  <a:spcPts val="0"/>
                </a:spcBef>
              </a:pPr>
              <a:r>
                <a:rPr lang="en-US" dirty="0">
                  <a:solidFill>
                    <a:schemeClr val="bg1"/>
                  </a:solidFill>
                  <a:latin typeface="+mn-lt"/>
                  <a:cs typeface="Times New Roman" panose="02020603050405020304" pitchFamily="18" charset="0"/>
                </a:rPr>
                <a:t>This is the sample dummy text insert your desired</a:t>
              </a:r>
            </a:p>
            <a:p>
              <a:pPr>
                <a:lnSpc>
                  <a:spcPts val="1900"/>
                </a:lnSpc>
                <a:spcBef>
                  <a:spcPts val="0"/>
                </a:spcBef>
              </a:pPr>
              <a:r>
                <a:rPr lang="en-US" dirty="0">
                  <a:solidFill>
                    <a:schemeClr val="bg1"/>
                  </a:solidFill>
                  <a:latin typeface="+mn-lt"/>
                  <a:cs typeface="Times New Roman" panose="02020603050405020304" pitchFamily="18" charset="0"/>
                </a:rPr>
                <a:t>text here because this is the dummy text</a:t>
              </a:r>
            </a:p>
          </p:txBody>
        </p:sp>
        <p:sp>
          <p:nvSpPr>
            <p:cNvPr id="87" name="TextBox 86">
              <a:extLst>
                <a:ext uri="{FF2B5EF4-FFF2-40B4-BE49-F238E27FC236}">
                  <a16:creationId xmlns:a16="http://schemas.microsoft.com/office/drawing/2014/main" id="{B1765143-5E38-439E-A750-68730787C33A}"/>
                </a:ext>
              </a:extLst>
            </p:cNvPr>
            <p:cNvSpPr txBox="1"/>
            <p:nvPr/>
          </p:nvSpPr>
          <p:spPr>
            <a:xfrm>
              <a:off x="1083622" y="3330605"/>
              <a:ext cx="2177738" cy="400110"/>
            </a:xfrm>
            <a:prstGeom prst="rect">
              <a:avLst/>
            </a:prstGeom>
            <a:noFill/>
          </p:spPr>
          <p:txBody>
            <a:bodyPr wrap="square" rtlCol="0" anchor="b">
              <a:spAutoFit/>
            </a:bodyPr>
            <a:lstStyle/>
            <a:p>
              <a:pPr algn="ctr"/>
              <a:r>
                <a:rPr lang="en-US" sz="2000" b="1">
                  <a:solidFill>
                    <a:schemeClr val="bg1"/>
                  </a:solidFill>
                </a:rPr>
                <a:t>Edit Text</a:t>
              </a:r>
              <a:endParaRPr lang="en-US" sz="2000" b="1" dirty="0">
                <a:solidFill>
                  <a:schemeClr val="bg1"/>
                </a:solidFill>
              </a:endParaRPr>
            </a:p>
          </p:txBody>
        </p:sp>
      </p:grpSp>
      <p:cxnSp>
        <p:nvCxnSpPr>
          <p:cNvPr id="85" name="Straight Connector 84">
            <a:extLst>
              <a:ext uri="{FF2B5EF4-FFF2-40B4-BE49-F238E27FC236}">
                <a16:creationId xmlns:a16="http://schemas.microsoft.com/office/drawing/2014/main" id="{90A83738-686F-4EFA-8D6C-2FD298DBCDF6}"/>
              </a:ext>
            </a:extLst>
          </p:cNvPr>
          <p:cNvCxnSpPr/>
          <p:nvPr/>
        </p:nvCxnSpPr>
        <p:spPr>
          <a:xfrm>
            <a:off x="9930765" y="3926840"/>
            <a:ext cx="24384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BBFB7C99-0730-4FF0-A087-C2694B204EEE}"/>
              </a:ext>
            </a:extLst>
          </p:cNvPr>
          <p:cNvGrpSpPr/>
          <p:nvPr/>
        </p:nvGrpSpPr>
        <p:grpSpPr>
          <a:xfrm>
            <a:off x="1906876" y="2051717"/>
            <a:ext cx="529648" cy="558512"/>
            <a:chOff x="5453062" y="1476376"/>
            <a:chExt cx="582613" cy="614363"/>
          </a:xfrm>
        </p:grpSpPr>
        <p:sp>
          <p:nvSpPr>
            <p:cNvPr id="88" name="Freeform 9">
              <a:extLst>
                <a:ext uri="{FF2B5EF4-FFF2-40B4-BE49-F238E27FC236}">
                  <a16:creationId xmlns:a16="http://schemas.microsoft.com/office/drawing/2014/main" id="{3F8A70DC-A0A0-4F51-BDE5-A54848456266}"/>
                </a:ext>
              </a:extLst>
            </p:cNvPr>
            <p:cNvSpPr>
              <a:spLocks noEditPoints="1"/>
            </p:cNvSpPr>
            <p:nvPr/>
          </p:nvSpPr>
          <p:spPr bwMode="auto">
            <a:xfrm>
              <a:off x="5453062" y="1476376"/>
              <a:ext cx="582613" cy="336550"/>
            </a:xfrm>
            <a:custGeom>
              <a:avLst/>
              <a:gdLst>
                <a:gd name="T0" fmla="*/ 367 w 367"/>
                <a:gd name="T1" fmla="*/ 106 h 212"/>
                <a:gd name="T2" fmla="*/ 184 w 367"/>
                <a:gd name="T3" fmla="*/ 0 h 212"/>
                <a:gd name="T4" fmla="*/ 0 w 367"/>
                <a:gd name="T5" fmla="*/ 106 h 212"/>
                <a:gd name="T6" fmla="*/ 184 w 367"/>
                <a:gd name="T7" fmla="*/ 212 h 212"/>
                <a:gd name="T8" fmla="*/ 367 w 367"/>
                <a:gd name="T9" fmla="*/ 106 h 212"/>
                <a:gd name="T10" fmla="*/ 367 w 367"/>
                <a:gd name="T11" fmla="*/ 106 h 212"/>
                <a:gd name="T12" fmla="*/ 367 w 367"/>
                <a:gd name="T13" fmla="*/ 106 h 212"/>
              </a:gdLst>
              <a:ahLst/>
              <a:cxnLst>
                <a:cxn ang="0">
                  <a:pos x="T0" y="T1"/>
                </a:cxn>
                <a:cxn ang="0">
                  <a:pos x="T2" y="T3"/>
                </a:cxn>
                <a:cxn ang="0">
                  <a:pos x="T4" y="T5"/>
                </a:cxn>
                <a:cxn ang="0">
                  <a:pos x="T6" y="T7"/>
                </a:cxn>
                <a:cxn ang="0">
                  <a:pos x="T8" y="T9"/>
                </a:cxn>
                <a:cxn ang="0">
                  <a:pos x="T10" y="T11"/>
                </a:cxn>
                <a:cxn ang="0">
                  <a:pos x="T12" y="T13"/>
                </a:cxn>
              </a:cxnLst>
              <a:rect l="0" t="0" r="r" b="b"/>
              <a:pathLst>
                <a:path w="367" h="212">
                  <a:moveTo>
                    <a:pt x="367" y="106"/>
                  </a:moveTo>
                  <a:lnTo>
                    <a:pt x="184" y="0"/>
                  </a:lnTo>
                  <a:lnTo>
                    <a:pt x="0" y="106"/>
                  </a:lnTo>
                  <a:lnTo>
                    <a:pt x="184" y="212"/>
                  </a:lnTo>
                  <a:lnTo>
                    <a:pt x="367" y="106"/>
                  </a:lnTo>
                  <a:close/>
                  <a:moveTo>
                    <a:pt x="367" y="106"/>
                  </a:moveTo>
                  <a:lnTo>
                    <a:pt x="367"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0">
              <a:extLst>
                <a:ext uri="{FF2B5EF4-FFF2-40B4-BE49-F238E27FC236}">
                  <a16:creationId xmlns:a16="http://schemas.microsoft.com/office/drawing/2014/main" id="{6A62D3C9-8A6E-412C-913D-294A6C5BBACE}"/>
                </a:ext>
              </a:extLst>
            </p:cNvPr>
            <p:cNvSpPr>
              <a:spLocks noEditPoints="1"/>
            </p:cNvSpPr>
            <p:nvPr/>
          </p:nvSpPr>
          <p:spPr bwMode="auto">
            <a:xfrm>
              <a:off x="5453062" y="1476376"/>
              <a:ext cx="582613" cy="336550"/>
            </a:xfrm>
            <a:custGeom>
              <a:avLst/>
              <a:gdLst>
                <a:gd name="T0" fmla="*/ 367 w 367"/>
                <a:gd name="T1" fmla="*/ 106 h 212"/>
                <a:gd name="T2" fmla="*/ 184 w 367"/>
                <a:gd name="T3" fmla="*/ 0 h 212"/>
                <a:gd name="T4" fmla="*/ 0 w 367"/>
                <a:gd name="T5" fmla="*/ 106 h 212"/>
                <a:gd name="T6" fmla="*/ 184 w 367"/>
                <a:gd name="T7" fmla="*/ 212 h 212"/>
                <a:gd name="T8" fmla="*/ 367 w 367"/>
                <a:gd name="T9" fmla="*/ 106 h 212"/>
                <a:gd name="T10" fmla="*/ 367 w 367"/>
                <a:gd name="T11" fmla="*/ 106 h 212"/>
                <a:gd name="T12" fmla="*/ 367 w 367"/>
                <a:gd name="T13" fmla="*/ 106 h 212"/>
              </a:gdLst>
              <a:ahLst/>
              <a:cxnLst>
                <a:cxn ang="0">
                  <a:pos x="T0" y="T1"/>
                </a:cxn>
                <a:cxn ang="0">
                  <a:pos x="T2" y="T3"/>
                </a:cxn>
                <a:cxn ang="0">
                  <a:pos x="T4" y="T5"/>
                </a:cxn>
                <a:cxn ang="0">
                  <a:pos x="T6" y="T7"/>
                </a:cxn>
                <a:cxn ang="0">
                  <a:pos x="T8" y="T9"/>
                </a:cxn>
                <a:cxn ang="0">
                  <a:pos x="T10" y="T11"/>
                </a:cxn>
                <a:cxn ang="0">
                  <a:pos x="T12" y="T13"/>
                </a:cxn>
              </a:cxnLst>
              <a:rect l="0" t="0" r="r" b="b"/>
              <a:pathLst>
                <a:path w="367" h="212">
                  <a:moveTo>
                    <a:pt x="367" y="106"/>
                  </a:moveTo>
                  <a:lnTo>
                    <a:pt x="184" y="0"/>
                  </a:lnTo>
                  <a:lnTo>
                    <a:pt x="0" y="106"/>
                  </a:lnTo>
                  <a:lnTo>
                    <a:pt x="184" y="212"/>
                  </a:lnTo>
                  <a:lnTo>
                    <a:pt x="367" y="106"/>
                  </a:lnTo>
                  <a:moveTo>
                    <a:pt x="367" y="106"/>
                  </a:moveTo>
                  <a:lnTo>
                    <a:pt x="367"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1">
              <a:extLst>
                <a:ext uri="{FF2B5EF4-FFF2-40B4-BE49-F238E27FC236}">
                  <a16:creationId xmlns:a16="http://schemas.microsoft.com/office/drawing/2014/main" id="{043B7CF2-FF8A-4060-B615-E41F6E82D1DA}"/>
                </a:ext>
              </a:extLst>
            </p:cNvPr>
            <p:cNvSpPr>
              <a:spLocks noEditPoints="1"/>
            </p:cNvSpPr>
            <p:nvPr/>
          </p:nvSpPr>
          <p:spPr bwMode="auto">
            <a:xfrm>
              <a:off x="5453062" y="1728788"/>
              <a:ext cx="582613" cy="223838"/>
            </a:xfrm>
            <a:custGeom>
              <a:avLst/>
              <a:gdLst>
                <a:gd name="T0" fmla="*/ 184 w 367"/>
                <a:gd name="T1" fmla="*/ 72 h 141"/>
                <a:gd name="T2" fmla="*/ 58 w 367"/>
                <a:gd name="T3" fmla="*/ 0 h 141"/>
                <a:gd name="T4" fmla="*/ 0 w 367"/>
                <a:gd name="T5" fmla="*/ 34 h 141"/>
                <a:gd name="T6" fmla="*/ 184 w 367"/>
                <a:gd name="T7" fmla="*/ 141 h 141"/>
                <a:gd name="T8" fmla="*/ 367 w 367"/>
                <a:gd name="T9" fmla="*/ 34 h 141"/>
                <a:gd name="T10" fmla="*/ 307 w 367"/>
                <a:gd name="T11" fmla="*/ 0 h 141"/>
                <a:gd name="T12" fmla="*/ 184 w 367"/>
                <a:gd name="T13" fmla="*/ 72 h 141"/>
                <a:gd name="T14" fmla="*/ 184 w 367"/>
                <a:gd name="T15" fmla="*/ 72 h 141"/>
                <a:gd name="T16" fmla="*/ 184 w 367"/>
                <a:gd name="T17"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141">
                  <a:moveTo>
                    <a:pt x="184" y="72"/>
                  </a:moveTo>
                  <a:lnTo>
                    <a:pt x="58" y="0"/>
                  </a:lnTo>
                  <a:lnTo>
                    <a:pt x="0" y="34"/>
                  </a:lnTo>
                  <a:lnTo>
                    <a:pt x="184" y="141"/>
                  </a:lnTo>
                  <a:lnTo>
                    <a:pt x="367" y="34"/>
                  </a:lnTo>
                  <a:lnTo>
                    <a:pt x="307" y="0"/>
                  </a:lnTo>
                  <a:lnTo>
                    <a:pt x="184" y="72"/>
                  </a:lnTo>
                  <a:close/>
                  <a:moveTo>
                    <a:pt x="184" y="72"/>
                  </a:moveTo>
                  <a:lnTo>
                    <a:pt x="184"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2">
              <a:extLst>
                <a:ext uri="{FF2B5EF4-FFF2-40B4-BE49-F238E27FC236}">
                  <a16:creationId xmlns:a16="http://schemas.microsoft.com/office/drawing/2014/main" id="{5E81D74A-8E62-4254-AFA9-3F930F733CD8}"/>
                </a:ext>
              </a:extLst>
            </p:cNvPr>
            <p:cNvSpPr>
              <a:spLocks noEditPoints="1"/>
            </p:cNvSpPr>
            <p:nvPr/>
          </p:nvSpPr>
          <p:spPr bwMode="auto">
            <a:xfrm>
              <a:off x="5453062" y="1728788"/>
              <a:ext cx="582613" cy="223838"/>
            </a:xfrm>
            <a:custGeom>
              <a:avLst/>
              <a:gdLst>
                <a:gd name="T0" fmla="*/ 184 w 367"/>
                <a:gd name="T1" fmla="*/ 72 h 141"/>
                <a:gd name="T2" fmla="*/ 58 w 367"/>
                <a:gd name="T3" fmla="*/ 0 h 141"/>
                <a:gd name="T4" fmla="*/ 0 w 367"/>
                <a:gd name="T5" fmla="*/ 34 h 141"/>
                <a:gd name="T6" fmla="*/ 184 w 367"/>
                <a:gd name="T7" fmla="*/ 141 h 141"/>
                <a:gd name="T8" fmla="*/ 367 w 367"/>
                <a:gd name="T9" fmla="*/ 34 h 141"/>
                <a:gd name="T10" fmla="*/ 307 w 367"/>
                <a:gd name="T11" fmla="*/ 0 h 141"/>
                <a:gd name="T12" fmla="*/ 184 w 367"/>
                <a:gd name="T13" fmla="*/ 72 h 141"/>
                <a:gd name="T14" fmla="*/ 184 w 367"/>
                <a:gd name="T15" fmla="*/ 72 h 141"/>
                <a:gd name="T16" fmla="*/ 184 w 367"/>
                <a:gd name="T17"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141">
                  <a:moveTo>
                    <a:pt x="184" y="72"/>
                  </a:moveTo>
                  <a:lnTo>
                    <a:pt x="58" y="0"/>
                  </a:lnTo>
                  <a:lnTo>
                    <a:pt x="0" y="34"/>
                  </a:lnTo>
                  <a:lnTo>
                    <a:pt x="184" y="141"/>
                  </a:lnTo>
                  <a:lnTo>
                    <a:pt x="367" y="34"/>
                  </a:lnTo>
                  <a:lnTo>
                    <a:pt x="307" y="0"/>
                  </a:lnTo>
                  <a:lnTo>
                    <a:pt x="184" y="72"/>
                  </a:lnTo>
                  <a:moveTo>
                    <a:pt x="184" y="72"/>
                  </a:moveTo>
                  <a:lnTo>
                    <a:pt x="184"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3">
              <a:extLst>
                <a:ext uri="{FF2B5EF4-FFF2-40B4-BE49-F238E27FC236}">
                  <a16:creationId xmlns:a16="http://schemas.microsoft.com/office/drawing/2014/main" id="{E3F527F1-00EC-4D4C-93EC-FE1AFD921822}"/>
                </a:ext>
              </a:extLst>
            </p:cNvPr>
            <p:cNvSpPr>
              <a:spLocks noEditPoints="1"/>
            </p:cNvSpPr>
            <p:nvPr/>
          </p:nvSpPr>
          <p:spPr bwMode="auto">
            <a:xfrm>
              <a:off x="5453062" y="1866901"/>
              <a:ext cx="582613" cy="223838"/>
            </a:xfrm>
            <a:custGeom>
              <a:avLst/>
              <a:gdLst>
                <a:gd name="T0" fmla="*/ 184 w 367"/>
                <a:gd name="T1" fmla="*/ 72 h 141"/>
                <a:gd name="T2" fmla="*/ 58 w 367"/>
                <a:gd name="T3" fmla="*/ 0 h 141"/>
                <a:gd name="T4" fmla="*/ 0 w 367"/>
                <a:gd name="T5" fmla="*/ 35 h 141"/>
                <a:gd name="T6" fmla="*/ 184 w 367"/>
                <a:gd name="T7" fmla="*/ 141 h 141"/>
                <a:gd name="T8" fmla="*/ 367 w 367"/>
                <a:gd name="T9" fmla="*/ 35 h 141"/>
                <a:gd name="T10" fmla="*/ 307 w 367"/>
                <a:gd name="T11" fmla="*/ 0 h 141"/>
                <a:gd name="T12" fmla="*/ 184 w 367"/>
                <a:gd name="T13" fmla="*/ 72 h 141"/>
                <a:gd name="T14" fmla="*/ 184 w 367"/>
                <a:gd name="T15" fmla="*/ 72 h 141"/>
                <a:gd name="T16" fmla="*/ 184 w 367"/>
                <a:gd name="T17"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141">
                  <a:moveTo>
                    <a:pt x="184" y="72"/>
                  </a:moveTo>
                  <a:lnTo>
                    <a:pt x="58" y="0"/>
                  </a:lnTo>
                  <a:lnTo>
                    <a:pt x="0" y="35"/>
                  </a:lnTo>
                  <a:lnTo>
                    <a:pt x="184" y="141"/>
                  </a:lnTo>
                  <a:lnTo>
                    <a:pt x="367" y="35"/>
                  </a:lnTo>
                  <a:lnTo>
                    <a:pt x="307" y="0"/>
                  </a:lnTo>
                  <a:lnTo>
                    <a:pt x="184" y="72"/>
                  </a:lnTo>
                  <a:close/>
                  <a:moveTo>
                    <a:pt x="184" y="72"/>
                  </a:moveTo>
                  <a:lnTo>
                    <a:pt x="184"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4">
              <a:extLst>
                <a:ext uri="{FF2B5EF4-FFF2-40B4-BE49-F238E27FC236}">
                  <a16:creationId xmlns:a16="http://schemas.microsoft.com/office/drawing/2014/main" id="{0863AC19-D36D-439A-973A-ACB4EB5B94B2}"/>
                </a:ext>
              </a:extLst>
            </p:cNvPr>
            <p:cNvSpPr>
              <a:spLocks noEditPoints="1"/>
            </p:cNvSpPr>
            <p:nvPr/>
          </p:nvSpPr>
          <p:spPr bwMode="auto">
            <a:xfrm>
              <a:off x="5453062" y="1866901"/>
              <a:ext cx="582613" cy="223838"/>
            </a:xfrm>
            <a:custGeom>
              <a:avLst/>
              <a:gdLst>
                <a:gd name="T0" fmla="*/ 184 w 367"/>
                <a:gd name="T1" fmla="*/ 72 h 141"/>
                <a:gd name="T2" fmla="*/ 58 w 367"/>
                <a:gd name="T3" fmla="*/ 0 h 141"/>
                <a:gd name="T4" fmla="*/ 0 w 367"/>
                <a:gd name="T5" fmla="*/ 35 h 141"/>
                <a:gd name="T6" fmla="*/ 184 w 367"/>
                <a:gd name="T7" fmla="*/ 141 h 141"/>
                <a:gd name="T8" fmla="*/ 367 w 367"/>
                <a:gd name="T9" fmla="*/ 35 h 141"/>
                <a:gd name="T10" fmla="*/ 307 w 367"/>
                <a:gd name="T11" fmla="*/ 0 h 141"/>
                <a:gd name="T12" fmla="*/ 184 w 367"/>
                <a:gd name="T13" fmla="*/ 72 h 141"/>
                <a:gd name="T14" fmla="*/ 184 w 367"/>
                <a:gd name="T15" fmla="*/ 72 h 141"/>
                <a:gd name="T16" fmla="*/ 184 w 367"/>
                <a:gd name="T17"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141">
                  <a:moveTo>
                    <a:pt x="184" y="72"/>
                  </a:moveTo>
                  <a:lnTo>
                    <a:pt x="58" y="0"/>
                  </a:lnTo>
                  <a:lnTo>
                    <a:pt x="0" y="35"/>
                  </a:lnTo>
                  <a:lnTo>
                    <a:pt x="184" y="141"/>
                  </a:lnTo>
                  <a:lnTo>
                    <a:pt x="367" y="35"/>
                  </a:lnTo>
                  <a:lnTo>
                    <a:pt x="307" y="0"/>
                  </a:lnTo>
                  <a:lnTo>
                    <a:pt x="184" y="72"/>
                  </a:lnTo>
                  <a:moveTo>
                    <a:pt x="184" y="72"/>
                  </a:moveTo>
                  <a:lnTo>
                    <a:pt x="184"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F9468B37-B5AE-4402-9ADF-CA4AFA01FDCE}"/>
              </a:ext>
            </a:extLst>
          </p:cNvPr>
          <p:cNvGrpSpPr/>
          <p:nvPr/>
        </p:nvGrpSpPr>
        <p:grpSpPr>
          <a:xfrm>
            <a:off x="7133917" y="2090496"/>
            <a:ext cx="528730" cy="452634"/>
            <a:chOff x="6169025" y="1454151"/>
            <a:chExt cx="639763" cy="547687"/>
          </a:xfrm>
        </p:grpSpPr>
        <p:sp>
          <p:nvSpPr>
            <p:cNvPr id="94" name="Freeform 15">
              <a:extLst>
                <a:ext uri="{FF2B5EF4-FFF2-40B4-BE49-F238E27FC236}">
                  <a16:creationId xmlns:a16="http://schemas.microsoft.com/office/drawing/2014/main" id="{24B4BDD3-3CC8-49DB-9F95-635163CE2CFB}"/>
                </a:ext>
              </a:extLst>
            </p:cNvPr>
            <p:cNvSpPr>
              <a:spLocks noEditPoints="1"/>
            </p:cNvSpPr>
            <p:nvPr/>
          </p:nvSpPr>
          <p:spPr bwMode="auto">
            <a:xfrm>
              <a:off x="6169025" y="1619251"/>
              <a:ext cx="53975" cy="168275"/>
            </a:xfrm>
            <a:custGeom>
              <a:avLst/>
              <a:gdLst>
                <a:gd name="T0" fmla="*/ 13 w 13"/>
                <a:gd name="T1" fmla="*/ 40 h 40"/>
                <a:gd name="T2" fmla="*/ 4 w 13"/>
                <a:gd name="T3" fmla="*/ 40 h 40"/>
                <a:gd name="T4" fmla="*/ 0 w 13"/>
                <a:gd name="T5" fmla="*/ 36 h 40"/>
                <a:gd name="T6" fmla="*/ 0 w 13"/>
                <a:gd name="T7" fmla="*/ 4 h 40"/>
                <a:gd name="T8" fmla="*/ 4 w 13"/>
                <a:gd name="T9" fmla="*/ 0 h 40"/>
                <a:gd name="T10" fmla="*/ 13 w 13"/>
                <a:gd name="T11" fmla="*/ 0 h 40"/>
                <a:gd name="T12" fmla="*/ 13 w 13"/>
                <a:gd name="T13" fmla="*/ 40 h 40"/>
                <a:gd name="T14" fmla="*/ 13 w 13"/>
                <a:gd name="T15" fmla="*/ 40 h 40"/>
                <a:gd name="T16" fmla="*/ 13 w 1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0">
                  <a:moveTo>
                    <a:pt x="13" y="40"/>
                  </a:moveTo>
                  <a:cubicBezTo>
                    <a:pt x="4" y="40"/>
                    <a:pt x="4" y="40"/>
                    <a:pt x="4" y="40"/>
                  </a:cubicBezTo>
                  <a:cubicBezTo>
                    <a:pt x="2" y="40"/>
                    <a:pt x="0" y="38"/>
                    <a:pt x="0" y="36"/>
                  </a:cubicBezTo>
                  <a:cubicBezTo>
                    <a:pt x="0" y="4"/>
                    <a:pt x="0" y="4"/>
                    <a:pt x="0" y="4"/>
                  </a:cubicBezTo>
                  <a:cubicBezTo>
                    <a:pt x="0" y="2"/>
                    <a:pt x="2" y="0"/>
                    <a:pt x="4" y="0"/>
                  </a:cubicBezTo>
                  <a:cubicBezTo>
                    <a:pt x="13" y="0"/>
                    <a:pt x="13" y="0"/>
                    <a:pt x="13" y="0"/>
                  </a:cubicBezTo>
                  <a:lnTo>
                    <a:pt x="13" y="40"/>
                  </a:lnTo>
                  <a:close/>
                  <a:moveTo>
                    <a:pt x="13" y="40"/>
                  </a:moveTo>
                  <a:cubicBezTo>
                    <a:pt x="13" y="40"/>
                    <a:pt x="13" y="40"/>
                    <a:pt x="13" y="4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
              <a:extLst>
                <a:ext uri="{FF2B5EF4-FFF2-40B4-BE49-F238E27FC236}">
                  <a16:creationId xmlns:a16="http://schemas.microsoft.com/office/drawing/2014/main" id="{563BC9E5-DE0D-42CF-BB7B-5E860D2E3B04}"/>
                </a:ext>
              </a:extLst>
            </p:cNvPr>
            <p:cNvSpPr>
              <a:spLocks noEditPoints="1"/>
            </p:cNvSpPr>
            <p:nvPr/>
          </p:nvSpPr>
          <p:spPr bwMode="auto">
            <a:xfrm>
              <a:off x="6280150" y="1858963"/>
              <a:ext cx="92075" cy="142875"/>
            </a:xfrm>
            <a:custGeom>
              <a:avLst/>
              <a:gdLst>
                <a:gd name="T0" fmla="*/ 18 w 22"/>
                <a:gd name="T1" fmla="*/ 34 h 34"/>
                <a:gd name="T2" fmla="*/ 4 w 22"/>
                <a:gd name="T3" fmla="*/ 34 h 34"/>
                <a:gd name="T4" fmla="*/ 0 w 22"/>
                <a:gd name="T5" fmla="*/ 29 h 34"/>
                <a:gd name="T6" fmla="*/ 0 w 22"/>
                <a:gd name="T7" fmla="*/ 0 h 34"/>
                <a:gd name="T8" fmla="*/ 22 w 22"/>
                <a:gd name="T9" fmla="*/ 0 h 34"/>
                <a:gd name="T10" fmla="*/ 22 w 22"/>
                <a:gd name="T11" fmla="*/ 29 h 34"/>
                <a:gd name="T12" fmla="*/ 18 w 22"/>
                <a:gd name="T13" fmla="*/ 34 h 34"/>
                <a:gd name="T14" fmla="*/ 18 w 22"/>
                <a:gd name="T15" fmla="*/ 34 h 34"/>
                <a:gd name="T16" fmla="*/ 18 w 2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4">
                  <a:moveTo>
                    <a:pt x="18" y="34"/>
                  </a:moveTo>
                  <a:cubicBezTo>
                    <a:pt x="4" y="34"/>
                    <a:pt x="4" y="34"/>
                    <a:pt x="4" y="34"/>
                  </a:cubicBezTo>
                  <a:cubicBezTo>
                    <a:pt x="2" y="34"/>
                    <a:pt x="0" y="31"/>
                    <a:pt x="0" y="29"/>
                  </a:cubicBezTo>
                  <a:cubicBezTo>
                    <a:pt x="0" y="0"/>
                    <a:pt x="0" y="0"/>
                    <a:pt x="0" y="0"/>
                  </a:cubicBezTo>
                  <a:cubicBezTo>
                    <a:pt x="22" y="0"/>
                    <a:pt x="22" y="0"/>
                    <a:pt x="22" y="0"/>
                  </a:cubicBezTo>
                  <a:cubicBezTo>
                    <a:pt x="22" y="29"/>
                    <a:pt x="22" y="29"/>
                    <a:pt x="22" y="29"/>
                  </a:cubicBezTo>
                  <a:cubicBezTo>
                    <a:pt x="22" y="31"/>
                    <a:pt x="20" y="34"/>
                    <a:pt x="18" y="34"/>
                  </a:cubicBezTo>
                  <a:close/>
                  <a:moveTo>
                    <a:pt x="18" y="34"/>
                  </a:moveTo>
                  <a:cubicBezTo>
                    <a:pt x="18" y="34"/>
                    <a:pt x="18" y="34"/>
                    <a:pt x="18" y="3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7">
              <a:extLst>
                <a:ext uri="{FF2B5EF4-FFF2-40B4-BE49-F238E27FC236}">
                  <a16:creationId xmlns:a16="http://schemas.microsoft.com/office/drawing/2014/main" id="{33EEC24B-23FB-4377-8578-229E1CCE330E}"/>
                </a:ext>
              </a:extLst>
            </p:cNvPr>
            <p:cNvSpPr>
              <a:spLocks noEditPoints="1"/>
            </p:cNvSpPr>
            <p:nvPr/>
          </p:nvSpPr>
          <p:spPr bwMode="auto">
            <a:xfrm>
              <a:off x="6259513" y="1581151"/>
              <a:ext cx="112713" cy="239713"/>
            </a:xfrm>
            <a:custGeom>
              <a:avLst/>
              <a:gdLst>
                <a:gd name="T0" fmla="*/ 27 w 27"/>
                <a:gd name="T1" fmla="*/ 0 h 57"/>
                <a:gd name="T2" fmla="*/ 5 w 27"/>
                <a:gd name="T3" fmla="*/ 0 h 57"/>
                <a:gd name="T4" fmla="*/ 0 w 27"/>
                <a:gd name="T5" fmla="*/ 5 h 57"/>
                <a:gd name="T6" fmla="*/ 0 w 27"/>
                <a:gd name="T7" fmla="*/ 53 h 57"/>
                <a:gd name="T8" fmla="*/ 5 w 27"/>
                <a:gd name="T9" fmla="*/ 57 h 57"/>
                <a:gd name="T10" fmla="*/ 27 w 27"/>
                <a:gd name="T11" fmla="*/ 57 h 57"/>
                <a:gd name="T12" fmla="*/ 27 w 27"/>
                <a:gd name="T13" fmla="*/ 0 h 57"/>
                <a:gd name="T14" fmla="*/ 27 w 27"/>
                <a:gd name="T15" fmla="*/ 0 h 57"/>
                <a:gd name="T16" fmla="*/ 27 w 2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7">
                  <a:moveTo>
                    <a:pt x="27" y="0"/>
                  </a:moveTo>
                  <a:cubicBezTo>
                    <a:pt x="5" y="0"/>
                    <a:pt x="5" y="0"/>
                    <a:pt x="5" y="0"/>
                  </a:cubicBezTo>
                  <a:cubicBezTo>
                    <a:pt x="2" y="0"/>
                    <a:pt x="0" y="2"/>
                    <a:pt x="0" y="5"/>
                  </a:cubicBezTo>
                  <a:cubicBezTo>
                    <a:pt x="0" y="53"/>
                    <a:pt x="0" y="53"/>
                    <a:pt x="0" y="53"/>
                  </a:cubicBezTo>
                  <a:cubicBezTo>
                    <a:pt x="0" y="55"/>
                    <a:pt x="2" y="57"/>
                    <a:pt x="5" y="57"/>
                  </a:cubicBezTo>
                  <a:cubicBezTo>
                    <a:pt x="27" y="57"/>
                    <a:pt x="27" y="57"/>
                    <a:pt x="27" y="57"/>
                  </a:cubicBezTo>
                  <a:lnTo>
                    <a:pt x="27" y="0"/>
                  </a:lnTo>
                  <a:close/>
                  <a:moveTo>
                    <a:pt x="27" y="0"/>
                  </a:move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8">
              <a:extLst>
                <a:ext uri="{FF2B5EF4-FFF2-40B4-BE49-F238E27FC236}">
                  <a16:creationId xmlns:a16="http://schemas.microsoft.com/office/drawing/2014/main" id="{45EC7EB6-99F9-4E0C-B8D7-B35B52F7583D}"/>
                </a:ext>
              </a:extLst>
            </p:cNvPr>
            <p:cNvSpPr>
              <a:spLocks noEditPoints="1"/>
            </p:cNvSpPr>
            <p:nvPr/>
          </p:nvSpPr>
          <p:spPr bwMode="auto">
            <a:xfrm>
              <a:off x="6413500" y="1454151"/>
              <a:ext cx="320675" cy="493713"/>
            </a:xfrm>
            <a:custGeom>
              <a:avLst/>
              <a:gdLst>
                <a:gd name="T0" fmla="*/ 75 w 77"/>
                <a:gd name="T1" fmla="*/ 1 h 117"/>
                <a:gd name="T2" fmla="*/ 69 w 77"/>
                <a:gd name="T3" fmla="*/ 1 h 117"/>
                <a:gd name="T4" fmla="*/ 0 w 77"/>
                <a:gd name="T5" fmla="*/ 30 h 117"/>
                <a:gd name="T6" fmla="*/ 0 w 77"/>
                <a:gd name="T7" fmla="*/ 88 h 117"/>
                <a:gd name="T8" fmla="*/ 69 w 77"/>
                <a:gd name="T9" fmla="*/ 116 h 117"/>
                <a:gd name="T10" fmla="*/ 72 w 77"/>
                <a:gd name="T11" fmla="*/ 117 h 117"/>
                <a:gd name="T12" fmla="*/ 75 w 77"/>
                <a:gd name="T13" fmla="*/ 117 h 117"/>
                <a:gd name="T14" fmla="*/ 77 w 77"/>
                <a:gd name="T15" fmla="*/ 113 h 117"/>
                <a:gd name="T16" fmla="*/ 77 w 77"/>
                <a:gd name="T17" fmla="*/ 5 h 117"/>
                <a:gd name="T18" fmla="*/ 75 w 77"/>
                <a:gd name="T19" fmla="*/ 1 h 117"/>
                <a:gd name="T20" fmla="*/ 75 w 77"/>
                <a:gd name="T21" fmla="*/ 1 h 117"/>
                <a:gd name="T22" fmla="*/ 75 w 77"/>
                <a:gd name="T23"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17">
                  <a:moveTo>
                    <a:pt x="75" y="1"/>
                  </a:moveTo>
                  <a:cubicBezTo>
                    <a:pt x="73" y="0"/>
                    <a:pt x="71" y="0"/>
                    <a:pt x="69" y="1"/>
                  </a:cubicBezTo>
                  <a:cubicBezTo>
                    <a:pt x="50" y="18"/>
                    <a:pt x="25" y="29"/>
                    <a:pt x="0" y="30"/>
                  </a:cubicBezTo>
                  <a:cubicBezTo>
                    <a:pt x="0" y="88"/>
                    <a:pt x="0" y="88"/>
                    <a:pt x="0" y="88"/>
                  </a:cubicBezTo>
                  <a:cubicBezTo>
                    <a:pt x="25" y="89"/>
                    <a:pt x="50" y="99"/>
                    <a:pt x="69" y="116"/>
                  </a:cubicBezTo>
                  <a:cubicBezTo>
                    <a:pt x="70" y="117"/>
                    <a:pt x="71" y="117"/>
                    <a:pt x="72" y="117"/>
                  </a:cubicBezTo>
                  <a:cubicBezTo>
                    <a:pt x="73" y="117"/>
                    <a:pt x="74" y="117"/>
                    <a:pt x="75" y="117"/>
                  </a:cubicBezTo>
                  <a:cubicBezTo>
                    <a:pt x="76" y="116"/>
                    <a:pt x="77" y="114"/>
                    <a:pt x="77" y="113"/>
                  </a:cubicBezTo>
                  <a:cubicBezTo>
                    <a:pt x="77" y="5"/>
                    <a:pt x="77" y="5"/>
                    <a:pt x="77" y="5"/>
                  </a:cubicBezTo>
                  <a:cubicBezTo>
                    <a:pt x="77" y="3"/>
                    <a:pt x="76" y="2"/>
                    <a:pt x="75" y="1"/>
                  </a:cubicBezTo>
                  <a:close/>
                  <a:moveTo>
                    <a:pt x="75" y="1"/>
                  </a:moveTo>
                  <a:cubicBezTo>
                    <a:pt x="75" y="1"/>
                    <a:pt x="75" y="1"/>
                    <a:pt x="75" y="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9">
              <a:extLst>
                <a:ext uri="{FF2B5EF4-FFF2-40B4-BE49-F238E27FC236}">
                  <a16:creationId xmlns:a16="http://schemas.microsoft.com/office/drawing/2014/main" id="{B5D13135-1383-4E8D-A108-B0193C1A3A37}"/>
                </a:ext>
              </a:extLst>
            </p:cNvPr>
            <p:cNvSpPr>
              <a:spLocks noEditPoints="1"/>
            </p:cNvSpPr>
            <p:nvPr/>
          </p:nvSpPr>
          <p:spPr bwMode="auto">
            <a:xfrm>
              <a:off x="6770688" y="1627188"/>
              <a:ext cx="38100" cy="152400"/>
            </a:xfrm>
            <a:custGeom>
              <a:avLst/>
              <a:gdLst>
                <a:gd name="T0" fmla="*/ 0 w 9"/>
                <a:gd name="T1" fmla="*/ 0 h 36"/>
                <a:gd name="T2" fmla="*/ 0 w 9"/>
                <a:gd name="T3" fmla="*/ 36 h 36"/>
                <a:gd name="T4" fmla="*/ 9 w 9"/>
                <a:gd name="T5" fmla="*/ 18 h 36"/>
                <a:gd name="T6" fmla="*/ 0 w 9"/>
                <a:gd name="T7" fmla="*/ 0 h 36"/>
                <a:gd name="T8" fmla="*/ 0 w 9"/>
                <a:gd name="T9" fmla="*/ 0 h 36"/>
                <a:gd name="T10" fmla="*/ 0 w 9"/>
                <a:gd name="T11" fmla="*/ 0 h 36"/>
              </a:gdLst>
              <a:ahLst/>
              <a:cxnLst>
                <a:cxn ang="0">
                  <a:pos x="T0" y="T1"/>
                </a:cxn>
                <a:cxn ang="0">
                  <a:pos x="T2" y="T3"/>
                </a:cxn>
                <a:cxn ang="0">
                  <a:pos x="T4" y="T5"/>
                </a:cxn>
                <a:cxn ang="0">
                  <a:pos x="T6" y="T7"/>
                </a:cxn>
                <a:cxn ang="0">
                  <a:pos x="T8" y="T9"/>
                </a:cxn>
                <a:cxn ang="0">
                  <a:pos x="T10" y="T11"/>
                </a:cxn>
              </a:cxnLst>
              <a:rect l="0" t="0" r="r" b="b"/>
              <a:pathLst>
                <a:path w="9" h="36">
                  <a:moveTo>
                    <a:pt x="0" y="0"/>
                  </a:moveTo>
                  <a:cubicBezTo>
                    <a:pt x="0" y="36"/>
                    <a:pt x="0" y="36"/>
                    <a:pt x="0" y="36"/>
                  </a:cubicBezTo>
                  <a:cubicBezTo>
                    <a:pt x="5" y="32"/>
                    <a:pt x="9" y="25"/>
                    <a:pt x="9" y="18"/>
                  </a:cubicBezTo>
                  <a:cubicBezTo>
                    <a:pt x="9" y="11"/>
                    <a:pt x="5" y="4"/>
                    <a:pt x="0" y="0"/>
                  </a:cubicBezTo>
                  <a:close/>
                  <a:moveTo>
                    <a:pt x="0" y="0"/>
                  </a:move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5" name="Group 104">
            <a:extLst>
              <a:ext uri="{FF2B5EF4-FFF2-40B4-BE49-F238E27FC236}">
                <a16:creationId xmlns:a16="http://schemas.microsoft.com/office/drawing/2014/main" id="{65EC693E-3A0F-48B9-964D-BED6FC9B2DC8}"/>
              </a:ext>
            </a:extLst>
          </p:cNvPr>
          <p:cNvGrpSpPr/>
          <p:nvPr/>
        </p:nvGrpSpPr>
        <p:grpSpPr>
          <a:xfrm>
            <a:off x="4553682" y="2083493"/>
            <a:ext cx="467066" cy="473625"/>
            <a:chOff x="6924675" y="1441451"/>
            <a:chExt cx="565150" cy="573087"/>
          </a:xfrm>
        </p:grpSpPr>
        <p:sp>
          <p:nvSpPr>
            <p:cNvPr id="99" name="Freeform 20">
              <a:extLst>
                <a:ext uri="{FF2B5EF4-FFF2-40B4-BE49-F238E27FC236}">
                  <a16:creationId xmlns:a16="http://schemas.microsoft.com/office/drawing/2014/main" id="{383C8A06-833D-48C1-8EE1-56D80D0F3829}"/>
                </a:ext>
              </a:extLst>
            </p:cNvPr>
            <p:cNvSpPr>
              <a:spLocks noEditPoints="1"/>
            </p:cNvSpPr>
            <p:nvPr/>
          </p:nvSpPr>
          <p:spPr bwMode="auto">
            <a:xfrm>
              <a:off x="6924675" y="1441451"/>
              <a:ext cx="565150" cy="134938"/>
            </a:xfrm>
            <a:custGeom>
              <a:avLst/>
              <a:gdLst>
                <a:gd name="T0" fmla="*/ 136 w 136"/>
                <a:gd name="T1" fmla="*/ 32 h 32"/>
                <a:gd name="T2" fmla="*/ 136 w 136"/>
                <a:gd name="T3" fmla="*/ 12 h 32"/>
                <a:gd name="T4" fmla="*/ 124 w 136"/>
                <a:gd name="T5" fmla="*/ 0 h 32"/>
                <a:gd name="T6" fmla="*/ 12 w 136"/>
                <a:gd name="T7" fmla="*/ 0 h 32"/>
                <a:gd name="T8" fmla="*/ 0 w 136"/>
                <a:gd name="T9" fmla="*/ 12 h 32"/>
                <a:gd name="T10" fmla="*/ 0 w 136"/>
                <a:gd name="T11" fmla="*/ 32 h 32"/>
                <a:gd name="T12" fmla="*/ 136 w 136"/>
                <a:gd name="T13" fmla="*/ 32 h 32"/>
                <a:gd name="T14" fmla="*/ 92 w 136"/>
                <a:gd name="T15" fmla="*/ 16 h 32"/>
                <a:gd name="T16" fmla="*/ 116 w 136"/>
                <a:gd name="T17" fmla="*/ 16 h 32"/>
                <a:gd name="T18" fmla="*/ 120 w 136"/>
                <a:gd name="T19" fmla="*/ 20 h 32"/>
                <a:gd name="T20" fmla="*/ 116 w 136"/>
                <a:gd name="T21" fmla="*/ 24 h 32"/>
                <a:gd name="T22" fmla="*/ 92 w 136"/>
                <a:gd name="T23" fmla="*/ 24 h 32"/>
                <a:gd name="T24" fmla="*/ 88 w 136"/>
                <a:gd name="T25" fmla="*/ 20 h 32"/>
                <a:gd name="T26" fmla="*/ 92 w 136"/>
                <a:gd name="T27" fmla="*/ 16 h 32"/>
                <a:gd name="T28" fmla="*/ 52 w 136"/>
                <a:gd name="T29" fmla="*/ 16 h 32"/>
                <a:gd name="T30" fmla="*/ 56 w 136"/>
                <a:gd name="T31" fmla="*/ 20 h 32"/>
                <a:gd name="T32" fmla="*/ 52 w 136"/>
                <a:gd name="T33" fmla="*/ 24 h 32"/>
                <a:gd name="T34" fmla="*/ 48 w 136"/>
                <a:gd name="T35" fmla="*/ 20 h 32"/>
                <a:gd name="T36" fmla="*/ 52 w 136"/>
                <a:gd name="T37" fmla="*/ 16 h 32"/>
                <a:gd name="T38" fmla="*/ 36 w 136"/>
                <a:gd name="T39" fmla="*/ 16 h 32"/>
                <a:gd name="T40" fmla="*/ 40 w 136"/>
                <a:gd name="T41" fmla="*/ 20 h 32"/>
                <a:gd name="T42" fmla="*/ 36 w 136"/>
                <a:gd name="T43" fmla="*/ 24 h 32"/>
                <a:gd name="T44" fmla="*/ 32 w 136"/>
                <a:gd name="T45" fmla="*/ 20 h 32"/>
                <a:gd name="T46" fmla="*/ 36 w 136"/>
                <a:gd name="T47" fmla="*/ 16 h 32"/>
                <a:gd name="T48" fmla="*/ 20 w 136"/>
                <a:gd name="T49" fmla="*/ 16 h 32"/>
                <a:gd name="T50" fmla="*/ 24 w 136"/>
                <a:gd name="T51" fmla="*/ 20 h 32"/>
                <a:gd name="T52" fmla="*/ 20 w 136"/>
                <a:gd name="T53" fmla="*/ 24 h 32"/>
                <a:gd name="T54" fmla="*/ 16 w 136"/>
                <a:gd name="T55" fmla="*/ 20 h 32"/>
                <a:gd name="T56" fmla="*/ 20 w 136"/>
                <a:gd name="T57" fmla="*/ 16 h 32"/>
                <a:gd name="T58" fmla="*/ 20 w 136"/>
                <a:gd name="T59" fmla="*/ 16 h 32"/>
                <a:gd name="T60" fmla="*/ 20 w 136"/>
                <a:gd name="T6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32">
                  <a:moveTo>
                    <a:pt x="136" y="32"/>
                  </a:moveTo>
                  <a:cubicBezTo>
                    <a:pt x="136" y="12"/>
                    <a:pt x="136" y="12"/>
                    <a:pt x="136" y="12"/>
                  </a:cubicBezTo>
                  <a:cubicBezTo>
                    <a:pt x="136" y="6"/>
                    <a:pt x="131" y="0"/>
                    <a:pt x="124" y="0"/>
                  </a:cubicBezTo>
                  <a:cubicBezTo>
                    <a:pt x="12" y="0"/>
                    <a:pt x="12" y="0"/>
                    <a:pt x="12" y="0"/>
                  </a:cubicBezTo>
                  <a:cubicBezTo>
                    <a:pt x="5" y="0"/>
                    <a:pt x="0" y="6"/>
                    <a:pt x="0" y="12"/>
                  </a:cubicBezTo>
                  <a:cubicBezTo>
                    <a:pt x="0" y="32"/>
                    <a:pt x="0" y="32"/>
                    <a:pt x="0" y="32"/>
                  </a:cubicBezTo>
                  <a:lnTo>
                    <a:pt x="136" y="32"/>
                  </a:lnTo>
                  <a:close/>
                  <a:moveTo>
                    <a:pt x="92" y="16"/>
                  </a:moveTo>
                  <a:cubicBezTo>
                    <a:pt x="116" y="16"/>
                    <a:pt x="116" y="16"/>
                    <a:pt x="116" y="16"/>
                  </a:cubicBezTo>
                  <a:cubicBezTo>
                    <a:pt x="118" y="16"/>
                    <a:pt x="120" y="18"/>
                    <a:pt x="120" y="20"/>
                  </a:cubicBezTo>
                  <a:cubicBezTo>
                    <a:pt x="120" y="22"/>
                    <a:pt x="118" y="24"/>
                    <a:pt x="116" y="24"/>
                  </a:cubicBezTo>
                  <a:cubicBezTo>
                    <a:pt x="92" y="24"/>
                    <a:pt x="92" y="24"/>
                    <a:pt x="92" y="24"/>
                  </a:cubicBezTo>
                  <a:cubicBezTo>
                    <a:pt x="90" y="24"/>
                    <a:pt x="88" y="22"/>
                    <a:pt x="88" y="20"/>
                  </a:cubicBezTo>
                  <a:cubicBezTo>
                    <a:pt x="88" y="18"/>
                    <a:pt x="90" y="16"/>
                    <a:pt x="92" y="16"/>
                  </a:cubicBezTo>
                  <a:close/>
                  <a:moveTo>
                    <a:pt x="52" y="16"/>
                  </a:moveTo>
                  <a:cubicBezTo>
                    <a:pt x="54" y="16"/>
                    <a:pt x="56" y="18"/>
                    <a:pt x="56" y="20"/>
                  </a:cubicBezTo>
                  <a:cubicBezTo>
                    <a:pt x="56" y="22"/>
                    <a:pt x="54" y="24"/>
                    <a:pt x="52" y="24"/>
                  </a:cubicBezTo>
                  <a:cubicBezTo>
                    <a:pt x="50" y="24"/>
                    <a:pt x="48" y="22"/>
                    <a:pt x="48" y="20"/>
                  </a:cubicBezTo>
                  <a:cubicBezTo>
                    <a:pt x="48" y="18"/>
                    <a:pt x="50" y="16"/>
                    <a:pt x="52" y="16"/>
                  </a:cubicBezTo>
                  <a:close/>
                  <a:moveTo>
                    <a:pt x="36" y="16"/>
                  </a:moveTo>
                  <a:cubicBezTo>
                    <a:pt x="38" y="16"/>
                    <a:pt x="40" y="18"/>
                    <a:pt x="40" y="20"/>
                  </a:cubicBezTo>
                  <a:cubicBezTo>
                    <a:pt x="40" y="22"/>
                    <a:pt x="38" y="24"/>
                    <a:pt x="36" y="24"/>
                  </a:cubicBezTo>
                  <a:cubicBezTo>
                    <a:pt x="34" y="24"/>
                    <a:pt x="32" y="22"/>
                    <a:pt x="32" y="20"/>
                  </a:cubicBezTo>
                  <a:cubicBezTo>
                    <a:pt x="32" y="18"/>
                    <a:pt x="34" y="16"/>
                    <a:pt x="36" y="16"/>
                  </a:cubicBezTo>
                  <a:close/>
                  <a:moveTo>
                    <a:pt x="20" y="16"/>
                  </a:moveTo>
                  <a:cubicBezTo>
                    <a:pt x="22" y="16"/>
                    <a:pt x="24" y="18"/>
                    <a:pt x="24" y="20"/>
                  </a:cubicBezTo>
                  <a:cubicBezTo>
                    <a:pt x="24" y="22"/>
                    <a:pt x="22" y="24"/>
                    <a:pt x="20" y="24"/>
                  </a:cubicBezTo>
                  <a:cubicBezTo>
                    <a:pt x="18" y="24"/>
                    <a:pt x="16" y="22"/>
                    <a:pt x="16" y="20"/>
                  </a:cubicBezTo>
                  <a:cubicBezTo>
                    <a:pt x="16" y="18"/>
                    <a:pt x="18" y="16"/>
                    <a:pt x="20" y="16"/>
                  </a:cubicBezTo>
                  <a:close/>
                  <a:moveTo>
                    <a:pt x="20" y="16"/>
                  </a:moveTo>
                  <a:cubicBezTo>
                    <a:pt x="20" y="16"/>
                    <a:pt x="20" y="16"/>
                    <a:pt x="20" y="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1">
              <a:extLst>
                <a:ext uri="{FF2B5EF4-FFF2-40B4-BE49-F238E27FC236}">
                  <a16:creationId xmlns:a16="http://schemas.microsoft.com/office/drawing/2014/main" id="{0764E97F-7D32-4981-B5EC-12EB475FF96B}"/>
                </a:ext>
              </a:extLst>
            </p:cNvPr>
            <p:cNvSpPr>
              <a:spLocks noEditPoints="1"/>
            </p:cNvSpPr>
            <p:nvPr/>
          </p:nvSpPr>
          <p:spPr bwMode="auto">
            <a:xfrm>
              <a:off x="6924675" y="1611313"/>
              <a:ext cx="565150" cy="403225"/>
            </a:xfrm>
            <a:custGeom>
              <a:avLst/>
              <a:gdLst>
                <a:gd name="T0" fmla="*/ 0 w 136"/>
                <a:gd name="T1" fmla="*/ 0 h 96"/>
                <a:gd name="T2" fmla="*/ 0 w 136"/>
                <a:gd name="T3" fmla="*/ 84 h 96"/>
                <a:gd name="T4" fmla="*/ 12 w 136"/>
                <a:gd name="T5" fmla="*/ 96 h 96"/>
                <a:gd name="T6" fmla="*/ 124 w 136"/>
                <a:gd name="T7" fmla="*/ 96 h 96"/>
                <a:gd name="T8" fmla="*/ 136 w 136"/>
                <a:gd name="T9" fmla="*/ 84 h 96"/>
                <a:gd name="T10" fmla="*/ 136 w 136"/>
                <a:gd name="T11" fmla="*/ 0 h 96"/>
                <a:gd name="T12" fmla="*/ 0 w 136"/>
                <a:gd name="T13" fmla="*/ 0 h 96"/>
                <a:gd name="T14" fmla="*/ 47 w 136"/>
                <a:gd name="T15" fmla="*/ 57 h 96"/>
                <a:gd name="T16" fmla="*/ 47 w 136"/>
                <a:gd name="T17" fmla="*/ 62 h 96"/>
                <a:gd name="T18" fmla="*/ 42 w 136"/>
                <a:gd name="T19" fmla="*/ 63 h 96"/>
                <a:gd name="T20" fmla="*/ 22 w 136"/>
                <a:gd name="T21" fmla="*/ 47 h 96"/>
                <a:gd name="T22" fmla="*/ 22 w 136"/>
                <a:gd name="T23" fmla="*/ 41 h 96"/>
                <a:gd name="T24" fmla="*/ 42 w 136"/>
                <a:gd name="T25" fmla="*/ 25 h 96"/>
                <a:gd name="T26" fmla="*/ 47 w 136"/>
                <a:gd name="T27" fmla="*/ 25 h 96"/>
                <a:gd name="T28" fmla="*/ 47 w 136"/>
                <a:gd name="T29" fmla="*/ 31 h 96"/>
                <a:gd name="T30" fmla="*/ 30 w 136"/>
                <a:gd name="T31" fmla="*/ 44 h 96"/>
                <a:gd name="T32" fmla="*/ 47 w 136"/>
                <a:gd name="T33" fmla="*/ 57 h 96"/>
                <a:gd name="T34" fmla="*/ 84 w 136"/>
                <a:gd name="T35" fmla="*/ 17 h 96"/>
                <a:gd name="T36" fmla="*/ 60 w 136"/>
                <a:gd name="T37" fmla="*/ 73 h 96"/>
                <a:gd name="T38" fmla="*/ 54 w 136"/>
                <a:gd name="T39" fmla="*/ 75 h 96"/>
                <a:gd name="T40" fmla="*/ 52 w 136"/>
                <a:gd name="T41" fmla="*/ 70 h 96"/>
                <a:gd name="T42" fmla="*/ 76 w 136"/>
                <a:gd name="T43" fmla="*/ 14 h 96"/>
                <a:gd name="T44" fmla="*/ 81 w 136"/>
                <a:gd name="T45" fmla="*/ 12 h 96"/>
                <a:gd name="T46" fmla="*/ 84 w 136"/>
                <a:gd name="T47" fmla="*/ 17 h 96"/>
                <a:gd name="T48" fmla="*/ 114 w 136"/>
                <a:gd name="T49" fmla="*/ 47 h 96"/>
                <a:gd name="T50" fmla="*/ 94 w 136"/>
                <a:gd name="T51" fmla="*/ 63 h 96"/>
                <a:gd name="T52" fmla="*/ 89 w 136"/>
                <a:gd name="T53" fmla="*/ 62 h 96"/>
                <a:gd name="T54" fmla="*/ 89 w 136"/>
                <a:gd name="T55" fmla="*/ 57 h 96"/>
                <a:gd name="T56" fmla="*/ 105 w 136"/>
                <a:gd name="T57" fmla="*/ 44 h 96"/>
                <a:gd name="T58" fmla="*/ 89 w 136"/>
                <a:gd name="T59" fmla="*/ 31 h 96"/>
                <a:gd name="T60" fmla="*/ 89 w 136"/>
                <a:gd name="T61" fmla="*/ 25 h 96"/>
                <a:gd name="T62" fmla="*/ 94 w 136"/>
                <a:gd name="T63" fmla="*/ 25 h 96"/>
                <a:gd name="T64" fmla="*/ 114 w 136"/>
                <a:gd name="T65" fmla="*/ 41 h 96"/>
                <a:gd name="T66" fmla="*/ 114 w 136"/>
                <a:gd name="T67" fmla="*/ 47 h 96"/>
                <a:gd name="T68" fmla="*/ 114 w 136"/>
                <a:gd name="T69" fmla="*/ 47 h 96"/>
                <a:gd name="T70" fmla="*/ 114 w 136"/>
                <a:gd name="T71"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 h="96">
                  <a:moveTo>
                    <a:pt x="0" y="0"/>
                  </a:moveTo>
                  <a:cubicBezTo>
                    <a:pt x="0" y="84"/>
                    <a:pt x="0" y="84"/>
                    <a:pt x="0" y="84"/>
                  </a:cubicBezTo>
                  <a:cubicBezTo>
                    <a:pt x="0" y="90"/>
                    <a:pt x="5" y="96"/>
                    <a:pt x="12" y="96"/>
                  </a:cubicBezTo>
                  <a:cubicBezTo>
                    <a:pt x="124" y="96"/>
                    <a:pt x="124" y="96"/>
                    <a:pt x="124" y="96"/>
                  </a:cubicBezTo>
                  <a:cubicBezTo>
                    <a:pt x="131" y="96"/>
                    <a:pt x="136" y="90"/>
                    <a:pt x="136" y="84"/>
                  </a:cubicBezTo>
                  <a:cubicBezTo>
                    <a:pt x="136" y="0"/>
                    <a:pt x="136" y="0"/>
                    <a:pt x="136" y="0"/>
                  </a:cubicBezTo>
                  <a:lnTo>
                    <a:pt x="0" y="0"/>
                  </a:lnTo>
                  <a:close/>
                  <a:moveTo>
                    <a:pt x="47" y="57"/>
                  </a:moveTo>
                  <a:cubicBezTo>
                    <a:pt x="48" y="58"/>
                    <a:pt x="49" y="61"/>
                    <a:pt x="47" y="62"/>
                  </a:cubicBezTo>
                  <a:cubicBezTo>
                    <a:pt x="46" y="64"/>
                    <a:pt x="43" y="64"/>
                    <a:pt x="42" y="63"/>
                  </a:cubicBezTo>
                  <a:cubicBezTo>
                    <a:pt x="22" y="47"/>
                    <a:pt x="22" y="47"/>
                    <a:pt x="22" y="47"/>
                  </a:cubicBezTo>
                  <a:cubicBezTo>
                    <a:pt x="20" y="45"/>
                    <a:pt x="20" y="42"/>
                    <a:pt x="22" y="41"/>
                  </a:cubicBezTo>
                  <a:cubicBezTo>
                    <a:pt x="42" y="25"/>
                    <a:pt x="42" y="25"/>
                    <a:pt x="42" y="25"/>
                  </a:cubicBezTo>
                  <a:cubicBezTo>
                    <a:pt x="43" y="23"/>
                    <a:pt x="46" y="24"/>
                    <a:pt x="47" y="25"/>
                  </a:cubicBezTo>
                  <a:cubicBezTo>
                    <a:pt x="49" y="27"/>
                    <a:pt x="48" y="30"/>
                    <a:pt x="47" y="31"/>
                  </a:cubicBezTo>
                  <a:cubicBezTo>
                    <a:pt x="30" y="44"/>
                    <a:pt x="30" y="44"/>
                    <a:pt x="30" y="44"/>
                  </a:cubicBezTo>
                  <a:lnTo>
                    <a:pt x="47" y="57"/>
                  </a:lnTo>
                  <a:close/>
                  <a:moveTo>
                    <a:pt x="84" y="17"/>
                  </a:moveTo>
                  <a:cubicBezTo>
                    <a:pt x="60" y="73"/>
                    <a:pt x="60" y="73"/>
                    <a:pt x="60" y="73"/>
                  </a:cubicBezTo>
                  <a:cubicBezTo>
                    <a:pt x="59" y="75"/>
                    <a:pt x="56" y="76"/>
                    <a:pt x="54" y="75"/>
                  </a:cubicBezTo>
                  <a:cubicBezTo>
                    <a:pt x="52" y="75"/>
                    <a:pt x="51" y="72"/>
                    <a:pt x="52" y="70"/>
                  </a:cubicBezTo>
                  <a:cubicBezTo>
                    <a:pt x="76" y="14"/>
                    <a:pt x="76" y="14"/>
                    <a:pt x="76" y="14"/>
                  </a:cubicBezTo>
                  <a:cubicBezTo>
                    <a:pt x="77" y="12"/>
                    <a:pt x="79" y="11"/>
                    <a:pt x="81" y="12"/>
                  </a:cubicBezTo>
                  <a:cubicBezTo>
                    <a:pt x="83" y="13"/>
                    <a:pt x="84" y="15"/>
                    <a:pt x="84" y="17"/>
                  </a:cubicBezTo>
                  <a:close/>
                  <a:moveTo>
                    <a:pt x="114" y="47"/>
                  </a:moveTo>
                  <a:cubicBezTo>
                    <a:pt x="94" y="63"/>
                    <a:pt x="94" y="63"/>
                    <a:pt x="94" y="63"/>
                  </a:cubicBezTo>
                  <a:cubicBezTo>
                    <a:pt x="93" y="64"/>
                    <a:pt x="90" y="64"/>
                    <a:pt x="89" y="62"/>
                  </a:cubicBezTo>
                  <a:cubicBezTo>
                    <a:pt x="87" y="61"/>
                    <a:pt x="88" y="58"/>
                    <a:pt x="89" y="57"/>
                  </a:cubicBezTo>
                  <a:cubicBezTo>
                    <a:pt x="105" y="44"/>
                    <a:pt x="105" y="44"/>
                    <a:pt x="105" y="44"/>
                  </a:cubicBezTo>
                  <a:cubicBezTo>
                    <a:pt x="89" y="31"/>
                    <a:pt x="89" y="31"/>
                    <a:pt x="89" y="31"/>
                  </a:cubicBezTo>
                  <a:cubicBezTo>
                    <a:pt x="88" y="30"/>
                    <a:pt x="87" y="27"/>
                    <a:pt x="89" y="25"/>
                  </a:cubicBezTo>
                  <a:cubicBezTo>
                    <a:pt x="90" y="24"/>
                    <a:pt x="93" y="23"/>
                    <a:pt x="94" y="25"/>
                  </a:cubicBezTo>
                  <a:cubicBezTo>
                    <a:pt x="114" y="41"/>
                    <a:pt x="114" y="41"/>
                    <a:pt x="114" y="41"/>
                  </a:cubicBezTo>
                  <a:cubicBezTo>
                    <a:pt x="116" y="42"/>
                    <a:pt x="116" y="45"/>
                    <a:pt x="114" y="47"/>
                  </a:cubicBezTo>
                  <a:close/>
                  <a:moveTo>
                    <a:pt x="114" y="47"/>
                  </a:moveTo>
                  <a:cubicBezTo>
                    <a:pt x="114" y="47"/>
                    <a:pt x="114" y="47"/>
                    <a:pt x="114" y="4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a:extLst>
              <a:ext uri="{FF2B5EF4-FFF2-40B4-BE49-F238E27FC236}">
                <a16:creationId xmlns:a16="http://schemas.microsoft.com/office/drawing/2014/main" id="{31274D2B-C954-4B8B-8A8A-2E478E1D85CF}"/>
              </a:ext>
            </a:extLst>
          </p:cNvPr>
          <p:cNvGrpSpPr/>
          <p:nvPr/>
        </p:nvGrpSpPr>
        <p:grpSpPr>
          <a:xfrm>
            <a:off x="9770886" y="2059380"/>
            <a:ext cx="497242" cy="522169"/>
            <a:chOff x="7702550" y="1420813"/>
            <a:chExt cx="601663" cy="631825"/>
          </a:xfrm>
        </p:grpSpPr>
        <p:sp>
          <p:nvSpPr>
            <p:cNvPr id="101" name="Freeform 22">
              <a:extLst>
                <a:ext uri="{FF2B5EF4-FFF2-40B4-BE49-F238E27FC236}">
                  <a16:creationId xmlns:a16="http://schemas.microsoft.com/office/drawing/2014/main" id="{B5DBEA68-1B1C-401C-BEA5-EB1ACA7C2283}"/>
                </a:ext>
              </a:extLst>
            </p:cNvPr>
            <p:cNvSpPr>
              <a:spLocks noEditPoints="1"/>
            </p:cNvSpPr>
            <p:nvPr/>
          </p:nvSpPr>
          <p:spPr bwMode="auto">
            <a:xfrm>
              <a:off x="7702550" y="1420813"/>
              <a:ext cx="601663" cy="631825"/>
            </a:xfrm>
            <a:custGeom>
              <a:avLst/>
              <a:gdLst>
                <a:gd name="T0" fmla="*/ 32 w 145"/>
                <a:gd name="T1" fmla="*/ 96 h 150"/>
                <a:gd name="T2" fmla="*/ 40 w 145"/>
                <a:gd name="T3" fmla="*/ 104 h 150"/>
                <a:gd name="T4" fmla="*/ 53 w 145"/>
                <a:gd name="T5" fmla="*/ 91 h 150"/>
                <a:gd name="T6" fmla="*/ 44 w 145"/>
                <a:gd name="T7" fmla="*/ 40 h 150"/>
                <a:gd name="T8" fmla="*/ 61 w 145"/>
                <a:gd name="T9" fmla="*/ 57 h 150"/>
                <a:gd name="T10" fmla="*/ 93 w 145"/>
                <a:gd name="T11" fmla="*/ 89 h 150"/>
                <a:gd name="T12" fmla="*/ 119 w 145"/>
                <a:gd name="T13" fmla="*/ 76 h 150"/>
                <a:gd name="T14" fmla="*/ 99 w 145"/>
                <a:gd name="T15" fmla="*/ 57 h 150"/>
                <a:gd name="T16" fmla="*/ 86 w 145"/>
                <a:gd name="T17" fmla="*/ 70 h 150"/>
                <a:gd name="T18" fmla="*/ 36 w 145"/>
                <a:gd name="T19" fmla="*/ 20 h 150"/>
                <a:gd name="T20" fmla="*/ 36 w 145"/>
                <a:gd name="T21" fmla="*/ 31 h 150"/>
                <a:gd name="T22" fmla="*/ 27 w 145"/>
                <a:gd name="T23" fmla="*/ 31 h 150"/>
                <a:gd name="T24" fmla="*/ 27 w 145"/>
                <a:gd name="T25" fmla="*/ 5 h 150"/>
                <a:gd name="T26" fmla="*/ 53 w 145"/>
                <a:gd name="T27" fmla="*/ 5 h 150"/>
                <a:gd name="T28" fmla="*/ 53 w 145"/>
                <a:gd name="T29" fmla="*/ 14 h 150"/>
                <a:gd name="T30" fmla="*/ 42 w 145"/>
                <a:gd name="T31" fmla="*/ 14 h 150"/>
                <a:gd name="T32" fmla="*/ 86 w 145"/>
                <a:gd name="T33" fmla="*/ 58 h 150"/>
                <a:gd name="T34" fmla="*/ 99 w 145"/>
                <a:gd name="T35" fmla="*/ 44 h 150"/>
                <a:gd name="T36" fmla="*/ 123 w 145"/>
                <a:gd name="T37" fmla="*/ 68 h 150"/>
                <a:gd name="T38" fmla="*/ 115 w 145"/>
                <a:gd name="T39" fmla="*/ 35 h 150"/>
                <a:gd name="T40" fmla="*/ 73 w 145"/>
                <a:gd name="T41" fmla="*/ 32 h 150"/>
                <a:gd name="T42" fmla="*/ 59 w 145"/>
                <a:gd name="T43" fmla="*/ 18 h 150"/>
                <a:gd name="T44" fmla="*/ 129 w 145"/>
                <a:gd name="T45" fmla="*/ 21 h 150"/>
                <a:gd name="T46" fmla="*/ 145 w 145"/>
                <a:gd name="T47" fmla="*/ 57 h 150"/>
                <a:gd name="T48" fmla="*/ 93 w 145"/>
                <a:gd name="T49" fmla="*/ 109 h 150"/>
                <a:gd name="T50" fmla="*/ 59 w 145"/>
                <a:gd name="T51" fmla="*/ 97 h 150"/>
                <a:gd name="T52" fmla="*/ 46 w 145"/>
                <a:gd name="T53" fmla="*/ 110 h 150"/>
                <a:gd name="T54" fmla="*/ 54 w 145"/>
                <a:gd name="T55" fmla="*/ 117 h 150"/>
                <a:gd name="T56" fmla="*/ 21 w 145"/>
                <a:gd name="T57" fmla="*/ 150 h 150"/>
                <a:gd name="T58" fmla="*/ 0 w 145"/>
                <a:gd name="T59" fmla="*/ 129 h 150"/>
                <a:gd name="T60" fmla="*/ 32 w 145"/>
                <a:gd name="T61" fmla="*/ 96 h 150"/>
                <a:gd name="T62" fmla="*/ 32 w 145"/>
                <a:gd name="T63" fmla="*/ 96 h 150"/>
                <a:gd name="T64" fmla="*/ 32 w 145"/>
                <a:gd name="T65" fmla="*/ 9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 h="150">
                  <a:moveTo>
                    <a:pt x="32" y="96"/>
                  </a:moveTo>
                  <a:cubicBezTo>
                    <a:pt x="40" y="104"/>
                    <a:pt x="40" y="104"/>
                    <a:pt x="40" y="104"/>
                  </a:cubicBezTo>
                  <a:cubicBezTo>
                    <a:pt x="53" y="91"/>
                    <a:pt x="53" y="91"/>
                    <a:pt x="53" y="91"/>
                  </a:cubicBezTo>
                  <a:cubicBezTo>
                    <a:pt x="41" y="76"/>
                    <a:pt x="38" y="57"/>
                    <a:pt x="44" y="40"/>
                  </a:cubicBezTo>
                  <a:cubicBezTo>
                    <a:pt x="61" y="57"/>
                    <a:pt x="61" y="57"/>
                    <a:pt x="61" y="57"/>
                  </a:cubicBezTo>
                  <a:cubicBezTo>
                    <a:pt x="61" y="74"/>
                    <a:pt x="74" y="89"/>
                    <a:pt x="93" y="89"/>
                  </a:cubicBezTo>
                  <a:cubicBezTo>
                    <a:pt x="103" y="89"/>
                    <a:pt x="113" y="84"/>
                    <a:pt x="119" y="76"/>
                  </a:cubicBezTo>
                  <a:cubicBezTo>
                    <a:pt x="99" y="57"/>
                    <a:pt x="99" y="57"/>
                    <a:pt x="99" y="57"/>
                  </a:cubicBezTo>
                  <a:cubicBezTo>
                    <a:pt x="86" y="70"/>
                    <a:pt x="86" y="70"/>
                    <a:pt x="86" y="70"/>
                  </a:cubicBezTo>
                  <a:cubicBezTo>
                    <a:pt x="36" y="20"/>
                    <a:pt x="36" y="20"/>
                    <a:pt x="36" y="20"/>
                  </a:cubicBezTo>
                  <a:cubicBezTo>
                    <a:pt x="36" y="31"/>
                    <a:pt x="36" y="31"/>
                    <a:pt x="36" y="31"/>
                  </a:cubicBezTo>
                  <a:cubicBezTo>
                    <a:pt x="27" y="31"/>
                    <a:pt x="27" y="31"/>
                    <a:pt x="27" y="31"/>
                  </a:cubicBezTo>
                  <a:cubicBezTo>
                    <a:pt x="27" y="5"/>
                    <a:pt x="27" y="5"/>
                    <a:pt x="27" y="5"/>
                  </a:cubicBezTo>
                  <a:cubicBezTo>
                    <a:pt x="53" y="5"/>
                    <a:pt x="53" y="5"/>
                    <a:pt x="53" y="5"/>
                  </a:cubicBezTo>
                  <a:cubicBezTo>
                    <a:pt x="53" y="14"/>
                    <a:pt x="53" y="14"/>
                    <a:pt x="53" y="14"/>
                  </a:cubicBezTo>
                  <a:cubicBezTo>
                    <a:pt x="42" y="14"/>
                    <a:pt x="42" y="14"/>
                    <a:pt x="42" y="14"/>
                  </a:cubicBezTo>
                  <a:cubicBezTo>
                    <a:pt x="86" y="58"/>
                    <a:pt x="86" y="58"/>
                    <a:pt x="86" y="58"/>
                  </a:cubicBezTo>
                  <a:cubicBezTo>
                    <a:pt x="99" y="44"/>
                    <a:pt x="99" y="44"/>
                    <a:pt x="99" y="44"/>
                  </a:cubicBezTo>
                  <a:cubicBezTo>
                    <a:pt x="123" y="68"/>
                    <a:pt x="123" y="68"/>
                    <a:pt x="123" y="68"/>
                  </a:cubicBezTo>
                  <a:cubicBezTo>
                    <a:pt x="127" y="57"/>
                    <a:pt x="124" y="44"/>
                    <a:pt x="115" y="35"/>
                  </a:cubicBezTo>
                  <a:cubicBezTo>
                    <a:pt x="104" y="23"/>
                    <a:pt x="85" y="22"/>
                    <a:pt x="73" y="32"/>
                  </a:cubicBezTo>
                  <a:cubicBezTo>
                    <a:pt x="59" y="18"/>
                    <a:pt x="59" y="18"/>
                    <a:pt x="59" y="18"/>
                  </a:cubicBezTo>
                  <a:cubicBezTo>
                    <a:pt x="79" y="0"/>
                    <a:pt x="110" y="1"/>
                    <a:pt x="129" y="21"/>
                  </a:cubicBezTo>
                  <a:cubicBezTo>
                    <a:pt x="139" y="30"/>
                    <a:pt x="145" y="43"/>
                    <a:pt x="145" y="57"/>
                  </a:cubicBezTo>
                  <a:cubicBezTo>
                    <a:pt x="145" y="86"/>
                    <a:pt x="121" y="109"/>
                    <a:pt x="93" y="109"/>
                  </a:cubicBezTo>
                  <a:cubicBezTo>
                    <a:pt x="80" y="109"/>
                    <a:pt x="68" y="105"/>
                    <a:pt x="59" y="97"/>
                  </a:cubicBezTo>
                  <a:cubicBezTo>
                    <a:pt x="46" y="110"/>
                    <a:pt x="46" y="110"/>
                    <a:pt x="46" y="110"/>
                  </a:cubicBezTo>
                  <a:cubicBezTo>
                    <a:pt x="54" y="117"/>
                    <a:pt x="54" y="117"/>
                    <a:pt x="54" y="117"/>
                  </a:cubicBezTo>
                  <a:cubicBezTo>
                    <a:pt x="21" y="150"/>
                    <a:pt x="21" y="150"/>
                    <a:pt x="21" y="150"/>
                  </a:cubicBezTo>
                  <a:cubicBezTo>
                    <a:pt x="0" y="129"/>
                    <a:pt x="0" y="129"/>
                    <a:pt x="0" y="129"/>
                  </a:cubicBezTo>
                  <a:lnTo>
                    <a:pt x="32" y="96"/>
                  </a:lnTo>
                  <a:close/>
                  <a:moveTo>
                    <a:pt x="32" y="96"/>
                  </a:moveTo>
                  <a:cubicBezTo>
                    <a:pt x="32" y="96"/>
                    <a:pt x="32" y="96"/>
                    <a:pt x="32" y="9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3">
              <a:extLst>
                <a:ext uri="{FF2B5EF4-FFF2-40B4-BE49-F238E27FC236}">
                  <a16:creationId xmlns:a16="http://schemas.microsoft.com/office/drawing/2014/main" id="{0436BF04-15A2-4F28-B9F6-B382212A04C0}"/>
                </a:ext>
              </a:extLst>
            </p:cNvPr>
            <p:cNvSpPr>
              <a:spLocks noChangeArrowheads="1"/>
            </p:cNvSpPr>
            <p:nvPr/>
          </p:nvSpPr>
          <p:spPr bwMode="auto">
            <a:xfrm>
              <a:off x="8010525" y="1943101"/>
              <a:ext cx="293688"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24">
              <a:extLst>
                <a:ext uri="{FF2B5EF4-FFF2-40B4-BE49-F238E27FC236}">
                  <a16:creationId xmlns:a16="http://schemas.microsoft.com/office/drawing/2014/main" id="{A2D458E2-AD9B-4825-AE07-38BF390098FB}"/>
                </a:ext>
              </a:extLst>
            </p:cNvPr>
            <p:cNvSpPr>
              <a:spLocks noChangeArrowheads="1"/>
            </p:cNvSpPr>
            <p:nvPr/>
          </p:nvSpPr>
          <p:spPr bwMode="auto">
            <a:xfrm>
              <a:off x="7900988" y="2014538"/>
              <a:ext cx="220663"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67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019477B-02DD-4E2D-B1B3-A6B6E885924A}"/>
              </a:ext>
            </a:extLst>
          </p:cNvPr>
          <p:cNvPicPr>
            <a:picLocks noGrp="1" noChangeAspect="1"/>
          </p:cNvPicPr>
          <p:nvPr>
            <p:ph type="pic" sz="quarter" idx="10"/>
          </p:nvPr>
        </p:nvPicPr>
        <p:blipFill rotWithShape="1">
          <a:blip r:embed="rId3"/>
          <a:srcRect l="16218" r="16218"/>
          <a:stretch/>
        </p:blipFill>
        <p:spPr/>
      </p:pic>
      <p:sp>
        <p:nvSpPr>
          <p:cNvPr id="2" name="Slide Number Placeholder 1">
            <a:extLst>
              <a:ext uri="{FF2B5EF4-FFF2-40B4-BE49-F238E27FC236}">
                <a16:creationId xmlns:a16="http://schemas.microsoft.com/office/drawing/2014/main" id="{49378A7F-C8EC-4226-BD60-F6EEC9FC2761}"/>
              </a:ext>
            </a:extLst>
          </p:cNvPr>
          <p:cNvSpPr>
            <a:spLocks noGrp="1"/>
          </p:cNvSpPr>
          <p:nvPr>
            <p:ph type="sldNum" sz="quarter" idx="4"/>
          </p:nvPr>
        </p:nvSpPr>
        <p:spPr/>
        <p:txBody>
          <a:bodyPr/>
          <a:lstStyle/>
          <a:p>
            <a:fld id="{1F70EEBF-E97C-49FF-B05B-3B4D348638DC}" type="slidenum">
              <a:rPr lang="en-US" smtClean="0"/>
              <a:pPr/>
              <a:t>5</a:t>
            </a:fld>
            <a:endParaRPr lang="en-US" dirty="0"/>
          </a:p>
        </p:txBody>
      </p:sp>
      <p:sp>
        <p:nvSpPr>
          <p:cNvPr id="26" name="TextBox 25">
            <a:extLst>
              <a:ext uri="{FF2B5EF4-FFF2-40B4-BE49-F238E27FC236}">
                <a16:creationId xmlns:a16="http://schemas.microsoft.com/office/drawing/2014/main" id="{2FAC0E39-90D3-4EB8-919D-1941C03B8578}"/>
              </a:ext>
            </a:extLst>
          </p:cNvPr>
          <p:cNvSpPr txBox="1"/>
          <p:nvPr/>
        </p:nvSpPr>
        <p:spPr>
          <a:xfrm>
            <a:off x="812799" y="485986"/>
            <a:ext cx="7141030" cy="553998"/>
          </a:xfrm>
          <a:prstGeom prst="rect">
            <a:avLst/>
          </a:prstGeom>
          <a:noFill/>
        </p:spPr>
        <p:txBody>
          <a:bodyPr wrap="square" rtlCol="0">
            <a:spAutoFit/>
          </a:bodyPr>
          <a:lstStyle/>
          <a:p>
            <a:r>
              <a:rPr lang="en-US" sz="3000" b="1">
                <a:solidFill>
                  <a:schemeClr val="accent2"/>
                </a:solidFill>
              </a:rPr>
              <a:t>Vision </a:t>
            </a:r>
            <a:r>
              <a:rPr lang="en-US" sz="3000" b="1" dirty="0">
                <a:solidFill>
                  <a:schemeClr val="accent2"/>
                </a:solidFill>
              </a:rPr>
              <a:t>and Mission </a:t>
            </a:r>
          </a:p>
        </p:txBody>
      </p:sp>
      <p:grpSp>
        <p:nvGrpSpPr>
          <p:cNvPr id="27" name="Group 26">
            <a:extLst>
              <a:ext uri="{FF2B5EF4-FFF2-40B4-BE49-F238E27FC236}">
                <a16:creationId xmlns:a16="http://schemas.microsoft.com/office/drawing/2014/main" id="{369D6CA7-52AA-44F5-A928-858A18B81441}"/>
              </a:ext>
            </a:extLst>
          </p:cNvPr>
          <p:cNvGrpSpPr/>
          <p:nvPr/>
        </p:nvGrpSpPr>
        <p:grpSpPr>
          <a:xfrm>
            <a:off x="925506" y="1304026"/>
            <a:ext cx="922341" cy="75141"/>
            <a:chOff x="5475288" y="6400801"/>
            <a:chExt cx="837871" cy="100013"/>
          </a:xfrm>
          <a:solidFill>
            <a:schemeClr val="tx1">
              <a:lumMod val="75000"/>
              <a:lumOff val="25000"/>
              <a:alpha val="40000"/>
            </a:schemeClr>
          </a:solidFill>
        </p:grpSpPr>
        <p:sp>
          <p:nvSpPr>
            <p:cNvPr id="28" name="Freeform 11">
              <a:extLst>
                <a:ext uri="{FF2B5EF4-FFF2-40B4-BE49-F238E27FC236}">
                  <a16:creationId xmlns:a16="http://schemas.microsoft.com/office/drawing/2014/main" id="{8DDBC0AC-0CEC-419F-B618-0020CF54C1EE}"/>
                </a:ext>
              </a:extLst>
            </p:cNvPr>
            <p:cNvSpPr>
              <a:spLocks/>
            </p:cNvSpPr>
            <p:nvPr/>
          </p:nvSpPr>
          <p:spPr bwMode="auto">
            <a:xfrm>
              <a:off x="5475288" y="6400801"/>
              <a:ext cx="528540" cy="100013"/>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E4C871A6-8651-4467-B63D-B65DD485160B}"/>
                </a:ext>
              </a:extLst>
            </p:cNvPr>
            <p:cNvSpPr>
              <a:spLocks/>
            </p:cNvSpPr>
            <p:nvPr/>
          </p:nvSpPr>
          <p:spPr bwMode="auto">
            <a:xfrm>
              <a:off x="6049878" y="6400801"/>
              <a:ext cx="263281" cy="100013"/>
            </a:xfrm>
            <a:prstGeom prst="roundRect">
              <a:avLst>
                <a:gd name="adj" fmla="val 50000"/>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 name="Subtitle 6">
            <a:extLst>
              <a:ext uri="{FF2B5EF4-FFF2-40B4-BE49-F238E27FC236}">
                <a16:creationId xmlns:a16="http://schemas.microsoft.com/office/drawing/2014/main" id="{702228DC-2B3E-4B8C-B5AC-A6444F9396F8}"/>
              </a:ext>
            </a:extLst>
          </p:cNvPr>
          <p:cNvSpPr txBox="1">
            <a:spLocks/>
          </p:cNvSpPr>
          <p:nvPr/>
        </p:nvSpPr>
        <p:spPr>
          <a:xfrm>
            <a:off x="812799" y="939629"/>
            <a:ext cx="7959726"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tx1"/>
                </a:solidFill>
                <a:latin typeface="Arial" panose="020B0604020202020204" pitchFamily="34" charset="0"/>
                <a:cs typeface="Arial" panose="020B0604020202020204" pitchFamily="34" charset="0"/>
              </a:rPr>
              <a:t>This is the sample dummy text insert your desired text here because this is the dummy text.</a:t>
            </a:r>
          </a:p>
        </p:txBody>
      </p:sp>
      <p:sp>
        <p:nvSpPr>
          <p:cNvPr id="375" name="Rectangle 374">
            <a:extLst>
              <a:ext uri="{FF2B5EF4-FFF2-40B4-BE49-F238E27FC236}">
                <a16:creationId xmlns:a16="http://schemas.microsoft.com/office/drawing/2014/main" id="{4F8B1F82-CE10-43FD-BFC4-A733EDCFFC50}"/>
              </a:ext>
            </a:extLst>
          </p:cNvPr>
          <p:cNvSpPr/>
          <p:nvPr/>
        </p:nvSpPr>
        <p:spPr>
          <a:xfrm>
            <a:off x="925506" y="1682617"/>
            <a:ext cx="2952191" cy="2060553"/>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6D0BED19-1507-43C4-BAB4-643EEB51147B}"/>
              </a:ext>
            </a:extLst>
          </p:cNvPr>
          <p:cNvSpPr/>
          <p:nvPr/>
        </p:nvSpPr>
        <p:spPr>
          <a:xfrm>
            <a:off x="4108793" y="1682617"/>
            <a:ext cx="2952191" cy="2060553"/>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86C43C3E-6D23-4766-BB74-FC7A1D5A018E}"/>
              </a:ext>
            </a:extLst>
          </p:cNvPr>
          <p:cNvSpPr/>
          <p:nvPr/>
        </p:nvSpPr>
        <p:spPr>
          <a:xfrm>
            <a:off x="925506" y="3954257"/>
            <a:ext cx="2952191" cy="2060553"/>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2585931F-0B78-49CA-8804-258144598368}"/>
              </a:ext>
            </a:extLst>
          </p:cNvPr>
          <p:cNvSpPr/>
          <p:nvPr/>
        </p:nvSpPr>
        <p:spPr>
          <a:xfrm>
            <a:off x="4108793" y="3954257"/>
            <a:ext cx="2952191" cy="2060553"/>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Freeform 169">
            <a:extLst>
              <a:ext uri="{FF2B5EF4-FFF2-40B4-BE49-F238E27FC236}">
                <a16:creationId xmlns:a16="http://schemas.microsoft.com/office/drawing/2014/main" id="{55D6CE6C-B8BE-4D62-A09B-202DF70D99DF}"/>
              </a:ext>
            </a:extLst>
          </p:cNvPr>
          <p:cNvSpPr>
            <a:spLocks noEditPoints="1"/>
          </p:cNvSpPr>
          <p:nvPr/>
        </p:nvSpPr>
        <p:spPr bwMode="auto">
          <a:xfrm>
            <a:off x="2124998" y="1856862"/>
            <a:ext cx="502040" cy="441610"/>
          </a:xfrm>
          <a:custGeom>
            <a:avLst/>
            <a:gdLst>
              <a:gd name="T0" fmla="*/ 99 w 100"/>
              <a:gd name="T1" fmla="*/ 18 h 88"/>
              <a:gd name="T2" fmla="*/ 95 w 100"/>
              <a:gd name="T3" fmla="*/ 16 h 88"/>
              <a:gd name="T4" fmla="*/ 25 w 100"/>
              <a:gd name="T5" fmla="*/ 16 h 88"/>
              <a:gd name="T6" fmla="*/ 22 w 100"/>
              <a:gd name="T7" fmla="*/ 4 h 88"/>
              <a:gd name="T8" fmla="*/ 17 w 100"/>
              <a:gd name="T9" fmla="*/ 0 h 88"/>
              <a:gd name="T10" fmla="*/ 0 w 100"/>
              <a:gd name="T11" fmla="*/ 0 h 88"/>
              <a:gd name="T12" fmla="*/ 0 w 100"/>
              <a:gd name="T13" fmla="*/ 4 h 88"/>
              <a:gd name="T14" fmla="*/ 17 w 100"/>
              <a:gd name="T15" fmla="*/ 4 h 88"/>
              <a:gd name="T16" fmla="*/ 18 w 100"/>
              <a:gd name="T17" fmla="*/ 5 h 88"/>
              <a:gd name="T18" fmla="*/ 33 w 100"/>
              <a:gd name="T19" fmla="*/ 64 h 88"/>
              <a:gd name="T20" fmla="*/ 38 w 100"/>
              <a:gd name="T21" fmla="*/ 68 h 88"/>
              <a:gd name="T22" fmla="*/ 86 w 100"/>
              <a:gd name="T23" fmla="*/ 68 h 88"/>
              <a:gd name="T24" fmla="*/ 91 w 100"/>
              <a:gd name="T25" fmla="*/ 64 h 88"/>
              <a:gd name="T26" fmla="*/ 100 w 100"/>
              <a:gd name="T27" fmla="*/ 22 h 88"/>
              <a:gd name="T28" fmla="*/ 99 w 100"/>
              <a:gd name="T29" fmla="*/ 18 h 88"/>
              <a:gd name="T30" fmla="*/ 52 w 100"/>
              <a:gd name="T31" fmla="*/ 80 h 88"/>
              <a:gd name="T32" fmla="*/ 44 w 100"/>
              <a:gd name="T33" fmla="*/ 88 h 88"/>
              <a:gd name="T34" fmla="*/ 36 w 100"/>
              <a:gd name="T35" fmla="*/ 80 h 88"/>
              <a:gd name="T36" fmla="*/ 44 w 100"/>
              <a:gd name="T37" fmla="*/ 72 h 88"/>
              <a:gd name="T38" fmla="*/ 52 w 100"/>
              <a:gd name="T39" fmla="*/ 80 h 88"/>
              <a:gd name="T40" fmla="*/ 88 w 100"/>
              <a:gd name="T41" fmla="*/ 80 h 88"/>
              <a:gd name="T42" fmla="*/ 80 w 100"/>
              <a:gd name="T43" fmla="*/ 88 h 88"/>
              <a:gd name="T44" fmla="*/ 72 w 100"/>
              <a:gd name="T45" fmla="*/ 80 h 88"/>
              <a:gd name="T46" fmla="*/ 80 w 100"/>
              <a:gd name="T47" fmla="*/ 72 h 88"/>
              <a:gd name="T48" fmla="*/ 88 w 100"/>
              <a:gd name="T49"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 h="88">
                <a:moveTo>
                  <a:pt x="99" y="18"/>
                </a:moveTo>
                <a:cubicBezTo>
                  <a:pt x="98" y="17"/>
                  <a:pt x="96" y="16"/>
                  <a:pt x="95" y="16"/>
                </a:cubicBezTo>
                <a:cubicBezTo>
                  <a:pt x="25" y="16"/>
                  <a:pt x="25" y="16"/>
                  <a:pt x="25" y="16"/>
                </a:cubicBezTo>
                <a:cubicBezTo>
                  <a:pt x="22" y="4"/>
                  <a:pt x="22" y="4"/>
                  <a:pt x="22" y="4"/>
                </a:cubicBezTo>
                <a:cubicBezTo>
                  <a:pt x="22" y="2"/>
                  <a:pt x="20" y="0"/>
                  <a:pt x="17" y="0"/>
                </a:cubicBezTo>
                <a:cubicBezTo>
                  <a:pt x="0" y="0"/>
                  <a:pt x="0" y="0"/>
                  <a:pt x="0" y="0"/>
                </a:cubicBezTo>
                <a:cubicBezTo>
                  <a:pt x="0" y="4"/>
                  <a:pt x="0" y="4"/>
                  <a:pt x="0" y="4"/>
                </a:cubicBezTo>
                <a:cubicBezTo>
                  <a:pt x="17" y="4"/>
                  <a:pt x="17" y="4"/>
                  <a:pt x="17" y="4"/>
                </a:cubicBezTo>
                <a:cubicBezTo>
                  <a:pt x="18" y="4"/>
                  <a:pt x="18" y="4"/>
                  <a:pt x="18" y="5"/>
                </a:cubicBezTo>
                <a:cubicBezTo>
                  <a:pt x="33" y="64"/>
                  <a:pt x="33" y="64"/>
                  <a:pt x="33" y="64"/>
                </a:cubicBezTo>
                <a:cubicBezTo>
                  <a:pt x="34" y="66"/>
                  <a:pt x="36" y="68"/>
                  <a:pt x="38" y="68"/>
                </a:cubicBezTo>
                <a:cubicBezTo>
                  <a:pt x="86" y="68"/>
                  <a:pt x="86" y="68"/>
                  <a:pt x="86" y="68"/>
                </a:cubicBezTo>
                <a:cubicBezTo>
                  <a:pt x="88" y="68"/>
                  <a:pt x="90" y="66"/>
                  <a:pt x="91" y="64"/>
                </a:cubicBezTo>
                <a:cubicBezTo>
                  <a:pt x="100" y="22"/>
                  <a:pt x="100" y="22"/>
                  <a:pt x="100" y="22"/>
                </a:cubicBezTo>
                <a:cubicBezTo>
                  <a:pt x="100" y="21"/>
                  <a:pt x="100" y="19"/>
                  <a:pt x="99" y="18"/>
                </a:cubicBezTo>
                <a:moveTo>
                  <a:pt x="52" y="80"/>
                </a:moveTo>
                <a:cubicBezTo>
                  <a:pt x="52" y="84"/>
                  <a:pt x="48" y="88"/>
                  <a:pt x="44" y="88"/>
                </a:cubicBezTo>
                <a:cubicBezTo>
                  <a:pt x="39" y="88"/>
                  <a:pt x="36" y="84"/>
                  <a:pt x="36" y="80"/>
                </a:cubicBezTo>
                <a:cubicBezTo>
                  <a:pt x="36" y="76"/>
                  <a:pt x="39" y="72"/>
                  <a:pt x="44" y="72"/>
                </a:cubicBezTo>
                <a:cubicBezTo>
                  <a:pt x="48" y="72"/>
                  <a:pt x="52" y="76"/>
                  <a:pt x="52" y="80"/>
                </a:cubicBezTo>
                <a:moveTo>
                  <a:pt x="88" y="80"/>
                </a:moveTo>
                <a:cubicBezTo>
                  <a:pt x="88" y="84"/>
                  <a:pt x="84" y="88"/>
                  <a:pt x="80" y="88"/>
                </a:cubicBezTo>
                <a:cubicBezTo>
                  <a:pt x="75" y="88"/>
                  <a:pt x="72" y="84"/>
                  <a:pt x="72" y="80"/>
                </a:cubicBezTo>
                <a:cubicBezTo>
                  <a:pt x="72" y="76"/>
                  <a:pt x="75" y="72"/>
                  <a:pt x="80" y="72"/>
                </a:cubicBezTo>
                <a:cubicBezTo>
                  <a:pt x="84" y="72"/>
                  <a:pt x="88" y="76"/>
                  <a:pt x="88" y="8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159">
            <a:extLst>
              <a:ext uri="{FF2B5EF4-FFF2-40B4-BE49-F238E27FC236}">
                <a16:creationId xmlns:a16="http://schemas.microsoft.com/office/drawing/2014/main" id="{8C06D3EA-EBD9-4754-B28A-155CAE8B607F}"/>
              </a:ext>
            </a:extLst>
          </p:cNvPr>
          <p:cNvSpPr>
            <a:spLocks noEditPoints="1"/>
          </p:cNvSpPr>
          <p:nvPr/>
        </p:nvSpPr>
        <p:spPr bwMode="auto">
          <a:xfrm>
            <a:off x="2170638" y="4100860"/>
            <a:ext cx="456400" cy="502040"/>
          </a:xfrm>
          <a:custGeom>
            <a:avLst/>
            <a:gdLst>
              <a:gd name="T0" fmla="*/ 100 w 100"/>
              <a:gd name="T1" fmla="*/ 69 h 100"/>
              <a:gd name="T2" fmla="*/ 97 w 100"/>
              <a:gd name="T3" fmla="*/ 73 h 100"/>
              <a:gd name="T4" fmla="*/ 54 w 100"/>
              <a:gd name="T5" fmla="*/ 99 h 100"/>
              <a:gd name="T6" fmla="*/ 50 w 100"/>
              <a:gd name="T7" fmla="*/ 100 h 100"/>
              <a:gd name="T8" fmla="*/ 45 w 100"/>
              <a:gd name="T9" fmla="*/ 99 h 100"/>
              <a:gd name="T10" fmla="*/ 2 w 100"/>
              <a:gd name="T11" fmla="*/ 73 h 100"/>
              <a:gd name="T12" fmla="*/ 0 w 100"/>
              <a:gd name="T13" fmla="*/ 69 h 100"/>
              <a:gd name="T14" fmla="*/ 2 w 100"/>
              <a:gd name="T15" fmla="*/ 66 h 100"/>
              <a:gd name="T16" fmla="*/ 7 w 100"/>
              <a:gd name="T17" fmla="*/ 63 h 100"/>
              <a:gd name="T18" fmla="*/ 43 w 100"/>
              <a:gd name="T19" fmla="*/ 84 h 100"/>
              <a:gd name="T20" fmla="*/ 50 w 100"/>
              <a:gd name="T21" fmla="*/ 86 h 100"/>
              <a:gd name="T22" fmla="*/ 56 w 100"/>
              <a:gd name="T23" fmla="*/ 84 h 100"/>
              <a:gd name="T24" fmla="*/ 93 w 100"/>
              <a:gd name="T25" fmla="*/ 63 h 100"/>
              <a:gd name="T26" fmla="*/ 97 w 100"/>
              <a:gd name="T27" fmla="*/ 66 h 100"/>
              <a:gd name="T28" fmla="*/ 100 w 100"/>
              <a:gd name="T29" fmla="*/ 69 h 100"/>
              <a:gd name="T30" fmla="*/ 2 w 100"/>
              <a:gd name="T31" fmla="*/ 36 h 100"/>
              <a:gd name="T32" fmla="*/ 45 w 100"/>
              <a:gd name="T33" fmla="*/ 62 h 100"/>
              <a:gd name="T34" fmla="*/ 50 w 100"/>
              <a:gd name="T35" fmla="*/ 63 h 100"/>
              <a:gd name="T36" fmla="*/ 54 w 100"/>
              <a:gd name="T37" fmla="*/ 62 h 100"/>
              <a:gd name="T38" fmla="*/ 97 w 100"/>
              <a:gd name="T39" fmla="*/ 36 h 100"/>
              <a:gd name="T40" fmla="*/ 100 w 100"/>
              <a:gd name="T41" fmla="*/ 32 h 100"/>
              <a:gd name="T42" fmla="*/ 97 w 100"/>
              <a:gd name="T43" fmla="*/ 28 h 100"/>
              <a:gd name="T44" fmla="*/ 54 w 100"/>
              <a:gd name="T45" fmla="*/ 1 h 100"/>
              <a:gd name="T46" fmla="*/ 45 w 100"/>
              <a:gd name="T47" fmla="*/ 1 h 100"/>
              <a:gd name="T48" fmla="*/ 2 w 100"/>
              <a:gd name="T49" fmla="*/ 28 h 100"/>
              <a:gd name="T50" fmla="*/ 0 w 100"/>
              <a:gd name="T51" fmla="*/ 32 h 100"/>
              <a:gd name="T52" fmla="*/ 2 w 100"/>
              <a:gd name="T53" fmla="*/ 36 h 100"/>
              <a:gd name="T54" fmla="*/ 2 w 100"/>
              <a:gd name="T55" fmla="*/ 54 h 100"/>
              <a:gd name="T56" fmla="*/ 45 w 100"/>
              <a:gd name="T57" fmla="*/ 80 h 100"/>
              <a:gd name="T58" fmla="*/ 50 w 100"/>
              <a:gd name="T59" fmla="*/ 81 h 100"/>
              <a:gd name="T60" fmla="*/ 54 w 100"/>
              <a:gd name="T61" fmla="*/ 80 h 100"/>
              <a:gd name="T62" fmla="*/ 97 w 100"/>
              <a:gd name="T63" fmla="*/ 54 h 100"/>
              <a:gd name="T64" fmla="*/ 100 w 100"/>
              <a:gd name="T65" fmla="*/ 51 h 100"/>
              <a:gd name="T66" fmla="*/ 97 w 100"/>
              <a:gd name="T67" fmla="*/ 47 h 100"/>
              <a:gd name="T68" fmla="*/ 93 w 100"/>
              <a:gd name="T69" fmla="*/ 44 h 100"/>
              <a:gd name="T70" fmla="*/ 56 w 100"/>
              <a:gd name="T71" fmla="*/ 66 h 100"/>
              <a:gd name="T72" fmla="*/ 50 w 100"/>
              <a:gd name="T73" fmla="*/ 68 h 100"/>
              <a:gd name="T74" fmla="*/ 43 w 100"/>
              <a:gd name="T75" fmla="*/ 66 h 100"/>
              <a:gd name="T76" fmla="*/ 6 w 100"/>
              <a:gd name="T77" fmla="*/ 44 h 100"/>
              <a:gd name="T78" fmla="*/ 2 w 100"/>
              <a:gd name="T79" fmla="*/ 47 h 100"/>
              <a:gd name="T80" fmla="*/ 0 w 100"/>
              <a:gd name="T81" fmla="*/ 50 h 100"/>
              <a:gd name="T82" fmla="*/ 2 w 100"/>
              <a:gd name="T83"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100">
                <a:moveTo>
                  <a:pt x="100" y="69"/>
                </a:moveTo>
                <a:cubicBezTo>
                  <a:pt x="100" y="71"/>
                  <a:pt x="99" y="72"/>
                  <a:pt x="97" y="73"/>
                </a:cubicBezTo>
                <a:cubicBezTo>
                  <a:pt x="54" y="99"/>
                  <a:pt x="54" y="99"/>
                  <a:pt x="54" y="99"/>
                </a:cubicBezTo>
                <a:cubicBezTo>
                  <a:pt x="53" y="100"/>
                  <a:pt x="51" y="100"/>
                  <a:pt x="50" y="100"/>
                </a:cubicBezTo>
                <a:cubicBezTo>
                  <a:pt x="48" y="100"/>
                  <a:pt x="46" y="100"/>
                  <a:pt x="45" y="99"/>
                </a:cubicBezTo>
                <a:cubicBezTo>
                  <a:pt x="2" y="73"/>
                  <a:pt x="2" y="73"/>
                  <a:pt x="2" y="73"/>
                </a:cubicBezTo>
                <a:cubicBezTo>
                  <a:pt x="0" y="72"/>
                  <a:pt x="0" y="71"/>
                  <a:pt x="0" y="69"/>
                </a:cubicBezTo>
                <a:cubicBezTo>
                  <a:pt x="0" y="68"/>
                  <a:pt x="1" y="66"/>
                  <a:pt x="2" y="66"/>
                </a:cubicBezTo>
                <a:cubicBezTo>
                  <a:pt x="7" y="63"/>
                  <a:pt x="7" y="63"/>
                  <a:pt x="7" y="63"/>
                </a:cubicBezTo>
                <a:cubicBezTo>
                  <a:pt x="43" y="84"/>
                  <a:pt x="43" y="84"/>
                  <a:pt x="43" y="84"/>
                </a:cubicBezTo>
                <a:cubicBezTo>
                  <a:pt x="45" y="86"/>
                  <a:pt x="47" y="86"/>
                  <a:pt x="50" y="86"/>
                </a:cubicBezTo>
                <a:cubicBezTo>
                  <a:pt x="52" y="86"/>
                  <a:pt x="54" y="86"/>
                  <a:pt x="56" y="84"/>
                </a:cubicBezTo>
                <a:cubicBezTo>
                  <a:pt x="93" y="63"/>
                  <a:pt x="93" y="63"/>
                  <a:pt x="93" y="63"/>
                </a:cubicBezTo>
                <a:cubicBezTo>
                  <a:pt x="97" y="66"/>
                  <a:pt x="97" y="66"/>
                  <a:pt x="97" y="66"/>
                </a:cubicBezTo>
                <a:cubicBezTo>
                  <a:pt x="99" y="66"/>
                  <a:pt x="100" y="68"/>
                  <a:pt x="100" y="69"/>
                </a:cubicBezTo>
                <a:moveTo>
                  <a:pt x="2" y="36"/>
                </a:moveTo>
                <a:cubicBezTo>
                  <a:pt x="45" y="62"/>
                  <a:pt x="45" y="62"/>
                  <a:pt x="45" y="62"/>
                </a:cubicBezTo>
                <a:cubicBezTo>
                  <a:pt x="46" y="62"/>
                  <a:pt x="48" y="63"/>
                  <a:pt x="50" y="63"/>
                </a:cubicBezTo>
                <a:cubicBezTo>
                  <a:pt x="51" y="63"/>
                  <a:pt x="53" y="62"/>
                  <a:pt x="54" y="62"/>
                </a:cubicBezTo>
                <a:cubicBezTo>
                  <a:pt x="97" y="36"/>
                  <a:pt x="97" y="36"/>
                  <a:pt x="97" y="36"/>
                </a:cubicBezTo>
                <a:cubicBezTo>
                  <a:pt x="99" y="35"/>
                  <a:pt x="100" y="33"/>
                  <a:pt x="100" y="32"/>
                </a:cubicBezTo>
                <a:cubicBezTo>
                  <a:pt x="100" y="30"/>
                  <a:pt x="99" y="29"/>
                  <a:pt x="97" y="28"/>
                </a:cubicBezTo>
                <a:cubicBezTo>
                  <a:pt x="54" y="1"/>
                  <a:pt x="54" y="1"/>
                  <a:pt x="54" y="1"/>
                </a:cubicBezTo>
                <a:cubicBezTo>
                  <a:pt x="51" y="0"/>
                  <a:pt x="48" y="0"/>
                  <a:pt x="45" y="1"/>
                </a:cubicBezTo>
                <a:cubicBezTo>
                  <a:pt x="2" y="28"/>
                  <a:pt x="2" y="28"/>
                  <a:pt x="2" y="28"/>
                </a:cubicBezTo>
                <a:cubicBezTo>
                  <a:pt x="0" y="29"/>
                  <a:pt x="0" y="30"/>
                  <a:pt x="0" y="32"/>
                </a:cubicBezTo>
                <a:cubicBezTo>
                  <a:pt x="0" y="33"/>
                  <a:pt x="0" y="35"/>
                  <a:pt x="2" y="36"/>
                </a:cubicBezTo>
                <a:moveTo>
                  <a:pt x="2" y="54"/>
                </a:moveTo>
                <a:cubicBezTo>
                  <a:pt x="45" y="80"/>
                  <a:pt x="45" y="80"/>
                  <a:pt x="45" y="80"/>
                </a:cubicBezTo>
                <a:cubicBezTo>
                  <a:pt x="46" y="81"/>
                  <a:pt x="48" y="81"/>
                  <a:pt x="50" y="81"/>
                </a:cubicBezTo>
                <a:cubicBezTo>
                  <a:pt x="51" y="81"/>
                  <a:pt x="53" y="81"/>
                  <a:pt x="54" y="80"/>
                </a:cubicBezTo>
                <a:cubicBezTo>
                  <a:pt x="97" y="54"/>
                  <a:pt x="97" y="54"/>
                  <a:pt x="97" y="54"/>
                </a:cubicBezTo>
                <a:cubicBezTo>
                  <a:pt x="99" y="53"/>
                  <a:pt x="100" y="52"/>
                  <a:pt x="100" y="51"/>
                </a:cubicBezTo>
                <a:cubicBezTo>
                  <a:pt x="100" y="49"/>
                  <a:pt x="99" y="48"/>
                  <a:pt x="97" y="47"/>
                </a:cubicBezTo>
                <a:cubicBezTo>
                  <a:pt x="93" y="44"/>
                  <a:pt x="93" y="44"/>
                  <a:pt x="93" y="44"/>
                </a:cubicBezTo>
                <a:cubicBezTo>
                  <a:pt x="56" y="66"/>
                  <a:pt x="56" y="66"/>
                  <a:pt x="56" y="66"/>
                </a:cubicBezTo>
                <a:cubicBezTo>
                  <a:pt x="54" y="67"/>
                  <a:pt x="52" y="68"/>
                  <a:pt x="50" y="68"/>
                </a:cubicBezTo>
                <a:cubicBezTo>
                  <a:pt x="47" y="68"/>
                  <a:pt x="45" y="67"/>
                  <a:pt x="43" y="66"/>
                </a:cubicBezTo>
                <a:cubicBezTo>
                  <a:pt x="6" y="44"/>
                  <a:pt x="6" y="44"/>
                  <a:pt x="6" y="44"/>
                </a:cubicBezTo>
                <a:cubicBezTo>
                  <a:pt x="2" y="47"/>
                  <a:pt x="2" y="47"/>
                  <a:pt x="2" y="47"/>
                </a:cubicBezTo>
                <a:cubicBezTo>
                  <a:pt x="0" y="48"/>
                  <a:pt x="0" y="49"/>
                  <a:pt x="0" y="50"/>
                </a:cubicBezTo>
                <a:cubicBezTo>
                  <a:pt x="0" y="52"/>
                  <a:pt x="0" y="53"/>
                  <a:pt x="2" y="54"/>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112">
            <a:extLst>
              <a:ext uri="{FF2B5EF4-FFF2-40B4-BE49-F238E27FC236}">
                <a16:creationId xmlns:a16="http://schemas.microsoft.com/office/drawing/2014/main" id="{8591CE55-B785-4A15-B978-10091B125058}"/>
              </a:ext>
            </a:extLst>
          </p:cNvPr>
          <p:cNvSpPr>
            <a:spLocks noEditPoints="1"/>
          </p:cNvSpPr>
          <p:nvPr/>
        </p:nvSpPr>
        <p:spPr bwMode="auto">
          <a:xfrm>
            <a:off x="5366793" y="1849467"/>
            <a:ext cx="418367" cy="456400"/>
          </a:xfrm>
          <a:custGeom>
            <a:avLst/>
            <a:gdLst>
              <a:gd name="T0" fmla="*/ 87 w 92"/>
              <a:gd name="T1" fmla="*/ 48 h 100"/>
              <a:gd name="T2" fmla="*/ 80 w 92"/>
              <a:gd name="T3" fmla="*/ 48 h 100"/>
              <a:gd name="T4" fmla="*/ 80 w 92"/>
              <a:gd name="T5" fmla="*/ 34 h 100"/>
              <a:gd name="T6" fmla="*/ 46 w 92"/>
              <a:gd name="T7" fmla="*/ 0 h 100"/>
              <a:gd name="T8" fmla="*/ 12 w 92"/>
              <a:gd name="T9" fmla="*/ 34 h 100"/>
              <a:gd name="T10" fmla="*/ 12 w 92"/>
              <a:gd name="T11" fmla="*/ 48 h 100"/>
              <a:gd name="T12" fmla="*/ 5 w 92"/>
              <a:gd name="T13" fmla="*/ 48 h 100"/>
              <a:gd name="T14" fmla="*/ 0 w 92"/>
              <a:gd name="T15" fmla="*/ 53 h 100"/>
              <a:gd name="T16" fmla="*/ 0 w 92"/>
              <a:gd name="T17" fmla="*/ 95 h 100"/>
              <a:gd name="T18" fmla="*/ 5 w 92"/>
              <a:gd name="T19" fmla="*/ 100 h 100"/>
              <a:gd name="T20" fmla="*/ 87 w 92"/>
              <a:gd name="T21" fmla="*/ 100 h 100"/>
              <a:gd name="T22" fmla="*/ 92 w 92"/>
              <a:gd name="T23" fmla="*/ 95 h 100"/>
              <a:gd name="T24" fmla="*/ 92 w 92"/>
              <a:gd name="T25" fmla="*/ 53 h 100"/>
              <a:gd name="T26" fmla="*/ 87 w 92"/>
              <a:gd name="T27" fmla="*/ 48 h 100"/>
              <a:gd name="T28" fmla="*/ 52 w 92"/>
              <a:gd name="T29" fmla="*/ 78 h 100"/>
              <a:gd name="T30" fmla="*/ 52 w 92"/>
              <a:gd name="T31" fmla="*/ 86 h 100"/>
              <a:gd name="T32" fmla="*/ 50 w 92"/>
              <a:gd name="T33" fmla="*/ 88 h 100"/>
              <a:gd name="T34" fmla="*/ 42 w 92"/>
              <a:gd name="T35" fmla="*/ 88 h 100"/>
              <a:gd name="T36" fmla="*/ 40 w 92"/>
              <a:gd name="T37" fmla="*/ 86 h 100"/>
              <a:gd name="T38" fmla="*/ 40 w 92"/>
              <a:gd name="T39" fmla="*/ 78 h 100"/>
              <a:gd name="T40" fmla="*/ 36 w 92"/>
              <a:gd name="T41" fmla="*/ 70 h 100"/>
              <a:gd name="T42" fmla="*/ 46 w 92"/>
              <a:gd name="T43" fmla="*/ 60 h 100"/>
              <a:gd name="T44" fmla="*/ 56 w 92"/>
              <a:gd name="T45" fmla="*/ 70 h 100"/>
              <a:gd name="T46" fmla="*/ 52 w 92"/>
              <a:gd name="T47" fmla="*/ 78 h 100"/>
              <a:gd name="T48" fmla="*/ 76 w 92"/>
              <a:gd name="T49" fmla="*/ 48 h 100"/>
              <a:gd name="T50" fmla="*/ 16 w 92"/>
              <a:gd name="T51" fmla="*/ 48 h 100"/>
              <a:gd name="T52" fmla="*/ 16 w 92"/>
              <a:gd name="T53" fmla="*/ 34 h 100"/>
              <a:gd name="T54" fmla="*/ 46 w 92"/>
              <a:gd name="T55" fmla="*/ 4 h 100"/>
              <a:gd name="T56" fmla="*/ 76 w 92"/>
              <a:gd name="T57" fmla="*/ 34 h 100"/>
              <a:gd name="T58" fmla="*/ 76 w 92"/>
              <a:gd name="T59"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2" h="100">
                <a:moveTo>
                  <a:pt x="87" y="48"/>
                </a:moveTo>
                <a:cubicBezTo>
                  <a:pt x="80" y="48"/>
                  <a:pt x="80" y="48"/>
                  <a:pt x="80" y="48"/>
                </a:cubicBezTo>
                <a:cubicBezTo>
                  <a:pt x="80" y="34"/>
                  <a:pt x="80" y="34"/>
                  <a:pt x="80" y="34"/>
                </a:cubicBezTo>
                <a:cubicBezTo>
                  <a:pt x="80" y="15"/>
                  <a:pt x="64" y="0"/>
                  <a:pt x="46" y="0"/>
                </a:cubicBezTo>
                <a:cubicBezTo>
                  <a:pt x="27" y="0"/>
                  <a:pt x="12" y="15"/>
                  <a:pt x="12" y="34"/>
                </a:cubicBezTo>
                <a:cubicBezTo>
                  <a:pt x="12" y="48"/>
                  <a:pt x="12" y="48"/>
                  <a:pt x="12" y="48"/>
                </a:cubicBezTo>
                <a:cubicBezTo>
                  <a:pt x="5" y="48"/>
                  <a:pt x="5" y="48"/>
                  <a:pt x="5" y="48"/>
                </a:cubicBezTo>
                <a:cubicBezTo>
                  <a:pt x="2" y="48"/>
                  <a:pt x="0" y="50"/>
                  <a:pt x="0" y="53"/>
                </a:cubicBezTo>
                <a:cubicBezTo>
                  <a:pt x="0" y="95"/>
                  <a:pt x="0" y="95"/>
                  <a:pt x="0" y="95"/>
                </a:cubicBezTo>
                <a:cubicBezTo>
                  <a:pt x="0" y="97"/>
                  <a:pt x="2" y="100"/>
                  <a:pt x="5" y="100"/>
                </a:cubicBezTo>
                <a:cubicBezTo>
                  <a:pt x="87" y="100"/>
                  <a:pt x="87" y="100"/>
                  <a:pt x="87" y="100"/>
                </a:cubicBezTo>
                <a:cubicBezTo>
                  <a:pt x="89" y="100"/>
                  <a:pt x="92" y="97"/>
                  <a:pt x="92" y="95"/>
                </a:cubicBezTo>
                <a:cubicBezTo>
                  <a:pt x="92" y="53"/>
                  <a:pt x="92" y="53"/>
                  <a:pt x="92" y="53"/>
                </a:cubicBezTo>
                <a:cubicBezTo>
                  <a:pt x="92" y="50"/>
                  <a:pt x="89" y="48"/>
                  <a:pt x="87" y="48"/>
                </a:cubicBezTo>
                <a:moveTo>
                  <a:pt x="52" y="78"/>
                </a:moveTo>
                <a:cubicBezTo>
                  <a:pt x="52" y="86"/>
                  <a:pt x="52" y="86"/>
                  <a:pt x="52" y="86"/>
                </a:cubicBezTo>
                <a:cubicBezTo>
                  <a:pt x="52" y="87"/>
                  <a:pt x="51" y="88"/>
                  <a:pt x="50" y="88"/>
                </a:cubicBezTo>
                <a:cubicBezTo>
                  <a:pt x="42" y="88"/>
                  <a:pt x="42" y="88"/>
                  <a:pt x="42" y="88"/>
                </a:cubicBezTo>
                <a:cubicBezTo>
                  <a:pt x="40" y="88"/>
                  <a:pt x="40" y="87"/>
                  <a:pt x="40" y="86"/>
                </a:cubicBezTo>
                <a:cubicBezTo>
                  <a:pt x="40" y="78"/>
                  <a:pt x="40" y="78"/>
                  <a:pt x="40" y="78"/>
                </a:cubicBezTo>
                <a:cubicBezTo>
                  <a:pt x="37" y="76"/>
                  <a:pt x="36" y="73"/>
                  <a:pt x="36" y="70"/>
                </a:cubicBezTo>
                <a:cubicBezTo>
                  <a:pt x="36" y="64"/>
                  <a:pt x="40" y="60"/>
                  <a:pt x="46" y="60"/>
                </a:cubicBezTo>
                <a:cubicBezTo>
                  <a:pt x="51" y="60"/>
                  <a:pt x="56" y="64"/>
                  <a:pt x="56" y="70"/>
                </a:cubicBezTo>
                <a:cubicBezTo>
                  <a:pt x="56" y="73"/>
                  <a:pt x="54" y="76"/>
                  <a:pt x="52" y="78"/>
                </a:cubicBezTo>
                <a:moveTo>
                  <a:pt x="76" y="48"/>
                </a:moveTo>
                <a:cubicBezTo>
                  <a:pt x="16" y="48"/>
                  <a:pt x="16" y="48"/>
                  <a:pt x="16" y="48"/>
                </a:cubicBezTo>
                <a:cubicBezTo>
                  <a:pt x="16" y="34"/>
                  <a:pt x="16" y="34"/>
                  <a:pt x="16" y="34"/>
                </a:cubicBezTo>
                <a:cubicBezTo>
                  <a:pt x="16" y="17"/>
                  <a:pt x="29" y="4"/>
                  <a:pt x="46" y="4"/>
                </a:cubicBezTo>
                <a:cubicBezTo>
                  <a:pt x="62" y="4"/>
                  <a:pt x="76" y="17"/>
                  <a:pt x="76" y="34"/>
                </a:cubicBezTo>
                <a:lnTo>
                  <a:pt x="76"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134">
            <a:extLst>
              <a:ext uri="{FF2B5EF4-FFF2-40B4-BE49-F238E27FC236}">
                <a16:creationId xmlns:a16="http://schemas.microsoft.com/office/drawing/2014/main" id="{73A0057E-9579-4FD0-B777-5041F6025438}"/>
              </a:ext>
            </a:extLst>
          </p:cNvPr>
          <p:cNvSpPr>
            <a:spLocks noEditPoints="1"/>
          </p:cNvSpPr>
          <p:nvPr/>
        </p:nvSpPr>
        <p:spPr bwMode="auto">
          <a:xfrm>
            <a:off x="5345663" y="4110437"/>
            <a:ext cx="460626" cy="441610"/>
          </a:xfrm>
          <a:custGeom>
            <a:avLst/>
            <a:gdLst>
              <a:gd name="T0" fmla="*/ 6 w 101"/>
              <a:gd name="T1" fmla="*/ 35 h 88"/>
              <a:gd name="T2" fmla="*/ 0 w 101"/>
              <a:gd name="T3" fmla="*/ 65 h 88"/>
              <a:gd name="T4" fmla="*/ 0 w 101"/>
              <a:gd name="T5" fmla="*/ 5 h 88"/>
              <a:gd name="T6" fmla="*/ 5 w 101"/>
              <a:gd name="T7" fmla="*/ 0 h 88"/>
              <a:gd name="T8" fmla="*/ 27 w 101"/>
              <a:gd name="T9" fmla="*/ 0 h 88"/>
              <a:gd name="T10" fmla="*/ 31 w 101"/>
              <a:gd name="T11" fmla="*/ 2 h 88"/>
              <a:gd name="T12" fmla="*/ 40 w 101"/>
              <a:gd name="T13" fmla="*/ 12 h 88"/>
              <a:gd name="T14" fmla="*/ 84 w 101"/>
              <a:gd name="T15" fmla="*/ 12 h 88"/>
              <a:gd name="T16" fmla="*/ 88 w 101"/>
              <a:gd name="T17" fmla="*/ 17 h 88"/>
              <a:gd name="T18" fmla="*/ 88 w 101"/>
              <a:gd name="T19" fmla="*/ 28 h 88"/>
              <a:gd name="T20" fmla="*/ 15 w 101"/>
              <a:gd name="T21" fmla="*/ 28 h 88"/>
              <a:gd name="T22" fmla="*/ 6 w 101"/>
              <a:gd name="T23" fmla="*/ 35 h 88"/>
              <a:gd name="T24" fmla="*/ 99 w 101"/>
              <a:gd name="T25" fmla="*/ 34 h 88"/>
              <a:gd name="T26" fmla="*/ 95 w 101"/>
              <a:gd name="T27" fmla="*/ 32 h 88"/>
              <a:gd name="T28" fmla="*/ 15 w 101"/>
              <a:gd name="T29" fmla="*/ 32 h 88"/>
              <a:gd name="T30" fmla="*/ 10 w 101"/>
              <a:gd name="T31" fmla="*/ 36 h 88"/>
              <a:gd name="T32" fmla="*/ 1 w 101"/>
              <a:gd name="T33" fmla="*/ 82 h 88"/>
              <a:gd name="T34" fmla="*/ 2 w 101"/>
              <a:gd name="T35" fmla="*/ 86 h 88"/>
              <a:gd name="T36" fmla="*/ 6 w 101"/>
              <a:gd name="T37" fmla="*/ 88 h 88"/>
              <a:gd name="T38" fmla="*/ 87 w 101"/>
              <a:gd name="T39" fmla="*/ 88 h 88"/>
              <a:gd name="T40" fmla="*/ 91 w 101"/>
              <a:gd name="T41" fmla="*/ 84 h 88"/>
              <a:gd name="T42" fmla="*/ 100 w 101"/>
              <a:gd name="T43" fmla="*/ 38 h 88"/>
              <a:gd name="T44" fmla="*/ 99 w 101"/>
              <a:gd name="T45"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88">
                <a:moveTo>
                  <a:pt x="6" y="35"/>
                </a:moveTo>
                <a:cubicBezTo>
                  <a:pt x="0" y="65"/>
                  <a:pt x="0" y="65"/>
                  <a:pt x="0" y="65"/>
                </a:cubicBezTo>
                <a:cubicBezTo>
                  <a:pt x="0" y="5"/>
                  <a:pt x="0" y="5"/>
                  <a:pt x="0" y="5"/>
                </a:cubicBezTo>
                <a:cubicBezTo>
                  <a:pt x="0" y="2"/>
                  <a:pt x="3" y="0"/>
                  <a:pt x="5" y="0"/>
                </a:cubicBezTo>
                <a:cubicBezTo>
                  <a:pt x="27" y="0"/>
                  <a:pt x="27" y="0"/>
                  <a:pt x="27" y="0"/>
                </a:cubicBezTo>
                <a:cubicBezTo>
                  <a:pt x="29" y="0"/>
                  <a:pt x="30" y="1"/>
                  <a:pt x="31" y="2"/>
                </a:cubicBezTo>
                <a:cubicBezTo>
                  <a:pt x="40" y="12"/>
                  <a:pt x="40" y="12"/>
                  <a:pt x="40" y="12"/>
                </a:cubicBezTo>
                <a:cubicBezTo>
                  <a:pt x="84" y="12"/>
                  <a:pt x="84" y="12"/>
                  <a:pt x="84" y="12"/>
                </a:cubicBezTo>
                <a:cubicBezTo>
                  <a:pt x="87" y="12"/>
                  <a:pt x="88" y="14"/>
                  <a:pt x="88" y="17"/>
                </a:cubicBezTo>
                <a:cubicBezTo>
                  <a:pt x="88" y="28"/>
                  <a:pt x="88" y="28"/>
                  <a:pt x="88" y="28"/>
                </a:cubicBezTo>
                <a:cubicBezTo>
                  <a:pt x="15" y="28"/>
                  <a:pt x="15" y="28"/>
                  <a:pt x="15" y="28"/>
                </a:cubicBezTo>
                <a:cubicBezTo>
                  <a:pt x="11" y="28"/>
                  <a:pt x="7" y="31"/>
                  <a:pt x="6" y="35"/>
                </a:cubicBezTo>
                <a:moveTo>
                  <a:pt x="99" y="34"/>
                </a:moveTo>
                <a:cubicBezTo>
                  <a:pt x="98" y="33"/>
                  <a:pt x="97" y="32"/>
                  <a:pt x="95" y="32"/>
                </a:cubicBezTo>
                <a:cubicBezTo>
                  <a:pt x="15" y="32"/>
                  <a:pt x="15" y="32"/>
                  <a:pt x="15" y="32"/>
                </a:cubicBezTo>
                <a:cubicBezTo>
                  <a:pt x="13" y="32"/>
                  <a:pt x="11" y="34"/>
                  <a:pt x="10" y="36"/>
                </a:cubicBezTo>
                <a:cubicBezTo>
                  <a:pt x="1" y="82"/>
                  <a:pt x="1" y="82"/>
                  <a:pt x="1" y="82"/>
                </a:cubicBezTo>
                <a:cubicBezTo>
                  <a:pt x="1" y="84"/>
                  <a:pt x="1" y="85"/>
                  <a:pt x="2" y="86"/>
                </a:cubicBezTo>
                <a:cubicBezTo>
                  <a:pt x="3" y="87"/>
                  <a:pt x="5" y="88"/>
                  <a:pt x="6" y="88"/>
                </a:cubicBezTo>
                <a:cubicBezTo>
                  <a:pt x="87" y="88"/>
                  <a:pt x="87" y="88"/>
                  <a:pt x="87" y="88"/>
                </a:cubicBezTo>
                <a:cubicBezTo>
                  <a:pt x="89" y="88"/>
                  <a:pt x="91" y="86"/>
                  <a:pt x="91" y="84"/>
                </a:cubicBezTo>
                <a:cubicBezTo>
                  <a:pt x="100" y="38"/>
                  <a:pt x="100" y="38"/>
                  <a:pt x="100" y="38"/>
                </a:cubicBezTo>
                <a:cubicBezTo>
                  <a:pt x="101" y="37"/>
                  <a:pt x="100" y="35"/>
                  <a:pt x="99" y="34"/>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6" name="Group 165">
            <a:extLst>
              <a:ext uri="{FF2B5EF4-FFF2-40B4-BE49-F238E27FC236}">
                <a16:creationId xmlns:a16="http://schemas.microsoft.com/office/drawing/2014/main" id="{21FDDB2D-F1DA-49C1-9BD0-54FDFA8EC09E}"/>
              </a:ext>
            </a:extLst>
          </p:cNvPr>
          <p:cNvGrpSpPr/>
          <p:nvPr/>
        </p:nvGrpSpPr>
        <p:grpSpPr>
          <a:xfrm>
            <a:off x="4220359" y="2456115"/>
            <a:ext cx="2711234" cy="1116743"/>
            <a:chOff x="4144159" y="2467545"/>
            <a:chExt cx="2711234" cy="1116743"/>
          </a:xfrm>
        </p:grpSpPr>
        <p:sp>
          <p:nvSpPr>
            <p:cNvPr id="395" name="TextBox 394">
              <a:extLst>
                <a:ext uri="{FF2B5EF4-FFF2-40B4-BE49-F238E27FC236}">
                  <a16:creationId xmlns:a16="http://schemas.microsoft.com/office/drawing/2014/main" id="{A4F337EF-0E2A-42FD-A763-9A2CC4C2FDB6}"/>
                </a:ext>
              </a:extLst>
            </p:cNvPr>
            <p:cNvSpPr txBox="1"/>
            <p:nvPr/>
          </p:nvSpPr>
          <p:spPr>
            <a:xfrm>
              <a:off x="4310913" y="2467545"/>
              <a:ext cx="2377726" cy="400110"/>
            </a:xfrm>
            <a:prstGeom prst="rect">
              <a:avLst/>
            </a:prstGeom>
            <a:noFill/>
          </p:spPr>
          <p:txBody>
            <a:bodyPr wrap="square" rtlCol="0">
              <a:spAutoFit/>
            </a:bodyPr>
            <a:lstStyle/>
            <a:p>
              <a:pPr algn="ctr"/>
              <a:r>
                <a:rPr lang="en-US" sz="2000" b="1" dirty="0"/>
                <a:t>Mission</a:t>
              </a:r>
            </a:p>
          </p:txBody>
        </p:sp>
        <p:sp>
          <p:nvSpPr>
            <p:cNvPr id="396" name="Subtitle 6">
              <a:extLst>
                <a:ext uri="{FF2B5EF4-FFF2-40B4-BE49-F238E27FC236}">
                  <a16:creationId xmlns:a16="http://schemas.microsoft.com/office/drawing/2014/main" id="{B4889B81-75CF-41BF-91EF-B002F092F0C2}"/>
                </a:ext>
              </a:extLst>
            </p:cNvPr>
            <p:cNvSpPr txBox="1">
              <a:spLocks/>
            </p:cNvSpPr>
            <p:nvPr/>
          </p:nvSpPr>
          <p:spPr>
            <a:xfrm>
              <a:off x="4144159" y="2822433"/>
              <a:ext cx="2711234" cy="761855"/>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spcBef>
                  <a:spcPts val="0"/>
                </a:spcBef>
              </a:pPr>
              <a:r>
                <a:rPr lang="en-US" dirty="0">
                  <a:solidFill>
                    <a:schemeClr val="tx1"/>
                  </a:solidFill>
                  <a:latin typeface="+mn-lt"/>
                  <a:cs typeface="Times New Roman" panose="02020603050405020304" pitchFamily="18" charset="0"/>
                </a:rPr>
                <a:t>This is the sample dummy text</a:t>
              </a:r>
            </a:p>
            <a:p>
              <a:pPr>
                <a:lnSpc>
                  <a:spcPts val="1900"/>
                </a:lnSpc>
                <a:spcBef>
                  <a:spcPts val="0"/>
                </a:spcBef>
              </a:pPr>
              <a:r>
                <a:rPr lang="en-US" dirty="0">
                  <a:solidFill>
                    <a:schemeClr val="tx1"/>
                  </a:solidFill>
                  <a:latin typeface="+mn-lt"/>
                  <a:cs typeface="Times New Roman" panose="02020603050405020304" pitchFamily="18" charset="0"/>
                </a:rPr>
                <a:t>insert your desired text here because this is the dummy text</a:t>
              </a:r>
            </a:p>
          </p:txBody>
        </p:sp>
      </p:grpSp>
      <p:grpSp>
        <p:nvGrpSpPr>
          <p:cNvPr id="397" name="Group 396">
            <a:extLst>
              <a:ext uri="{FF2B5EF4-FFF2-40B4-BE49-F238E27FC236}">
                <a16:creationId xmlns:a16="http://schemas.microsoft.com/office/drawing/2014/main" id="{2B5C6DBA-DACB-4D1E-AEE0-D6E99610B69C}"/>
              </a:ext>
            </a:extLst>
          </p:cNvPr>
          <p:cNvGrpSpPr/>
          <p:nvPr/>
        </p:nvGrpSpPr>
        <p:grpSpPr>
          <a:xfrm>
            <a:off x="1039009" y="2456115"/>
            <a:ext cx="2711234" cy="1116743"/>
            <a:chOff x="4144159" y="2467545"/>
            <a:chExt cx="2711234" cy="1116743"/>
          </a:xfrm>
        </p:grpSpPr>
        <p:sp>
          <p:nvSpPr>
            <p:cNvPr id="398" name="TextBox 397">
              <a:extLst>
                <a:ext uri="{FF2B5EF4-FFF2-40B4-BE49-F238E27FC236}">
                  <a16:creationId xmlns:a16="http://schemas.microsoft.com/office/drawing/2014/main" id="{11D624F1-70E6-4F62-88A3-91FFB4440DD4}"/>
                </a:ext>
              </a:extLst>
            </p:cNvPr>
            <p:cNvSpPr txBox="1"/>
            <p:nvPr/>
          </p:nvSpPr>
          <p:spPr>
            <a:xfrm>
              <a:off x="4310913" y="2467545"/>
              <a:ext cx="2377726" cy="400110"/>
            </a:xfrm>
            <a:prstGeom prst="rect">
              <a:avLst/>
            </a:prstGeom>
            <a:noFill/>
          </p:spPr>
          <p:txBody>
            <a:bodyPr wrap="square" rtlCol="0">
              <a:spAutoFit/>
            </a:bodyPr>
            <a:lstStyle/>
            <a:p>
              <a:pPr algn="ctr"/>
              <a:r>
                <a:rPr lang="en-US" sz="2000" b="1" dirty="0">
                  <a:solidFill>
                    <a:schemeClr val="bg1"/>
                  </a:solidFill>
                </a:rPr>
                <a:t>Vision</a:t>
              </a:r>
            </a:p>
          </p:txBody>
        </p:sp>
        <p:sp>
          <p:nvSpPr>
            <p:cNvPr id="399" name="Subtitle 6">
              <a:extLst>
                <a:ext uri="{FF2B5EF4-FFF2-40B4-BE49-F238E27FC236}">
                  <a16:creationId xmlns:a16="http://schemas.microsoft.com/office/drawing/2014/main" id="{D172C08B-4987-4C36-9F91-74886BF685DA}"/>
                </a:ext>
              </a:extLst>
            </p:cNvPr>
            <p:cNvSpPr txBox="1">
              <a:spLocks/>
            </p:cNvSpPr>
            <p:nvPr/>
          </p:nvSpPr>
          <p:spPr>
            <a:xfrm>
              <a:off x="4144159" y="2822433"/>
              <a:ext cx="2711234" cy="761855"/>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spcBef>
                  <a:spcPts val="0"/>
                </a:spcBef>
              </a:pPr>
              <a:r>
                <a:rPr lang="en-US" dirty="0">
                  <a:solidFill>
                    <a:schemeClr val="bg1"/>
                  </a:solidFill>
                  <a:latin typeface="+mn-lt"/>
                  <a:cs typeface="Times New Roman" panose="02020603050405020304" pitchFamily="18" charset="0"/>
                </a:rPr>
                <a:t>This is the sample dummy text</a:t>
              </a:r>
            </a:p>
            <a:p>
              <a:pPr>
                <a:lnSpc>
                  <a:spcPts val="1900"/>
                </a:lnSpc>
                <a:spcBef>
                  <a:spcPts val="0"/>
                </a:spcBef>
              </a:pPr>
              <a:r>
                <a:rPr lang="en-US" dirty="0">
                  <a:solidFill>
                    <a:schemeClr val="bg1"/>
                  </a:solidFill>
                  <a:latin typeface="+mn-lt"/>
                  <a:cs typeface="Times New Roman" panose="02020603050405020304" pitchFamily="18" charset="0"/>
                </a:rPr>
                <a:t>insert your desired text here because this is the dummy text</a:t>
              </a:r>
            </a:p>
          </p:txBody>
        </p:sp>
      </p:grpSp>
      <p:grpSp>
        <p:nvGrpSpPr>
          <p:cNvPr id="400" name="Group 399">
            <a:extLst>
              <a:ext uri="{FF2B5EF4-FFF2-40B4-BE49-F238E27FC236}">
                <a16:creationId xmlns:a16="http://schemas.microsoft.com/office/drawing/2014/main" id="{5695DADD-310F-4A06-A5D3-7B6FB8B23BEF}"/>
              </a:ext>
            </a:extLst>
          </p:cNvPr>
          <p:cNvGrpSpPr/>
          <p:nvPr/>
        </p:nvGrpSpPr>
        <p:grpSpPr>
          <a:xfrm>
            <a:off x="4220359" y="4725057"/>
            <a:ext cx="2711234" cy="1116743"/>
            <a:chOff x="4144159" y="2467545"/>
            <a:chExt cx="2711234" cy="1116743"/>
          </a:xfrm>
        </p:grpSpPr>
        <p:sp>
          <p:nvSpPr>
            <p:cNvPr id="401" name="TextBox 400">
              <a:extLst>
                <a:ext uri="{FF2B5EF4-FFF2-40B4-BE49-F238E27FC236}">
                  <a16:creationId xmlns:a16="http://schemas.microsoft.com/office/drawing/2014/main" id="{D25849E2-FC6C-4D58-9080-F4D407085B16}"/>
                </a:ext>
              </a:extLst>
            </p:cNvPr>
            <p:cNvSpPr txBox="1"/>
            <p:nvPr/>
          </p:nvSpPr>
          <p:spPr>
            <a:xfrm>
              <a:off x="4310913" y="2467545"/>
              <a:ext cx="2377726" cy="400110"/>
            </a:xfrm>
            <a:prstGeom prst="rect">
              <a:avLst/>
            </a:prstGeom>
            <a:noFill/>
          </p:spPr>
          <p:txBody>
            <a:bodyPr wrap="square" rtlCol="0">
              <a:spAutoFit/>
            </a:bodyPr>
            <a:lstStyle/>
            <a:p>
              <a:pPr algn="ctr"/>
              <a:r>
                <a:rPr lang="en-US" sz="2000" b="1"/>
                <a:t>Values</a:t>
              </a:r>
              <a:endParaRPr lang="en-US" sz="2000" b="1" dirty="0"/>
            </a:p>
          </p:txBody>
        </p:sp>
        <p:sp>
          <p:nvSpPr>
            <p:cNvPr id="402" name="Subtitle 6">
              <a:extLst>
                <a:ext uri="{FF2B5EF4-FFF2-40B4-BE49-F238E27FC236}">
                  <a16:creationId xmlns:a16="http://schemas.microsoft.com/office/drawing/2014/main" id="{8DE9EADC-F62A-41C4-9B66-9F4F41768AA8}"/>
                </a:ext>
              </a:extLst>
            </p:cNvPr>
            <p:cNvSpPr txBox="1">
              <a:spLocks/>
            </p:cNvSpPr>
            <p:nvPr/>
          </p:nvSpPr>
          <p:spPr>
            <a:xfrm>
              <a:off x="4144159" y="2822433"/>
              <a:ext cx="2711234" cy="761855"/>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spcBef>
                  <a:spcPts val="0"/>
                </a:spcBef>
              </a:pPr>
              <a:r>
                <a:rPr lang="en-US" dirty="0">
                  <a:solidFill>
                    <a:schemeClr val="tx1"/>
                  </a:solidFill>
                  <a:latin typeface="+mn-lt"/>
                  <a:cs typeface="Times New Roman" panose="02020603050405020304" pitchFamily="18" charset="0"/>
                </a:rPr>
                <a:t>This is the sample dummy text</a:t>
              </a:r>
            </a:p>
            <a:p>
              <a:pPr>
                <a:lnSpc>
                  <a:spcPts val="1900"/>
                </a:lnSpc>
                <a:spcBef>
                  <a:spcPts val="0"/>
                </a:spcBef>
              </a:pPr>
              <a:r>
                <a:rPr lang="en-US" dirty="0">
                  <a:solidFill>
                    <a:schemeClr val="tx1"/>
                  </a:solidFill>
                  <a:latin typeface="+mn-lt"/>
                  <a:cs typeface="Times New Roman" panose="02020603050405020304" pitchFamily="18" charset="0"/>
                </a:rPr>
                <a:t>insert your desired text here because this is the dummy text</a:t>
              </a:r>
            </a:p>
          </p:txBody>
        </p:sp>
      </p:grpSp>
      <p:grpSp>
        <p:nvGrpSpPr>
          <p:cNvPr id="403" name="Group 402">
            <a:extLst>
              <a:ext uri="{FF2B5EF4-FFF2-40B4-BE49-F238E27FC236}">
                <a16:creationId xmlns:a16="http://schemas.microsoft.com/office/drawing/2014/main" id="{11663D40-66F4-487C-A15C-5B1ECA4A1BAD}"/>
              </a:ext>
            </a:extLst>
          </p:cNvPr>
          <p:cNvGrpSpPr/>
          <p:nvPr/>
        </p:nvGrpSpPr>
        <p:grpSpPr>
          <a:xfrm>
            <a:off x="1043221" y="4725057"/>
            <a:ext cx="2711234" cy="1116743"/>
            <a:chOff x="4144159" y="2467545"/>
            <a:chExt cx="2711234" cy="1116743"/>
          </a:xfrm>
        </p:grpSpPr>
        <p:sp>
          <p:nvSpPr>
            <p:cNvPr id="404" name="TextBox 403">
              <a:extLst>
                <a:ext uri="{FF2B5EF4-FFF2-40B4-BE49-F238E27FC236}">
                  <a16:creationId xmlns:a16="http://schemas.microsoft.com/office/drawing/2014/main" id="{061AAD98-1913-44F5-AAC5-75F920F4F949}"/>
                </a:ext>
              </a:extLst>
            </p:cNvPr>
            <p:cNvSpPr txBox="1"/>
            <p:nvPr/>
          </p:nvSpPr>
          <p:spPr>
            <a:xfrm>
              <a:off x="4310913" y="2467545"/>
              <a:ext cx="2377726" cy="400110"/>
            </a:xfrm>
            <a:prstGeom prst="rect">
              <a:avLst/>
            </a:prstGeom>
            <a:noFill/>
          </p:spPr>
          <p:txBody>
            <a:bodyPr wrap="square" rtlCol="0">
              <a:spAutoFit/>
            </a:bodyPr>
            <a:lstStyle/>
            <a:p>
              <a:pPr algn="ctr"/>
              <a:r>
                <a:rPr lang="en-US" sz="2000" b="1" dirty="0"/>
                <a:t>Goals</a:t>
              </a:r>
            </a:p>
          </p:txBody>
        </p:sp>
        <p:sp>
          <p:nvSpPr>
            <p:cNvPr id="405" name="Subtitle 6">
              <a:extLst>
                <a:ext uri="{FF2B5EF4-FFF2-40B4-BE49-F238E27FC236}">
                  <a16:creationId xmlns:a16="http://schemas.microsoft.com/office/drawing/2014/main" id="{FFFA725A-3FBA-4A37-B743-8557646D1B8D}"/>
                </a:ext>
              </a:extLst>
            </p:cNvPr>
            <p:cNvSpPr txBox="1">
              <a:spLocks/>
            </p:cNvSpPr>
            <p:nvPr/>
          </p:nvSpPr>
          <p:spPr>
            <a:xfrm>
              <a:off x="4144159" y="2822433"/>
              <a:ext cx="2711234" cy="761855"/>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nSpc>
                  <a:spcPts val="1900"/>
                </a:lnSpc>
                <a:spcBef>
                  <a:spcPts val="0"/>
                </a:spcBef>
              </a:pPr>
              <a:r>
                <a:rPr lang="en-US" dirty="0">
                  <a:solidFill>
                    <a:schemeClr val="tx1"/>
                  </a:solidFill>
                  <a:latin typeface="+mn-lt"/>
                  <a:cs typeface="Times New Roman" panose="02020603050405020304" pitchFamily="18" charset="0"/>
                </a:rPr>
                <a:t>This is the sample dummy text</a:t>
              </a:r>
            </a:p>
            <a:p>
              <a:pPr>
                <a:lnSpc>
                  <a:spcPts val="1900"/>
                </a:lnSpc>
                <a:spcBef>
                  <a:spcPts val="0"/>
                </a:spcBef>
              </a:pPr>
              <a:r>
                <a:rPr lang="en-US" dirty="0">
                  <a:solidFill>
                    <a:schemeClr val="tx1"/>
                  </a:solidFill>
                  <a:latin typeface="+mn-lt"/>
                  <a:cs typeface="Times New Roman" panose="02020603050405020304" pitchFamily="18" charset="0"/>
                </a:rPr>
                <a:t>insert your desired text here because this is the dummy text</a:t>
              </a:r>
            </a:p>
          </p:txBody>
        </p:sp>
      </p:grpSp>
    </p:spTree>
    <p:extLst>
      <p:ext uri="{BB962C8B-B14F-4D97-AF65-F5344CB8AC3E}">
        <p14:creationId xmlns:p14="http://schemas.microsoft.com/office/powerpoint/2010/main" val="387508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378A7F-C8EC-4226-BD60-F6EEC9FC2761}"/>
              </a:ext>
            </a:extLst>
          </p:cNvPr>
          <p:cNvSpPr>
            <a:spLocks noGrp="1"/>
          </p:cNvSpPr>
          <p:nvPr>
            <p:ph type="sldNum" sz="quarter" idx="4"/>
          </p:nvPr>
        </p:nvSpPr>
        <p:spPr>
          <a:xfrm>
            <a:off x="3322798" y="6378370"/>
            <a:ext cx="431657" cy="226714"/>
          </a:xfrm>
        </p:spPr>
        <p:txBody>
          <a:bodyPr/>
          <a:lstStyle/>
          <a:p>
            <a:fld id="{1F70EEBF-E97C-49FF-B05B-3B4D348638DC}" type="slidenum">
              <a:rPr lang="en-US" smtClean="0"/>
              <a:pPr/>
              <a:t>6</a:t>
            </a:fld>
            <a:endParaRPr lang="en-US" dirty="0"/>
          </a:p>
        </p:txBody>
      </p:sp>
      <p:sp>
        <p:nvSpPr>
          <p:cNvPr id="26" name="TextBox 25">
            <a:extLst>
              <a:ext uri="{FF2B5EF4-FFF2-40B4-BE49-F238E27FC236}">
                <a16:creationId xmlns:a16="http://schemas.microsoft.com/office/drawing/2014/main" id="{2FAC0E39-90D3-4EB8-919D-1941C03B8578}"/>
              </a:ext>
            </a:extLst>
          </p:cNvPr>
          <p:cNvSpPr txBox="1"/>
          <p:nvPr/>
        </p:nvSpPr>
        <p:spPr>
          <a:xfrm>
            <a:off x="812799" y="485986"/>
            <a:ext cx="9405258" cy="553998"/>
          </a:xfrm>
          <a:prstGeom prst="rect">
            <a:avLst/>
          </a:prstGeom>
          <a:noFill/>
        </p:spPr>
        <p:txBody>
          <a:bodyPr wrap="square" rtlCol="0">
            <a:spAutoFit/>
          </a:bodyPr>
          <a:lstStyle/>
          <a:p>
            <a:r>
              <a:rPr lang="en-US" sz="3000" b="1">
                <a:solidFill>
                  <a:schemeClr val="accent2"/>
                </a:solidFill>
              </a:rPr>
              <a:t>Our Global Reach</a:t>
            </a:r>
            <a:endParaRPr lang="en-US" sz="3000" b="1" dirty="0">
              <a:solidFill>
                <a:schemeClr val="accent2"/>
              </a:solidFill>
            </a:endParaRPr>
          </a:p>
        </p:txBody>
      </p:sp>
      <p:grpSp>
        <p:nvGrpSpPr>
          <p:cNvPr id="27" name="Group 26">
            <a:extLst>
              <a:ext uri="{FF2B5EF4-FFF2-40B4-BE49-F238E27FC236}">
                <a16:creationId xmlns:a16="http://schemas.microsoft.com/office/drawing/2014/main" id="{369D6CA7-52AA-44F5-A928-858A18B81441}"/>
              </a:ext>
            </a:extLst>
          </p:cNvPr>
          <p:cNvGrpSpPr/>
          <p:nvPr/>
        </p:nvGrpSpPr>
        <p:grpSpPr>
          <a:xfrm>
            <a:off x="925506" y="1304026"/>
            <a:ext cx="922341" cy="75141"/>
            <a:chOff x="5475288" y="6400801"/>
            <a:chExt cx="837871" cy="100013"/>
          </a:xfrm>
          <a:solidFill>
            <a:schemeClr val="tx1">
              <a:lumMod val="75000"/>
              <a:lumOff val="25000"/>
              <a:alpha val="40000"/>
            </a:schemeClr>
          </a:solidFill>
        </p:grpSpPr>
        <p:sp>
          <p:nvSpPr>
            <p:cNvPr id="28" name="Freeform 11">
              <a:extLst>
                <a:ext uri="{FF2B5EF4-FFF2-40B4-BE49-F238E27FC236}">
                  <a16:creationId xmlns:a16="http://schemas.microsoft.com/office/drawing/2014/main" id="{8DDBC0AC-0CEC-419F-B618-0020CF54C1EE}"/>
                </a:ext>
              </a:extLst>
            </p:cNvPr>
            <p:cNvSpPr>
              <a:spLocks/>
            </p:cNvSpPr>
            <p:nvPr/>
          </p:nvSpPr>
          <p:spPr bwMode="auto">
            <a:xfrm>
              <a:off x="5475288" y="6400801"/>
              <a:ext cx="528540" cy="100013"/>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E4C871A6-8651-4467-B63D-B65DD485160B}"/>
                </a:ext>
              </a:extLst>
            </p:cNvPr>
            <p:cNvSpPr>
              <a:spLocks/>
            </p:cNvSpPr>
            <p:nvPr/>
          </p:nvSpPr>
          <p:spPr bwMode="auto">
            <a:xfrm>
              <a:off x="6049878" y="6400801"/>
              <a:ext cx="263281" cy="100013"/>
            </a:xfrm>
            <a:prstGeom prst="roundRect">
              <a:avLst>
                <a:gd name="adj" fmla="val 50000"/>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 name="Subtitle 6">
            <a:extLst>
              <a:ext uri="{FF2B5EF4-FFF2-40B4-BE49-F238E27FC236}">
                <a16:creationId xmlns:a16="http://schemas.microsoft.com/office/drawing/2014/main" id="{702228DC-2B3E-4B8C-B5AC-A6444F9396F8}"/>
              </a:ext>
            </a:extLst>
          </p:cNvPr>
          <p:cNvSpPr txBox="1">
            <a:spLocks/>
          </p:cNvSpPr>
          <p:nvPr/>
        </p:nvSpPr>
        <p:spPr>
          <a:xfrm>
            <a:off x="812799" y="939629"/>
            <a:ext cx="7959726" cy="266629"/>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0"/>
              </a:spcBef>
            </a:pPr>
            <a:r>
              <a:rPr lang="en-US" sz="1500" dirty="0">
                <a:solidFill>
                  <a:schemeClr val="tx1"/>
                </a:solidFill>
                <a:latin typeface="Arial" panose="020B0604020202020204" pitchFamily="34" charset="0"/>
                <a:cs typeface="Arial" panose="020B0604020202020204" pitchFamily="34" charset="0"/>
              </a:rPr>
              <a:t>This is the sample dummy text insert your desired text here because this is the dummy text.</a:t>
            </a:r>
          </a:p>
        </p:txBody>
      </p:sp>
      <p:cxnSp>
        <p:nvCxnSpPr>
          <p:cNvPr id="304" name="Straight Connector 303">
            <a:extLst>
              <a:ext uri="{FF2B5EF4-FFF2-40B4-BE49-F238E27FC236}">
                <a16:creationId xmlns:a16="http://schemas.microsoft.com/office/drawing/2014/main" id="{2F25B5C4-9141-43F8-8327-4A0712C57490}"/>
              </a:ext>
            </a:extLst>
          </p:cNvPr>
          <p:cNvCxnSpPr>
            <a:cxnSpLocks/>
          </p:cNvCxnSpPr>
          <p:nvPr/>
        </p:nvCxnSpPr>
        <p:spPr>
          <a:xfrm>
            <a:off x="3510753" y="1840344"/>
            <a:ext cx="0" cy="412865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A6DD2BE9-BAD0-40F9-AC5A-23181D3DD9DB}"/>
              </a:ext>
            </a:extLst>
          </p:cNvPr>
          <p:cNvCxnSpPr>
            <a:cxnSpLocks/>
          </p:cNvCxnSpPr>
          <p:nvPr/>
        </p:nvCxnSpPr>
        <p:spPr>
          <a:xfrm>
            <a:off x="925506" y="3198666"/>
            <a:ext cx="517049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3AB6032C-9453-4206-B06B-7C3714D09B2C}"/>
              </a:ext>
            </a:extLst>
          </p:cNvPr>
          <p:cNvCxnSpPr>
            <a:cxnSpLocks/>
          </p:cNvCxnSpPr>
          <p:nvPr/>
        </p:nvCxnSpPr>
        <p:spPr>
          <a:xfrm>
            <a:off x="925506" y="4610676"/>
            <a:ext cx="517049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5" name="Oval 304">
            <a:extLst>
              <a:ext uri="{FF2B5EF4-FFF2-40B4-BE49-F238E27FC236}">
                <a16:creationId xmlns:a16="http://schemas.microsoft.com/office/drawing/2014/main" id="{5C489147-F9FE-49BE-80AA-207F656402D2}"/>
              </a:ext>
            </a:extLst>
          </p:cNvPr>
          <p:cNvSpPr/>
          <p:nvPr/>
        </p:nvSpPr>
        <p:spPr>
          <a:xfrm>
            <a:off x="3429963" y="3114137"/>
            <a:ext cx="161581" cy="1615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D07E559A-5194-43F0-A7B8-5B565FB6CF17}"/>
              </a:ext>
            </a:extLst>
          </p:cNvPr>
          <p:cNvSpPr/>
          <p:nvPr/>
        </p:nvSpPr>
        <p:spPr>
          <a:xfrm>
            <a:off x="3429963" y="4529886"/>
            <a:ext cx="161581" cy="1615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2" name="Group 341">
            <a:extLst>
              <a:ext uri="{FF2B5EF4-FFF2-40B4-BE49-F238E27FC236}">
                <a16:creationId xmlns:a16="http://schemas.microsoft.com/office/drawing/2014/main" id="{C90B2E63-9FDA-49A1-A0B1-13494A88BAE7}"/>
              </a:ext>
            </a:extLst>
          </p:cNvPr>
          <p:cNvGrpSpPr/>
          <p:nvPr/>
        </p:nvGrpSpPr>
        <p:grpSpPr>
          <a:xfrm>
            <a:off x="4570496" y="4872862"/>
            <a:ext cx="575949" cy="524332"/>
            <a:chOff x="8789988" y="4592638"/>
            <a:chExt cx="1122362" cy="1123950"/>
          </a:xfrm>
          <a:solidFill>
            <a:schemeClr val="accent1"/>
          </a:solidFill>
        </p:grpSpPr>
        <p:sp>
          <p:nvSpPr>
            <p:cNvPr id="149" name="Freeform 5">
              <a:extLst>
                <a:ext uri="{FF2B5EF4-FFF2-40B4-BE49-F238E27FC236}">
                  <a16:creationId xmlns:a16="http://schemas.microsoft.com/office/drawing/2014/main" id="{4A67F520-9586-4A30-8417-FCD78252E75D}"/>
                </a:ext>
              </a:extLst>
            </p:cNvPr>
            <p:cNvSpPr>
              <a:spLocks noEditPoints="1"/>
            </p:cNvSpPr>
            <p:nvPr/>
          </p:nvSpPr>
          <p:spPr bwMode="auto">
            <a:xfrm>
              <a:off x="8982075" y="5310188"/>
              <a:ext cx="153987" cy="388937"/>
            </a:xfrm>
            <a:custGeom>
              <a:avLst/>
              <a:gdLst>
                <a:gd name="T0" fmla="*/ 0 w 41"/>
                <a:gd name="T1" fmla="*/ 52 h 103"/>
                <a:gd name="T2" fmla="*/ 0 w 41"/>
                <a:gd name="T3" fmla="*/ 82 h 103"/>
                <a:gd name="T4" fmla="*/ 21 w 41"/>
                <a:gd name="T5" fmla="*/ 103 h 103"/>
                <a:gd name="T6" fmla="*/ 41 w 41"/>
                <a:gd name="T7" fmla="*/ 82 h 103"/>
                <a:gd name="T8" fmla="*/ 41 w 41"/>
                <a:gd name="T9" fmla="*/ 5 h 103"/>
                <a:gd name="T10" fmla="*/ 36 w 41"/>
                <a:gd name="T11" fmla="*/ 0 h 103"/>
                <a:gd name="T12" fmla="*/ 5 w 41"/>
                <a:gd name="T13" fmla="*/ 0 h 103"/>
                <a:gd name="T14" fmla="*/ 0 w 41"/>
                <a:gd name="T15" fmla="*/ 5 h 103"/>
                <a:gd name="T16" fmla="*/ 0 w 41"/>
                <a:gd name="T17" fmla="*/ 52 h 103"/>
                <a:gd name="T18" fmla="*/ 0 w 41"/>
                <a:gd name="T19" fmla="*/ 52 h 103"/>
                <a:gd name="T20" fmla="*/ 0 w 41"/>
                <a:gd name="T21"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03">
                  <a:moveTo>
                    <a:pt x="0" y="52"/>
                  </a:moveTo>
                  <a:cubicBezTo>
                    <a:pt x="0" y="82"/>
                    <a:pt x="0" y="82"/>
                    <a:pt x="0" y="82"/>
                  </a:cubicBezTo>
                  <a:cubicBezTo>
                    <a:pt x="0" y="94"/>
                    <a:pt x="9" y="103"/>
                    <a:pt x="21" y="103"/>
                  </a:cubicBezTo>
                  <a:cubicBezTo>
                    <a:pt x="32" y="103"/>
                    <a:pt x="41" y="94"/>
                    <a:pt x="41" y="82"/>
                  </a:cubicBezTo>
                  <a:cubicBezTo>
                    <a:pt x="41" y="5"/>
                    <a:pt x="41" y="5"/>
                    <a:pt x="41" y="5"/>
                  </a:cubicBezTo>
                  <a:cubicBezTo>
                    <a:pt x="41" y="3"/>
                    <a:pt x="39" y="0"/>
                    <a:pt x="36" y="0"/>
                  </a:cubicBezTo>
                  <a:cubicBezTo>
                    <a:pt x="5" y="0"/>
                    <a:pt x="5" y="0"/>
                    <a:pt x="5" y="0"/>
                  </a:cubicBezTo>
                  <a:cubicBezTo>
                    <a:pt x="3" y="0"/>
                    <a:pt x="0" y="3"/>
                    <a:pt x="0" y="5"/>
                  </a:cubicBezTo>
                  <a:lnTo>
                    <a:pt x="0" y="52"/>
                  </a:lnTo>
                  <a:close/>
                  <a:moveTo>
                    <a:pt x="0" y="52"/>
                  </a:moveTo>
                  <a:cubicBezTo>
                    <a:pt x="0" y="52"/>
                    <a:pt x="0" y="52"/>
                    <a:pt x="0" y="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
              <a:extLst>
                <a:ext uri="{FF2B5EF4-FFF2-40B4-BE49-F238E27FC236}">
                  <a16:creationId xmlns:a16="http://schemas.microsoft.com/office/drawing/2014/main" id="{E1ADA667-4814-4C99-BB13-BD3600A5F091}"/>
                </a:ext>
              </a:extLst>
            </p:cNvPr>
            <p:cNvSpPr>
              <a:spLocks noEditPoints="1"/>
            </p:cNvSpPr>
            <p:nvPr/>
          </p:nvSpPr>
          <p:spPr bwMode="auto">
            <a:xfrm>
              <a:off x="9078913" y="4943475"/>
              <a:ext cx="38100" cy="90487"/>
            </a:xfrm>
            <a:custGeom>
              <a:avLst/>
              <a:gdLst>
                <a:gd name="T0" fmla="*/ 0 w 10"/>
                <a:gd name="T1" fmla="*/ 24 h 24"/>
                <a:gd name="T2" fmla="*/ 10 w 10"/>
                <a:gd name="T3" fmla="*/ 12 h 24"/>
                <a:gd name="T4" fmla="*/ 0 w 10"/>
                <a:gd name="T5" fmla="*/ 0 h 24"/>
                <a:gd name="T6" fmla="*/ 0 w 10"/>
                <a:gd name="T7" fmla="*/ 24 h 24"/>
                <a:gd name="T8" fmla="*/ 0 w 10"/>
                <a:gd name="T9" fmla="*/ 24 h 24"/>
                <a:gd name="T10" fmla="*/ 0 w 10"/>
                <a:gd name="T11" fmla="*/ 24 h 24"/>
              </a:gdLst>
              <a:ahLst/>
              <a:cxnLst>
                <a:cxn ang="0">
                  <a:pos x="T0" y="T1"/>
                </a:cxn>
                <a:cxn ang="0">
                  <a:pos x="T2" y="T3"/>
                </a:cxn>
                <a:cxn ang="0">
                  <a:pos x="T4" y="T5"/>
                </a:cxn>
                <a:cxn ang="0">
                  <a:pos x="T6" y="T7"/>
                </a:cxn>
                <a:cxn ang="0">
                  <a:pos x="T8" y="T9"/>
                </a:cxn>
                <a:cxn ang="0">
                  <a:pos x="T10" y="T11"/>
                </a:cxn>
              </a:cxnLst>
              <a:rect l="0" t="0" r="r" b="b"/>
              <a:pathLst>
                <a:path w="10" h="24">
                  <a:moveTo>
                    <a:pt x="0" y="24"/>
                  </a:moveTo>
                  <a:cubicBezTo>
                    <a:pt x="6" y="23"/>
                    <a:pt x="10" y="18"/>
                    <a:pt x="10" y="12"/>
                  </a:cubicBezTo>
                  <a:cubicBezTo>
                    <a:pt x="10" y="7"/>
                    <a:pt x="6" y="2"/>
                    <a:pt x="0" y="0"/>
                  </a:cubicBezTo>
                  <a:lnTo>
                    <a:pt x="0" y="24"/>
                  </a:lnTo>
                  <a:close/>
                  <a:moveTo>
                    <a:pt x="0" y="24"/>
                  </a:moveTo>
                  <a:cubicBezTo>
                    <a:pt x="0" y="24"/>
                    <a:pt x="0" y="24"/>
                    <a:pt x="0"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
              <a:extLst>
                <a:ext uri="{FF2B5EF4-FFF2-40B4-BE49-F238E27FC236}">
                  <a16:creationId xmlns:a16="http://schemas.microsoft.com/office/drawing/2014/main" id="{0730292D-2DB6-4508-9EEB-9162815C3F8C}"/>
                </a:ext>
              </a:extLst>
            </p:cNvPr>
            <p:cNvSpPr>
              <a:spLocks noEditPoints="1"/>
            </p:cNvSpPr>
            <p:nvPr/>
          </p:nvSpPr>
          <p:spPr bwMode="auto">
            <a:xfrm>
              <a:off x="9001125" y="4808538"/>
              <a:ext cx="41275" cy="93662"/>
            </a:xfrm>
            <a:custGeom>
              <a:avLst/>
              <a:gdLst>
                <a:gd name="T0" fmla="*/ 0 w 11"/>
                <a:gd name="T1" fmla="*/ 12 h 25"/>
                <a:gd name="T2" fmla="*/ 11 w 11"/>
                <a:gd name="T3" fmla="*/ 25 h 25"/>
                <a:gd name="T4" fmla="*/ 11 w 11"/>
                <a:gd name="T5" fmla="*/ 0 h 25"/>
                <a:gd name="T6" fmla="*/ 0 w 11"/>
                <a:gd name="T7" fmla="*/ 12 h 25"/>
                <a:gd name="T8" fmla="*/ 0 w 11"/>
                <a:gd name="T9" fmla="*/ 12 h 25"/>
                <a:gd name="T10" fmla="*/ 0 w 11"/>
                <a:gd name="T11" fmla="*/ 12 h 25"/>
              </a:gdLst>
              <a:ahLst/>
              <a:cxnLst>
                <a:cxn ang="0">
                  <a:pos x="T0" y="T1"/>
                </a:cxn>
                <a:cxn ang="0">
                  <a:pos x="T2" y="T3"/>
                </a:cxn>
                <a:cxn ang="0">
                  <a:pos x="T4" y="T5"/>
                </a:cxn>
                <a:cxn ang="0">
                  <a:pos x="T6" y="T7"/>
                </a:cxn>
                <a:cxn ang="0">
                  <a:pos x="T8" y="T9"/>
                </a:cxn>
                <a:cxn ang="0">
                  <a:pos x="T10" y="T11"/>
                </a:cxn>
              </a:cxnLst>
              <a:rect l="0" t="0" r="r" b="b"/>
              <a:pathLst>
                <a:path w="11" h="25">
                  <a:moveTo>
                    <a:pt x="0" y="12"/>
                  </a:moveTo>
                  <a:cubicBezTo>
                    <a:pt x="1" y="18"/>
                    <a:pt x="5" y="23"/>
                    <a:pt x="11" y="25"/>
                  </a:cubicBezTo>
                  <a:cubicBezTo>
                    <a:pt x="11" y="0"/>
                    <a:pt x="11" y="0"/>
                    <a:pt x="11" y="0"/>
                  </a:cubicBezTo>
                  <a:cubicBezTo>
                    <a:pt x="5" y="2"/>
                    <a:pt x="1" y="7"/>
                    <a:pt x="0" y="12"/>
                  </a:cubicBezTo>
                  <a:close/>
                  <a:moveTo>
                    <a:pt x="0" y="12"/>
                  </a:moveTo>
                  <a:cubicBezTo>
                    <a:pt x="0" y="12"/>
                    <a:pt x="0" y="12"/>
                    <a:pt x="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8">
              <a:extLst>
                <a:ext uri="{FF2B5EF4-FFF2-40B4-BE49-F238E27FC236}">
                  <a16:creationId xmlns:a16="http://schemas.microsoft.com/office/drawing/2014/main" id="{AD91EB9D-3AFE-40F6-88AD-78D8919213A3}"/>
                </a:ext>
              </a:extLst>
            </p:cNvPr>
            <p:cNvSpPr>
              <a:spLocks noEditPoints="1"/>
            </p:cNvSpPr>
            <p:nvPr/>
          </p:nvSpPr>
          <p:spPr bwMode="auto">
            <a:xfrm>
              <a:off x="8789988" y="4652963"/>
              <a:ext cx="542925" cy="539750"/>
            </a:xfrm>
            <a:custGeom>
              <a:avLst/>
              <a:gdLst>
                <a:gd name="T0" fmla="*/ 72 w 144"/>
                <a:gd name="T1" fmla="*/ 0 h 143"/>
                <a:gd name="T2" fmla="*/ 0 w 144"/>
                <a:gd name="T3" fmla="*/ 71 h 143"/>
                <a:gd name="T4" fmla="*/ 72 w 144"/>
                <a:gd name="T5" fmla="*/ 143 h 143"/>
                <a:gd name="T6" fmla="*/ 144 w 144"/>
                <a:gd name="T7" fmla="*/ 71 h 143"/>
                <a:gd name="T8" fmla="*/ 72 w 144"/>
                <a:gd name="T9" fmla="*/ 0 h 143"/>
                <a:gd name="T10" fmla="*/ 97 w 144"/>
                <a:gd name="T11" fmla="*/ 89 h 143"/>
                <a:gd name="T12" fmla="*/ 77 w 144"/>
                <a:gd name="T13" fmla="*/ 112 h 143"/>
                <a:gd name="T14" fmla="*/ 77 w 144"/>
                <a:gd name="T15" fmla="*/ 113 h 143"/>
                <a:gd name="T16" fmla="*/ 72 w 144"/>
                <a:gd name="T17" fmla="*/ 118 h 143"/>
                <a:gd name="T18" fmla="*/ 67 w 144"/>
                <a:gd name="T19" fmla="*/ 113 h 143"/>
                <a:gd name="T20" fmla="*/ 67 w 144"/>
                <a:gd name="T21" fmla="*/ 112 h 143"/>
                <a:gd name="T22" fmla="*/ 46 w 144"/>
                <a:gd name="T23" fmla="*/ 89 h 143"/>
                <a:gd name="T24" fmla="*/ 51 w 144"/>
                <a:gd name="T25" fmla="*/ 84 h 143"/>
                <a:gd name="T26" fmla="*/ 56 w 144"/>
                <a:gd name="T27" fmla="*/ 89 h 143"/>
                <a:gd name="T28" fmla="*/ 67 w 144"/>
                <a:gd name="T29" fmla="*/ 101 h 143"/>
                <a:gd name="T30" fmla="*/ 67 w 144"/>
                <a:gd name="T31" fmla="*/ 76 h 143"/>
                <a:gd name="T32" fmla="*/ 46 w 144"/>
                <a:gd name="T33" fmla="*/ 53 h 143"/>
                <a:gd name="T34" fmla="*/ 67 w 144"/>
                <a:gd name="T35" fmla="*/ 31 h 143"/>
                <a:gd name="T36" fmla="*/ 67 w 144"/>
                <a:gd name="T37" fmla="*/ 30 h 143"/>
                <a:gd name="T38" fmla="*/ 72 w 144"/>
                <a:gd name="T39" fmla="*/ 25 h 143"/>
                <a:gd name="T40" fmla="*/ 77 w 144"/>
                <a:gd name="T41" fmla="*/ 30 h 143"/>
                <a:gd name="T42" fmla="*/ 77 w 144"/>
                <a:gd name="T43" fmla="*/ 31 h 143"/>
                <a:gd name="T44" fmla="*/ 97 w 144"/>
                <a:gd name="T45" fmla="*/ 53 h 143"/>
                <a:gd name="T46" fmla="*/ 92 w 144"/>
                <a:gd name="T47" fmla="*/ 59 h 143"/>
                <a:gd name="T48" fmla="*/ 87 w 144"/>
                <a:gd name="T49" fmla="*/ 53 h 143"/>
                <a:gd name="T50" fmla="*/ 77 w 144"/>
                <a:gd name="T51" fmla="*/ 41 h 143"/>
                <a:gd name="T52" fmla="*/ 77 w 144"/>
                <a:gd name="T53" fmla="*/ 67 h 143"/>
                <a:gd name="T54" fmla="*/ 97 w 144"/>
                <a:gd name="T55" fmla="*/ 89 h 143"/>
                <a:gd name="T56" fmla="*/ 97 w 144"/>
                <a:gd name="T57" fmla="*/ 89 h 143"/>
                <a:gd name="T58" fmla="*/ 97 w 144"/>
                <a:gd name="T59" fmla="*/ 8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4" h="143">
                  <a:moveTo>
                    <a:pt x="72" y="0"/>
                  </a:moveTo>
                  <a:cubicBezTo>
                    <a:pt x="32" y="0"/>
                    <a:pt x="0" y="32"/>
                    <a:pt x="0" y="71"/>
                  </a:cubicBezTo>
                  <a:cubicBezTo>
                    <a:pt x="0" y="111"/>
                    <a:pt x="32" y="143"/>
                    <a:pt x="72" y="143"/>
                  </a:cubicBezTo>
                  <a:cubicBezTo>
                    <a:pt x="112" y="143"/>
                    <a:pt x="144" y="111"/>
                    <a:pt x="144" y="71"/>
                  </a:cubicBezTo>
                  <a:cubicBezTo>
                    <a:pt x="144" y="32"/>
                    <a:pt x="112" y="0"/>
                    <a:pt x="72" y="0"/>
                  </a:cubicBezTo>
                  <a:close/>
                  <a:moveTo>
                    <a:pt x="97" y="89"/>
                  </a:moveTo>
                  <a:cubicBezTo>
                    <a:pt x="97" y="101"/>
                    <a:pt x="88" y="110"/>
                    <a:pt x="77" y="112"/>
                  </a:cubicBezTo>
                  <a:cubicBezTo>
                    <a:pt x="77" y="113"/>
                    <a:pt x="77" y="113"/>
                    <a:pt x="77" y="113"/>
                  </a:cubicBezTo>
                  <a:cubicBezTo>
                    <a:pt x="77" y="115"/>
                    <a:pt x="75" y="118"/>
                    <a:pt x="72" y="118"/>
                  </a:cubicBezTo>
                  <a:cubicBezTo>
                    <a:pt x="69" y="118"/>
                    <a:pt x="67" y="115"/>
                    <a:pt x="67" y="113"/>
                  </a:cubicBezTo>
                  <a:cubicBezTo>
                    <a:pt x="67" y="112"/>
                    <a:pt x="67" y="112"/>
                    <a:pt x="67" y="112"/>
                  </a:cubicBezTo>
                  <a:cubicBezTo>
                    <a:pt x="55" y="110"/>
                    <a:pt x="47" y="101"/>
                    <a:pt x="46" y="89"/>
                  </a:cubicBezTo>
                  <a:cubicBezTo>
                    <a:pt x="46" y="87"/>
                    <a:pt x="48" y="84"/>
                    <a:pt x="51" y="84"/>
                  </a:cubicBezTo>
                  <a:cubicBezTo>
                    <a:pt x="54" y="84"/>
                    <a:pt x="56" y="87"/>
                    <a:pt x="56" y="89"/>
                  </a:cubicBezTo>
                  <a:cubicBezTo>
                    <a:pt x="57" y="95"/>
                    <a:pt x="61" y="100"/>
                    <a:pt x="67" y="101"/>
                  </a:cubicBezTo>
                  <a:cubicBezTo>
                    <a:pt x="67" y="76"/>
                    <a:pt x="67" y="76"/>
                    <a:pt x="67" y="76"/>
                  </a:cubicBezTo>
                  <a:cubicBezTo>
                    <a:pt x="55" y="75"/>
                    <a:pt x="47" y="65"/>
                    <a:pt x="46" y="53"/>
                  </a:cubicBezTo>
                  <a:cubicBezTo>
                    <a:pt x="47" y="42"/>
                    <a:pt x="55" y="32"/>
                    <a:pt x="67" y="31"/>
                  </a:cubicBezTo>
                  <a:cubicBezTo>
                    <a:pt x="67" y="30"/>
                    <a:pt x="67" y="30"/>
                    <a:pt x="67" y="30"/>
                  </a:cubicBezTo>
                  <a:cubicBezTo>
                    <a:pt x="67" y="28"/>
                    <a:pt x="69" y="25"/>
                    <a:pt x="72" y="25"/>
                  </a:cubicBezTo>
                  <a:cubicBezTo>
                    <a:pt x="75" y="25"/>
                    <a:pt x="77" y="28"/>
                    <a:pt x="77" y="30"/>
                  </a:cubicBezTo>
                  <a:cubicBezTo>
                    <a:pt x="77" y="31"/>
                    <a:pt x="77" y="31"/>
                    <a:pt x="77" y="31"/>
                  </a:cubicBezTo>
                  <a:cubicBezTo>
                    <a:pt x="88" y="32"/>
                    <a:pt x="97" y="42"/>
                    <a:pt x="97" y="53"/>
                  </a:cubicBezTo>
                  <a:cubicBezTo>
                    <a:pt x="97" y="56"/>
                    <a:pt x="95" y="59"/>
                    <a:pt x="92" y="59"/>
                  </a:cubicBezTo>
                  <a:cubicBezTo>
                    <a:pt x="90" y="59"/>
                    <a:pt x="87" y="56"/>
                    <a:pt x="87" y="53"/>
                  </a:cubicBezTo>
                  <a:cubicBezTo>
                    <a:pt x="87" y="48"/>
                    <a:pt x="83" y="43"/>
                    <a:pt x="77" y="41"/>
                  </a:cubicBezTo>
                  <a:cubicBezTo>
                    <a:pt x="77" y="67"/>
                    <a:pt x="77" y="67"/>
                    <a:pt x="77" y="67"/>
                  </a:cubicBezTo>
                  <a:cubicBezTo>
                    <a:pt x="88" y="68"/>
                    <a:pt x="97" y="78"/>
                    <a:pt x="97" y="89"/>
                  </a:cubicBezTo>
                  <a:close/>
                  <a:moveTo>
                    <a:pt x="97" y="89"/>
                  </a:moveTo>
                  <a:cubicBezTo>
                    <a:pt x="97" y="89"/>
                    <a:pt x="97" y="89"/>
                    <a:pt x="97"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9">
              <a:extLst>
                <a:ext uri="{FF2B5EF4-FFF2-40B4-BE49-F238E27FC236}">
                  <a16:creationId xmlns:a16="http://schemas.microsoft.com/office/drawing/2014/main" id="{BC4F3E26-766B-4CD2-9B8F-5281152529E4}"/>
                </a:ext>
              </a:extLst>
            </p:cNvPr>
            <p:cNvSpPr>
              <a:spLocks noEditPoints="1"/>
            </p:cNvSpPr>
            <p:nvPr/>
          </p:nvSpPr>
          <p:spPr bwMode="auto">
            <a:xfrm>
              <a:off x="9505950" y="5132388"/>
              <a:ext cx="153987" cy="584200"/>
            </a:xfrm>
            <a:custGeom>
              <a:avLst/>
              <a:gdLst>
                <a:gd name="T0" fmla="*/ 41 w 41"/>
                <a:gd name="T1" fmla="*/ 0 h 155"/>
                <a:gd name="T2" fmla="*/ 41 w 41"/>
                <a:gd name="T3" fmla="*/ 150 h 155"/>
                <a:gd name="T4" fmla="*/ 36 w 41"/>
                <a:gd name="T5" fmla="*/ 155 h 155"/>
                <a:gd name="T6" fmla="*/ 5 w 41"/>
                <a:gd name="T7" fmla="*/ 155 h 155"/>
                <a:gd name="T8" fmla="*/ 0 w 41"/>
                <a:gd name="T9" fmla="*/ 150 h 155"/>
                <a:gd name="T10" fmla="*/ 0 w 41"/>
                <a:gd name="T11" fmla="*/ 61 h 155"/>
                <a:gd name="T12" fmla="*/ 41 w 41"/>
                <a:gd name="T13" fmla="*/ 0 h 155"/>
                <a:gd name="T14" fmla="*/ 41 w 41"/>
                <a:gd name="T15" fmla="*/ 0 h 155"/>
                <a:gd name="T16" fmla="*/ 41 w 41"/>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55">
                  <a:moveTo>
                    <a:pt x="41" y="0"/>
                  </a:moveTo>
                  <a:cubicBezTo>
                    <a:pt x="41" y="150"/>
                    <a:pt x="41" y="150"/>
                    <a:pt x="41" y="150"/>
                  </a:cubicBezTo>
                  <a:cubicBezTo>
                    <a:pt x="41" y="153"/>
                    <a:pt x="39" y="155"/>
                    <a:pt x="36" y="155"/>
                  </a:cubicBezTo>
                  <a:cubicBezTo>
                    <a:pt x="5" y="155"/>
                    <a:pt x="5" y="155"/>
                    <a:pt x="5" y="155"/>
                  </a:cubicBezTo>
                  <a:cubicBezTo>
                    <a:pt x="2" y="155"/>
                    <a:pt x="0" y="153"/>
                    <a:pt x="0" y="150"/>
                  </a:cubicBezTo>
                  <a:cubicBezTo>
                    <a:pt x="0" y="61"/>
                    <a:pt x="0" y="61"/>
                    <a:pt x="0" y="61"/>
                  </a:cubicBezTo>
                  <a:cubicBezTo>
                    <a:pt x="18" y="45"/>
                    <a:pt x="32" y="24"/>
                    <a:pt x="41" y="0"/>
                  </a:cubicBezTo>
                  <a:close/>
                  <a:moveTo>
                    <a:pt x="41" y="0"/>
                  </a:moveTo>
                  <a:cubicBezTo>
                    <a:pt x="41" y="0"/>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0">
              <a:extLst>
                <a:ext uri="{FF2B5EF4-FFF2-40B4-BE49-F238E27FC236}">
                  <a16:creationId xmlns:a16="http://schemas.microsoft.com/office/drawing/2014/main" id="{199CA483-2AEB-42B5-8CB4-8C66AEEA4E5C}"/>
                </a:ext>
              </a:extLst>
            </p:cNvPr>
            <p:cNvSpPr>
              <a:spLocks noEditPoints="1"/>
            </p:cNvSpPr>
            <p:nvPr/>
          </p:nvSpPr>
          <p:spPr bwMode="auto">
            <a:xfrm>
              <a:off x="9758363" y="5019675"/>
              <a:ext cx="153987" cy="696912"/>
            </a:xfrm>
            <a:custGeom>
              <a:avLst/>
              <a:gdLst>
                <a:gd name="T0" fmla="*/ 5 w 41"/>
                <a:gd name="T1" fmla="*/ 0 h 185"/>
                <a:gd name="T2" fmla="*/ 36 w 41"/>
                <a:gd name="T3" fmla="*/ 0 h 185"/>
                <a:gd name="T4" fmla="*/ 41 w 41"/>
                <a:gd name="T5" fmla="*/ 5 h 185"/>
                <a:gd name="T6" fmla="*/ 41 w 41"/>
                <a:gd name="T7" fmla="*/ 180 h 185"/>
                <a:gd name="T8" fmla="*/ 36 w 41"/>
                <a:gd name="T9" fmla="*/ 185 h 185"/>
                <a:gd name="T10" fmla="*/ 5 w 41"/>
                <a:gd name="T11" fmla="*/ 185 h 185"/>
                <a:gd name="T12" fmla="*/ 0 w 41"/>
                <a:gd name="T13" fmla="*/ 180 h 185"/>
                <a:gd name="T14" fmla="*/ 0 w 41"/>
                <a:gd name="T15" fmla="*/ 5 h 185"/>
                <a:gd name="T16" fmla="*/ 5 w 41"/>
                <a:gd name="T17" fmla="*/ 0 h 185"/>
                <a:gd name="T18" fmla="*/ 5 w 41"/>
                <a:gd name="T19" fmla="*/ 0 h 185"/>
                <a:gd name="T20" fmla="*/ 5 w 41"/>
                <a:gd name="T21"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85">
                  <a:moveTo>
                    <a:pt x="5" y="0"/>
                  </a:moveTo>
                  <a:cubicBezTo>
                    <a:pt x="36" y="0"/>
                    <a:pt x="36" y="0"/>
                    <a:pt x="36" y="0"/>
                  </a:cubicBezTo>
                  <a:cubicBezTo>
                    <a:pt x="39" y="0"/>
                    <a:pt x="41" y="2"/>
                    <a:pt x="41" y="5"/>
                  </a:cubicBezTo>
                  <a:cubicBezTo>
                    <a:pt x="41" y="180"/>
                    <a:pt x="41" y="180"/>
                    <a:pt x="41" y="180"/>
                  </a:cubicBezTo>
                  <a:cubicBezTo>
                    <a:pt x="41" y="183"/>
                    <a:pt x="39" y="185"/>
                    <a:pt x="36" y="185"/>
                  </a:cubicBezTo>
                  <a:cubicBezTo>
                    <a:pt x="5" y="185"/>
                    <a:pt x="5" y="185"/>
                    <a:pt x="5" y="185"/>
                  </a:cubicBezTo>
                  <a:cubicBezTo>
                    <a:pt x="2" y="185"/>
                    <a:pt x="0" y="183"/>
                    <a:pt x="0" y="180"/>
                  </a:cubicBezTo>
                  <a:cubicBezTo>
                    <a:pt x="0" y="5"/>
                    <a:pt x="0" y="5"/>
                    <a:pt x="0" y="5"/>
                  </a:cubicBezTo>
                  <a:cubicBezTo>
                    <a:pt x="0" y="2"/>
                    <a:pt x="2" y="0"/>
                    <a:pt x="5" y="0"/>
                  </a:cubicBezTo>
                  <a:close/>
                  <a:moveTo>
                    <a:pt x="5" y="0"/>
                  </a:move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1">
              <a:extLst>
                <a:ext uri="{FF2B5EF4-FFF2-40B4-BE49-F238E27FC236}">
                  <a16:creationId xmlns:a16="http://schemas.microsoft.com/office/drawing/2014/main" id="{3D5ABAF1-CBD3-4B2D-B9D9-CEF7C50EC861}"/>
                </a:ext>
              </a:extLst>
            </p:cNvPr>
            <p:cNvSpPr>
              <a:spLocks noEditPoints="1"/>
            </p:cNvSpPr>
            <p:nvPr/>
          </p:nvSpPr>
          <p:spPr bwMode="auto">
            <a:xfrm>
              <a:off x="9253538" y="5438775"/>
              <a:ext cx="153987" cy="277812"/>
            </a:xfrm>
            <a:custGeom>
              <a:avLst/>
              <a:gdLst>
                <a:gd name="T0" fmla="*/ 41 w 41"/>
                <a:gd name="T1" fmla="*/ 0 h 74"/>
                <a:gd name="T2" fmla="*/ 41 w 41"/>
                <a:gd name="T3" fmla="*/ 69 h 74"/>
                <a:gd name="T4" fmla="*/ 36 w 41"/>
                <a:gd name="T5" fmla="*/ 74 h 74"/>
                <a:gd name="T6" fmla="*/ 5 w 41"/>
                <a:gd name="T7" fmla="*/ 74 h 74"/>
                <a:gd name="T8" fmla="*/ 0 w 41"/>
                <a:gd name="T9" fmla="*/ 69 h 74"/>
                <a:gd name="T10" fmla="*/ 0 w 41"/>
                <a:gd name="T11" fmla="*/ 17 h 74"/>
                <a:gd name="T12" fmla="*/ 41 w 41"/>
                <a:gd name="T13" fmla="*/ 0 h 74"/>
                <a:gd name="T14" fmla="*/ 41 w 41"/>
                <a:gd name="T15" fmla="*/ 0 h 74"/>
                <a:gd name="T16" fmla="*/ 41 w 41"/>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4">
                  <a:moveTo>
                    <a:pt x="41" y="0"/>
                  </a:moveTo>
                  <a:cubicBezTo>
                    <a:pt x="41" y="69"/>
                    <a:pt x="41" y="69"/>
                    <a:pt x="41" y="69"/>
                  </a:cubicBezTo>
                  <a:cubicBezTo>
                    <a:pt x="41" y="72"/>
                    <a:pt x="39" y="74"/>
                    <a:pt x="36" y="74"/>
                  </a:cubicBezTo>
                  <a:cubicBezTo>
                    <a:pt x="5" y="74"/>
                    <a:pt x="5" y="74"/>
                    <a:pt x="5" y="74"/>
                  </a:cubicBezTo>
                  <a:cubicBezTo>
                    <a:pt x="2" y="74"/>
                    <a:pt x="0" y="72"/>
                    <a:pt x="0" y="69"/>
                  </a:cubicBezTo>
                  <a:cubicBezTo>
                    <a:pt x="0" y="17"/>
                    <a:pt x="0" y="17"/>
                    <a:pt x="0" y="17"/>
                  </a:cubicBezTo>
                  <a:cubicBezTo>
                    <a:pt x="15" y="13"/>
                    <a:pt x="29" y="8"/>
                    <a:pt x="41" y="0"/>
                  </a:cubicBezTo>
                  <a:close/>
                  <a:moveTo>
                    <a:pt x="41" y="0"/>
                  </a:moveTo>
                  <a:cubicBezTo>
                    <a:pt x="41" y="0"/>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2">
              <a:extLst>
                <a:ext uri="{FF2B5EF4-FFF2-40B4-BE49-F238E27FC236}">
                  <a16:creationId xmlns:a16="http://schemas.microsoft.com/office/drawing/2014/main" id="{0871B991-8BA0-4A5B-95FC-5804BF31C589}"/>
                </a:ext>
              </a:extLst>
            </p:cNvPr>
            <p:cNvSpPr>
              <a:spLocks noEditPoints="1"/>
            </p:cNvSpPr>
            <p:nvPr/>
          </p:nvSpPr>
          <p:spPr bwMode="auto">
            <a:xfrm>
              <a:off x="9215438" y="4592638"/>
              <a:ext cx="561975" cy="879475"/>
            </a:xfrm>
            <a:custGeom>
              <a:avLst/>
              <a:gdLst>
                <a:gd name="T0" fmla="*/ 0 w 149"/>
                <a:gd name="T1" fmla="*/ 191 h 233"/>
                <a:gd name="T2" fmla="*/ 77 w 149"/>
                <a:gd name="T3" fmla="*/ 87 h 233"/>
                <a:gd name="T4" fmla="*/ 77 w 149"/>
                <a:gd name="T5" fmla="*/ 67 h 233"/>
                <a:gd name="T6" fmla="*/ 51 w 149"/>
                <a:gd name="T7" fmla="*/ 67 h 233"/>
                <a:gd name="T8" fmla="*/ 47 w 149"/>
                <a:gd name="T9" fmla="*/ 64 h 233"/>
                <a:gd name="T10" fmla="*/ 47 w 149"/>
                <a:gd name="T11" fmla="*/ 58 h 233"/>
                <a:gd name="T12" fmla="*/ 94 w 149"/>
                <a:gd name="T13" fmla="*/ 2 h 233"/>
                <a:gd name="T14" fmla="*/ 98 w 149"/>
                <a:gd name="T15" fmla="*/ 0 h 233"/>
                <a:gd name="T16" fmla="*/ 101 w 149"/>
                <a:gd name="T17" fmla="*/ 2 h 233"/>
                <a:gd name="T18" fmla="*/ 148 w 149"/>
                <a:gd name="T19" fmla="*/ 58 h 233"/>
                <a:gd name="T20" fmla="*/ 148 w 149"/>
                <a:gd name="T21" fmla="*/ 64 h 233"/>
                <a:gd name="T22" fmla="*/ 144 w 149"/>
                <a:gd name="T23" fmla="*/ 67 h 233"/>
                <a:gd name="T24" fmla="*/ 118 w 149"/>
                <a:gd name="T25" fmla="*/ 67 h 233"/>
                <a:gd name="T26" fmla="*/ 118 w 149"/>
                <a:gd name="T27" fmla="*/ 87 h 233"/>
                <a:gd name="T28" fmla="*/ 0 w 149"/>
                <a:gd name="T29" fmla="*/ 233 h 233"/>
                <a:gd name="T30" fmla="*/ 0 w 149"/>
                <a:gd name="T31" fmla="*/ 191 h 233"/>
                <a:gd name="T32" fmla="*/ 0 w 149"/>
                <a:gd name="T33" fmla="*/ 191 h 233"/>
                <a:gd name="T34" fmla="*/ 0 w 149"/>
                <a:gd name="T35" fmla="*/ 19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 h="233">
                  <a:moveTo>
                    <a:pt x="0" y="191"/>
                  </a:moveTo>
                  <a:cubicBezTo>
                    <a:pt x="46" y="177"/>
                    <a:pt x="77" y="135"/>
                    <a:pt x="77" y="87"/>
                  </a:cubicBezTo>
                  <a:cubicBezTo>
                    <a:pt x="77" y="67"/>
                    <a:pt x="77" y="67"/>
                    <a:pt x="77" y="67"/>
                  </a:cubicBezTo>
                  <a:cubicBezTo>
                    <a:pt x="51" y="67"/>
                    <a:pt x="51" y="67"/>
                    <a:pt x="51" y="67"/>
                  </a:cubicBezTo>
                  <a:cubicBezTo>
                    <a:pt x="49" y="67"/>
                    <a:pt x="47" y="66"/>
                    <a:pt x="47" y="64"/>
                  </a:cubicBezTo>
                  <a:cubicBezTo>
                    <a:pt x="46" y="62"/>
                    <a:pt x="46" y="60"/>
                    <a:pt x="47" y="58"/>
                  </a:cubicBezTo>
                  <a:cubicBezTo>
                    <a:pt x="94" y="2"/>
                    <a:pt x="94" y="2"/>
                    <a:pt x="94" y="2"/>
                  </a:cubicBezTo>
                  <a:cubicBezTo>
                    <a:pt x="95" y="1"/>
                    <a:pt x="96" y="0"/>
                    <a:pt x="98" y="0"/>
                  </a:cubicBezTo>
                  <a:cubicBezTo>
                    <a:pt x="99" y="0"/>
                    <a:pt x="100" y="1"/>
                    <a:pt x="101" y="2"/>
                  </a:cubicBezTo>
                  <a:cubicBezTo>
                    <a:pt x="148" y="58"/>
                    <a:pt x="148" y="58"/>
                    <a:pt x="148" y="58"/>
                  </a:cubicBezTo>
                  <a:cubicBezTo>
                    <a:pt x="149" y="60"/>
                    <a:pt x="149" y="62"/>
                    <a:pt x="148" y="64"/>
                  </a:cubicBezTo>
                  <a:cubicBezTo>
                    <a:pt x="148" y="66"/>
                    <a:pt x="146" y="67"/>
                    <a:pt x="144" y="67"/>
                  </a:cubicBezTo>
                  <a:cubicBezTo>
                    <a:pt x="118" y="67"/>
                    <a:pt x="118" y="67"/>
                    <a:pt x="118" y="67"/>
                  </a:cubicBezTo>
                  <a:cubicBezTo>
                    <a:pt x="118" y="87"/>
                    <a:pt x="118" y="87"/>
                    <a:pt x="118" y="87"/>
                  </a:cubicBezTo>
                  <a:cubicBezTo>
                    <a:pt x="118" y="158"/>
                    <a:pt x="69" y="219"/>
                    <a:pt x="0" y="233"/>
                  </a:cubicBezTo>
                  <a:lnTo>
                    <a:pt x="0" y="191"/>
                  </a:lnTo>
                  <a:close/>
                  <a:moveTo>
                    <a:pt x="0" y="191"/>
                  </a:moveTo>
                  <a:cubicBezTo>
                    <a:pt x="0" y="191"/>
                    <a:pt x="0" y="191"/>
                    <a:pt x="0" y="1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3">
              <a:extLst>
                <a:ext uri="{FF2B5EF4-FFF2-40B4-BE49-F238E27FC236}">
                  <a16:creationId xmlns:a16="http://schemas.microsoft.com/office/drawing/2014/main" id="{06FC9544-4A2E-4B9C-A956-01F7B5CDE020}"/>
                </a:ext>
              </a:extLst>
            </p:cNvPr>
            <p:cNvSpPr>
              <a:spLocks noEditPoints="1"/>
            </p:cNvSpPr>
            <p:nvPr/>
          </p:nvSpPr>
          <p:spPr bwMode="auto">
            <a:xfrm>
              <a:off x="9001125" y="5227638"/>
              <a:ext cx="115887" cy="44450"/>
            </a:xfrm>
            <a:custGeom>
              <a:avLst/>
              <a:gdLst>
                <a:gd name="T0" fmla="*/ 31 w 31"/>
                <a:gd name="T1" fmla="*/ 0 h 12"/>
                <a:gd name="T2" fmla="*/ 31 w 31"/>
                <a:gd name="T3" fmla="*/ 12 h 12"/>
                <a:gd name="T4" fmla="*/ 0 w 31"/>
                <a:gd name="T5" fmla="*/ 12 h 12"/>
                <a:gd name="T6" fmla="*/ 0 w 31"/>
                <a:gd name="T7" fmla="*/ 0 h 12"/>
                <a:gd name="T8" fmla="*/ 31 w 31"/>
                <a:gd name="T9" fmla="*/ 0 h 12"/>
                <a:gd name="T10" fmla="*/ 31 w 31"/>
                <a:gd name="T11" fmla="*/ 0 h 12"/>
                <a:gd name="T12" fmla="*/ 31 w 31"/>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31" y="0"/>
                  </a:moveTo>
                  <a:cubicBezTo>
                    <a:pt x="31" y="12"/>
                    <a:pt x="31" y="12"/>
                    <a:pt x="31" y="12"/>
                  </a:cubicBezTo>
                  <a:cubicBezTo>
                    <a:pt x="0" y="12"/>
                    <a:pt x="0" y="12"/>
                    <a:pt x="0" y="12"/>
                  </a:cubicBezTo>
                  <a:cubicBezTo>
                    <a:pt x="0" y="0"/>
                    <a:pt x="0" y="0"/>
                    <a:pt x="0" y="0"/>
                  </a:cubicBezTo>
                  <a:cubicBezTo>
                    <a:pt x="11" y="2"/>
                    <a:pt x="21" y="2"/>
                    <a:pt x="31" y="0"/>
                  </a:cubicBezTo>
                  <a:close/>
                  <a:moveTo>
                    <a:pt x="31" y="0"/>
                  </a:moveTo>
                  <a:cubicBezTo>
                    <a:pt x="31" y="0"/>
                    <a:pt x="31"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1" name="Group 340">
            <a:extLst>
              <a:ext uri="{FF2B5EF4-FFF2-40B4-BE49-F238E27FC236}">
                <a16:creationId xmlns:a16="http://schemas.microsoft.com/office/drawing/2014/main" id="{88977668-52DA-4A54-B767-21BE7476B8D8}"/>
              </a:ext>
            </a:extLst>
          </p:cNvPr>
          <p:cNvGrpSpPr/>
          <p:nvPr/>
        </p:nvGrpSpPr>
        <p:grpSpPr>
          <a:xfrm>
            <a:off x="4526464" y="1873347"/>
            <a:ext cx="664012" cy="660427"/>
            <a:chOff x="6805613" y="4713288"/>
            <a:chExt cx="1176337" cy="1169987"/>
          </a:xfrm>
          <a:solidFill>
            <a:schemeClr val="accent1"/>
          </a:solidFill>
        </p:grpSpPr>
        <p:sp>
          <p:nvSpPr>
            <p:cNvPr id="324" name="Freeform 14">
              <a:extLst>
                <a:ext uri="{FF2B5EF4-FFF2-40B4-BE49-F238E27FC236}">
                  <a16:creationId xmlns:a16="http://schemas.microsoft.com/office/drawing/2014/main" id="{8C094C66-8D6E-4F23-88FB-F8886A931B68}"/>
                </a:ext>
              </a:extLst>
            </p:cNvPr>
            <p:cNvSpPr>
              <a:spLocks noEditPoints="1"/>
            </p:cNvSpPr>
            <p:nvPr/>
          </p:nvSpPr>
          <p:spPr bwMode="auto">
            <a:xfrm>
              <a:off x="6983413" y="4883150"/>
              <a:ext cx="998537" cy="1000125"/>
            </a:xfrm>
            <a:custGeom>
              <a:avLst/>
              <a:gdLst>
                <a:gd name="T0" fmla="*/ 256 w 265"/>
                <a:gd name="T1" fmla="*/ 226 h 265"/>
                <a:gd name="T2" fmla="*/ 194 w 265"/>
                <a:gd name="T3" fmla="*/ 163 h 265"/>
                <a:gd name="T4" fmla="*/ 174 w 265"/>
                <a:gd name="T5" fmla="*/ 157 h 265"/>
                <a:gd name="T6" fmla="*/ 159 w 265"/>
                <a:gd name="T7" fmla="*/ 143 h 265"/>
                <a:gd name="T8" fmla="*/ 151 w 265"/>
                <a:gd name="T9" fmla="*/ 33 h 265"/>
                <a:gd name="T10" fmla="*/ 33 w 265"/>
                <a:gd name="T11" fmla="*/ 33 h 265"/>
                <a:gd name="T12" fmla="*/ 33 w 265"/>
                <a:gd name="T13" fmla="*/ 152 h 265"/>
                <a:gd name="T14" fmla="*/ 142 w 265"/>
                <a:gd name="T15" fmla="*/ 160 h 265"/>
                <a:gd name="T16" fmla="*/ 157 w 265"/>
                <a:gd name="T17" fmla="*/ 174 h 265"/>
                <a:gd name="T18" fmla="*/ 163 w 265"/>
                <a:gd name="T19" fmla="*/ 194 h 265"/>
                <a:gd name="T20" fmla="*/ 225 w 265"/>
                <a:gd name="T21" fmla="*/ 257 h 265"/>
                <a:gd name="T22" fmla="*/ 256 w 265"/>
                <a:gd name="T23" fmla="*/ 257 h 265"/>
                <a:gd name="T24" fmla="*/ 256 w 265"/>
                <a:gd name="T25" fmla="*/ 226 h 265"/>
                <a:gd name="T26" fmla="*/ 134 w 265"/>
                <a:gd name="T27" fmla="*/ 135 h 265"/>
                <a:gd name="T28" fmla="*/ 50 w 265"/>
                <a:gd name="T29" fmla="*/ 135 h 265"/>
                <a:gd name="T30" fmla="*/ 50 w 265"/>
                <a:gd name="T31" fmla="*/ 50 h 265"/>
                <a:gd name="T32" fmla="*/ 134 w 265"/>
                <a:gd name="T33" fmla="*/ 50 h 265"/>
                <a:gd name="T34" fmla="*/ 134 w 265"/>
                <a:gd name="T35" fmla="*/ 135 h 265"/>
                <a:gd name="T36" fmla="*/ 134 w 265"/>
                <a:gd name="T37" fmla="*/ 135 h 265"/>
                <a:gd name="T38" fmla="*/ 134 w 265"/>
                <a:gd name="T39"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5" h="265">
                  <a:moveTo>
                    <a:pt x="256" y="226"/>
                  </a:moveTo>
                  <a:cubicBezTo>
                    <a:pt x="194" y="163"/>
                    <a:pt x="194" y="163"/>
                    <a:pt x="194" y="163"/>
                  </a:cubicBezTo>
                  <a:cubicBezTo>
                    <a:pt x="188" y="158"/>
                    <a:pt x="181" y="156"/>
                    <a:pt x="174" y="157"/>
                  </a:cubicBezTo>
                  <a:cubicBezTo>
                    <a:pt x="159" y="143"/>
                    <a:pt x="159" y="143"/>
                    <a:pt x="159" y="143"/>
                  </a:cubicBezTo>
                  <a:cubicBezTo>
                    <a:pt x="184" y="110"/>
                    <a:pt x="181" y="63"/>
                    <a:pt x="151" y="33"/>
                  </a:cubicBezTo>
                  <a:cubicBezTo>
                    <a:pt x="119" y="0"/>
                    <a:pt x="65" y="0"/>
                    <a:pt x="33" y="33"/>
                  </a:cubicBezTo>
                  <a:cubicBezTo>
                    <a:pt x="0" y="66"/>
                    <a:pt x="0" y="119"/>
                    <a:pt x="33" y="152"/>
                  </a:cubicBezTo>
                  <a:cubicBezTo>
                    <a:pt x="63" y="182"/>
                    <a:pt x="109" y="184"/>
                    <a:pt x="142" y="160"/>
                  </a:cubicBezTo>
                  <a:cubicBezTo>
                    <a:pt x="157" y="174"/>
                    <a:pt x="157" y="174"/>
                    <a:pt x="157" y="174"/>
                  </a:cubicBezTo>
                  <a:cubicBezTo>
                    <a:pt x="156" y="181"/>
                    <a:pt x="157" y="189"/>
                    <a:pt x="163" y="194"/>
                  </a:cubicBezTo>
                  <a:cubicBezTo>
                    <a:pt x="225" y="257"/>
                    <a:pt x="225" y="257"/>
                    <a:pt x="225" y="257"/>
                  </a:cubicBezTo>
                  <a:cubicBezTo>
                    <a:pt x="234" y="265"/>
                    <a:pt x="248" y="265"/>
                    <a:pt x="256" y="257"/>
                  </a:cubicBezTo>
                  <a:cubicBezTo>
                    <a:pt x="265" y="248"/>
                    <a:pt x="265" y="234"/>
                    <a:pt x="256" y="226"/>
                  </a:cubicBezTo>
                  <a:close/>
                  <a:moveTo>
                    <a:pt x="134" y="135"/>
                  </a:moveTo>
                  <a:cubicBezTo>
                    <a:pt x="111" y="158"/>
                    <a:pt x="73" y="158"/>
                    <a:pt x="50" y="135"/>
                  </a:cubicBezTo>
                  <a:cubicBezTo>
                    <a:pt x="26" y="112"/>
                    <a:pt x="26" y="73"/>
                    <a:pt x="50" y="50"/>
                  </a:cubicBezTo>
                  <a:cubicBezTo>
                    <a:pt x="73" y="27"/>
                    <a:pt x="111" y="27"/>
                    <a:pt x="134" y="50"/>
                  </a:cubicBezTo>
                  <a:cubicBezTo>
                    <a:pt x="158" y="73"/>
                    <a:pt x="158" y="112"/>
                    <a:pt x="134" y="135"/>
                  </a:cubicBezTo>
                  <a:close/>
                  <a:moveTo>
                    <a:pt x="134" y="135"/>
                  </a:moveTo>
                  <a:cubicBezTo>
                    <a:pt x="134" y="135"/>
                    <a:pt x="134" y="135"/>
                    <a:pt x="134" y="1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15">
              <a:extLst>
                <a:ext uri="{FF2B5EF4-FFF2-40B4-BE49-F238E27FC236}">
                  <a16:creationId xmlns:a16="http://schemas.microsoft.com/office/drawing/2014/main" id="{34AB756D-A564-42CD-A1D4-C7996A03057F}"/>
                </a:ext>
              </a:extLst>
            </p:cNvPr>
            <p:cNvSpPr>
              <a:spLocks noEditPoints="1"/>
            </p:cNvSpPr>
            <p:nvPr/>
          </p:nvSpPr>
          <p:spPr bwMode="auto">
            <a:xfrm>
              <a:off x="6805613" y="5302250"/>
              <a:ext cx="192087" cy="203200"/>
            </a:xfrm>
            <a:custGeom>
              <a:avLst/>
              <a:gdLst>
                <a:gd name="T0" fmla="*/ 48 w 51"/>
                <a:gd name="T1" fmla="*/ 0 h 54"/>
                <a:gd name="T2" fmla="*/ 2 w 51"/>
                <a:gd name="T3" fmla="*/ 46 h 54"/>
                <a:gd name="T4" fmla="*/ 2 w 51"/>
                <a:gd name="T5" fmla="*/ 53 h 54"/>
                <a:gd name="T6" fmla="*/ 5 w 51"/>
                <a:gd name="T7" fmla="*/ 54 h 54"/>
                <a:gd name="T8" fmla="*/ 8 w 51"/>
                <a:gd name="T9" fmla="*/ 53 h 54"/>
                <a:gd name="T10" fmla="*/ 51 w 51"/>
                <a:gd name="T11" fmla="*/ 9 h 54"/>
                <a:gd name="T12" fmla="*/ 48 w 51"/>
                <a:gd name="T13" fmla="*/ 0 h 54"/>
                <a:gd name="T14" fmla="*/ 48 w 51"/>
                <a:gd name="T15" fmla="*/ 0 h 54"/>
                <a:gd name="T16" fmla="*/ 48 w 51"/>
                <a:gd name="T17" fmla="*/ 0 h 54"/>
                <a:gd name="T18" fmla="*/ 48 w 51"/>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4">
                  <a:moveTo>
                    <a:pt x="48" y="0"/>
                  </a:moveTo>
                  <a:cubicBezTo>
                    <a:pt x="2" y="46"/>
                    <a:pt x="2" y="46"/>
                    <a:pt x="2" y="46"/>
                  </a:cubicBezTo>
                  <a:cubicBezTo>
                    <a:pt x="0" y="48"/>
                    <a:pt x="0" y="51"/>
                    <a:pt x="2" y="53"/>
                  </a:cubicBezTo>
                  <a:cubicBezTo>
                    <a:pt x="3" y="54"/>
                    <a:pt x="4" y="54"/>
                    <a:pt x="5" y="54"/>
                  </a:cubicBezTo>
                  <a:cubicBezTo>
                    <a:pt x="6" y="54"/>
                    <a:pt x="7" y="54"/>
                    <a:pt x="8" y="53"/>
                  </a:cubicBezTo>
                  <a:cubicBezTo>
                    <a:pt x="51" y="9"/>
                    <a:pt x="51" y="9"/>
                    <a:pt x="51" y="9"/>
                  </a:cubicBezTo>
                  <a:cubicBezTo>
                    <a:pt x="50" y="6"/>
                    <a:pt x="49" y="3"/>
                    <a:pt x="48" y="0"/>
                  </a:cubicBezTo>
                  <a:cubicBezTo>
                    <a:pt x="48" y="0"/>
                    <a:pt x="48" y="0"/>
                    <a:pt x="48" y="0"/>
                  </a:cubicBezTo>
                  <a:close/>
                  <a:moveTo>
                    <a:pt x="48" y="0"/>
                  </a:moveTo>
                  <a:cubicBezTo>
                    <a:pt x="48" y="0"/>
                    <a:pt x="48" y="0"/>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16">
              <a:extLst>
                <a:ext uri="{FF2B5EF4-FFF2-40B4-BE49-F238E27FC236}">
                  <a16:creationId xmlns:a16="http://schemas.microsoft.com/office/drawing/2014/main" id="{C22BC879-9C3D-4E74-9236-E98CA3414FE6}"/>
                </a:ext>
              </a:extLst>
            </p:cNvPr>
            <p:cNvSpPr>
              <a:spLocks noEditPoints="1"/>
            </p:cNvSpPr>
            <p:nvPr/>
          </p:nvSpPr>
          <p:spPr bwMode="auto">
            <a:xfrm>
              <a:off x="7504113" y="4713288"/>
              <a:ext cx="277812" cy="303212"/>
            </a:xfrm>
            <a:custGeom>
              <a:avLst/>
              <a:gdLst>
                <a:gd name="T0" fmla="*/ 7 w 74"/>
                <a:gd name="T1" fmla="*/ 27 h 80"/>
                <a:gd name="T2" fmla="*/ 43 w 74"/>
                <a:gd name="T3" fmla="*/ 13 h 80"/>
                <a:gd name="T4" fmla="*/ 17 w 74"/>
                <a:gd name="T5" fmla="*/ 72 h 80"/>
                <a:gd name="T6" fmla="*/ 23 w 74"/>
                <a:gd name="T7" fmla="*/ 80 h 80"/>
                <a:gd name="T8" fmla="*/ 51 w 74"/>
                <a:gd name="T9" fmla="*/ 18 h 80"/>
                <a:gd name="T10" fmla="*/ 64 w 74"/>
                <a:gd name="T11" fmla="*/ 52 h 80"/>
                <a:gd name="T12" fmla="*/ 69 w 74"/>
                <a:gd name="T13" fmla="*/ 55 h 80"/>
                <a:gd name="T14" fmla="*/ 70 w 74"/>
                <a:gd name="T15" fmla="*/ 55 h 80"/>
                <a:gd name="T16" fmla="*/ 73 w 74"/>
                <a:gd name="T17" fmla="*/ 49 h 80"/>
                <a:gd name="T18" fmla="*/ 55 w 74"/>
                <a:gd name="T19" fmla="*/ 4 h 80"/>
                <a:gd name="T20" fmla="*/ 49 w 74"/>
                <a:gd name="T21" fmla="*/ 1 h 80"/>
                <a:gd name="T22" fmla="*/ 4 w 74"/>
                <a:gd name="T23" fmla="*/ 18 h 80"/>
                <a:gd name="T24" fmla="*/ 1 w 74"/>
                <a:gd name="T25" fmla="*/ 24 h 80"/>
                <a:gd name="T26" fmla="*/ 7 w 74"/>
                <a:gd name="T27" fmla="*/ 27 h 80"/>
                <a:gd name="T28" fmla="*/ 7 w 74"/>
                <a:gd name="T29" fmla="*/ 27 h 80"/>
                <a:gd name="T30" fmla="*/ 7 w 74"/>
                <a:gd name="T31"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0">
                  <a:moveTo>
                    <a:pt x="7" y="27"/>
                  </a:moveTo>
                  <a:cubicBezTo>
                    <a:pt x="43" y="13"/>
                    <a:pt x="43" y="13"/>
                    <a:pt x="43" y="13"/>
                  </a:cubicBezTo>
                  <a:cubicBezTo>
                    <a:pt x="17" y="72"/>
                    <a:pt x="17" y="72"/>
                    <a:pt x="17" y="72"/>
                  </a:cubicBezTo>
                  <a:cubicBezTo>
                    <a:pt x="19" y="74"/>
                    <a:pt x="21" y="77"/>
                    <a:pt x="23" y="80"/>
                  </a:cubicBezTo>
                  <a:cubicBezTo>
                    <a:pt x="51" y="18"/>
                    <a:pt x="51" y="18"/>
                    <a:pt x="51" y="18"/>
                  </a:cubicBezTo>
                  <a:cubicBezTo>
                    <a:pt x="64" y="52"/>
                    <a:pt x="64" y="52"/>
                    <a:pt x="64" y="52"/>
                  </a:cubicBezTo>
                  <a:cubicBezTo>
                    <a:pt x="65" y="54"/>
                    <a:pt x="67" y="55"/>
                    <a:pt x="69" y="55"/>
                  </a:cubicBezTo>
                  <a:cubicBezTo>
                    <a:pt x="69" y="55"/>
                    <a:pt x="70" y="55"/>
                    <a:pt x="70" y="55"/>
                  </a:cubicBezTo>
                  <a:cubicBezTo>
                    <a:pt x="73" y="54"/>
                    <a:pt x="74" y="51"/>
                    <a:pt x="73" y="49"/>
                  </a:cubicBezTo>
                  <a:cubicBezTo>
                    <a:pt x="55" y="4"/>
                    <a:pt x="55" y="4"/>
                    <a:pt x="55" y="4"/>
                  </a:cubicBezTo>
                  <a:cubicBezTo>
                    <a:pt x="54" y="2"/>
                    <a:pt x="52" y="0"/>
                    <a:pt x="49" y="1"/>
                  </a:cubicBezTo>
                  <a:cubicBezTo>
                    <a:pt x="4" y="18"/>
                    <a:pt x="4" y="18"/>
                    <a:pt x="4" y="18"/>
                  </a:cubicBezTo>
                  <a:cubicBezTo>
                    <a:pt x="1" y="19"/>
                    <a:pt x="0" y="22"/>
                    <a:pt x="1" y="24"/>
                  </a:cubicBezTo>
                  <a:cubicBezTo>
                    <a:pt x="2" y="26"/>
                    <a:pt x="5" y="27"/>
                    <a:pt x="7" y="27"/>
                  </a:cubicBezTo>
                  <a:close/>
                  <a:moveTo>
                    <a:pt x="7" y="27"/>
                  </a:moveTo>
                  <a:cubicBezTo>
                    <a:pt x="7" y="27"/>
                    <a:pt x="7" y="27"/>
                    <a:pt x="7" y="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17">
              <a:extLst>
                <a:ext uri="{FF2B5EF4-FFF2-40B4-BE49-F238E27FC236}">
                  <a16:creationId xmlns:a16="http://schemas.microsoft.com/office/drawing/2014/main" id="{BEBED16C-67EC-4D23-844B-6845AB57D06B}"/>
                </a:ext>
              </a:extLst>
            </p:cNvPr>
            <p:cNvSpPr>
              <a:spLocks noEditPoints="1"/>
            </p:cNvSpPr>
            <p:nvPr/>
          </p:nvSpPr>
          <p:spPr bwMode="auto">
            <a:xfrm>
              <a:off x="7202488" y="5094288"/>
              <a:ext cx="312737" cy="303212"/>
            </a:xfrm>
            <a:custGeom>
              <a:avLst/>
              <a:gdLst>
                <a:gd name="T0" fmla="*/ 37 w 83"/>
                <a:gd name="T1" fmla="*/ 1 h 80"/>
                <a:gd name="T2" fmla="*/ 33 w 83"/>
                <a:gd name="T3" fmla="*/ 0 h 80"/>
                <a:gd name="T4" fmla="*/ 30 w 83"/>
                <a:gd name="T5" fmla="*/ 3 h 80"/>
                <a:gd name="T6" fmla="*/ 0 w 83"/>
                <a:gd name="T7" fmla="*/ 76 h 80"/>
                <a:gd name="T8" fmla="*/ 8 w 83"/>
                <a:gd name="T9" fmla="*/ 80 h 80"/>
                <a:gd name="T10" fmla="*/ 35 w 83"/>
                <a:gd name="T11" fmla="*/ 13 h 80"/>
                <a:gd name="T12" fmla="*/ 67 w 83"/>
                <a:gd name="T13" fmla="*/ 45 h 80"/>
                <a:gd name="T14" fmla="*/ 71 w 83"/>
                <a:gd name="T15" fmla="*/ 47 h 80"/>
                <a:gd name="T16" fmla="*/ 74 w 83"/>
                <a:gd name="T17" fmla="*/ 44 h 80"/>
                <a:gd name="T18" fmla="*/ 83 w 83"/>
                <a:gd name="T19" fmla="*/ 24 h 80"/>
                <a:gd name="T20" fmla="*/ 79 w 83"/>
                <a:gd name="T21" fmla="*/ 10 h 80"/>
                <a:gd name="T22" fmla="*/ 68 w 83"/>
                <a:gd name="T23" fmla="*/ 34 h 80"/>
                <a:gd name="T24" fmla="*/ 37 w 83"/>
                <a:gd name="T25" fmla="*/ 1 h 80"/>
                <a:gd name="T26" fmla="*/ 37 w 83"/>
                <a:gd name="T27" fmla="*/ 1 h 80"/>
                <a:gd name="T28" fmla="*/ 37 w 83"/>
                <a:gd name="T29"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80">
                  <a:moveTo>
                    <a:pt x="37" y="1"/>
                  </a:moveTo>
                  <a:cubicBezTo>
                    <a:pt x="36" y="0"/>
                    <a:pt x="34" y="0"/>
                    <a:pt x="33" y="0"/>
                  </a:cubicBezTo>
                  <a:cubicBezTo>
                    <a:pt x="31" y="0"/>
                    <a:pt x="30" y="1"/>
                    <a:pt x="30" y="3"/>
                  </a:cubicBezTo>
                  <a:cubicBezTo>
                    <a:pt x="0" y="76"/>
                    <a:pt x="0" y="76"/>
                    <a:pt x="0" y="76"/>
                  </a:cubicBezTo>
                  <a:cubicBezTo>
                    <a:pt x="3" y="77"/>
                    <a:pt x="5" y="79"/>
                    <a:pt x="8" y="80"/>
                  </a:cubicBezTo>
                  <a:cubicBezTo>
                    <a:pt x="35" y="13"/>
                    <a:pt x="35" y="13"/>
                    <a:pt x="35" y="13"/>
                  </a:cubicBezTo>
                  <a:cubicBezTo>
                    <a:pt x="67" y="45"/>
                    <a:pt x="67" y="45"/>
                    <a:pt x="67" y="45"/>
                  </a:cubicBezTo>
                  <a:cubicBezTo>
                    <a:pt x="68" y="47"/>
                    <a:pt x="69" y="47"/>
                    <a:pt x="71" y="47"/>
                  </a:cubicBezTo>
                  <a:cubicBezTo>
                    <a:pt x="72" y="47"/>
                    <a:pt x="73" y="46"/>
                    <a:pt x="74" y="44"/>
                  </a:cubicBezTo>
                  <a:cubicBezTo>
                    <a:pt x="83" y="24"/>
                    <a:pt x="83" y="24"/>
                    <a:pt x="83" y="24"/>
                  </a:cubicBezTo>
                  <a:cubicBezTo>
                    <a:pt x="82" y="19"/>
                    <a:pt x="81" y="14"/>
                    <a:pt x="79" y="10"/>
                  </a:cubicBezTo>
                  <a:cubicBezTo>
                    <a:pt x="68" y="34"/>
                    <a:pt x="68" y="34"/>
                    <a:pt x="68" y="34"/>
                  </a:cubicBezTo>
                  <a:lnTo>
                    <a:pt x="37" y="1"/>
                  </a:lnTo>
                  <a:close/>
                  <a:moveTo>
                    <a:pt x="37" y="1"/>
                  </a:moveTo>
                  <a:cubicBezTo>
                    <a:pt x="37" y="1"/>
                    <a:pt x="37" y="1"/>
                    <a:pt x="3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9" name="Group 338">
            <a:extLst>
              <a:ext uri="{FF2B5EF4-FFF2-40B4-BE49-F238E27FC236}">
                <a16:creationId xmlns:a16="http://schemas.microsoft.com/office/drawing/2014/main" id="{8FF6D7C6-6DD5-44F4-B92D-7D225B46959A}"/>
              </a:ext>
            </a:extLst>
          </p:cNvPr>
          <p:cNvGrpSpPr/>
          <p:nvPr/>
        </p:nvGrpSpPr>
        <p:grpSpPr>
          <a:xfrm>
            <a:off x="1852678" y="4860501"/>
            <a:ext cx="614726" cy="612934"/>
            <a:chOff x="7175500" y="1039813"/>
            <a:chExt cx="1089025" cy="1085850"/>
          </a:xfrm>
        </p:grpSpPr>
        <p:sp>
          <p:nvSpPr>
            <p:cNvPr id="328" name="Freeform 18">
              <a:extLst>
                <a:ext uri="{FF2B5EF4-FFF2-40B4-BE49-F238E27FC236}">
                  <a16:creationId xmlns:a16="http://schemas.microsoft.com/office/drawing/2014/main" id="{361FAE19-BFED-48A9-8675-0E74AAB7C3F9}"/>
                </a:ext>
              </a:extLst>
            </p:cNvPr>
            <p:cNvSpPr>
              <a:spLocks noEditPoints="1"/>
            </p:cNvSpPr>
            <p:nvPr/>
          </p:nvSpPr>
          <p:spPr bwMode="auto">
            <a:xfrm>
              <a:off x="7548563" y="1409700"/>
              <a:ext cx="342900" cy="342900"/>
            </a:xfrm>
            <a:custGeom>
              <a:avLst/>
              <a:gdLst>
                <a:gd name="T0" fmla="*/ 55 w 91"/>
                <a:gd name="T1" fmla="*/ 1 h 91"/>
                <a:gd name="T2" fmla="*/ 46 w 91"/>
                <a:gd name="T3" fmla="*/ 0 h 91"/>
                <a:gd name="T4" fmla="*/ 0 w 91"/>
                <a:gd name="T5" fmla="*/ 46 h 91"/>
                <a:gd name="T6" fmla="*/ 46 w 91"/>
                <a:gd name="T7" fmla="*/ 91 h 91"/>
                <a:gd name="T8" fmla="*/ 91 w 91"/>
                <a:gd name="T9" fmla="*/ 46 h 91"/>
                <a:gd name="T10" fmla="*/ 90 w 91"/>
                <a:gd name="T11" fmla="*/ 37 h 91"/>
                <a:gd name="T12" fmla="*/ 64 w 91"/>
                <a:gd name="T13" fmla="*/ 64 h 91"/>
                <a:gd name="T14" fmla="*/ 46 w 91"/>
                <a:gd name="T15" fmla="*/ 71 h 91"/>
                <a:gd name="T16" fmla="*/ 28 w 91"/>
                <a:gd name="T17" fmla="*/ 64 h 91"/>
                <a:gd name="T18" fmla="*/ 20 w 91"/>
                <a:gd name="T19" fmla="*/ 46 h 91"/>
                <a:gd name="T20" fmla="*/ 28 w 91"/>
                <a:gd name="T21" fmla="*/ 28 h 91"/>
                <a:gd name="T22" fmla="*/ 55 w 91"/>
                <a:gd name="T23" fmla="*/ 1 h 91"/>
                <a:gd name="T24" fmla="*/ 55 w 91"/>
                <a:gd name="T25" fmla="*/ 1 h 91"/>
                <a:gd name="T26" fmla="*/ 55 w 91"/>
                <a:gd name="T27"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91">
                  <a:moveTo>
                    <a:pt x="55" y="1"/>
                  </a:moveTo>
                  <a:cubicBezTo>
                    <a:pt x="52" y="0"/>
                    <a:pt x="49" y="0"/>
                    <a:pt x="46" y="0"/>
                  </a:cubicBezTo>
                  <a:cubicBezTo>
                    <a:pt x="20" y="0"/>
                    <a:pt x="0" y="21"/>
                    <a:pt x="0" y="46"/>
                  </a:cubicBezTo>
                  <a:cubicBezTo>
                    <a:pt x="0" y="71"/>
                    <a:pt x="20" y="91"/>
                    <a:pt x="46" y="91"/>
                  </a:cubicBezTo>
                  <a:cubicBezTo>
                    <a:pt x="71" y="91"/>
                    <a:pt x="91" y="71"/>
                    <a:pt x="91" y="46"/>
                  </a:cubicBezTo>
                  <a:cubicBezTo>
                    <a:pt x="91" y="43"/>
                    <a:pt x="91" y="40"/>
                    <a:pt x="90" y="37"/>
                  </a:cubicBezTo>
                  <a:cubicBezTo>
                    <a:pt x="64" y="64"/>
                    <a:pt x="64" y="64"/>
                    <a:pt x="64" y="64"/>
                  </a:cubicBezTo>
                  <a:cubicBezTo>
                    <a:pt x="59" y="69"/>
                    <a:pt x="52" y="71"/>
                    <a:pt x="46" y="71"/>
                  </a:cubicBezTo>
                  <a:cubicBezTo>
                    <a:pt x="39" y="71"/>
                    <a:pt x="33" y="69"/>
                    <a:pt x="28" y="64"/>
                  </a:cubicBezTo>
                  <a:cubicBezTo>
                    <a:pt x="23" y="59"/>
                    <a:pt x="20" y="53"/>
                    <a:pt x="20" y="46"/>
                  </a:cubicBezTo>
                  <a:cubicBezTo>
                    <a:pt x="20" y="39"/>
                    <a:pt x="23" y="33"/>
                    <a:pt x="28" y="28"/>
                  </a:cubicBezTo>
                  <a:lnTo>
                    <a:pt x="55" y="1"/>
                  </a:lnTo>
                  <a:close/>
                  <a:moveTo>
                    <a:pt x="55" y="1"/>
                  </a:moveTo>
                  <a:cubicBezTo>
                    <a:pt x="55" y="1"/>
                    <a:pt x="55" y="1"/>
                    <a:pt x="55" y="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19">
              <a:extLst>
                <a:ext uri="{FF2B5EF4-FFF2-40B4-BE49-F238E27FC236}">
                  <a16:creationId xmlns:a16="http://schemas.microsoft.com/office/drawing/2014/main" id="{498C8769-D87F-4BBD-BE00-04DDC1C98D88}"/>
                </a:ext>
              </a:extLst>
            </p:cNvPr>
            <p:cNvSpPr>
              <a:spLocks noEditPoints="1"/>
            </p:cNvSpPr>
            <p:nvPr/>
          </p:nvSpPr>
          <p:spPr bwMode="auto">
            <a:xfrm>
              <a:off x="7175500" y="1039813"/>
              <a:ext cx="1089025" cy="1085850"/>
            </a:xfrm>
            <a:custGeom>
              <a:avLst/>
              <a:gdLst>
                <a:gd name="T0" fmla="*/ 276 w 289"/>
                <a:gd name="T1" fmla="*/ 84 h 288"/>
                <a:gd name="T2" fmla="*/ 258 w 289"/>
                <a:gd name="T3" fmla="*/ 102 h 288"/>
                <a:gd name="T4" fmla="*/ 252 w 289"/>
                <a:gd name="T5" fmla="*/ 107 h 288"/>
                <a:gd name="T6" fmla="*/ 258 w 289"/>
                <a:gd name="T7" fmla="*/ 144 h 288"/>
                <a:gd name="T8" fmla="*/ 145 w 289"/>
                <a:gd name="T9" fmla="*/ 257 h 288"/>
                <a:gd name="T10" fmla="*/ 31 w 289"/>
                <a:gd name="T11" fmla="*/ 144 h 288"/>
                <a:gd name="T12" fmla="*/ 145 w 289"/>
                <a:gd name="T13" fmla="*/ 31 h 288"/>
                <a:gd name="T14" fmla="*/ 182 w 289"/>
                <a:gd name="T15" fmla="*/ 37 h 288"/>
                <a:gd name="T16" fmla="*/ 186 w 289"/>
                <a:gd name="T17" fmla="*/ 31 h 288"/>
                <a:gd name="T18" fmla="*/ 204 w 289"/>
                <a:gd name="T19" fmla="*/ 12 h 288"/>
                <a:gd name="T20" fmla="*/ 145 w 289"/>
                <a:gd name="T21" fmla="*/ 0 h 288"/>
                <a:gd name="T22" fmla="*/ 0 w 289"/>
                <a:gd name="T23" fmla="*/ 144 h 288"/>
                <a:gd name="T24" fmla="*/ 145 w 289"/>
                <a:gd name="T25" fmla="*/ 288 h 288"/>
                <a:gd name="T26" fmla="*/ 289 w 289"/>
                <a:gd name="T27" fmla="*/ 144 h 288"/>
                <a:gd name="T28" fmla="*/ 276 w 289"/>
                <a:gd name="T29" fmla="*/ 84 h 288"/>
                <a:gd name="T30" fmla="*/ 276 w 289"/>
                <a:gd name="T31" fmla="*/ 84 h 288"/>
                <a:gd name="T32" fmla="*/ 276 w 289"/>
                <a:gd name="T33" fmla="*/ 8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9" h="288">
                  <a:moveTo>
                    <a:pt x="276" y="84"/>
                  </a:moveTo>
                  <a:cubicBezTo>
                    <a:pt x="258" y="102"/>
                    <a:pt x="258" y="102"/>
                    <a:pt x="258" y="102"/>
                  </a:cubicBezTo>
                  <a:cubicBezTo>
                    <a:pt x="256" y="104"/>
                    <a:pt x="254" y="106"/>
                    <a:pt x="252" y="107"/>
                  </a:cubicBezTo>
                  <a:cubicBezTo>
                    <a:pt x="256" y="118"/>
                    <a:pt x="258" y="131"/>
                    <a:pt x="258" y="144"/>
                  </a:cubicBezTo>
                  <a:cubicBezTo>
                    <a:pt x="258" y="206"/>
                    <a:pt x="207" y="257"/>
                    <a:pt x="145" y="257"/>
                  </a:cubicBezTo>
                  <a:cubicBezTo>
                    <a:pt x="82" y="257"/>
                    <a:pt x="31" y="206"/>
                    <a:pt x="31" y="144"/>
                  </a:cubicBezTo>
                  <a:cubicBezTo>
                    <a:pt x="31" y="81"/>
                    <a:pt x="82" y="31"/>
                    <a:pt x="145" y="31"/>
                  </a:cubicBezTo>
                  <a:cubicBezTo>
                    <a:pt x="158" y="31"/>
                    <a:pt x="170" y="33"/>
                    <a:pt x="182" y="37"/>
                  </a:cubicBezTo>
                  <a:cubicBezTo>
                    <a:pt x="183" y="35"/>
                    <a:pt x="184" y="32"/>
                    <a:pt x="186" y="31"/>
                  </a:cubicBezTo>
                  <a:cubicBezTo>
                    <a:pt x="204" y="12"/>
                    <a:pt x="204" y="12"/>
                    <a:pt x="204" y="12"/>
                  </a:cubicBezTo>
                  <a:cubicBezTo>
                    <a:pt x="186" y="4"/>
                    <a:pt x="166" y="0"/>
                    <a:pt x="145" y="0"/>
                  </a:cubicBezTo>
                  <a:cubicBezTo>
                    <a:pt x="65" y="0"/>
                    <a:pt x="0" y="64"/>
                    <a:pt x="0" y="144"/>
                  </a:cubicBezTo>
                  <a:cubicBezTo>
                    <a:pt x="0" y="223"/>
                    <a:pt x="65" y="288"/>
                    <a:pt x="145" y="288"/>
                  </a:cubicBezTo>
                  <a:cubicBezTo>
                    <a:pt x="224" y="288"/>
                    <a:pt x="289" y="223"/>
                    <a:pt x="289" y="144"/>
                  </a:cubicBezTo>
                  <a:cubicBezTo>
                    <a:pt x="289" y="123"/>
                    <a:pt x="284" y="102"/>
                    <a:pt x="276" y="84"/>
                  </a:cubicBezTo>
                  <a:close/>
                  <a:moveTo>
                    <a:pt x="276" y="84"/>
                  </a:moveTo>
                  <a:cubicBezTo>
                    <a:pt x="276" y="84"/>
                    <a:pt x="276" y="84"/>
                    <a:pt x="276" y="8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0">
              <a:extLst>
                <a:ext uri="{FF2B5EF4-FFF2-40B4-BE49-F238E27FC236}">
                  <a16:creationId xmlns:a16="http://schemas.microsoft.com/office/drawing/2014/main" id="{A91060C2-D4E9-4F27-B892-437B9988963A}"/>
                </a:ext>
              </a:extLst>
            </p:cNvPr>
            <p:cNvSpPr>
              <a:spLocks noEditPoints="1"/>
            </p:cNvSpPr>
            <p:nvPr/>
          </p:nvSpPr>
          <p:spPr bwMode="auto">
            <a:xfrm>
              <a:off x="7356475" y="1217613"/>
              <a:ext cx="727075" cy="727075"/>
            </a:xfrm>
            <a:custGeom>
              <a:avLst/>
              <a:gdLst>
                <a:gd name="T0" fmla="*/ 133 w 193"/>
                <a:gd name="T1" fmla="*/ 25 h 193"/>
                <a:gd name="T2" fmla="*/ 131 w 193"/>
                <a:gd name="T3" fmla="*/ 7 h 193"/>
                <a:gd name="T4" fmla="*/ 97 w 193"/>
                <a:gd name="T5" fmla="*/ 0 h 193"/>
                <a:gd name="T6" fmla="*/ 0 w 193"/>
                <a:gd name="T7" fmla="*/ 97 h 193"/>
                <a:gd name="T8" fmla="*/ 97 w 193"/>
                <a:gd name="T9" fmla="*/ 193 h 193"/>
                <a:gd name="T10" fmla="*/ 193 w 193"/>
                <a:gd name="T11" fmla="*/ 97 h 193"/>
                <a:gd name="T12" fmla="*/ 187 w 193"/>
                <a:gd name="T13" fmla="*/ 62 h 193"/>
                <a:gd name="T14" fmla="*/ 168 w 193"/>
                <a:gd name="T15" fmla="*/ 61 h 193"/>
                <a:gd name="T16" fmla="*/ 155 w 193"/>
                <a:gd name="T17" fmla="*/ 74 h 193"/>
                <a:gd name="T18" fmla="*/ 159 w 193"/>
                <a:gd name="T19" fmla="*/ 97 h 193"/>
                <a:gd name="T20" fmla="*/ 97 w 193"/>
                <a:gd name="T21" fmla="*/ 159 h 193"/>
                <a:gd name="T22" fmla="*/ 34 w 193"/>
                <a:gd name="T23" fmla="*/ 97 h 193"/>
                <a:gd name="T24" fmla="*/ 97 w 193"/>
                <a:gd name="T25" fmla="*/ 34 h 193"/>
                <a:gd name="T26" fmla="*/ 119 w 193"/>
                <a:gd name="T27" fmla="*/ 38 h 193"/>
                <a:gd name="T28" fmla="*/ 133 w 193"/>
                <a:gd name="T29" fmla="*/ 25 h 193"/>
                <a:gd name="T30" fmla="*/ 133 w 193"/>
                <a:gd name="T31" fmla="*/ 25 h 193"/>
                <a:gd name="T32" fmla="*/ 133 w 193"/>
                <a:gd name="T33" fmla="*/ 2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3" h="193">
                  <a:moveTo>
                    <a:pt x="133" y="25"/>
                  </a:moveTo>
                  <a:cubicBezTo>
                    <a:pt x="131" y="7"/>
                    <a:pt x="131" y="7"/>
                    <a:pt x="131" y="7"/>
                  </a:cubicBezTo>
                  <a:cubicBezTo>
                    <a:pt x="120" y="3"/>
                    <a:pt x="109" y="0"/>
                    <a:pt x="97" y="0"/>
                  </a:cubicBezTo>
                  <a:cubicBezTo>
                    <a:pt x="44" y="0"/>
                    <a:pt x="0" y="44"/>
                    <a:pt x="0" y="97"/>
                  </a:cubicBezTo>
                  <a:cubicBezTo>
                    <a:pt x="0" y="150"/>
                    <a:pt x="44" y="193"/>
                    <a:pt x="97" y="193"/>
                  </a:cubicBezTo>
                  <a:cubicBezTo>
                    <a:pt x="150" y="193"/>
                    <a:pt x="193" y="150"/>
                    <a:pt x="193" y="97"/>
                  </a:cubicBezTo>
                  <a:cubicBezTo>
                    <a:pt x="193" y="85"/>
                    <a:pt x="191" y="73"/>
                    <a:pt x="187" y="62"/>
                  </a:cubicBezTo>
                  <a:cubicBezTo>
                    <a:pt x="168" y="61"/>
                    <a:pt x="168" y="61"/>
                    <a:pt x="168" y="61"/>
                  </a:cubicBezTo>
                  <a:cubicBezTo>
                    <a:pt x="155" y="74"/>
                    <a:pt x="155" y="74"/>
                    <a:pt x="155" y="74"/>
                  </a:cubicBezTo>
                  <a:cubicBezTo>
                    <a:pt x="158" y="81"/>
                    <a:pt x="159" y="89"/>
                    <a:pt x="159" y="97"/>
                  </a:cubicBezTo>
                  <a:cubicBezTo>
                    <a:pt x="159" y="131"/>
                    <a:pt x="131" y="159"/>
                    <a:pt x="97" y="159"/>
                  </a:cubicBezTo>
                  <a:cubicBezTo>
                    <a:pt x="62" y="159"/>
                    <a:pt x="34" y="131"/>
                    <a:pt x="34" y="97"/>
                  </a:cubicBezTo>
                  <a:cubicBezTo>
                    <a:pt x="34" y="62"/>
                    <a:pt x="62" y="34"/>
                    <a:pt x="97" y="34"/>
                  </a:cubicBezTo>
                  <a:cubicBezTo>
                    <a:pt x="105" y="34"/>
                    <a:pt x="112" y="36"/>
                    <a:pt x="119" y="38"/>
                  </a:cubicBezTo>
                  <a:lnTo>
                    <a:pt x="133" y="25"/>
                  </a:lnTo>
                  <a:close/>
                  <a:moveTo>
                    <a:pt x="133" y="25"/>
                  </a:moveTo>
                  <a:cubicBezTo>
                    <a:pt x="133" y="25"/>
                    <a:pt x="133" y="25"/>
                    <a:pt x="133" y="2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1">
              <a:extLst>
                <a:ext uri="{FF2B5EF4-FFF2-40B4-BE49-F238E27FC236}">
                  <a16:creationId xmlns:a16="http://schemas.microsoft.com/office/drawing/2014/main" id="{C3805524-6719-48DF-AB55-F72C6423EF9E}"/>
                </a:ext>
              </a:extLst>
            </p:cNvPr>
            <p:cNvSpPr>
              <a:spLocks noEditPoints="1"/>
            </p:cNvSpPr>
            <p:nvPr/>
          </p:nvSpPr>
          <p:spPr bwMode="auto">
            <a:xfrm>
              <a:off x="7685088" y="1055688"/>
              <a:ext cx="565150" cy="557212"/>
            </a:xfrm>
            <a:custGeom>
              <a:avLst/>
              <a:gdLst>
                <a:gd name="T0" fmla="*/ 61 w 150"/>
                <a:gd name="T1" fmla="*/ 45 h 148"/>
                <a:gd name="T2" fmla="*/ 63 w 150"/>
                <a:gd name="T3" fmla="*/ 74 h 148"/>
                <a:gd name="T4" fmla="*/ 4 w 150"/>
                <a:gd name="T5" fmla="*/ 134 h 148"/>
                <a:gd name="T6" fmla="*/ 4 w 150"/>
                <a:gd name="T7" fmla="*/ 146 h 148"/>
                <a:gd name="T8" fmla="*/ 10 w 150"/>
                <a:gd name="T9" fmla="*/ 148 h 148"/>
                <a:gd name="T10" fmla="*/ 16 w 150"/>
                <a:gd name="T11" fmla="*/ 146 h 148"/>
                <a:gd name="T12" fmla="*/ 75 w 150"/>
                <a:gd name="T13" fmla="*/ 86 h 148"/>
                <a:gd name="T14" fmla="*/ 104 w 150"/>
                <a:gd name="T15" fmla="*/ 89 h 148"/>
                <a:gd name="T16" fmla="*/ 105 w 150"/>
                <a:gd name="T17" fmla="*/ 89 h 148"/>
                <a:gd name="T18" fmla="*/ 111 w 150"/>
                <a:gd name="T19" fmla="*/ 86 h 148"/>
                <a:gd name="T20" fmla="*/ 147 w 150"/>
                <a:gd name="T21" fmla="*/ 51 h 148"/>
                <a:gd name="T22" fmla="*/ 149 w 150"/>
                <a:gd name="T23" fmla="*/ 42 h 148"/>
                <a:gd name="T24" fmla="*/ 141 w 150"/>
                <a:gd name="T25" fmla="*/ 36 h 148"/>
                <a:gd name="T26" fmla="*/ 116 w 150"/>
                <a:gd name="T27" fmla="*/ 34 h 148"/>
                <a:gd name="T28" fmla="*/ 113 w 150"/>
                <a:gd name="T29" fmla="*/ 8 h 148"/>
                <a:gd name="T30" fmla="*/ 108 w 150"/>
                <a:gd name="T31" fmla="*/ 1 h 148"/>
                <a:gd name="T32" fmla="*/ 99 w 150"/>
                <a:gd name="T33" fmla="*/ 3 h 148"/>
                <a:gd name="T34" fmla="*/ 63 w 150"/>
                <a:gd name="T35" fmla="*/ 39 h 148"/>
                <a:gd name="T36" fmla="*/ 61 w 150"/>
                <a:gd name="T37" fmla="*/ 45 h 148"/>
                <a:gd name="T38" fmla="*/ 61 w 150"/>
                <a:gd name="T39" fmla="*/ 45 h 148"/>
                <a:gd name="T40" fmla="*/ 61 w 150"/>
                <a:gd name="T41" fmla="*/ 4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148">
                  <a:moveTo>
                    <a:pt x="61" y="45"/>
                  </a:moveTo>
                  <a:cubicBezTo>
                    <a:pt x="63" y="74"/>
                    <a:pt x="63" y="74"/>
                    <a:pt x="63" y="74"/>
                  </a:cubicBezTo>
                  <a:cubicBezTo>
                    <a:pt x="4" y="134"/>
                    <a:pt x="4" y="134"/>
                    <a:pt x="4" y="134"/>
                  </a:cubicBezTo>
                  <a:cubicBezTo>
                    <a:pt x="0" y="137"/>
                    <a:pt x="0" y="143"/>
                    <a:pt x="4" y="146"/>
                  </a:cubicBezTo>
                  <a:cubicBezTo>
                    <a:pt x="5" y="147"/>
                    <a:pt x="7" y="148"/>
                    <a:pt x="10" y="148"/>
                  </a:cubicBezTo>
                  <a:cubicBezTo>
                    <a:pt x="12" y="148"/>
                    <a:pt x="14" y="147"/>
                    <a:pt x="16" y="146"/>
                  </a:cubicBezTo>
                  <a:cubicBezTo>
                    <a:pt x="75" y="86"/>
                    <a:pt x="75" y="86"/>
                    <a:pt x="75" y="86"/>
                  </a:cubicBezTo>
                  <a:cubicBezTo>
                    <a:pt x="104" y="89"/>
                    <a:pt x="104" y="89"/>
                    <a:pt x="104" y="89"/>
                  </a:cubicBezTo>
                  <a:cubicBezTo>
                    <a:pt x="104" y="89"/>
                    <a:pt x="105" y="89"/>
                    <a:pt x="105" y="89"/>
                  </a:cubicBezTo>
                  <a:cubicBezTo>
                    <a:pt x="107" y="89"/>
                    <a:pt x="109" y="88"/>
                    <a:pt x="111" y="86"/>
                  </a:cubicBezTo>
                  <a:cubicBezTo>
                    <a:pt x="147" y="51"/>
                    <a:pt x="147" y="51"/>
                    <a:pt x="147" y="51"/>
                  </a:cubicBezTo>
                  <a:cubicBezTo>
                    <a:pt x="149" y="48"/>
                    <a:pt x="150" y="45"/>
                    <a:pt x="149" y="42"/>
                  </a:cubicBezTo>
                  <a:cubicBezTo>
                    <a:pt x="148" y="39"/>
                    <a:pt x="145" y="36"/>
                    <a:pt x="141" y="36"/>
                  </a:cubicBezTo>
                  <a:cubicBezTo>
                    <a:pt x="116" y="34"/>
                    <a:pt x="116" y="34"/>
                    <a:pt x="116" y="34"/>
                  </a:cubicBezTo>
                  <a:cubicBezTo>
                    <a:pt x="113" y="8"/>
                    <a:pt x="113" y="8"/>
                    <a:pt x="113" y="8"/>
                  </a:cubicBezTo>
                  <a:cubicBezTo>
                    <a:pt x="113" y="5"/>
                    <a:pt x="111" y="2"/>
                    <a:pt x="108" y="1"/>
                  </a:cubicBezTo>
                  <a:cubicBezTo>
                    <a:pt x="105" y="0"/>
                    <a:pt x="101" y="0"/>
                    <a:pt x="99" y="3"/>
                  </a:cubicBezTo>
                  <a:cubicBezTo>
                    <a:pt x="63" y="39"/>
                    <a:pt x="63" y="39"/>
                    <a:pt x="63" y="39"/>
                  </a:cubicBezTo>
                  <a:cubicBezTo>
                    <a:pt x="61" y="40"/>
                    <a:pt x="60" y="43"/>
                    <a:pt x="61" y="45"/>
                  </a:cubicBezTo>
                  <a:close/>
                  <a:moveTo>
                    <a:pt x="61" y="45"/>
                  </a:moveTo>
                  <a:cubicBezTo>
                    <a:pt x="61" y="45"/>
                    <a:pt x="61" y="45"/>
                    <a:pt x="61" y="4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0" name="Group 339">
            <a:extLst>
              <a:ext uri="{FF2B5EF4-FFF2-40B4-BE49-F238E27FC236}">
                <a16:creationId xmlns:a16="http://schemas.microsoft.com/office/drawing/2014/main" id="{7668E7B5-5F24-4701-A94D-6DEAD2878B91}"/>
              </a:ext>
            </a:extLst>
          </p:cNvPr>
          <p:cNvGrpSpPr/>
          <p:nvPr/>
        </p:nvGrpSpPr>
        <p:grpSpPr>
          <a:xfrm>
            <a:off x="1846775" y="3386577"/>
            <a:ext cx="626532" cy="573209"/>
            <a:chOff x="4852988" y="4756150"/>
            <a:chExt cx="1343025" cy="1228725"/>
          </a:xfrm>
          <a:solidFill>
            <a:schemeClr val="accent1"/>
          </a:solidFill>
        </p:grpSpPr>
        <p:sp>
          <p:nvSpPr>
            <p:cNvPr id="332" name="Freeform 22">
              <a:extLst>
                <a:ext uri="{FF2B5EF4-FFF2-40B4-BE49-F238E27FC236}">
                  <a16:creationId xmlns:a16="http://schemas.microsoft.com/office/drawing/2014/main" id="{0C55D394-1240-4FE6-B317-08A8A2F4BD72}"/>
                </a:ext>
              </a:extLst>
            </p:cNvPr>
            <p:cNvSpPr>
              <a:spLocks noEditPoints="1"/>
            </p:cNvSpPr>
            <p:nvPr/>
          </p:nvSpPr>
          <p:spPr bwMode="auto">
            <a:xfrm>
              <a:off x="4852988" y="4756150"/>
              <a:ext cx="781050" cy="671512"/>
            </a:xfrm>
            <a:custGeom>
              <a:avLst/>
              <a:gdLst>
                <a:gd name="T0" fmla="*/ 178 w 207"/>
                <a:gd name="T1" fmla="*/ 0 h 178"/>
                <a:gd name="T2" fmla="*/ 29 w 207"/>
                <a:gd name="T3" fmla="*/ 0 h 178"/>
                <a:gd name="T4" fmla="*/ 0 w 207"/>
                <a:gd name="T5" fmla="*/ 30 h 178"/>
                <a:gd name="T6" fmla="*/ 0 w 207"/>
                <a:gd name="T7" fmla="*/ 148 h 178"/>
                <a:gd name="T8" fmla="*/ 29 w 207"/>
                <a:gd name="T9" fmla="*/ 178 h 178"/>
                <a:gd name="T10" fmla="*/ 178 w 207"/>
                <a:gd name="T11" fmla="*/ 178 h 178"/>
                <a:gd name="T12" fmla="*/ 207 w 207"/>
                <a:gd name="T13" fmla="*/ 148 h 178"/>
                <a:gd name="T14" fmla="*/ 207 w 207"/>
                <a:gd name="T15" fmla="*/ 30 h 178"/>
                <a:gd name="T16" fmla="*/ 178 w 207"/>
                <a:gd name="T17" fmla="*/ 0 h 178"/>
                <a:gd name="T18" fmla="*/ 170 w 207"/>
                <a:gd name="T19" fmla="*/ 148 h 178"/>
                <a:gd name="T20" fmla="*/ 37 w 207"/>
                <a:gd name="T21" fmla="*/ 148 h 178"/>
                <a:gd name="T22" fmla="*/ 29 w 207"/>
                <a:gd name="T23" fmla="*/ 141 h 178"/>
                <a:gd name="T24" fmla="*/ 29 w 207"/>
                <a:gd name="T25" fmla="*/ 59 h 178"/>
                <a:gd name="T26" fmla="*/ 178 w 207"/>
                <a:gd name="T27" fmla="*/ 59 h 178"/>
                <a:gd name="T28" fmla="*/ 178 w 207"/>
                <a:gd name="T29" fmla="*/ 141 h 178"/>
                <a:gd name="T30" fmla="*/ 170 w 207"/>
                <a:gd name="T31" fmla="*/ 148 h 178"/>
                <a:gd name="T32" fmla="*/ 170 w 207"/>
                <a:gd name="T33" fmla="*/ 148 h 178"/>
                <a:gd name="T34" fmla="*/ 170 w 207"/>
                <a:gd name="T35" fmla="*/ 14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7" h="178">
                  <a:moveTo>
                    <a:pt x="178" y="0"/>
                  </a:moveTo>
                  <a:cubicBezTo>
                    <a:pt x="29" y="0"/>
                    <a:pt x="29" y="0"/>
                    <a:pt x="29" y="0"/>
                  </a:cubicBezTo>
                  <a:cubicBezTo>
                    <a:pt x="13" y="0"/>
                    <a:pt x="0" y="13"/>
                    <a:pt x="0" y="30"/>
                  </a:cubicBezTo>
                  <a:cubicBezTo>
                    <a:pt x="0" y="148"/>
                    <a:pt x="0" y="148"/>
                    <a:pt x="0" y="148"/>
                  </a:cubicBezTo>
                  <a:cubicBezTo>
                    <a:pt x="0" y="165"/>
                    <a:pt x="13" y="178"/>
                    <a:pt x="29" y="178"/>
                  </a:cubicBezTo>
                  <a:cubicBezTo>
                    <a:pt x="178" y="178"/>
                    <a:pt x="178" y="178"/>
                    <a:pt x="178" y="178"/>
                  </a:cubicBezTo>
                  <a:cubicBezTo>
                    <a:pt x="194" y="178"/>
                    <a:pt x="207" y="165"/>
                    <a:pt x="207" y="148"/>
                  </a:cubicBezTo>
                  <a:cubicBezTo>
                    <a:pt x="207" y="30"/>
                    <a:pt x="207" y="30"/>
                    <a:pt x="207" y="30"/>
                  </a:cubicBezTo>
                  <a:cubicBezTo>
                    <a:pt x="207" y="13"/>
                    <a:pt x="194" y="0"/>
                    <a:pt x="178" y="0"/>
                  </a:cubicBezTo>
                  <a:close/>
                  <a:moveTo>
                    <a:pt x="170" y="148"/>
                  </a:moveTo>
                  <a:cubicBezTo>
                    <a:pt x="37" y="148"/>
                    <a:pt x="37" y="148"/>
                    <a:pt x="37" y="148"/>
                  </a:cubicBezTo>
                  <a:cubicBezTo>
                    <a:pt x="33" y="148"/>
                    <a:pt x="29" y="145"/>
                    <a:pt x="29" y="141"/>
                  </a:cubicBezTo>
                  <a:cubicBezTo>
                    <a:pt x="29" y="59"/>
                    <a:pt x="29" y="59"/>
                    <a:pt x="29" y="59"/>
                  </a:cubicBezTo>
                  <a:cubicBezTo>
                    <a:pt x="178" y="59"/>
                    <a:pt x="178" y="59"/>
                    <a:pt x="178" y="59"/>
                  </a:cubicBezTo>
                  <a:cubicBezTo>
                    <a:pt x="178" y="141"/>
                    <a:pt x="178" y="141"/>
                    <a:pt x="178" y="141"/>
                  </a:cubicBezTo>
                  <a:cubicBezTo>
                    <a:pt x="178" y="145"/>
                    <a:pt x="174" y="148"/>
                    <a:pt x="170" y="148"/>
                  </a:cubicBezTo>
                  <a:close/>
                  <a:moveTo>
                    <a:pt x="170" y="148"/>
                  </a:moveTo>
                  <a:cubicBezTo>
                    <a:pt x="170" y="148"/>
                    <a:pt x="170" y="148"/>
                    <a:pt x="170" y="1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
              <a:extLst>
                <a:ext uri="{FF2B5EF4-FFF2-40B4-BE49-F238E27FC236}">
                  <a16:creationId xmlns:a16="http://schemas.microsoft.com/office/drawing/2014/main" id="{D00D4811-2EEC-4250-92B6-237A123D0449}"/>
                </a:ext>
              </a:extLst>
            </p:cNvPr>
            <p:cNvSpPr>
              <a:spLocks noEditPoints="1"/>
            </p:cNvSpPr>
            <p:nvPr/>
          </p:nvSpPr>
          <p:spPr bwMode="auto">
            <a:xfrm>
              <a:off x="5629275" y="5532438"/>
              <a:ext cx="287337" cy="287337"/>
            </a:xfrm>
            <a:custGeom>
              <a:avLst/>
              <a:gdLst>
                <a:gd name="T0" fmla="*/ 69 w 76"/>
                <a:gd name="T1" fmla="*/ 17 h 76"/>
                <a:gd name="T2" fmla="*/ 57 w 76"/>
                <a:gd name="T3" fmla="*/ 20 h 76"/>
                <a:gd name="T4" fmla="*/ 48 w 76"/>
                <a:gd name="T5" fmla="*/ 28 h 76"/>
                <a:gd name="T6" fmla="*/ 27 w 76"/>
                <a:gd name="T7" fmla="*/ 6 h 76"/>
                <a:gd name="T8" fmla="*/ 6 w 76"/>
                <a:gd name="T9" fmla="*/ 6 h 76"/>
                <a:gd name="T10" fmla="*/ 6 w 76"/>
                <a:gd name="T11" fmla="*/ 27 h 76"/>
                <a:gd name="T12" fmla="*/ 27 w 76"/>
                <a:gd name="T13" fmla="*/ 49 h 76"/>
                <a:gd name="T14" fmla="*/ 19 w 76"/>
                <a:gd name="T15" fmla="*/ 57 h 76"/>
                <a:gd name="T16" fmla="*/ 17 w 76"/>
                <a:gd name="T17" fmla="*/ 69 h 76"/>
                <a:gd name="T18" fmla="*/ 27 w 76"/>
                <a:gd name="T19" fmla="*/ 76 h 76"/>
                <a:gd name="T20" fmla="*/ 64 w 76"/>
                <a:gd name="T21" fmla="*/ 76 h 76"/>
                <a:gd name="T22" fmla="*/ 76 w 76"/>
                <a:gd name="T23" fmla="*/ 65 h 76"/>
                <a:gd name="T24" fmla="*/ 76 w 76"/>
                <a:gd name="T25" fmla="*/ 28 h 76"/>
                <a:gd name="T26" fmla="*/ 69 w 76"/>
                <a:gd name="T27" fmla="*/ 17 h 76"/>
                <a:gd name="T28" fmla="*/ 69 w 76"/>
                <a:gd name="T29" fmla="*/ 17 h 76"/>
                <a:gd name="T30" fmla="*/ 69 w 76"/>
                <a:gd name="T31" fmla="*/ 1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76">
                  <a:moveTo>
                    <a:pt x="69" y="17"/>
                  </a:moveTo>
                  <a:cubicBezTo>
                    <a:pt x="65" y="16"/>
                    <a:pt x="60" y="17"/>
                    <a:pt x="57" y="20"/>
                  </a:cubicBezTo>
                  <a:cubicBezTo>
                    <a:pt x="48" y="28"/>
                    <a:pt x="48" y="28"/>
                    <a:pt x="48" y="28"/>
                  </a:cubicBezTo>
                  <a:cubicBezTo>
                    <a:pt x="27" y="6"/>
                    <a:pt x="27" y="6"/>
                    <a:pt x="27" y="6"/>
                  </a:cubicBezTo>
                  <a:cubicBezTo>
                    <a:pt x="21" y="0"/>
                    <a:pt x="11" y="0"/>
                    <a:pt x="6" y="6"/>
                  </a:cubicBezTo>
                  <a:cubicBezTo>
                    <a:pt x="0" y="12"/>
                    <a:pt x="0" y="21"/>
                    <a:pt x="6" y="27"/>
                  </a:cubicBezTo>
                  <a:cubicBezTo>
                    <a:pt x="27" y="49"/>
                    <a:pt x="27" y="49"/>
                    <a:pt x="27" y="49"/>
                  </a:cubicBezTo>
                  <a:cubicBezTo>
                    <a:pt x="19" y="57"/>
                    <a:pt x="19" y="57"/>
                    <a:pt x="19" y="57"/>
                  </a:cubicBezTo>
                  <a:cubicBezTo>
                    <a:pt x="16" y="60"/>
                    <a:pt x="15" y="65"/>
                    <a:pt x="17" y="69"/>
                  </a:cubicBezTo>
                  <a:cubicBezTo>
                    <a:pt x="19" y="73"/>
                    <a:pt x="23" y="76"/>
                    <a:pt x="27" y="76"/>
                  </a:cubicBezTo>
                  <a:cubicBezTo>
                    <a:pt x="64" y="76"/>
                    <a:pt x="64" y="76"/>
                    <a:pt x="64" y="76"/>
                  </a:cubicBezTo>
                  <a:cubicBezTo>
                    <a:pt x="71" y="76"/>
                    <a:pt x="76" y="71"/>
                    <a:pt x="76" y="65"/>
                  </a:cubicBezTo>
                  <a:cubicBezTo>
                    <a:pt x="76" y="28"/>
                    <a:pt x="76" y="28"/>
                    <a:pt x="76" y="28"/>
                  </a:cubicBezTo>
                  <a:cubicBezTo>
                    <a:pt x="76" y="23"/>
                    <a:pt x="73" y="19"/>
                    <a:pt x="69" y="17"/>
                  </a:cubicBezTo>
                  <a:close/>
                  <a:moveTo>
                    <a:pt x="69" y="17"/>
                  </a:moveTo>
                  <a:cubicBezTo>
                    <a:pt x="69" y="17"/>
                    <a:pt x="69" y="17"/>
                    <a:pt x="69"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4">
              <a:extLst>
                <a:ext uri="{FF2B5EF4-FFF2-40B4-BE49-F238E27FC236}">
                  <a16:creationId xmlns:a16="http://schemas.microsoft.com/office/drawing/2014/main" id="{AF6F605C-0D7B-4A15-993E-90E13F7CDE01}"/>
                </a:ext>
              </a:extLst>
            </p:cNvPr>
            <p:cNvSpPr>
              <a:spLocks noEditPoints="1"/>
            </p:cNvSpPr>
            <p:nvPr/>
          </p:nvSpPr>
          <p:spPr bwMode="auto">
            <a:xfrm>
              <a:off x="4852988" y="5203825"/>
              <a:ext cx="1343025" cy="781050"/>
            </a:xfrm>
            <a:custGeom>
              <a:avLst/>
              <a:gdLst>
                <a:gd name="T0" fmla="*/ 341 w 356"/>
                <a:gd name="T1" fmla="*/ 178 h 207"/>
                <a:gd name="T2" fmla="*/ 326 w 356"/>
                <a:gd name="T3" fmla="*/ 178 h 207"/>
                <a:gd name="T4" fmla="*/ 326 w 356"/>
                <a:gd name="T5" fmla="*/ 29 h 207"/>
                <a:gd name="T6" fmla="*/ 296 w 356"/>
                <a:gd name="T7" fmla="*/ 0 h 207"/>
                <a:gd name="T8" fmla="*/ 237 w 356"/>
                <a:gd name="T9" fmla="*/ 0 h 207"/>
                <a:gd name="T10" fmla="*/ 237 w 356"/>
                <a:gd name="T11" fmla="*/ 29 h 207"/>
                <a:gd name="T12" fmla="*/ 296 w 356"/>
                <a:gd name="T13" fmla="*/ 29 h 207"/>
                <a:gd name="T14" fmla="*/ 296 w 356"/>
                <a:gd name="T15" fmla="*/ 178 h 207"/>
                <a:gd name="T16" fmla="*/ 59 w 356"/>
                <a:gd name="T17" fmla="*/ 178 h 207"/>
                <a:gd name="T18" fmla="*/ 59 w 356"/>
                <a:gd name="T19" fmla="*/ 89 h 207"/>
                <a:gd name="T20" fmla="*/ 29 w 356"/>
                <a:gd name="T21" fmla="*/ 89 h 207"/>
                <a:gd name="T22" fmla="*/ 29 w 356"/>
                <a:gd name="T23" fmla="*/ 178 h 207"/>
                <a:gd name="T24" fmla="*/ 14 w 356"/>
                <a:gd name="T25" fmla="*/ 178 h 207"/>
                <a:gd name="T26" fmla="*/ 0 w 356"/>
                <a:gd name="T27" fmla="*/ 193 h 207"/>
                <a:gd name="T28" fmla="*/ 14 w 356"/>
                <a:gd name="T29" fmla="*/ 207 h 207"/>
                <a:gd name="T30" fmla="*/ 341 w 356"/>
                <a:gd name="T31" fmla="*/ 207 h 207"/>
                <a:gd name="T32" fmla="*/ 356 w 356"/>
                <a:gd name="T33" fmla="*/ 193 h 207"/>
                <a:gd name="T34" fmla="*/ 341 w 356"/>
                <a:gd name="T35" fmla="*/ 178 h 207"/>
                <a:gd name="T36" fmla="*/ 341 w 356"/>
                <a:gd name="T37" fmla="*/ 178 h 207"/>
                <a:gd name="T38" fmla="*/ 341 w 356"/>
                <a:gd name="T39" fmla="*/ 17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207">
                  <a:moveTo>
                    <a:pt x="341" y="178"/>
                  </a:moveTo>
                  <a:cubicBezTo>
                    <a:pt x="326" y="178"/>
                    <a:pt x="326" y="178"/>
                    <a:pt x="326" y="178"/>
                  </a:cubicBezTo>
                  <a:cubicBezTo>
                    <a:pt x="326" y="29"/>
                    <a:pt x="326" y="29"/>
                    <a:pt x="326" y="29"/>
                  </a:cubicBezTo>
                  <a:cubicBezTo>
                    <a:pt x="326" y="13"/>
                    <a:pt x="313" y="0"/>
                    <a:pt x="296" y="0"/>
                  </a:cubicBezTo>
                  <a:cubicBezTo>
                    <a:pt x="237" y="0"/>
                    <a:pt x="237" y="0"/>
                    <a:pt x="237" y="0"/>
                  </a:cubicBezTo>
                  <a:cubicBezTo>
                    <a:pt x="237" y="29"/>
                    <a:pt x="237" y="29"/>
                    <a:pt x="237" y="29"/>
                  </a:cubicBezTo>
                  <a:cubicBezTo>
                    <a:pt x="296" y="29"/>
                    <a:pt x="296" y="29"/>
                    <a:pt x="296" y="29"/>
                  </a:cubicBezTo>
                  <a:cubicBezTo>
                    <a:pt x="296" y="178"/>
                    <a:pt x="296" y="178"/>
                    <a:pt x="296" y="178"/>
                  </a:cubicBezTo>
                  <a:cubicBezTo>
                    <a:pt x="59" y="178"/>
                    <a:pt x="59" y="178"/>
                    <a:pt x="59" y="178"/>
                  </a:cubicBezTo>
                  <a:cubicBezTo>
                    <a:pt x="59" y="89"/>
                    <a:pt x="59" y="89"/>
                    <a:pt x="59" y="89"/>
                  </a:cubicBezTo>
                  <a:cubicBezTo>
                    <a:pt x="29" y="89"/>
                    <a:pt x="29" y="89"/>
                    <a:pt x="29" y="89"/>
                  </a:cubicBezTo>
                  <a:cubicBezTo>
                    <a:pt x="29" y="178"/>
                    <a:pt x="29" y="178"/>
                    <a:pt x="29" y="178"/>
                  </a:cubicBezTo>
                  <a:cubicBezTo>
                    <a:pt x="14" y="178"/>
                    <a:pt x="14" y="178"/>
                    <a:pt x="14" y="178"/>
                  </a:cubicBezTo>
                  <a:cubicBezTo>
                    <a:pt x="6" y="178"/>
                    <a:pt x="0" y="184"/>
                    <a:pt x="0" y="193"/>
                  </a:cubicBezTo>
                  <a:cubicBezTo>
                    <a:pt x="0" y="201"/>
                    <a:pt x="6" y="207"/>
                    <a:pt x="14" y="207"/>
                  </a:cubicBezTo>
                  <a:cubicBezTo>
                    <a:pt x="341" y="207"/>
                    <a:pt x="341" y="207"/>
                    <a:pt x="341" y="207"/>
                  </a:cubicBezTo>
                  <a:cubicBezTo>
                    <a:pt x="349" y="207"/>
                    <a:pt x="356" y="201"/>
                    <a:pt x="356" y="193"/>
                  </a:cubicBezTo>
                  <a:cubicBezTo>
                    <a:pt x="356" y="184"/>
                    <a:pt x="349" y="178"/>
                    <a:pt x="341" y="178"/>
                  </a:cubicBezTo>
                  <a:close/>
                  <a:moveTo>
                    <a:pt x="341" y="178"/>
                  </a:moveTo>
                  <a:cubicBezTo>
                    <a:pt x="341" y="178"/>
                    <a:pt x="341" y="178"/>
                    <a:pt x="341" y="17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5" name="Freeform 25">
            <a:extLst>
              <a:ext uri="{FF2B5EF4-FFF2-40B4-BE49-F238E27FC236}">
                <a16:creationId xmlns:a16="http://schemas.microsoft.com/office/drawing/2014/main" id="{63B84EE9-06BF-4794-AB40-70F8204A9359}"/>
              </a:ext>
            </a:extLst>
          </p:cNvPr>
          <p:cNvSpPr>
            <a:spLocks noEditPoints="1"/>
          </p:cNvSpPr>
          <p:nvPr/>
        </p:nvSpPr>
        <p:spPr bwMode="auto">
          <a:xfrm>
            <a:off x="4553886" y="3410244"/>
            <a:ext cx="609169" cy="525877"/>
          </a:xfrm>
          <a:custGeom>
            <a:avLst/>
            <a:gdLst>
              <a:gd name="T0" fmla="*/ 27 w 260"/>
              <a:gd name="T1" fmla="*/ 32 h 204"/>
              <a:gd name="T2" fmla="*/ 38 w 260"/>
              <a:gd name="T3" fmla="*/ 7 h 204"/>
              <a:gd name="T4" fmla="*/ 47 w 260"/>
              <a:gd name="T5" fmla="*/ 0 h 204"/>
              <a:gd name="T6" fmla="*/ 124 w 260"/>
              <a:gd name="T7" fmla="*/ 0 h 204"/>
              <a:gd name="T8" fmla="*/ 133 w 260"/>
              <a:gd name="T9" fmla="*/ 7 h 204"/>
              <a:gd name="T10" fmla="*/ 144 w 260"/>
              <a:gd name="T11" fmla="*/ 32 h 204"/>
              <a:gd name="T12" fmla="*/ 27 w 260"/>
              <a:gd name="T13" fmla="*/ 32 h 204"/>
              <a:gd name="T14" fmla="*/ 156 w 260"/>
              <a:gd name="T15" fmla="*/ 160 h 204"/>
              <a:gd name="T16" fmla="*/ 216 w 260"/>
              <a:gd name="T17" fmla="*/ 101 h 204"/>
              <a:gd name="T18" fmla="*/ 239 w 260"/>
              <a:gd name="T19" fmla="*/ 105 h 204"/>
              <a:gd name="T20" fmla="*/ 239 w 260"/>
              <a:gd name="T21" fmla="*/ 54 h 204"/>
              <a:gd name="T22" fmla="*/ 232 w 260"/>
              <a:gd name="T23" fmla="*/ 47 h 204"/>
              <a:gd name="T24" fmla="*/ 7 w 260"/>
              <a:gd name="T25" fmla="*/ 47 h 204"/>
              <a:gd name="T26" fmla="*/ 0 w 260"/>
              <a:gd name="T27" fmla="*/ 54 h 204"/>
              <a:gd name="T28" fmla="*/ 0 w 260"/>
              <a:gd name="T29" fmla="*/ 180 h 204"/>
              <a:gd name="T30" fmla="*/ 7 w 260"/>
              <a:gd name="T31" fmla="*/ 187 h 204"/>
              <a:gd name="T32" fmla="*/ 163 w 260"/>
              <a:gd name="T33" fmla="*/ 187 h 204"/>
              <a:gd name="T34" fmla="*/ 156 w 260"/>
              <a:gd name="T35" fmla="*/ 160 h 204"/>
              <a:gd name="T36" fmla="*/ 216 w 260"/>
              <a:gd name="T37" fmla="*/ 116 h 204"/>
              <a:gd name="T38" fmla="*/ 260 w 260"/>
              <a:gd name="T39" fmla="*/ 160 h 204"/>
              <a:gd name="T40" fmla="*/ 216 w 260"/>
              <a:gd name="T41" fmla="*/ 204 h 204"/>
              <a:gd name="T42" fmla="*/ 172 w 260"/>
              <a:gd name="T43" fmla="*/ 160 h 204"/>
              <a:gd name="T44" fmla="*/ 216 w 260"/>
              <a:gd name="T45" fmla="*/ 116 h 204"/>
              <a:gd name="T46" fmla="*/ 233 w 260"/>
              <a:gd name="T47" fmla="*/ 153 h 204"/>
              <a:gd name="T48" fmla="*/ 198 w 260"/>
              <a:gd name="T49" fmla="*/ 153 h 204"/>
              <a:gd name="T50" fmla="*/ 190 w 260"/>
              <a:gd name="T51" fmla="*/ 161 h 204"/>
              <a:gd name="T52" fmla="*/ 198 w 260"/>
              <a:gd name="T53" fmla="*/ 169 h 204"/>
              <a:gd name="T54" fmla="*/ 233 w 260"/>
              <a:gd name="T55" fmla="*/ 169 h 204"/>
              <a:gd name="T56" fmla="*/ 240 w 260"/>
              <a:gd name="T57" fmla="*/ 161 h 204"/>
              <a:gd name="T58" fmla="*/ 233 w 260"/>
              <a:gd name="T59" fmla="*/ 153 h 204"/>
              <a:gd name="T60" fmla="*/ 233 w 260"/>
              <a:gd name="T61" fmla="*/ 153 h 204"/>
              <a:gd name="T62" fmla="*/ 233 w 260"/>
              <a:gd name="T63" fmla="*/ 15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0" h="204">
                <a:moveTo>
                  <a:pt x="27" y="32"/>
                </a:moveTo>
                <a:cubicBezTo>
                  <a:pt x="38" y="7"/>
                  <a:pt x="38" y="7"/>
                  <a:pt x="38" y="7"/>
                </a:cubicBezTo>
                <a:cubicBezTo>
                  <a:pt x="39" y="3"/>
                  <a:pt x="43" y="0"/>
                  <a:pt x="47" y="0"/>
                </a:cubicBezTo>
                <a:cubicBezTo>
                  <a:pt x="124" y="0"/>
                  <a:pt x="124" y="0"/>
                  <a:pt x="124" y="0"/>
                </a:cubicBezTo>
                <a:cubicBezTo>
                  <a:pt x="129" y="0"/>
                  <a:pt x="132" y="3"/>
                  <a:pt x="133" y="7"/>
                </a:cubicBezTo>
                <a:cubicBezTo>
                  <a:pt x="144" y="32"/>
                  <a:pt x="144" y="32"/>
                  <a:pt x="144" y="32"/>
                </a:cubicBezTo>
                <a:lnTo>
                  <a:pt x="27" y="32"/>
                </a:lnTo>
                <a:close/>
                <a:moveTo>
                  <a:pt x="156" y="160"/>
                </a:moveTo>
                <a:cubicBezTo>
                  <a:pt x="156" y="127"/>
                  <a:pt x="183" y="101"/>
                  <a:pt x="216" y="101"/>
                </a:cubicBezTo>
                <a:cubicBezTo>
                  <a:pt x="224" y="101"/>
                  <a:pt x="232" y="102"/>
                  <a:pt x="239" y="105"/>
                </a:cubicBezTo>
                <a:cubicBezTo>
                  <a:pt x="239" y="54"/>
                  <a:pt x="239" y="54"/>
                  <a:pt x="239" y="54"/>
                </a:cubicBezTo>
                <a:cubicBezTo>
                  <a:pt x="239" y="50"/>
                  <a:pt x="236" y="47"/>
                  <a:pt x="232" y="47"/>
                </a:cubicBezTo>
                <a:cubicBezTo>
                  <a:pt x="7" y="47"/>
                  <a:pt x="7" y="47"/>
                  <a:pt x="7" y="47"/>
                </a:cubicBezTo>
                <a:cubicBezTo>
                  <a:pt x="3" y="47"/>
                  <a:pt x="0" y="50"/>
                  <a:pt x="0" y="54"/>
                </a:cubicBezTo>
                <a:cubicBezTo>
                  <a:pt x="0" y="180"/>
                  <a:pt x="0" y="180"/>
                  <a:pt x="0" y="180"/>
                </a:cubicBezTo>
                <a:cubicBezTo>
                  <a:pt x="0" y="184"/>
                  <a:pt x="3" y="187"/>
                  <a:pt x="7" y="187"/>
                </a:cubicBezTo>
                <a:cubicBezTo>
                  <a:pt x="163" y="187"/>
                  <a:pt x="163" y="187"/>
                  <a:pt x="163" y="187"/>
                </a:cubicBezTo>
                <a:cubicBezTo>
                  <a:pt x="159" y="179"/>
                  <a:pt x="156" y="170"/>
                  <a:pt x="156" y="160"/>
                </a:cubicBezTo>
                <a:close/>
                <a:moveTo>
                  <a:pt x="216" y="116"/>
                </a:moveTo>
                <a:cubicBezTo>
                  <a:pt x="240" y="116"/>
                  <a:pt x="260" y="136"/>
                  <a:pt x="260" y="160"/>
                </a:cubicBezTo>
                <a:cubicBezTo>
                  <a:pt x="260" y="184"/>
                  <a:pt x="240" y="204"/>
                  <a:pt x="216" y="204"/>
                </a:cubicBezTo>
                <a:cubicBezTo>
                  <a:pt x="192" y="204"/>
                  <a:pt x="172" y="184"/>
                  <a:pt x="172" y="160"/>
                </a:cubicBezTo>
                <a:cubicBezTo>
                  <a:pt x="172" y="136"/>
                  <a:pt x="192" y="116"/>
                  <a:pt x="216" y="116"/>
                </a:cubicBezTo>
                <a:close/>
                <a:moveTo>
                  <a:pt x="233" y="153"/>
                </a:moveTo>
                <a:cubicBezTo>
                  <a:pt x="198" y="153"/>
                  <a:pt x="198" y="153"/>
                  <a:pt x="198" y="153"/>
                </a:cubicBezTo>
                <a:cubicBezTo>
                  <a:pt x="194" y="153"/>
                  <a:pt x="190" y="156"/>
                  <a:pt x="190" y="161"/>
                </a:cubicBezTo>
                <a:cubicBezTo>
                  <a:pt x="190" y="165"/>
                  <a:pt x="194" y="169"/>
                  <a:pt x="198" y="169"/>
                </a:cubicBezTo>
                <a:cubicBezTo>
                  <a:pt x="233" y="169"/>
                  <a:pt x="233" y="169"/>
                  <a:pt x="233" y="169"/>
                </a:cubicBezTo>
                <a:cubicBezTo>
                  <a:pt x="237" y="169"/>
                  <a:pt x="240" y="165"/>
                  <a:pt x="240" y="161"/>
                </a:cubicBezTo>
                <a:cubicBezTo>
                  <a:pt x="240" y="156"/>
                  <a:pt x="237" y="153"/>
                  <a:pt x="233" y="153"/>
                </a:cubicBezTo>
                <a:close/>
                <a:moveTo>
                  <a:pt x="233" y="153"/>
                </a:moveTo>
                <a:cubicBezTo>
                  <a:pt x="233" y="153"/>
                  <a:pt x="233" y="153"/>
                  <a:pt x="233" y="15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38" name="Group 337">
            <a:extLst>
              <a:ext uri="{FF2B5EF4-FFF2-40B4-BE49-F238E27FC236}">
                <a16:creationId xmlns:a16="http://schemas.microsoft.com/office/drawing/2014/main" id="{F365DA8A-2495-4F06-8AE4-7ABE462FC40D}"/>
              </a:ext>
            </a:extLst>
          </p:cNvPr>
          <p:cNvGrpSpPr/>
          <p:nvPr/>
        </p:nvGrpSpPr>
        <p:grpSpPr>
          <a:xfrm>
            <a:off x="1852678" y="1907352"/>
            <a:ext cx="614726" cy="615623"/>
            <a:chOff x="8921750" y="1843088"/>
            <a:chExt cx="1089025" cy="1090612"/>
          </a:xfrm>
        </p:grpSpPr>
        <p:sp>
          <p:nvSpPr>
            <p:cNvPr id="336" name="Freeform 26">
              <a:extLst>
                <a:ext uri="{FF2B5EF4-FFF2-40B4-BE49-F238E27FC236}">
                  <a16:creationId xmlns:a16="http://schemas.microsoft.com/office/drawing/2014/main" id="{3428E592-D708-41B8-883F-961622413732}"/>
                </a:ext>
              </a:extLst>
            </p:cNvPr>
            <p:cNvSpPr>
              <a:spLocks noEditPoints="1"/>
            </p:cNvSpPr>
            <p:nvPr/>
          </p:nvSpPr>
          <p:spPr bwMode="auto">
            <a:xfrm>
              <a:off x="8921750" y="1843088"/>
              <a:ext cx="1089025" cy="1090612"/>
            </a:xfrm>
            <a:custGeom>
              <a:avLst/>
              <a:gdLst>
                <a:gd name="T0" fmla="*/ 503 w 686"/>
                <a:gd name="T1" fmla="*/ 506 h 687"/>
                <a:gd name="T2" fmla="*/ 306 w 686"/>
                <a:gd name="T3" fmla="*/ 506 h 687"/>
                <a:gd name="T4" fmla="*/ 306 w 686"/>
                <a:gd name="T5" fmla="*/ 411 h 687"/>
                <a:gd name="T6" fmla="*/ 408 w 686"/>
                <a:gd name="T7" fmla="*/ 411 h 687"/>
                <a:gd name="T8" fmla="*/ 408 w 686"/>
                <a:gd name="T9" fmla="*/ 309 h 687"/>
                <a:gd name="T10" fmla="*/ 503 w 686"/>
                <a:gd name="T11" fmla="*/ 309 h 687"/>
                <a:gd name="T12" fmla="*/ 503 w 686"/>
                <a:gd name="T13" fmla="*/ 506 h 687"/>
                <a:gd name="T14" fmla="*/ 152 w 686"/>
                <a:gd name="T15" fmla="*/ 411 h 687"/>
                <a:gd name="T16" fmla="*/ 95 w 686"/>
                <a:gd name="T17" fmla="*/ 411 h 687"/>
                <a:gd name="T18" fmla="*/ 95 w 686"/>
                <a:gd name="T19" fmla="*/ 95 h 687"/>
                <a:gd name="T20" fmla="*/ 408 w 686"/>
                <a:gd name="T21" fmla="*/ 95 h 687"/>
                <a:gd name="T22" fmla="*/ 408 w 686"/>
                <a:gd name="T23" fmla="*/ 152 h 687"/>
                <a:gd name="T24" fmla="*/ 503 w 686"/>
                <a:gd name="T25" fmla="*/ 152 h 687"/>
                <a:gd name="T26" fmla="*/ 503 w 686"/>
                <a:gd name="T27" fmla="*/ 0 h 687"/>
                <a:gd name="T28" fmla="*/ 0 w 686"/>
                <a:gd name="T29" fmla="*/ 0 h 687"/>
                <a:gd name="T30" fmla="*/ 0 w 686"/>
                <a:gd name="T31" fmla="*/ 506 h 687"/>
                <a:gd name="T32" fmla="*/ 152 w 686"/>
                <a:gd name="T33" fmla="*/ 506 h 687"/>
                <a:gd name="T34" fmla="*/ 152 w 686"/>
                <a:gd name="T35" fmla="*/ 411 h 687"/>
                <a:gd name="T36" fmla="*/ 180 w 686"/>
                <a:gd name="T37" fmla="*/ 183 h 687"/>
                <a:gd name="T38" fmla="*/ 686 w 686"/>
                <a:gd name="T39" fmla="*/ 183 h 687"/>
                <a:gd name="T40" fmla="*/ 686 w 686"/>
                <a:gd name="T41" fmla="*/ 687 h 687"/>
                <a:gd name="T42" fmla="*/ 180 w 686"/>
                <a:gd name="T43" fmla="*/ 687 h 687"/>
                <a:gd name="T44" fmla="*/ 180 w 686"/>
                <a:gd name="T45" fmla="*/ 183 h 687"/>
                <a:gd name="T46" fmla="*/ 275 w 686"/>
                <a:gd name="T47" fmla="*/ 592 h 687"/>
                <a:gd name="T48" fmla="*/ 591 w 686"/>
                <a:gd name="T49" fmla="*/ 592 h 687"/>
                <a:gd name="T50" fmla="*/ 591 w 686"/>
                <a:gd name="T51" fmla="*/ 278 h 687"/>
                <a:gd name="T52" fmla="*/ 275 w 686"/>
                <a:gd name="T53" fmla="*/ 278 h 687"/>
                <a:gd name="T54" fmla="*/ 275 w 686"/>
                <a:gd name="T55" fmla="*/ 592 h 687"/>
                <a:gd name="T56" fmla="*/ 275 w 686"/>
                <a:gd name="T57" fmla="*/ 592 h 687"/>
                <a:gd name="T58" fmla="*/ 275 w 686"/>
                <a:gd name="T59" fmla="*/ 592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6" h="687">
                  <a:moveTo>
                    <a:pt x="503" y="506"/>
                  </a:moveTo>
                  <a:lnTo>
                    <a:pt x="306" y="506"/>
                  </a:lnTo>
                  <a:lnTo>
                    <a:pt x="306" y="411"/>
                  </a:lnTo>
                  <a:lnTo>
                    <a:pt x="408" y="411"/>
                  </a:lnTo>
                  <a:lnTo>
                    <a:pt x="408" y="309"/>
                  </a:lnTo>
                  <a:lnTo>
                    <a:pt x="503" y="309"/>
                  </a:lnTo>
                  <a:lnTo>
                    <a:pt x="503" y="506"/>
                  </a:lnTo>
                  <a:close/>
                  <a:moveTo>
                    <a:pt x="152" y="411"/>
                  </a:moveTo>
                  <a:lnTo>
                    <a:pt x="95" y="411"/>
                  </a:lnTo>
                  <a:lnTo>
                    <a:pt x="95" y="95"/>
                  </a:lnTo>
                  <a:lnTo>
                    <a:pt x="408" y="95"/>
                  </a:lnTo>
                  <a:lnTo>
                    <a:pt x="408" y="152"/>
                  </a:lnTo>
                  <a:lnTo>
                    <a:pt x="503" y="152"/>
                  </a:lnTo>
                  <a:lnTo>
                    <a:pt x="503" y="0"/>
                  </a:lnTo>
                  <a:lnTo>
                    <a:pt x="0" y="0"/>
                  </a:lnTo>
                  <a:lnTo>
                    <a:pt x="0" y="506"/>
                  </a:lnTo>
                  <a:lnTo>
                    <a:pt x="152" y="506"/>
                  </a:lnTo>
                  <a:lnTo>
                    <a:pt x="152" y="411"/>
                  </a:lnTo>
                  <a:close/>
                  <a:moveTo>
                    <a:pt x="180" y="183"/>
                  </a:moveTo>
                  <a:lnTo>
                    <a:pt x="686" y="183"/>
                  </a:lnTo>
                  <a:lnTo>
                    <a:pt x="686" y="687"/>
                  </a:lnTo>
                  <a:lnTo>
                    <a:pt x="180" y="687"/>
                  </a:lnTo>
                  <a:lnTo>
                    <a:pt x="180" y="183"/>
                  </a:lnTo>
                  <a:close/>
                  <a:moveTo>
                    <a:pt x="275" y="592"/>
                  </a:moveTo>
                  <a:lnTo>
                    <a:pt x="591" y="592"/>
                  </a:lnTo>
                  <a:lnTo>
                    <a:pt x="591" y="278"/>
                  </a:lnTo>
                  <a:lnTo>
                    <a:pt x="275" y="278"/>
                  </a:lnTo>
                  <a:lnTo>
                    <a:pt x="275" y="592"/>
                  </a:lnTo>
                  <a:close/>
                  <a:moveTo>
                    <a:pt x="275" y="592"/>
                  </a:moveTo>
                  <a:lnTo>
                    <a:pt x="275" y="5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7">
              <a:extLst>
                <a:ext uri="{FF2B5EF4-FFF2-40B4-BE49-F238E27FC236}">
                  <a16:creationId xmlns:a16="http://schemas.microsoft.com/office/drawing/2014/main" id="{718F5919-6D4D-4239-9FCD-612360A92F7A}"/>
                </a:ext>
              </a:extLst>
            </p:cNvPr>
            <p:cNvSpPr>
              <a:spLocks noEditPoints="1"/>
            </p:cNvSpPr>
            <p:nvPr/>
          </p:nvSpPr>
          <p:spPr bwMode="auto">
            <a:xfrm>
              <a:off x="8921750" y="1843088"/>
              <a:ext cx="1089025" cy="1090612"/>
            </a:xfrm>
            <a:custGeom>
              <a:avLst/>
              <a:gdLst>
                <a:gd name="T0" fmla="*/ 503 w 686"/>
                <a:gd name="T1" fmla="*/ 506 h 687"/>
                <a:gd name="T2" fmla="*/ 306 w 686"/>
                <a:gd name="T3" fmla="*/ 506 h 687"/>
                <a:gd name="T4" fmla="*/ 306 w 686"/>
                <a:gd name="T5" fmla="*/ 411 h 687"/>
                <a:gd name="T6" fmla="*/ 408 w 686"/>
                <a:gd name="T7" fmla="*/ 411 h 687"/>
                <a:gd name="T8" fmla="*/ 408 w 686"/>
                <a:gd name="T9" fmla="*/ 309 h 687"/>
                <a:gd name="T10" fmla="*/ 503 w 686"/>
                <a:gd name="T11" fmla="*/ 309 h 687"/>
                <a:gd name="T12" fmla="*/ 503 w 686"/>
                <a:gd name="T13" fmla="*/ 506 h 687"/>
                <a:gd name="T14" fmla="*/ 152 w 686"/>
                <a:gd name="T15" fmla="*/ 411 h 687"/>
                <a:gd name="T16" fmla="*/ 95 w 686"/>
                <a:gd name="T17" fmla="*/ 411 h 687"/>
                <a:gd name="T18" fmla="*/ 95 w 686"/>
                <a:gd name="T19" fmla="*/ 95 h 687"/>
                <a:gd name="T20" fmla="*/ 408 w 686"/>
                <a:gd name="T21" fmla="*/ 95 h 687"/>
                <a:gd name="T22" fmla="*/ 408 w 686"/>
                <a:gd name="T23" fmla="*/ 152 h 687"/>
                <a:gd name="T24" fmla="*/ 503 w 686"/>
                <a:gd name="T25" fmla="*/ 152 h 687"/>
                <a:gd name="T26" fmla="*/ 503 w 686"/>
                <a:gd name="T27" fmla="*/ 0 h 687"/>
                <a:gd name="T28" fmla="*/ 0 w 686"/>
                <a:gd name="T29" fmla="*/ 0 h 687"/>
                <a:gd name="T30" fmla="*/ 0 w 686"/>
                <a:gd name="T31" fmla="*/ 506 h 687"/>
                <a:gd name="T32" fmla="*/ 152 w 686"/>
                <a:gd name="T33" fmla="*/ 506 h 687"/>
                <a:gd name="T34" fmla="*/ 152 w 686"/>
                <a:gd name="T35" fmla="*/ 411 h 687"/>
                <a:gd name="T36" fmla="*/ 180 w 686"/>
                <a:gd name="T37" fmla="*/ 183 h 687"/>
                <a:gd name="T38" fmla="*/ 686 w 686"/>
                <a:gd name="T39" fmla="*/ 183 h 687"/>
                <a:gd name="T40" fmla="*/ 686 w 686"/>
                <a:gd name="T41" fmla="*/ 687 h 687"/>
                <a:gd name="T42" fmla="*/ 180 w 686"/>
                <a:gd name="T43" fmla="*/ 687 h 687"/>
                <a:gd name="T44" fmla="*/ 180 w 686"/>
                <a:gd name="T45" fmla="*/ 183 h 687"/>
                <a:gd name="T46" fmla="*/ 275 w 686"/>
                <a:gd name="T47" fmla="*/ 592 h 687"/>
                <a:gd name="T48" fmla="*/ 591 w 686"/>
                <a:gd name="T49" fmla="*/ 592 h 687"/>
                <a:gd name="T50" fmla="*/ 591 w 686"/>
                <a:gd name="T51" fmla="*/ 278 h 687"/>
                <a:gd name="T52" fmla="*/ 275 w 686"/>
                <a:gd name="T53" fmla="*/ 278 h 687"/>
                <a:gd name="T54" fmla="*/ 275 w 686"/>
                <a:gd name="T55" fmla="*/ 592 h 687"/>
                <a:gd name="T56" fmla="*/ 275 w 686"/>
                <a:gd name="T57" fmla="*/ 592 h 687"/>
                <a:gd name="T58" fmla="*/ 275 w 686"/>
                <a:gd name="T59" fmla="*/ 592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6" h="687">
                  <a:moveTo>
                    <a:pt x="503" y="506"/>
                  </a:moveTo>
                  <a:lnTo>
                    <a:pt x="306" y="506"/>
                  </a:lnTo>
                  <a:lnTo>
                    <a:pt x="306" y="411"/>
                  </a:lnTo>
                  <a:lnTo>
                    <a:pt x="408" y="411"/>
                  </a:lnTo>
                  <a:lnTo>
                    <a:pt x="408" y="309"/>
                  </a:lnTo>
                  <a:lnTo>
                    <a:pt x="503" y="309"/>
                  </a:lnTo>
                  <a:lnTo>
                    <a:pt x="503" y="506"/>
                  </a:lnTo>
                  <a:moveTo>
                    <a:pt x="152" y="411"/>
                  </a:moveTo>
                  <a:lnTo>
                    <a:pt x="95" y="411"/>
                  </a:lnTo>
                  <a:lnTo>
                    <a:pt x="95" y="95"/>
                  </a:lnTo>
                  <a:lnTo>
                    <a:pt x="408" y="95"/>
                  </a:lnTo>
                  <a:lnTo>
                    <a:pt x="408" y="152"/>
                  </a:lnTo>
                  <a:lnTo>
                    <a:pt x="503" y="152"/>
                  </a:lnTo>
                  <a:lnTo>
                    <a:pt x="503" y="0"/>
                  </a:lnTo>
                  <a:lnTo>
                    <a:pt x="0" y="0"/>
                  </a:lnTo>
                  <a:lnTo>
                    <a:pt x="0" y="506"/>
                  </a:lnTo>
                  <a:lnTo>
                    <a:pt x="152" y="506"/>
                  </a:lnTo>
                  <a:lnTo>
                    <a:pt x="152" y="411"/>
                  </a:lnTo>
                  <a:moveTo>
                    <a:pt x="180" y="183"/>
                  </a:moveTo>
                  <a:lnTo>
                    <a:pt x="686" y="183"/>
                  </a:lnTo>
                  <a:lnTo>
                    <a:pt x="686" y="687"/>
                  </a:lnTo>
                  <a:lnTo>
                    <a:pt x="180" y="687"/>
                  </a:lnTo>
                  <a:lnTo>
                    <a:pt x="180" y="183"/>
                  </a:lnTo>
                  <a:moveTo>
                    <a:pt x="275" y="592"/>
                  </a:moveTo>
                  <a:lnTo>
                    <a:pt x="591" y="592"/>
                  </a:lnTo>
                  <a:lnTo>
                    <a:pt x="591" y="278"/>
                  </a:lnTo>
                  <a:lnTo>
                    <a:pt x="275" y="278"/>
                  </a:lnTo>
                  <a:lnTo>
                    <a:pt x="275" y="592"/>
                  </a:lnTo>
                  <a:moveTo>
                    <a:pt x="275" y="592"/>
                  </a:moveTo>
                  <a:lnTo>
                    <a:pt x="275" y="5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6" name="TextBox 345">
            <a:extLst>
              <a:ext uri="{FF2B5EF4-FFF2-40B4-BE49-F238E27FC236}">
                <a16:creationId xmlns:a16="http://schemas.microsoft.com/office/drawing/2014/main" id="{87A08705-7F6D-43E5-91E2-EACE7ED0588C}"/>
              </a:ext>
            </a:extLst>
          </p:cNvPr>
          <p:cNvSpPr txBox="1"/>
          <p:nvPr/>
        </p:nvSpPr>
        <p:spPr>
          <a:xfrm>
            <a:off x="1336796" y="2644321"/>
            <a:ext cx="1646490" cy="369332"/>
          </a:xfrm>
          <a:prstGeom prst="rect">
            <a:avLst/>
          </a:prstGeom>
          <a:noFill/>
        </p:spPr>
        <p:txBody>
          <a:bodyPr wrap="square" rtlCol="0">
            <a:spAutoFit/>
          </a:bodyPr>
          <a:lstStyle/>
          <a:p>
            <a:pPr algn="ctr"/>
            <a:r>
              <a:rPr lang="en-US" b="1"/>
              <a:t>Edit text here</a:t>
            </a:r>
            <a:endParaRPr lang="en-US" b="1" dirty="0"/>
          </a:p>
        </p:txBody>
      </p:sp>
      <p:sp>
        <p:nvSpPr>
          <p:cNvPr id="347" name="TextBox 346">
            <a:extLst>
              <a:ext uri="{FF2B5EF4-FFF2-40B4-BE49-F238E27FC236}">
                <a16:creationId xmlns:a16="http://schemas.microsoft.com/office/drawing/2014/main" id="{1A57B4C2-2F35-44CF-9345-64904FFFCEF6}"/>
              </a:ext>
            </a:extLst>
          </p:cNvPr>
          <p:cNvSpPr txBox="1"/>
          <p:nvPr/>
        </p:nvSpPr>
        <p:spPr>
          <a:xfrm>
            <a:off x="3808320" y="2644321"/>
            <a:ext cx="2158140" cy="369332"/>
          </a:xfrm>
          <a:prstGeom prst="rect">
            <a:avLst/>
          </a:prstGeom>
          <a:noFill/>
        </p:spPr>
        <p:txBody>
          <a:bodyPr wrap="square" rtlCol="0">
            <a:spAutoFit/>
          </a:bodyPr>
          <a:lstStyle/>
          <a:p>
            <a:pPr algn="ctr"/>
            <a:r>
              <a:rPr lang="en-US" b="1"/>
              <a:t>Edit text here</a:t>
            </a:r>
            <a:endParaRPr lang="en-US" b="1" dirty="0"/>
          </a:p>
        </p:txBody>
      </p:sp>
      <p:sp>
        <p:nvSpPr>
          <p:cNvPr id="348" name="TextBox 347">
            <a:extLst>
              <a:ext uri="{FF2B5EF4-FFF2-40B4-BE49-F238E27FC236}">
                <a16:creationId xmlns:a16="http://schemas.microsoft.com/office/drawing/2014/main" id="{906658A8-26BC-47AB-ADC4-20146E192F84}"/>
              </a:ext>
            </a:extLst>
          </p:cNvPr>
          <p:cNvSpPr txBox="1"/>
          <p:nvPr/>
        </p:nvSpPr>
        <p:spPr>
          <a:xfrm>
            <a:off x="1336796" y="4082596"/>
            <a:ext cx="1646490" cy="369332"/>
          </a:xfrm>
          <a:prstGeom prst="rect">
            <a:avLst/>
          </a:prstGeom>
          <a:noFill/>
        </p:spPr>
        <p:txBody>
          <a:bodyPr wrap="square" rtlCol="0">
            <a:spAutoFit/>
          </a:bodyPr>
          <a:lstStyle/>
          <a:p>
            <a:pPr algn="ctr"/>
            <a:r>
              <a:rPr lang="en-US" b="1"/>
              <a:t>Edit text here</a:t>
            </a:r>
            <a:endParaRPr lang="en-US" b="1" dirty="0"/>
          </a:p>
        </p:txBody>
      </p:sp>
      <p:sp>
        <p:nvSpPr>
          <p:cNvPr id="349" name="TextBox 348">
            <a:extLst>
              <a:ext uri="{FF2B5EF4-FFF2-40B4-BE49-F238E27FC236}">
                <a16:creationId xmlns:a16="http://schemas.microsoft.com/office/drawing/2014/main" id="{D7989BE5-1CD1-4C1A-8903-417F595F01BD}"/>
              </a:ext>
            </a:extLst>
          </p:cNvPr>
          <p:cNvSpPr txBox="1"/>
          <p:nvPr/>
        </p:nvSpPr>
        <p:spPr>
          <a:xfrm>
            <a:off x="3808320" y="4082596"/>
            <a:ext cx="2158140" cy="369332"/>
          </a:xfrm>
          <a:prstGeom prst="rect">
            <a:avLst/>
          </a:prstGeom>
          <a:noFill/>
        </p:spPr>
        <p:txBody>
          <a:bodyPr wrap="square" rtlCol="0">
            <a:spAutoFit/>
          </a:bodyPr>
          <a:lstStyle/>
          <a:p>
            <a:pPr algn="ctr"/>
            <a:r>
              <a:rPr lang="en-US" b="1"/>
              <a:t>Edit text here</a:t>
            </a:r>
            <a:endParaRPr lang="en-US" b="1" dirty="0"/>
          </a:p>
        </p:txBody>
      </p:sp>
      <p:sp>
        <p:nvSpPr>
          <p:cNvPr id="350" name="TextBox 349">
            <a:extLst>
              <a:ext uri="{FF2B5EF4-FFF2-40B4-BE49-F238E27FC236}">
                <a16:creationId xmlns:a16="http://schemas.microsoft.com/office/drawing/2014/main" id="{AED64EA4-A292-4FDC-89EB-EFEB4116255E}"/>
              </a:ext>
            </a:extLst>
          </p:cNvPr>
          <p:cNvSpPr txBox="1"/>
          <p:nvPr/>
        </p:nvSpPr>
        <p:spPr>
          <a:xfrm>
            <a:off x="1336796" y="5555796"/>
            <a:ext cx="1646490" cy="369332"/>
          </a:xfrm>
          <a:prstGeom prst="rect">
            <a:avLst/>
          </a:prstGeom>
          <a:noFill/>
        </p:spPr>
        <p:txBody>
          <a:bodyPr wrap="square" rtlCol="0">
            <a:spAutoFit/>
          </a:bodyPr>
          <a:lstStyle/>
          <a:p>
            <a:pPr algn="ctr"/>
            <a:r>
              <a:rPr lang="en-US" b="1"/>
              <a:t>Edit text here</a:t>
            </a:r>
            <a:endParaRPr lang="en-US" b="1" dirty="0"/>
          </a:p>
        </p:txBody>
      </p:sp>
      <p:sp>
        <p:nvSpPr>
          <p:cNvPr id="351" name="TextBox 350">
            <a:extLst>
              <a:ext uri="{FF2B5EF4-FFF2-40B4-BE49-F238E27FC236}">
                <a16:creationId xmlns:a16="http://schemas.microsoft.com/office/drawing/2014/main" id="{D5388F07-076B-4710-98A3-A4D70CA47828}"/>
              </a:ext>
            </a:extLst>
          </p:cNvPr>
          <p:cNvSpPr txBox="1"/>
          <p:nvPr/>
        </p:nvSpPr>
        <p:spPr>
          <a:xfrm>
            <a:off x="3808320" y="5555796"/>
            <a:ext cx="2158140" cy="369332"/>
          </a:xfrm>
          <a:prstGeom prst="rect">
            <a:avLst/>
          </a:prstGeom>
          <a:noFill/>
        </p:spPr>
        <p:txBody>
          <a:bodyPr wrap="square" rtlCol="0">
            <a:spAutoFit/>
          </a:bodyPr>
          <a:lstStyle/>
          <a:p>
            <a:pPr algn="ctr"/>
            <a:r>
              <a:rPr lang="en-US" b="1"/>
              <a:t>Edit text here</a:t>
            </a:r>
            <a:endParaRPr lang="en-US" b="1" dirty="0"/>
          </a:p>
        </p:txBody>
      </p:sp>
      <p:grpSp>
        <p:nvGrpSpPr>
          <p:cNvPr id="358" name="Group 357">
            <a:extLst>
              <a:ext uri="{FF2B5EF4-FFF2-40B4-BE49-F238E27FC236}">
                <a16:creationId xmlns:a16="http://schemas.microsoft.com/office/drawing/2014/main" id="{1E15DBC1-4769-4EA8-8DC1-82F645869D71}"/>
              </a:ext>
            </a:extLst>
          </p:cNvPr>
          <p:cNvGrpSpPr/>
          <p:nvPr/>
        </p:nvGrpSpPr>
        <p:grpSpPr>
          <a:xfrm>
            <a:off x="6806262" y="1659901"/>
            <a:ext cx="4543478" cy="2725036"/>
            <a:chOff x="4254203" y="1628800"/>
            <a:chExt cx="7566582" cy="4538200"/>
          </a:xfrm>
        </p:grpSpPr>
        <p:sp>
          <p:nvSpPr>
            <p:cNvPr id="359" name="Shape 6">
              <a:extLst>
                <a:ext uri="{FF2B5EF4-FFF2-40B4-BE49-F238E27FC236}">
                  <a16:creationId xmlns:a16="http://schemas.microsoft.com/office/drawing/2014/main" id="{B275C511-4FED-4F2C-8EAC-89A03EB3D579}"/>
                </a:ext>
              </a:extLst>
            </p:cNvPr>
            <p:cNvSpPr/>
            <p:nvPr/>
          </p:nvSpPr>
          <p:spPr>
            <a:xfrm>
              <a:off x="4254203" y="1628800"/>
              <a:ext cx="7566582" cy="4538200"/>
            </a:xfrm>
            <a:custGeom>
              <a:avLst/>
              <a:gdLst/>
              <a:ahLst/>
              <a:cxnLst>
                <a:cxn ang="0">
                  <a:pos x="wd2" y="hd2"/>
                </a:cxn>
                <a:cxn ang="5400000">
                  <a:pos x="wd2" y="hd2"/>
                </a:cxn>
                <a:cxn ang="10800000">
                  <a:pos x="wd2" y="hd2"/>
                </a:cxn>
                <a:cxn ang="16200000">
                  <a:pos x="wd2" y="hd2"/>
                </a:cxn>
              </a:cxnLst>
              <a:rect l="0" t="0" r="r" b="b"/>
              <a:pathLst>
                <a:path w="21600" h="21600" extrusionOk="0">
                  <a:moveTo>
                    <a:pt x="7992" y="0"/>
                  </a:moveTo>
                  <a:cubicBezTo>
                    <a:pt x="7999" y="12"/>
                    <a:pt x="8009" y="20"/>
                    <a:pt x="8021" y="20"/>
                  </a:cubicBezTo>
                  <a:cubicBezTo>
                    <a:pt x="8032" y="20"/>
                    <a:pt x="8042" y="12"/>
                    <a:pt x="8050" y="0"/>
                  </a:cubicBezTo>
                  <a:lnTo>
                    <a:pt x="8021" y="0"/>
                  </a:lnTo>
                  <a:lnTo>
                    <a:pt x="7992" y="0"/>
                  </a:lnTo>
                  <a:close/>
                  <a:moveTo>
                    <a:pt x="8199" y="0"/>
                  </a:moveTo>
                  <a:cubicBezTo>
                    <a:pt x="8206" y="12"/>
                    <a:pt x="8216" y="20"/>
                    <a:pt x="8228" y="20"/>
                  </a:cubicBezTo>
                  <a:cubicBezTo>
                    <a:pt x="8239" y="20"/>
                    <a:pt x="8249" y="12"/>
                    <a:pt x="8257" y="0"/>
                  </a:cubicBezTo>
                  <a:lnTo>
                    <a:pt x="8228" y="0"/>
                  </a:lnTo>
                  <a:lnTo>
                    <a:pt x="8199" y="0"/>
                  </a:lnTo>
                  <a:close/>
                  <a:moveTo>
                    <a:pt x="7910" y="64"/>
                  </a:moveTo>
                  <a:cubicBezTo>
                    <a:pt x="7887" y="64"/>
                    <a:pt x="7869" y="95"/>
                    <a:pt x="7869" y="132"/>
                  </a:cubicBezTo>
                  <a:cubicBezTo>
                    <a:pt x="7869" y="170"/>
                    <a:pt x="7887" y="201"/>
                    <a:pt x="7910" y="201"/>
                  </a:cubicBezTo>
                  <a:cubicBezTo>
                    <a:pt x="7932" y="201"/>
                    <a:pt x="7951" y="170"/>
                    <a:pt x="7951" y="132"/>
                  </a:cubicBezTo>
                  <a:cubicBezTo>
                    <a:pt x="7951" y="95"/>
                    <a:pt x="7932" y="64"/>
                    <a:pt x="7910" y="64"/>
                  </a:cubicBezTo>
                  <a:close/>
                  <a:moveTo>
                    <a:pt x="8125" y="64"/>
                  </a:moveTo>
                  <a:cubicBezTo>
                    <a:pt x="8102" y="64"/>
                    <a:pt x="8084" y="95"/>
                    <a:pt x="8084" y="132"/>
                  </a:cubicBezTo>
                  <a:cubicBezTo>
                    <a:pt x="8084" y="170"/>
                    <a:pt x="8102" y="201"/>
                    <a:pt x="8125" y="201"/>
                  </a:cubicBezTo>
                  <a:cubicBezTo>
                    <a:pt x="8147" y="201"/>
                    <a:pt x="8166" y="170"/>
                    <a:pt x="8166" y="132"/>
                  </a:cubicBezTo>
                  <a:cubicBezTo>
                    <a:pt x="8166" y="95"/>
                    <a:pt x="8147" y="64"/>
                    <a:pt x="8125" y="64"/>
                  </a:cubicBezTo>
                  <a:close/>
                  <a:moveTo>
                    <a:pt x="8332" y="64"/>
                  </a:moveTo>
                  <a:cubicBezTo>
                    <a:pt x="8309" y="64"/>
                    <a:pt x="8291" y="95"/>
                    <a:pt x="8291" y="132"/>
                  </a:cubicBezTo>
                  <a:cubicBezTo>
                    <a:pt x="8291" y="170"/>
                    <a:pt x="8309" y="201"/>
                    <a:pt x="8332" y="201"/>
                  </a:cubicBezTo>
                  <a:cubicBezTo>
                    <a:pt x="8355" y="201"/>
                    <a:pt x="8373" y="170"/>
                    <a:pt x="8373" y="132"/>
                  </a:cubicBezTo>
                  <a:cubicBezTo>
                    <a:pt x="8373" y="95"/>
                    <a:pt x="8355" y="64"/>
                    <a:pt x="8332" y="64"/>
                  </a:cubicBezTo>
                  <a:close/>
                  <a:moveTo>
                    <a:pt x="7740" y="102"/>
                  </a:moveTo>
                  <a:cubicBezTo>
                    <a:pt x="7715" y="115"/>
                    <a:pt x="7689" y="123"/>
                    <a:pt x="7663" y="123"/>
                  </a:cubicBezTo>
                  <a:cubicBezTo>
                    <a:pt x="7662" y="123"/>
                    <a:pt x="7662" y="123"/>
                    <a:pt x="7662" y="123"/>
                  </a:cubicBezTo>
                  <a:cubicBezTo>
                    <a:pt x="7662" y="125"/>
                    <a:pt x="7661" y="128"/>
                    <a:pt x="7661" y="130"/>
                  </a:cubicBezTo>
                  <a:cubicBezTo>
                    <a:pt x="7661" y="168"/>
                    <a:pt x="7680" y="198"/>
                    <a:pt x="7702" y="198"/>
                  </a:cubicBezTo>
                  <a:cubicBezTo>
                    <a:pt x="7725" y="198"/>
                    <a:pt x="7743" y="168"/>
                    <a:pt x="7743" y="130"/>
                  </a:cubicBezTo>
                  <a:cubicBezTo>
                    <a:pt x="7743" y="120"/>
                    <a:pt x="7742" y="111"/>
                    <a:pt x="7740" y="102"/>
                  </a:cubicBezTo>
                  <a:close/>
                  <a:moveTo>
                    <a:pt x="7454" y="141"/>
                  </a:moveTo>
                  <a:cubicBezTo>
                    <a:pt x="7458" y="171"/>
                    <a:pt x="7475" y="194"/>
                    <a:pt x="7494" y="194"/>
                  </a:cubicBezTo>
                  <a:cubicBezTo>
                    <a:pt x="7508" y="194"/>
                    <a:pt x="7520" y="183"/>
                    <a:pt x="7528" y="165"/>
                  </a:cubicBezTo>
                  <a:cubicBezTo>
                    <a:pt x="7501" y="148"/>
                    <a:pt x="7479" y="142"/>
                    <a:pt x="7454" y="141"/>
                  </a:cubicBezTo>
                  <a:close/>
                  <a:moveTo>
                    <a:pt x="7316" y="154"/>
                  </a:moveTo>
                  <a:cubicBezTo>
                    <a:pt x="7298" y="161"/>
                    <a:pt x="7280" y="171"/>
                    <a:pt x="7262" y="184"/>
                  </a:cubicBezTo>
                  <a:cubicBezTo>
                    <a:pt x="7268" y="188"/>
                    <a:pt x="7273" y="190"/>
                    <a:pt x="7280" y="190"/>
                  </a:cubicBezTo>
                  <a:cubicBezTo>
                    <a:pt x="7295" y="190"/>
                    <a:pt x="7309" y="175"/>
                    <a:pt x="7316" y="154"/>
                  </a:cubicBezTo>
                  <a:close/>
                  <a:moveTo>
                    <a:pt x="8514" y="166"/>
                  </a:moveTo>
                  <a:cubicBezTo>
                    <a:pt x="8518" y="176"/>
                    <a:pt x="8525" y="183"/>
                    <a:pt x="8532" y="187"/>
                  </a:cubicBezTo>
                  <a:cubicBezTo>
                    <a:pt x="8526" y="180"/>
                    <a:pt x="8520" y="173"/>
                    <a:pt x="8514" y="166"/>
                  </a:cubicBezTo>
                  <a:close/>
                  <a:moveTo>
                    <a:pt x="5283" y="230"/>
                  </a:moveTo>
                  <a:cubicBezTo>
                    <a:pt x="5265" y="237"/>
                    <a:pt x="5251" y="264"/>
                    <a:pt x="5251" y="297"/>
                  </a:cubicBezTo>
                  <a:cubicBezTo>
                    <a:pt x="5251" y="335"/>
                    <a:pt x="5269" y="366"/>
                    <a:pt x="5292" y="366"/>
                  </a:cubicBezTo>
                  <a:cubicBezTo>
                    <a:pt x="5315" y="366"/>
                    <a:pt x="5333" y="335"/>
                    <a:pt x="5333" y="297"/>
                  </a:cubicBezTo>
                  <a:cubicBezTo>
                    <a:pt x="5333" y="264"/>
                    <a:pt x="5319" y="237"/>
                    <a:pt x="5301" y="230"/>
                  </a:cubicBezTo>
                  <a:lnTo>
                    <a:pt x="5292" y="230"/>
                  </a:lnTo>
                  <a:lnTo>
                    <a:pt x="5283" y="230"/>
                  </a:lnTo>
                  <a:close/>
                  <a:moveTo>
                    <a:pt x="5499" y="230"/>
                  </a:moveTo>
                  <a:cubicBezTo>
                    <a:pt x="5477" y="230"/>
                    <a:pt x="5458" y="261"/>
                    <a:pt x="5458" y="299"/>
                  </a:cubicBezTo>
                  <a:cubicBezTo>
                    <a:pt x="5458" y="337"/>
                    <a:pt x="5477" y="367"/>
                    <a:pt x="5499" y="367"/>
                  </a:cubicBezTo>
                  <a:cubicBezTo>
                    <a:pt x="5522" y="367"/>
                    <a:pt x="5540" y="337"/>
                    <a:pt x="5540" y="299"/>
                  </a:cubicBezTo>
                  <a:cubicBezTo>
                    <a:pt x="5540" y="261"/>
                    <a:pt x="5522" y="230"/>
                    <a:pt x="5499" y="230"/>
                  </a:cubicBezTo>
                  <a:close/>
                  <a:moveTo>
                    <a:pt x="5706" y="230"/>
                  </a:moveTo>
                  <a:cubicBezTo>
                    <a:pt x="5684" y="230"/>
                    <a:pt x="5665" y="261"/>
                    <a:pt x="5665" y="299"/>
                  </a:cubicBezTo>
                  <a:cubicBezTo>
                    <a:pt x="5665" y="337"/>
                    <a:pt x="5684" y="367"/>
                    <a:pt x="5706" y="367"/>
                  </a:cubicBezTo>
                  <a:cubicBezTo>
                    <a:pt x="5729" y="367"/>
                    <a:pt x="5747" y="337"/>
                    <a:pt x="5747" y="299"/>
                  </a:cubicBezTo>
                  <a:cubicBezTo>
                    <a:pt x="5747" y="261"/>
                    <a:pt x="5729" y="230"/>
                    <a:pt x="5706" y="230"/>
                  </a:cubicBezTo>
                  <a:close/>
                  <a:moveTo>
                    <a:pt x="5921" y="230"/>
                  </a:moveTo>
                  <a:cubicBezTo>
                    <a:pt x="5899" y="230"/>
                    <a:pt x="5880" y="261"/>
                    <a:pt x="5880" y="299"/>
                  </a:cubicBezTo>
                  <a:cubicBezTo>
                    <a:pt x="5880" y="337"/>
                    <a:pt x="5899" y="367"/>
                    <a:pt x="5921" y="367"/>
                  </a:cubicBezTo>
                  <a:cubicBezTo>
                    <a:pt x="5944" y="367"/>
                    <a:pt x="5962" y="337"/>
                    <a:pt x="5962" y="299"/>
                  </a:cubicBezTo>
                  <a:cubicBezTo>
                    <a:pt x="5962" y="261"/>
                    <a:pt x="5944" y="230"/>
                    <a:pt x="5921" y="230"/>
                  </a:cubicBezTo>
                  <a:close/>
                  <a:moveTo>
                    <a:pt x="7388" y="230"/>
                  </a:moveTo>
                  <a:cubicBezTo>
                    <a:pt x="7365" y="230"/>
                    <a:pt x="7347" y="261"/>
                    <a:pt x="7347" y="299"/>
                  </a:cubicBezTo>
                  <a:cubicBezTo>
                    <a:pt x="7347" y="337"/>
                    <a:pt x="7365" y="367"/>
                    <a:pt x="7388" y="367"/>
                  </a:cubicBezTo>
                  <a:cubicBezTo>
                    <a:pt x="7410" y="367"/>
                    <a:pt x="7429" y="337"/>
                    <a:pt x="7429" y="299"/>
                  </a:cubicBezTo>
                  <a:cubicBezTo>
                    <a:pt x="7429" y="261"/>
                    <a:pt x="7410" y="230"/>
                    <a:pt x="7388" y="230"/>
                  </a:cubicBezTo>
                  <a:close/>
                  <a:moveTo>
                    <a:pt x="7595" y="230"/>
                  </a:moveTo>
                  <a:cubicBezTo>
                    <a:pt x="7572" y="230"/>
                    <a:pt x="7554" y="261"/>
                    <a:pt x="7554" y="299"/>
                  </a:cubicBezTo>
                  <a:cubicBezTo>
                    <a:pt x="7554" y="337"/>
                    <a:pt x="7572" y="367"/>
                    <a:pt x="7595" y="367"/>
                  </a:cubicBezTo>
                  <a:cubicBezTo>
                    <a:pt x="7618" y="367"/>
                    <a:pt x="7636" y="337"/>
                    <a:pt x="7636" y="299"/>
                  </a:cubicBezTo>
                  <a:cubicBezTo>
                    <a:pt x="7636" y="261"/>
                    <a:pt x="7618" y="230"/>
                    <a:pt x="7595" y="230"/>
                  </a:cubicBezTo>
                  <a:close/>
                  <a:moveTo>
                    <a:pt x="7810" y="230"/>
                  </a:moveTo>
                  <a:cubicBezTo>
                    <a:pt x="7787" y="230"/>
                    <a:pt x="7769" y="261"/>
                    <a:pt x="7769" y="299"/>
                  </a:cubicBezTo>
                  <a:cubicBezTo>
                    <a:pt x="7769" y="337"/>
                    <a:pt x="7787" y="367"/>
                    <a:pt x="7810" y="367"/>
                  </a:cubicBezTo>
                  <a:cubicBezTo>
                    <a:pt x="7833" y="367"/>
                    <a:pt x="7851" y="337"/>
                    <a:pt x="7851" y="299"/>
                  </a:cubicBezTo>
                  <a:cubicBezTo>
                    <a:pt x="7851" y="261"/>
                    <a:pt x="7833" y="230"/>
                    <a:pt x="7810" y="230"/>
                  </a:cubicBezTo>
                  <a:close/>
                  <a:moveTo>
                    <a:pt x="8017" y="230"/>
                  </a:moveTo>
                  <a:cubicBezTo>
                    <a:pt x="7995" y="230"/>
                    <a:pt x="7976" y="261"/>
                    <a:pt x="7976" y="299"/>
                  </a:cubicBezTo>
                  <a:cubicBezTo>
                    <a:pt x="7976" y="337"/>
                    <a:pt x="7995" y="367"/>
                    <a:pt x="8017" y="367"/>
                  </a:cubicBezTo>
                  <a:cubicBezTo>
                    <a:pt x="8040" y="367"/>
                    <a:pt x="8058" y="337"/>
                    <a:pt x="8058" y="299"/>
                  </a:cubicBezTo>
                  <a:cubicBezTo>
                    <a:pt x="8058" y="261"/>
                    <a:pt x="8040" y="230"/>
                    <a:pt x="8017" y="230"/>
                  </a:cubicBezTo>
                  <a:close/>
                  <a:moveTo>
                    <a:pt x="8224" y="230"/>
                  </a:moveTo>
                  <a:cubicBezTo>
                    <a:pt x="8202" y="230"/>
                    <a:pt x="8183" y="261"/>
                    <a:pt x="8183" y="299"/>
                  </a:cubicBezTo>
                  <a:cubicBezTo>
                    <a:pt x="8183" y="337"/>
                    <a:pt x="8202" y="367"/>
                    <a:pt x="8224" y="367"/>
                  </a:cubicBezTo>
                  <a:cubicBezTo>
                    <a:pt x="8247" y="367"/>
                    <a:pt x="8265" y="337"/>
                    <a:pt x="8265" y="299"/>
                  </a:cubicBezTo>
                  <a:cubicBezTo>
                    <a:pt x="8265" y="261"/>
                    <a:pt x="8247" y="230"/>
                    <a:pt x="8224" y="230"/>
                  </a:cubicBezTo>
                  <a:close/>
                  <a:moveTo>
                    <a:pt x="8439" y="230"/>
                  </a:moveTo>
                  <a:cubicBezTo>
                    <a:pt x="8417" y="230"/>
                    <a:pt x="8398" y="261"/>
                    <a:pt x="8398" y="299"/>
                  </a:cubicBezTo>
                  <a:cubicBezTo>
                    <a:pt x="8398" y="337"/>
                    <a:pt x="8417" y="367"/>
                    <a:pt x="8439" y="367"/>
                  </a:cubicBezTo>
                  <a:cubicBezTo>
                    <a:pt x="8462" y="367"/>
                    <a:pt x="8480" y="337"/>
                    <a:pt x="8480" y="299"/>
                  </a:cubicBezTo>
                  <a:cubicBezTo>
                    <a:pt x="8480" y="261"/>
                    <a:pt x="8462" y="230"/>
                    <a:pt x="8439" y="230"/>
                  </a:cubicBezTo>
                  <a:close/>
                  <a:moveTo>
                    <a:pt x="6151" y="243"/>
                  </a:moveTo>
                  <a:lnTo>
                    <a:pt x="6129" y="256"/>
                  </a:lnTo>
                  <a:lnTo>
                    <a:pt x="6090" y="278"/>
                  </a:lnTo>
                  <a:cubicBezTo>
                    <a:pt x="6089" y="285"/>
                    <a:pt x="6088" y="293"/>
                    <a:pt x="6088" y="300"/>
                  </a:cubicBezTo>
                  <a:cubicBezTo>
                    <a:pt x="6088" y="338"/>
                    <a:pt x="6106" y="369"/>
                    <a:pt x="6129" y="369"/>
                  </a:cubicBezTo>
                  <a:cubicBezTo>
                    <a:pt x="6151" y="369"/>
                    <a:pt x="6170" y="338"/>
                    <a:pt x="6170" y="300"/>
                  </a:cubicBezTo>
                  <a:cubicBezTo>
                    <a:pt x="6170" y="276"/>
                    <a:pt x="6162" y="255"/>
                    <a:pt x="6151" y="243"/>
                  </a:cubicBezTo>
                  <a:close/>
                  <a:moveTo>
                    <a:pt x="8613" y="269"/>
                  </a:moveTo>
                  <a:cubicBezTo>
                    <a:pt x="8608" y="280"/>
                    <a:pt x="8606" y="293"/>
                    <a:pt x="8606" y="307"/>
                  </a:cubicBezTo>
                  <a:cubicBezTo>
                    <a:pt x="8606" y="345"/>
                    <a:pt x="8624" y="376"/>
                    <a:pt x="8647" y="376"/>
                  </a:cubicBezTo>
                  <a:cubicBezTo>
                    <a:pt x="8669" y="376"/>
                    <a:pt x="8688" y="345"/>
                    <a:pt x="8688" y="307"/>
                  </a:cubicBezTo>
                  <a:cubicBezTo>
                    <a:pt x="8688" y="298"/>
                    <a:pt x="8687" y="290"/>
                    <a:pt x="8685" y="283"/>
                  </a:cubicBezTo>
                  <a:cubicBezTo>
                    <a:pt x="8672" y="282"/>
                    <a:pt x="8659" y="281"/>
                    <a:pt x="8647" y="279"/>
                  </a:cubicBezTo>
                  <a:cubicBezTo>
                    <a:pt x="8635" y="277"/>
                    <a:pt x="8624" y="274"/>
                    <a:pt x="8613" y="269"/>
                  </a:cubicBezTo>
                  <a:close/>
                  <a:moveTo>
                    <a:pt x="5118" y="294"/>
                  </a:moveTo>
                  <a:cubicBezTo>
                    <a:pt x="5113" y="294"/>
                    <a:pt x="5108" y="296"/>
                    <a:pt x="5104" y="297"/>
                  </a:cubicBezTo>
                  <a:cubicBezTo>
                    <a:pt x="5094" y="300"/>
                    <a:pt x="5085" y="305"/>
                    <a:pt x="5077" y="312"/>
                  </a:cubicBezTo>
                  <a:cubicBezTo>
                    <a:pt x="5067" y="321"/>
                    <a:pt x="5059" y="334"/>
                    <a:pt x="5051" y="350"/>
                  </a:cubicBezTo>
                  <a:cubicBezTo>
                    <a:pt x="5058" y="359"/>
                    <a:pt x="5067" y="366"/>
                    <a:pt x="5077" y="366"/>
                  </a:cubicBezTo>
                  <a:cubicBezTo>
                    <a:pt x="5100" y="366"/>
                    <a:pt x="5118" y="335"/>
                    <a:pt x="5118" y="297"/>
                  </a:cubicBezTo>
                  <a:cubicBezTo>
                    <a:pt x="5118" y="296"/>
                    <a:pt x="5118" y="295"/>
                    <a:pt x="5118" y="294"/>
                  </a:cubicBezTo>
                  <a:close/>
                  <a:moveTo>
                    <a:pt x="7218" y="294"/>
                  </a:moveTo>
                  <a:cubicBezTo>
                    <a:pt x="7210" y="295"/>
                    <a:pt x="7203" y="298"/>
                    <a:pt x="7197" y="302"/>
                  </a:cubicBezTo>
                  <a:cubicBezTo>
                    <a:pt x="7186" y="308"/>
                    <a:pt x="7178" y="319"/>
                    <a:pt x="7178" y="341"/>
                  </a:cubicBezTo>
                  <a:cubicBezTo>
                    <a:pt x="7178" y="351"/>
                    <a:pt x="7179" y="360"/>
                    <a:pt x="7181" y="369"/>
                  </a:cubicBezTo>
                  <a:cubicBezTo>
                    <a:pt x="7202" y="366"/>
                    <a:pt x="7219" y="337"/>
                    <a:pt x="7219" y="302"/>
                  </a:cubicBezTo>
                  <a:cubicBezTo>
                    <a:pt x="7219" y="299"/>
                    <a:pt x="7218" y="297"/>
                    <a:pt x="7218" y="294"/>
                  </a:cubicBezTo>
                  <a:close/>
                  <a:moveTo>
                    <a:pt x="5184" y="410"/>
                  </a:moveTo>
                  <a:cubicBezTo>
                    <a:pt x="5162" y="410"/>
                    <a:pt x="5143" y="440"/>
                    <a:pt x="5143" y="478"/>
                  </a:cubicBezTo>
                  <a:cubicBezTo>
                    <a:pt x="5143" y="516"/>
                    <a:pt x="5162" y="546"/>
                    <a:pt x="5184" y="546"/>
                  </a:cubicBezTo>
                  <a:cubicBezTo>
                    <a:pt x="5207" y="546"/>
                    <a:pt x="5225" y="516"/>
                    <a:pt x="5225" y="478"/>
                  </a:cubicBezTo>
                  <a:cubicBezTo>
                    <a:pt x="5225" y="440"/>
                    <a:pt x="5207" y="410"/>
                    <a:pt x="5184" y="410"/>
                  </a:cubicBezTo>
                  <a:close/>
                  <a:moveTo>
                    <a:pt x="5392" y="410"/>
                  </a:moveTo>
                  <a:cubicBezTo>
                    <a:pt x="5369" y="410"/>
                    <a:pt x="5351" y="440"/>
                    <a:pt x="5351" y="478"/>
                  </a:cubicBezTo>
                  <a:cubicBezTo>
                    <a:pt x="5351" y="516"/>
                    <a:pt x="5369" y="546"/>
                    <a:pt x="5392" y="546"/>
                  </a:cubicBezTo>
                  <a:cubicBezTo>
                    <a:pt x="5414" y="546"/>
                    <a:pt x="5433" y="516"/>
                    <a:pt x="5433" y="478"/>
                  </a:cubicBezTo>
                  <a:cubicBezTo>
                    <a:pt x="5433" y="440"/>
                    <a:pt x="5414" y="410"/>
                    <a:pt x="5392" y="410"/>
                  </a:cubicBezTo>
                  <a:close/>
                  <a:moveTo>
                    <a:pt x="5607" y="410"/>
                  </a:moveTo>
                  <a:cubicBezTo>
                    <a:pt x="5584" y="410"/>
                    <a:pt x="5566" y="440"/>
                    <a:pt x="5566" y="478"/>
                  </a:cubicBezTo>
                  <a:cubicBezTo>
                    <a:pt x="5566" y="516"/>
                    <a:pt x="5584" y="546"/>
                    <a:pt x="5607" y="546"/>
                  </a:cubicBezTo>
                  <a:cubicBezTo>
                    <a:pt x="5629" y="546"/>
                    <a:pt x="5648" y="516"/>
                    <a:pt x="5648" y="478"/>
                  </a:cubicBezTo>
                  <a:cubicBezTo>
                    <a:pt x="5648" y="440"/>
                    <a:pt x="5629" y="410"/>
                    <a:pt x="5607" y="410"/>
                  </a:cubicBezTo>
                  <a:close/>
                  <a:moveTo>
                    <a:pt x="5814" y="410"/>
                  </a:moveTo>
                  <a:cubicBezTo>
                    <a:pt x="5791" y="410"/>
                    <a:pt x="5773" y="440"/>
                    <a:pt x="5773" y="478"/>
                  </a:cubicBezTo>
                  <a:cubicBezTo>
                    <a:pt x="5773" y="516"/>
                    <a:pt x="5791" y="546"/>
                    <a:pt x="5814" y="546"/>
                  </a:cubicBezTo>
                  <a:cubicBezTo>
                    <a:pt x="5837" y="546"/>
                    <a:pt x="5855" y="516"/>
                    <a:pt x="5855" y="478"/>
                  </a:cubicBezTo>
                  <a:cubicBezTo>
                    <a:pt x="5855" y="440"/>
                    <a:pt x="5837" y="410"/>
                    <a:pt x="5814" y="410"/>
                  </a:cubicBezTo>
                  <a:close/>
                  <a:moveTo>
                    <a:pt x="6021" y="410"/>
                  </a:moveTo>
                  <a:cubicBezTo>
                    <a:pt x="5999" y="410"/>
                    <a:pt x="5980" y="440"/>
                    <a:pt x="5980" y="478"/>
                  </a:cubicBezTo>
                  <a:cubicBezTo>
                    <a:pt x="5980" y="516"/>
                    <a:pt x="5999" y="546"/>
                    <a:pt x="6021" y="546"/>
                  </a:cubicBezTo>
                  <a:cubicBezTo>
                    <a:pt x="6044" y="546"/>
                    <a:pt x="6062" y="516"/>
                    <a:pt x="6062" y="478"/>
                  </a:cubicBezTo>
                  <a:cubicBezTo>
                    <a:pt x="6062" y="440"/>
                    <a:pt x="6044" y="410"/>
                    <a:pt x="6021" y="410"/>
                  </a:cubicBezTo>
                  <a:close/>
                  <a:moveTo>
                    <a:pt x="6236" y="410"/>
                  </a:moveTo>
                  <a:cubicBezTo>
                    <a:pt x="6214" y="410"/>
                    <a:pt x="6195" y="440"/>
                    <a:pt x="6195" y="478"/>
                  </a:cubicBezTo>
                  <a:cubicBezTo>
                    <a:pt x="6195" y="516"/>
                    <a:pt x="6214" y="546"/>
                    <a:pt x="6236" y="546"/>
                  </a:cubicBezTo>
                  <a:cubicBezTo>
                    <a:pt x="6259" y="546"/>
                    <a:pt x="6277" y="516"/>
                    <a:pt x="6277" y="478"/>
                  </a:cubicBezTo>
                  <a:cubicBezTo>
                    <a:pt x="6277" y="440"/>
                    <a:pt x="6259" y="410"/>
                    <a:pt x="6236" y="410"/>
                  </a:cubicBezTo>
                  <a:close/>
                  <a:moveTo>
                    <a:pt x="7073" y="410"/>
                  </a:moveTo>
                  <a:cubicBezTo>
                    <a:pt x="7050" y="410"/>
                    <a:pt x="7032" y="440"/>
                    <a:pt x="7032" y="478"/>
                  </a:cubicBezTo>
                  <a:cubicBezTo>
                    <a:pt x="7032" y="516"/>
                    <a:pt x="7050" y="546"/>
                    <a:pt x="7073" y="546"/>
                  </a:cubicBezTo>
                  <a:cubicBezTo>
                    <a:pt x="7096" y="546"/>
                    <a:pt x="7114" y="516"/>
                    <a:pt x="7114" y="478"/>
                  </a:cubicBezTo>
                  <a:cubicBezTo>
                    <a:pt x="7114" y="440"/>
                    <a:pt x="7096" y="410"/>
                    <a:pt x="7073" y="410"/>
                  </a:cubicBezTo>
                  <a:close/>
                  <a:moveTo>
                    <a:pt x="7287" y="410"/>
                  </a:moveTo>
                  <a:cubicBezTo>
                    <a:pt x="7267" y="410"/>
                    <a:pt x="7251" y="432"/>
                    <a:pt x="7247" y="463"/>
                  </a:cubicBezTo>
                  <a:cubicBezTo>
                    <a:pt x="7268" y="483"/>
                    <a:pt x="7290" y="500"/>
                    <a:pt x="7303" y="513"/>
                  </a:cubicBezTo>
                  <a:lnTo>
                    <a:pt x="7252" y="513"/>
                  </a:lnTo>
                  <a:cubicBezTo>
                    <a:pt x="7259" y="533"/>
                    <a:pt x="7272" y="546"/>
                    <a:pt x="7287" y="546"/>
                  </a:cubicBezTo>
                  <a:cubicBezTo>
                    <a:pt x="7309" y="546"/>
                    <a:pt x="7328" y="516"/>
                    <a:pt x="7328" y="478"/>
                  </a:cubicBezTo>
                  <a:cubicBezTo>
                    <a:pt x="7328" y="440"/>
                    <a:pt x="7309" y="410"/>
                    <a:pt x="7287" y="410"/>
                  </a:cubicBezTo>
                  <a:close/>
                  <a:moveTo>
                    <a:pt x="7495" y="410"/>
                  </a:moveTo>
                  <a:cubicBezTo>
                    <a:pt x="7473" y="410"/>
                    <a:pt x="7454" y="440"/>
                    <a:pt x="7454" y="478"/>
                  </a:cubicBezTo>
                  <a:cubicBezTo>
                    <a:pt x="7454" y="516"/>
                    <a:pt x="7473" y="546"/>
                    <a:pt x="7495" y="546"/>
                  </a:cubicBezTo>
                  <a:cubicBezTo>
                    <a:pt x="7518" y="546"/>
                    <a:pt x="7536" y="516"/>
                    <a:pt x="7536" y="478"/>
                  </a:cubicBezTo>
                  <a:cubicBezTo>
                    <a:pt x="7536" y="440"/>
                    <a:pt x="7518" y="410"/>
                    <a:pt x="7495" y="410"/>
                  </a:cubicBezTo>
                  <a:close/>
                  <a:moveTo>
                    <a:pt x="7702" y="410"/>
                  </a:moveTo>
                  <a:cubicBezTo>
                    <a:pt x="7680" y="410"/>
                    <a:pt x="7661" y="440"/>
                    <a:pt x="7661" y="478"/>
                  </a:cubicBezTo>
                  <a:cubicBezTo>
                    <a:pt x="7661" y="516"/>
                    <a:pt x="7680" y="546"/>
                    <a:pt x="7702" y="546"/>
                  </a:cubicBezTo>
                  <a:cubicBezTo>
                    <a:pt x="7725" y="546"/>
                    <a:pt x="7743" y="516"/>
                    <a:pt x="7743" y="478"/>
                  </a:cubicBezTo>
                  <a:cubicBezTo>
                    <a:pt x="7743" y="440"/>
                    <a:pt x="7725" y="410"/>
                    <a:pt x="7702" y="410"/>
                  </a:cubicBezTo>
                  <a:close/>
                  <a:moveTo>
                    <a:pt x="7910" y="410"/>
                  </a:moveTo>
                  <a:cubicBezTo>
                    <a:pt x="7887" y="410"/>
                    <a:pt x="7869" y="440"/>
                    <a:pt x="7869" y="478"/>
                  </a:cubicBezTo>
                  <a:cubicBezTo>
                    <a:pt x="7869" y="516"/>
                    <a:pt x="7887" y="546"/>
                    <a:pt x="7910" y="546"/>
                  </a:cubicBezTo>
                  <a:cubicBezTo>
                    <a:pt x="7932" y="546"/>
                    <a:pt x="7951" y="516"/>
                    <a:pt x="7951" y="478"/>
                  </a:cubicBezTo>
                  <a:cubicBezTo>
                    <a:pt x="7951" y="440"/>
                    <a:pt x="7932" y="410"/>
                    <a:pt x="7910" y="410"/>
                  </a:cubicBezTo>
                  <a:close/>
                  <a:moveTo>
                    <a:pt x="8125" y="410"/>
                  </a:moveTo>
                  <a:cubicBezTo>
                    <a:pt x="8102" y="410"/>
                    <a:pt x="8084" y="440"/>
                    <a:pt x="8084" y="478"/>
                  </a:cubicBezTo>
                  <a:cubicBezTo>
                    <a:pt x="8084" y="516"/>
                    <a:pt x="8102" y="546"/>
                    <a:pt x="8125" y="546"/>
                  </a:cubicBezTo>
                  <a:cubicBezTo>
                    <a:pt x="8134" y="546"/>
                    <a:pt x="8143" y="541"/>
                    <a:pt x="8150" y="532"/>
                  </a:cubicBezTo>
                  <a:cubicBezTo>
                    <a:pt x="8121" y="530"/>
                    <a:pt x="8100" y="524"/>
                    <a:pt x="8093" y="513"/>
                  </a:cubicBezTo>
                  <a:lnTo>
                    <a:pt x="8162" y="506"/>
                  </a:lnTo>
                  <a:cubicBezTo>
                    <a:pt x="8164" y="497"/>
                    <a:pt x="8166" y="488"/>
                    <a:pt x="8166" y="478"/>
                  </a:cubicBezTo>
                  <a:cubicBezTo>
                    <a:pt x="8166" y="440"/>
                    <a:pt x="8147" y="410"/>
                    <a:pt x="8125" y="410"/>
                  </a:cubicBezTo>
                  <a:close/>
                  <a:moveTo>
                    <a:pt x="8332" y="410"/>
                  </a:moveTo>
                  <a:cubicBezTo>
                    <a:pt x="8309" y="410"/>
                    <a:pt x="8291" y="440"/>
                    <a:pt x="8291" y="478"/>
                  </a:cubicBezTo>
                  <a:cubicBezTo>
                    <a:pt x="8291" y="483"/>
                    <a:pt x="8291" y="487"/>
                    <a:pt x="8292" y="492"/>
                  </a:cubicBezTo>
                  <a:lnTo>
                    <a:pt x="8373" y="483"/>
                  </a:lnTo>
                  <a:cubicBezTo>
                    <a:pt x="8373" y="481"/>
                    <a:pt x="8373" y="480"/>
                    <a:pt x="8373" y="478"/>
                  </a:cubicBezTo>
                  <a:cubicBezTo>
                    <a:pt x="8373" y="440"/>
                    <a:pt x="8355" y="410"/>
                    <a:pt x="8332" y="410"/>
                  </a:cubicBezTo>
                  <a:close/>
                  <a:moveTo>
                    <a:pt x="8546" y="410"/>
                  </a:moveTo>
                  <a:cubicBezTo>
                    <a:pt x="8526" y="410"/>
                    <a:pt x="8509" y="435"/>
                    <a:pt x="8506" y="469"/>
                  </a:cubicBezTo>
                  <a:lnTo>
                    <a:pt x="8564" y="462"/>
                  </a:lnTo>
                  <a:cubicBezTo>
                    <a:pt x="8570" y="458"/>
                    <a:pt x="8577" y="454"/>
                    <a:pt x="8584" y="451"/>
                  </a:cubicBezTo>
                  <a:cubicBezTo>
                    <a:pt x="8578" y="427"/>
                    <a:pt x="8563" y="410"/>
                    <a:pt x="8546" y="410"/>
                  </a:cubicBezTo>
                  <a:close/>
                  <a:moveTo>
                    <a:pt x="6679" y="422"/>
                  </a:moveTo>
                  <a:cubicBezTo>
                    <a:pt x="6656" y="438"/>
                    <a:pt x="6634" y="459"/>
                    <a:pt x="6610" y="478"/>
                  </a:cubicBezTo>
                  <a:cubicBezTo>
                    <a:pt x="6612" y="512"/>
                    <a:pt x="6629" y="540"/>
                    <a:pt x="6650" y="540"/>
                  </a:cubicBezTo>
                  <a:cubicBezTo>
                    <a:pt x="6673" y="540"/>
                    <a:pt x="6691" y="509"/>
                    <a:pt x="6691" y="472"/>
                  </a:cubicBezTo>
                  <a:cubicBezTo>
                    <a:pt x="6691" y="452"/>
                    <a:pt x="6686" y="435"/>
                    <a:pt x="6679" y="422"/>
                  </a:cubicBezTo>
                  <a:close/>
                  <a:moveTo>
                    <a:pt x="6847" y="422"/>
                  </a:moveTo>
                  <a:cubicBezTo>
                    <a:pt x="6834" y="434"/>
                    <a:pt x="6825" y="456"/>
                    <a:pt x="6825" y="483"/>
                  </a:cubicBezTo>
                  <a:cubicBezTo>
                    <a:pt x="6825" y="483"/>
                    <a:pt x="6825" y="484"/>
                    <a:pt x="6825" y="484"/>
                  </a:cubicBezTo>
                  <a:cubicBezTo>
                    <a:pt x="6827" y="496"/>
                    <a:pt x="6829" y="506"/>
                    <a:pt x="6831" y="518"/>
                  </a:cubicBezTo>
                  <a:cubicBezTo>
                    <a:pt x="6838" y="537"/>
                    <a:pt x="6851" y="551"/>
                    <a:pt x="6866" y="551"/>
                  </a:cubicBezTo>
                  <a:cubicBezTo>
                    <a:pt x="6886" y="551"/>
                    <a:pt x="6903" y="526"/>
                    <a:pt x="6906" y="494"/>
                  </a:cubicBezTo>
                  <a:cubicBezTo>
                    <a:pt x="6882" y="481"/>
                    <a:pt x="6862" y="467"/>
                    <a:pt x="6847" y="422"/>
                  </a:cubicBezTo>
                  <a:close/>
                  <a:moveTo>
                    <a:pt x="4946" y="435"/>
                  </a:moveTo>
                  <a:cubicBezTo>
                    <a:pt x="4940" y="447"/>
                    <a:pt x="4936" y="462"/>
                    <a:pt x="4936" y="478"/>
                  </a:cubicBezTo>
                  <a:cubicBezTo>
                    <a:pt x="4936" y="516"/>
                    <a:pt x="4955" y="547"/>
                    <a:pt x="4977" y="547"/>
                  </a:cubicBezTo>
                  <a:cubicBezTo>
                    <a:pt x="4997" y="547"/>
                    <a:pt x="5013" y="524"/>
                    <a:pt x="5017" y="493"/>
                  </a:cubicBezTo>
                  <a:cubicBezTo>
                    <a:pt x="5007" y="486"/>
                    <a:pt x="4977" y="458"/>
                    <a:pt x="4946" y="435"/>
                  </a:cubicBezTo>
                  <a:close/>
                  <a:moveTo>
                    <a:pt x="4806" y="486"/>
                  </a:moveTo>
                  <a:cubicBezTo>
                    <a:pt x="4800" y="488"/>
                    <a:pt x="4794" y="490"/>
                    <a:pt x="4787" y="490"/>
                  </a:cubicBezTo>
                  <a:cubicBezTo>
                    <a:pt x="4787" y="507"/>
                    <a:pt x="4778" y="524"/>
                    <a:pt x="4770" y="524"/>
                  </a:cubicBezTo>
                  <a:lnTo>
                    <a:pt x="4737" y="524"/>
                  </a:lnTo>
                  <a:cubicBezTo>
                    <a:pt x="4744" y="536"/>
                    <a:pt x="4754" y="544"/>
                    <a:pt x="4765" y="544"/>
                  </a:cubicBezTo>
                  <a:cubicBezTo>
                    <a:pt x="4786" y="544"/>
                    <a:pt x="4802" y="519"/>
                    <a:pt x="4806" y="486"/>
                  </a:cubicBezTo>
                  <a:close/>
                  <a:moveTo>
                    <a:pt x="8713" y="486"/>
                  </a:moveTo>
                  <a:cubicBezTo>
                    <a:pt x="8716" y="512"/>
                    <a:pt x="8727" y="533"/>
                    <a:pt x="8742" y="540"/>
                  </a:cubicBezTo>
                  <a:cubicBezTo>
                    <a:pt x="8737" y="515"/>
                    <a:pt x="8727" y="495"/>
                    <a:pt x="8713" y="486"/>
                  </a:cubicBezTo>
                  <a:close/>
                  <a:moveTo>
                    <a:pt x="9210" y="486"/>
                  </a:moveTo>
                  <a:cubicBezTo>
                    <a:pt x="9192" y="487"/>
                    <a:pt x="9180" y="495"/>
                    <a:pt x="9174" y="540"/>
                  </a:cubicBezTo>
                  <a:cubicBezTo>
                    <a:pt x="9192" y="537"/>
                    <a:pt x="9207" y="515"/>
                    <a:pt x="9210" y="486"/>
                  </a:cubicBezTo>
                  <a:close/>
                  <a:moveTo>
                    <a:pt x="8363" y="512"/>
                  </a:moveTo>
                  <a:cubicBezTo>
                    <a:pt x="8342" y="514"/>
                    <a:pt x="8320" y="517"/>
                    <a:pt x="8299" y="519"/>
                  </a:cubicBezTo>
                  <a:cubicBezTo>
                    <a:pt x="8306" y="533"/>
                    <a:pt x="8317" y="542"/>
                    <a:pt x="8329" y="542"/>
                  </a:cubicBezTo>
                  <a:cubicBezTo>
                    <a:pt x="8343" y="542"/>
                    <a:pt x="8355" y="530"/>
                    <a:pt x="8363" y="512"/>
                  </a:cubicBezTo>
                  <a:close/>
                  <a:moveTo>
                    <a:pt x="8506" y="512"/>
                  </a:moveTo>
                  <a:cubicBezTo>
                    <a:pt x="8509" y="522"/>
                    <a:pt x="8513" y="530"/>
                    <a:pt x="8518" y="537"/>
                  </a:cubicBezTo>
                  <a:cubicBezTo>
                    <a:pt x="8521" y="528"/>
                    <a:pt x="8523" y="522"/>
                    <a:pt x="8524" y="517"/>
                  </a:cubicBezTo>
                  <a:cubicBezTo>
                    <a:pt x="8520" y="515"/>
                    <a:pt x="8514" y="513"/>
                    <a:pt x="8506" y="512"/>
                  </a:cubicBezTo>
                  <a:close/>
                  <a:moveTo>
                    <a:pt x="6465" y="538"/>
                  </a:moveTo>
                  <a:cubicBezTo>
                    <a:pt x="6460" y="542"/>
                    <a:pt x="6454" y="545"/>
                    <a:pt x="6448" y="545"/>
                  </a:cubicBezTo>
                  <a:cubicBezTo>
                    <a:pt x="6454" y="543"/>
                    <a:pt x="6460" y="540"/>
                    <a:pt x="6465" y="538"/>
                  </a:cubicBezTo>
                  <a:close/>
                  <a:moveTo>
                    <a:pt x="4662" y="589"/>
                  </a:moveTo>
                  <a:cubicBezTo>
                    <a:pt x="4640" y="589"/>
                    <a:pt x="4621" y="619"/>
                    <a:pt x="4621" y="657"/>
                  </a:cubicBezTo>
                  <a:cubicBezTo>
                    <a:pt x="4621" y="658"/>
                    <a:pt x="4621" y="658"/>
                    <a:pt x="4621" y="658"/>
                  </a:cubicBezTo>
                  <a:lnTo>
                    <a:pt x="4654" y="658"/>
                  </a:lnTo>
                  <a:cubicBezTo>
                    <a:pt x="4642" y="667"/>
                    <a:pt x="4633" y="674"/>
                    <a:pt x="4625" y="684"/>
                  </a:cubicBezTo>
                  <a:cubicBezTo>
                    <a:pt x="4631" y="708"/>
                    <a:pt x="4645" y="726"/>
                    <a:pt x="4662" y="726"/>
                  </a:cubicBezTo>
                  <a:cubicBezTo>
                    <a:pt x="4668" y="726"/>
                    <a:pt x="4674" y="723"/>
                    <a:pt x="4679" y="720"/>
                  </a:cubicBezTo>
                  <a:cubicBezTo>
                    <a:pt x="4684" y="712"/>
                    <a:pt x="4689" y="704"/>
                    <a:pt x="4695" y="699"/>
                  </a:cubicBezTo>
                  <a:cubicBezTo>
                    <a:pt x="4700" y="687"/>
                    <a:pt x="4703" y="673"/>
                    <a:pt x="4703" y="657"/>
                  </a:cubicBezTo>
                  <a:cubicBezTo>
                    <a:pt x="4703" y="619"/>
                    <a:pt x="4685" y="589"/>
                    <a:pt x="4662" y="589"/>
                  </a:cubicBezTo>
                  <a:close/>
                  <a:moveTo>
                    <a:pt x="4870" y="589"/>
                  </a:moveTo>
                  <a:cubicBezTo>
                    <a:pt x="4847" y="589"/>
                    <a:pt x="4829" y="619"/>
                    <a:pt x="4829" y="657"/>
                  </a:cubicBezTo>
                  <a:cubicBezTo>
                    <a:pt x="4829" y="695"/>
                    <a:pt x="4847" y="726"/>
                    <a:pt x="4870" y="726"/>
                  </a:cubicBezTo>
                  <a:cubicBezTo>
                    <a:pt x="4892" y="726"/>
                    <a:pt x="4911" y="695"/>
                    <a:pt x="4911" y="657"/>
                  </a:cubicBezTo>
                  <a:cubicBezTo>
                    <a:pt x="4911" y="619"/>
                    <a:pt x="4892" y="589"/>
                    <a:pt x="4870" y="589"/>
                  </a:cubicBezTo>
                  <a:close/>
                  <a:moveTo>
                    <a:pt x="5077" y="589"/>
                  </a:moveTo>
                  <a:cubicBezTo>
                    <a:pt x="5054" y="589"/>
                    <a:pt x="5036" y="619"/>
                    <a:pt x="5036" y="657"/>
                  </a:cubicBezTo>
                  <a:cubicBezTo>
                    <a:pt x="5036" y="695"/>
                    <a:pt x="5054" y="726"/>
                    <a:pt x="5077" y="726"/>
                  </a:cubicBezTo>
                  <a:cubicBezTo>
                    <a:pt x="5100" y="726"/>
                    <a:pt x="5118" y="695"/>
                    <a:pt x="5118" y="657"/>
                  </a:cubicBezTo>
                  <a:cubicBezTo>
                    <a:pt x="5118" y="619"/>
                    <a:pt x="5100" y="589"/>
                    <a:pt x="5077" y="589"/>
                  </a:cubicBezTo>
                  <a:close/>
                  <a:moveTo>
                    <a:pt x="5292" y="589"/>
                  </a:moveTo>
                  <a:cubicBezTo>
                    <a:pt x="5269" y="589"/>
                    <a:pt x="5251" y="619"/>
                    <a:pt x="5251" y="657"/>
                  </a:cubicBezTo>
                  <a:cubicBezTo>
                    <a:pt x="5251" y="695"/>
                    <a:pt x="5269" y="726"/>
                    <a:pt x="5292" y="726"/>
                  </a:cubicBezTo>
                  <a:cubicBezTo>
                    <a:pt x="5315" y="726"/>
                    <a:pt x="5333" y="695"/>
                    <a:pt x="5333" y="657"/>
                  </a:cubicBezTo>
                  <a:cubicBezTo>
                    <a:pt x="5333" y="619"/>
                    <a:pt x="5315" y="589"/>
                    <a:pt x="5292" y="589"/>
                  </a:cubicBezTo>
                  <a:close/>
                  <a:moveTo>
                    <a:pt x="5499" y="589"/>
                  </a:moveTo>
                  <a:cubicBezTo>
                    <a:pt x="5477" y="589"/>
                    <a:pt x="5458" y="619"/>
                    <a:pt x="5458" y="657"/>
                  </a:cubicBezTo>
                  <a:cubicBezTo>
                    <a:pt x="5458" y="695"/>
                    <a:pt x="5477" y="726"/>
                    <a:pt x="5499" y="726"/>
                  </a:cubicBezTo>
                  <a:cubicBezTo>
                    <a:pt x="5522" y="726"/>
                    <a:pt x="5540" y="695"/>
                    <a:pt x="5540" y="657"/>
                  </a:cubicBezTo>
                  <a:cubicBezTo>
                    <a:pt x="5540" y="619"/>
                    <a:pt x="5522" y="589"/>
                    <a:pt x="5499" y="589"/>
                  </a:cubicBezTo>
                  <a:close/>
                  <a:moveTo>
                    <a:pt x="5706" y="589"/>
                  </a:moveTo>
                  <a:cubicBezTo>
                    <a:pt x="5684" y="589"/>
                    <a:pt x="5665" y="619"/>
                    <a:pt x="5665" y="657"/>
                  </a:cubicBezTo>
                  <a:cubicBezTo>
                    <a:pt x="5665" y="695"/>
                    <a:pt x="5684" y="726"/>
                    <a:pt x="5706" y="726"/>
                  </a:cubicBezTo>
                  <a:cubicBezTo>
                    <a:pt x="5729" y="726"/>
                    <a:pt x="5747" y="695"/>
                    <a:pt x="5747" y="657"/>
                  </a:cubicBezTo>
                  <a:cubicBezTo>
                    <a:pt x="5747" y="619"/>
                    <a:pt x="5729" y="589"/>
                    <a:pt x="5706" y="589"/>
                  </a:cubicBezTo>
                  <a:close/>
                  <a:moveTo>
                    <a:pt x="5921" y="589"/>
                  </a:moveTo>
                  <a:cubicBezTo>
                    <a:pt x="5899" y="589"/>
                    <a:pt x="5880" y="619"/>
                    <a:pt x="5880" y="657"/>
                  </a:cubicBezTo>
                  <a:cubicBezTo>
                    <a:pt x="5880" y="695"/>
                    <a:pt x="5899" y="726"/>
                    <a:pt x="5921" y="726"/>
                  </a:cubicBezTo>
                  <a:cubicBezTo>
                    <a:pt x="5944" y="726"/>
                    <a:pt x="5962" y="695"/>
                    <a:pt x="5962" y="657"/>
                  </a:cubicBezTo>
                  <a:cubicBezTo>
                    <a:pt x="5962" y="619"/>
                    <a:pt x="5944" y="589"/>
                    <a:pt x="5921" y="589"/>
                  </a:cubicBezTo>
                  <a:close/>
                  <a:moveTo>
                    <a:pt x="6126" y="589"/>
                  </a:moveTo>
                  <a:cubicBezTo>
                    <a:pt x="6108" y="589"/>
                    <a:pt x="6093" y="607"/>
                    <a:pt x="6088" y="633"/>
                  </a:cubicBezTo>
                  <a:cubicBezTo>
                    <a:pt x="6101" y="627"/>
                    <a:pt x="6113" y="623"/>
                    <a:pt x="6126" y="619"/>
                  </a:cubicBezTo>
                  <a:cubicBezTo>
                    <a:pt x="6136" y="616"/>
                    <a:pt x="6146" y="613"/>
                    <a:pt x="6156" y="611"/>
                  </a:cubicBezTo>
                  <a:cubicBezTo>
                    <a:pt x="6149" y="598"/>
                    <a:pt x="6138" y="589"/>
                    <a:pt x="6126" y="589"/>
                  </a:cubicBezTo>
                  <a:close/>
                  <a:moveTo>
                    <a:pt x="6360" y="589"/>
                  </a:moveTo>
                  <a:cubicBezTo>
                    <a:pt x="6352" y="605"/>
                    <a:pt x="6349" y="626"/>
                    <a:pt x="6347" y="650"/>
                  </a:cubicBezTo>
                  <a:cubicBezTo>
                    <a:pt x="6345" y="670"/>
                    <a:pt x="6344" y="691"/>
                    <a:pt x="6342" y="710"/>
                  </a:cubicBezTo>
                  <a:cubicBezTo>
                    <a:pt x="6342" y="713"/>
                    <a:pt x="6341" y="715"/>
                    <a:pt x="6341" y="718"/>
                  </a:cubicBezTo>
                  <a:cubicBezTo>
                    <a:pt x="6341" y="718"/>
                    <a:pt x="6342" y="718"/>
                    <a:pt x="6342" y="718"/>
                  </a:cubicBezTo>
                  <a:cubicBezTo>
                    <a:pt x="6365" y="718"/>
                    <a:pt x="6383" y="688"/>
                    <a:pt x="6383" y="650"/>
                  </a:cubicBezTo>
                  <a:cubicBezTo>
                    <a:pt x="6383" y="623"/>
                    <a:pt x="6373" y="600"/>
                    <a:pt x="6360" y="589"/>
                  </a:cubicBezTo>
                  <a:close/>
                  <a:moveTo>
                    <a:pt x="6551" y="589"/>
                  </a:moveTo>
                  <a:cubicBezTo>
                    <a:pt x="6528" y="589"/>
                    <a:pt x="6510" y="619"/>
                    <a:pt x="6510" y="657"/>
                  </a:cubicBezTo>
                  <a:cubicBezTo>
                    <a:pt x="6510" y="695"/>
                    <a:pt x="6528" y="726"/>
                    <a:pt x="6551" y="726"/>
                  </a:cubicBezTo>
                  <a:cubicBezTo>
                    <a:pt x="6574" y="726"/>
                    <a:pt x="6592" y="695"/>
                    <a:pt x="6592" y="657"/>
                  </a:cubicBezTo>
                  <a:cubicBezTo>
                    <a:pt x="6592" y="619"/>
                    <a:pt x="6574" y="589"/>
                    <a:pt x="6551" y="589"/>
                  </a:cubicBezTo>
                  <a:close/>
                  <a:moveTo>
                    <a:pt x="6758" y="589"/>
                  </a:moveTo>
                  <a:cubicBezTo>
                    <a:pt x="6736" y="589"/>
                    <a:pt x="6717" y="619"/>
                    <a:pt x="6717" y="657"/>
                  </a:cubicBezTo>
                  <a:cubicBezTo>
                    <a:pt x="6717" y="695"/>
                    <a:pt x="6736" y="726"/>
                    <a:pt x="6758" y="726"/>
                  </a:cubicBezTo>
                  <a:cubicBezTo>
                    <a:pt x="6781" y="726"/>
                    <a:pt x="6799" y="695"/>
                    <a:pt x="6799" y="657"/>
                  </a:cubicBezTo>
                  <a:cubicBezTo>
                    <a:pt x="6799" y="619"/>
                    <a:pt x="6781" y="589"/>
                    <a:pt x="6758" y="589"/>
                  </a:cubicBezTo>
                  <a:close/>
                  <a:moveTo>
                    <a:pt x="6965" y="589"/>
                  </a:moveTo>
                  <a:cubicBezTo>
                    <a:pt x="6943" y="589"/>
                    <a:pt x="6924" y="619"/>
                    <a:pt x="6924" y="657"/>
                  </a:cubicBezTo>
                  <a:cubicBezTo>
                    <a:pt x="6924" y="695"/>
                    <a:pt x="6943" y="726"/>
                    <a:pt x="6965" y="726"/>
                  </a:cubicBezTo>
                  <a:cubicBezTo>
                    <a:pt x="6988" y="726"/>
                    <a:pt x="7006" y="695"/>
                    <a:pt x="7006" y="657"/>
                  </a:cubicBezTo>
                  <a:cubicBezTo>
                    <a:pt x="7006" y="619"/>
                    <a:pt x="6988" y="589"/>
                    <a:pt x="6965" y="589"/>
                  </a:cubicBezTo>
                  <a:close/>
                  <a:moveTo>
                    <a:pt x="7180" y="589"/>
                  </a:moveTo>
                  <a:cubicBezTo>
                    <a:pt x="7158" y="589"/>
                    <a:pt x="7139" y="619"/>
                    <a:pt x="7139" y="657"/>
                  </a:cubicBezTo>
                  <a:cubicBezTo>
                    <a:pt x="7139" y="695"/>
                    <a:pt x="7158" y="726"/>
                    <a:pt x="7180" y="726"/>
                  </a:cubicBezTo>
                  <a:cubicBezTo>
                    <a:pt x="7203" y="726"/>
                    <a:pt x="7221" y="695"/>
                    <a:pt x="7221" y="657"/>
                  </a:cubicBezTo>
                  <a:cubicBezTo>
                    <a:pt x="7221" y="619"/>
                    <a:pt x="7203" y="589"/>
                    <a:pt x="7180" y="589"/>
                  </a:cubicBezTo>
                  <a:close/>
                  <a:moveTo>
                    <a:pt x="7388" y="589"/>
                  </a:moveTo>
                  <a:cubicBezTo>
                    <a:pt x="7365" y="589"/>
                    <a:pt x="7347" y="619"/>
                    <a:pt x="7347" y="657"/>
                  </a:cubicBezTo>
                  <a:cubicBezTo>
                    <a:pt x="7347" y="695"/>
                    <a:pt x="7365" y="726"/>
                    <a:pt x="7388" y="726"/>
                  </a:cubicBezTo>
                  <a:cubicBezTo>
                    <a:pt x="7410" y="726"/>
                    <a:pt x="7429" y="695"/>
                    <a:pt x="7429" y="657"/>
                  </a:cubicBezTo>
                  <a:cubicBezTo>
                    <a:pt x="7429" y="619"/>
                    <a:pt x="7410" y="589"/>
                    <a:pt x="7388" y="589"/>
                  </a:cubicBezTo>
                  <a:close/>
                  <a:moveTo>
                    <a:pt x="7595" y="589"/>
                  </a:moveTo>
                  <a:cubicBezTo>
                    <a:pt x="7572" y="589"/>
                    <a:pt x="7554" y="619"/>
                    <a:pt x="7554" y="657"/>
                  </a:cubicBezTo>
                  <a:cubicBezTo>
                    <a:pt x="7554" y="695"/>
                    <a:pt x="7572" y="726"/>
                    <a:pt x="7595" y="726"/>
                  </a:cubicBezTo>
                  <a:cubicBezTo>
                    <a:pt x="7618" y="726"/>
                    <a:pt x="7636" y="695"/>
                    <a:pt x="7636" y="657"/>
                  </a:cubicBezTo>
                  <a:cubicBezTo>
                    <a:pt x="7636" y="619"/>
                    <a:pt x="7618" y="589"/>
                    <a:pt x="7595" y="589"/>
                  </a:cubicBezTo>
                  <a:close/>
                  <a:moveTo>
                    <a:pt x="7810" y="589"/>
                  </a:moveTo>
                  <a:cubicBezTo>
                    <a:pt x="7787" y="589"/>
                    <a:pt x="7769" y="619"/>
                    <a:pt x="7769" y="657"/>
                  </a:cubicBezTo>
                  <a:cubicBezTo>
                    <a:pt x="7769" y="695"/>
                    <a:pt x="7787" y="726"/>
                    <a:pt x="7810" y="726"/>
                  </a:cubicBezTo>
                  <a:cubicBezTo>
                    <a:pt x="7833" y="726"/>
                    <a:pt x="7851" y="695"/>
                    <a:pt x="7851" y="657"/>
                  </a:cubicBezTo>
                  <a:cubicBezTo>
                    <a:pt x="7851" y="619"/>
                    <a:pt x="7833" y="589"/>
                    <a:pt x="7810" y="589"/>
                  </a:cubicBezTo>
                  <a:close/>
                  <a:moveTo>
                    <a:pt x="8017" y="589"/>
                  </a:moveTo>
                  <a:cubicBezTo>
                    <a:pt x="7995" y="589"/>
                    <a:pt x="7976" y="619"/>
                    <a:pt x="7976" y="657"/>
                  </a:cubicBezTo>
                  <a:cubicBezTo>
                    <a:pt x="7976" y="695"/>
                    <a:pt x="7995" y="726"/>
                    <a:pt x="8017" y="726"/>
                  </a:cubicBezTo>
                  <a:cubicBezTo>
                    <a:pt x="8040" y="726"/>
                    <a:pt x="8058" y="695"/>
                    <a:pt x="8058" y="657"/>
                  </a:cubicBezTo>
                  <a:cubicBezTo>
                    <a:pt x="8058" y="619"/>
                    <a:pt x="8040" y="589"/>
                    <a:pt x="8017" y="589"/>
                  </a:cubicBezTo>
                  <a:close/>
                  <a:moveTo>
                    <a:pt x="8224" y="589"/>
                  </a:moveTo>
                  <a:cubicBezTo>
                    <a:pt x="8202" y="589"/>
                    <a:pt x="8183" y="619"/>
                    <a:pt x="8183" y="657"/>
                  </a:cubicBezTo>
                  <a:cubicBezTo>
                    <a:pt x="8183" y="695"/>
                    <a:pt x="8202" y="726"/>
                    <a:pt x="8224" y="726"/>
                  </a:cubicBezTo>
                  <a:cubicBezTo>
                    <a:pt x="8247" y="726"/>
                    <a:pt x="8265" y="695"/>
                    <a:pt x="8265" y="657"/>
                  </a:cubicBezTo>
                  <a:cubicBezTo>
                    <a:pt x="8265" y="619"/>
                    <a:pt x="8247" y="589"/>
                    <a:pt x="8224" y="589"/>
                  </a:cubicBezTo>
                  <a:close/>
                  <a:moveTo>
                    <a:pt x="8439" y="589"/>
                  </a:moveTo>
                  <a:cubicBezTo>
                    <a:pt x="8417" y="589"/>
                    <a:pt x="8398" y="619"/>
                    <a:pt x="8398" y="657"/>
                  </a:cubicBezTo>
                  <a:cubicBezTo>
                    <a:pt x="8398" y="695"/>
                    <a:pt x="8417" y="726"/>
                    <a:pt x="8439" y="726"/>
                  </a:cubicBezTo>
                  <a:cubicBezTo>
                    <a:pt x="8441" y="726"/>
                    <a:pt x="8442" y="725"/>
                    <a:pt x="8444" y="725"/>
                  </a:cubicBezTo>
                  <a:cubicBezTo>
                    <a:pt x="8445" y="713"/>
                    <a:pt x="8456" y="687"/>
                    <a:pt x="8469" y="657"/>
                  </a:cubicBezTo>
                  <a:cubicBezTo>
                    <a:pt x="8472" y="650"/>
                    <a:pt x="8475" y="643"/>
                    <a:pt x="8478" y="636"/>
                  </a:cubicBezTo>
                  <a:cubicBezTo>
                    <a:pt x="8473" y="608"/>
                    <a:pt x="8458" y="589"/>
                    <a:pt x="8439" y="589"/>
                  </a:cubicBezTo>
                  <a:close/>
                  <a:moveTo>
                    <a:pt x="8647" y="589"/>
                  </a:moveTo>
                  <a:cubicBezTo>
                    <a:pt x="8624" y="589"/>
                    <a:pt x="8606" y="619"/>
                    <a:pt x="8606" y="657"/>
                  </a:cubicBezTo>
                  <a:cubicBezTo>
                    <a:pt x="8606" y="695"/>
                    <a:pt x="8624" y="726"/>
                    <a:pt x="8647" y="726"/>
                  </a:cubicBezTo>
                  <a:cubicBezTo>
                    <a:pt x="8669" y="726"/>
                    <a:pt x="8688" y="695"/>
                    <a:pt x="8688" y="657"/>
                  </a:cubicBezTo>
                  <a:cubicBezTo>
                    <a:pt x="8688" y="619"/>
                    <a:pt x="8669" y="589"/>
                    <a:pt x="8647" y="589"/>
                  </a:cubicBezTo>
                  <a:close/>
                  <a:moveTo>
                    <a:pt x="9069" y="589"/>
                  </a:moveTo>
                  <a:cubicBezTo>
                    <a:pt x="9046" y="589"/>
                    <a:pt x="9028" y="619"/>
                    <a:pt x="9028" y="657"/>
                  </a:cubicBezTo>
                  <a:cubicBezTo>
                    <a:pt x="9028" y="695"/>
                    <a:pt x="9046" y="726"/>
                    <a:pt x="9069" y="726"/>
                  </a:cubicBezTo>
                  <a:cubicBezTo>
                    <a:pt x="9092" y="726"/>
                    <a:pt x="9110" y="695"/>
                    <a:pt x="9110" y="657"/>
                  </a:cubicBezTo>
                  <a:cubicBezTo>
                    <a:pt x="9110" y="619"/>
                    <a:pt x="9092" y="589"/>
                    <a:pt x="9069" y="589"/>
                  </a:cubicBezTo>
                  <a:close/>
                  <a:moveTo>
                    <a:pt x="9276" y="589"/>
                  </a:moveTo>
                  <a:cubicBezTo>
                    <a:pt x="9254" y="589"/>
                    <a:pt x="9235" y="619"/>
                    <a:pt x="9235" y="657"/>
                  </a:cubicBezTo>
                  <a:cubicBezTo>
                    <a:pt x="9235" y="695"/>
                    <a:pt x="9254" y="726"/>
                    <a:pt x="9276" y="726"/>
                  </a:cubicBezTo>
                  <a:cubicBezTo>
                    <a:pt x="9299" y="726"/>
                    <a:pt x="9317" y="695"/>
                    <a:pt x="9317" y="657"/>
                  </a:cubicBezTo>
                  <a:cubicBezTo>
                    <a:pt x="9317" y="619"/>
                    <a:pt x="9299" y="589"/>
                    <a:pt x="9276" y="589"/>
                  </a:cubicBezTo>
                  <a:close/>
                  <a:moveTo>
                    <a:pt x="8818" y="614"/>
                  </a:moveTo>
                  <a:cubicBezTo>
                    <a:pt x="8815" y="624"/>
                    <a:pt x="8813" y="635"/>
                    <a:pt x="8813" y="647"/>
                  </a:cubicBezTo>
                  <a:cubicBezTo>
                    <a:pt x="8813" y="685"/>
                    <a:pt x="8831" y="715"/>
                    <a:pt x="8854" y="715"/>
                  </a:cubicBezTo>
                  <a:cubicBezTo>
                    <a:pt x="8877" y="715"/>
                    <a:pt x="8895" y="685"/>
                    <a:pt x="8895" y="647"/>
                  </a:cubicBezTo>
                  <a:cubicBezTo>
                    <a:pt x="8895" y="635"/>
                    <a:pt x="8893" y="624"/>
                    <a:pt x="8890" y="614"/>
                  </a:cubicBezTo>
                  <a:cubicBezTo>
                    <a:pt x="8890" y="614"/>
                    <a:pt x="8854" y="614"/>
                    <a:pt x="8854" y="614"/>
                  </a:cubicBezTo>
                  <a:lnTo>
                    <a:pt x="8818" y="614"/>
                  </a:lnTo>
                  <a:close/>
                  <a:moveTo>
                    <a:pt x="6162" y="691"/>
                  </a:moveTo>
                  <a:cubicBezTo>
                    <a:pt x="6151" y="692"/>
                    <a:pt x="6139" y="693"/>
                    <a:pt x="6127" y="695"/>
                  </a:cubicBezTo>
                  <a:cubicBezTo>
                    <a:pt x="6116" y="696"/>
                    <a:pt x="6106" y="698"/>
                    <a:pt x="6095" y="699"/>
                  </a:cubicBezTo>
                  <a:cubicBezTo>
                    <a:pt x="6103" y="714"/>
                    <a:pt x="6114" y="724"/>
                    <a:pt x="6127" y="724"/>
                  </a:cubicBezTo>
                  <a:cubicBezTo>
                    <a:pt x="6142" y="724"/>
                    <a:pt x="6155" y="711"/>
                    <a:pt x="6162" y="691"/>
                  </a:cubicBezTo>
                  <a:close/>
                  <a:moveTo>
                    <a:pt x="4762" y="755"/>
                  </a:moveTo>
                  <a:cubicBezTo>
                    <a:pt x="4740" y="755"/>
                    <a:pt x="4722" y="784"/>
                    <a:pt x="4721" y="821"/>
                  </a:cubicBezTo>
                  <a:cubicBezTo>
                    <a:pt x="4722" y="821"/>
                    <a:pt x="4723" y="821"/>
                    <a:pt x="4724" y="821"/>
                  </a:cubicBezTo>
                  <a:cubicBezTo>
                    <a:pt x="4723" y="821"/>
                    <a:pt x="4722" y="821"/>
                    <a:pt x="4721" y="822"/>
                  </a:cubicBezTo>
                  <a:cubicBezTo>
                    <a:pt x="4721" y="822"/>
                    <a:pt x="4721" y="823"/>
                    <a:pt x="4721" y="824"/>
                  </a:cubicBezTo>
                  <a:cubicBezTo>
                    <a:pt x="4721" y="861"/>
                    <a:pt x="4740" y="892"/>
                    <a:pt x="4762" y="892"/>
                  </a:cubicBezTo>
                  <a:cubicBezTo>
                    <a:pt x="4785" y="892"/>
                    <a:pt x="4803" y="861"/>
                    <a:pt x="4803" y="824"/>
                  </a:cubicBezTo>
                  <a:cubicBezTo>
                    <a:pt x="4803" y="786"/>
                    <a:pt x="4785" y="755"/>
                    <a:pt x="4762" y="755"/>
                  </a:cubicBezTo>
                  <a:close/>
                  <a:moveTo>
                    <a:pt x="4977" y="755"/>
                  </a:moveTo>
                  <a:cubicBezTo>
                    <a:pt x="4955" y="755"/>
                    <a:pt x="4936" y="786"/>
                    <a:pt x="4936" y="824"/>
                  </a:cubicBezTo>
                  <a:cubicBezTo>
                    <a:pt x="4936" y="861"/>
                    <a:pt x="4955" y="892"/>
                    <a:pt x="4977" y="892"/>
                  </a:cubicBezTo>
                  <a:cubicBezTo>
                    <a:pt x="5000" y="892"/>
                    <a:pt x="5018" y="861"/>
                    <a:pt x="5018" y="824"/>
                  </a:cubicBezTo>
                  <a:cubicBezTo>
                    <a:pt x="5018" y="786"/>
                    <a:pt x="5000" y="755"/>
                    <a:pt x="4977" y="755"/>
                  </a:cubicBezTo>
                  <a:close/>
                  <a:moveTo>
                    <a:pt x="5184" y="755"/>
                  </a:moveTo>
                  <a:cubicBezTo>
                    <a:pt x="5162" y="755"/>
                    <a:pt x="5143" y="786"/>
                    <a:pt x="5143" y="824"/>
                  </a:cubicBezTo>
                  <a:cubicBezTo>
                    <a:pt x="5143" y="861"/>
                    <a:pt x="5162" y="892"/>
                    <a:pt x="5184" y="892"/>
                  </a:cubicBezTo>
                  <a:cubicBezTo>
                    <a:pt x="5207" y="892"/>
                    <a:pt x="5225" y="861"/>
                    <a:pt x="5225" y="824"/>
                  </a:cubicBezTo>
                  <a:cubicBezTo>
                    <a:pt x="5225" y="786"/>
                    <a:pt x="5207" y="755"/>
                    <a:pt x="5184" y="755"/>
                  </a:cubicBezTo>
                  <a:close/>
                  <a:moveTo>
                    <a:pt x="5392" y="755"/>
                  </a:moveTo>
                  <a:cubicBezTo>
                    <a:pt x="5369" y="755"/>
                    <a:pt x="5351" y="786"/>
                    <a:pt x="5351" y="824"/>
                  </a:cubicBezTo>
                  <a:cubicBezTo>
                    <a:pt x="5351" y="861"/>
                    <a:pt x="5369" y="892"/>
                    <a:pt x="5392" y="892"/>
                  </a:cubicBezTo>
                  <a:cubicBezTo>
                    <a:pt x="5414" y="892"/>
                    <a:pt x="5433" y="861"/>
                    <a:pt x="5433" y="824"/>
                  </a:cubicBezTo>
                  <a:cubicBezTo>
                    <a:pt x="5433" y="786"/>
                    <a:pt x="5414" y="755"/>
                    <a:pt x="5392" y="755"/>
                  </a:cubicBezTo>
                  <a:close/>
                  <a:moveTo>
                    <a:pt x="5607" y="755"/>
                  </a:moveTo>
                  <a:cubicBezTo>
                    <a:pt x="5584" y="755"/>
                    <a:pt x="5566" y="786"/>
                    <a:pt x="5566" y="824"/>
                  </a:cubicBezTo>
                  <a:cubicBezTo>
                    <a:pt x="5566" y="861"/>
                    <a:pt x="5584" y="892"/>
                    <a:pt x="5607" y="892"/>
                  </a:cubicBezTo>
                  <a:cubicBezTo>
                    <a:pt x="5629" y="892"/>
                    <a:pt x="5648" y="861"/>
                    <a:pt x="5648" y="824"/>
                  </a:cubicBezTo>
                  <a:cubicBezTo>
                    <a:pt x="5648" y="786"/>
                    <a:pt x="5629" y="755"/>
                    <a:pt x="5607" y="755"/>
                  </a:cubicBezTo>
                  <a:close/>
                  <a:moveTo>
                    <a:pt x="5814" y="755"/>
                  </a:moveTo>
                  <a:cubicBezTo>
                    <a:pt x="5791" y="755"/>
                    <a:pt x="5773" y="786"/>
                    <a:pt x="5773" y="824"/>
                  </a:cubicBezTo>
                  <a:cubicBezTo>
                    <a:pt x="5773" y="861"/>
                    <a:pt x="5791" y="892"/>
                    <a:pt x="5814" y="892"/>
                  </a:cubicBezTo>
                  <a:cubicBezTo>
                    <a:pt x="5837" y="892"/>
                    <a:pt x="5855" y="861"/>
                    <a:pt x="5855" y="824"/>
                  </a:cubicBezTo>
                  <a:cubicBezTo>
                    <a:pt x="5855" y="786"/>
                    <a:pt x="5837" y="755"/>
                    <a:pt x="5814" y="755"/>
                  </a:cubicBezTo>
                  <a:close/>
                  <a:moveTo>
                    <a:pt x="6021" y="755"/>
                  </a:moveTo>
                  <a:cubicBezTo>
                    <a:pt x="5999" y="755"/>
                    <a:pt x="5980" y="786"/>
                    <a:pt x="5980" y="824"/>
                  </a:cubicBezTo>
                  <a:cubicBezTo>
                    <a:pt x="5980" y="838"/>
                    <a:pt x="5983" y="850"/>
                    <a:pt x="5987" y="861"/>
                  </a:cubicBezTo>
                  <a:cubicBezTo>
                    <a:pt x="6011" y="846"/>
                    <a:pt x="6037" y="830"/>
                    <a:pt x="6062" y="812"/>
                  </a:cubicBezTo>
                  <a:cubicBezTo>
                    <a:pt x="6058" y="780"/>
                    <a:pt x="6042" y="755"/>
                    <a:pt x="6021" y="755"/>
                  </a:cubicBezTo>
                  <a:close/>
                  <a:moveTo>
                    <a:pt x="6237" y="755"/>
                  </a:moveTo>
                  <a:cubicBezTo>
                    <a:pt x="6225" y="776"/>
                    <a:pt x="6211" y="797"/>
                    <a:pt x="6195" y="818"/>
                  </a:cubicBezTo>
                  <a:cubicBezTo>
                    <a:pt x="6195" y="820"/>
                    <a:pt x="6195" y="822"/>
                    <a:pt x="6195" y="824"/>
                  </a:cubicBezTo>
                  <a:cubicBezTo>
                    <a:pt x="6195" y="861"/>
                    <a:pt x="6214" y="892"/>
                    <a:pt x="6236" y="892"/>
                  </a:cubicBezTo>
                  <a:cubicBezTo>
                    <a:pt x="6259" y="892"/>
                    <a:pt x="6277" y="861"/>
                    <a:pt x="6277" y="824"/>
                  </a:cubicBezTo>
                  <a:cubicBezTo>
                    <a:pt x="6277" y="786"/>
                    <a:pt x="6259" y="756"/>
                    <a:pt x="6237" y="755"/>
                  </a:cubicBezTo>
                  <a:close/>
                  <a:moveTo>
                    <a:pt x="6443" y="755"/>
                  </a:moveTo>
                  <a:cubicBezTo>
                    <a:pt x="6421" y="755"/>
                    <a:pt x="6402" y="786"/>
                    <a:pt x="6402" y="824"/>
                  </a:cubicBezTo>
                  <a:cubicBezTo>
                    <a:pt x="6402" y="861"/>
                    <a:pt x="6421" y="892"/>
                    <a:pt x="6443" y="892"/>
                  </a:cubicBezTo>
                  <a:cubicBezTo>
                    <a:pt x="6466" y="892"/>
                    <a:pt x="6484" y="861"/>
                    <a:pt x="6484" y="824"/>
                  </a:cubicBezTo>
                  <a:cubicBezTo>
                    <a:pt x="6484" y="786"/>
                    <a:pt x="6466" y="755"/>
                    <a:pt x="6443" y="755"/>
                  </a:cubicBezTo>
                  <a:close/>
                  <a:moveTo>
                    <a:pt x="6651" y="755"/>
                  </a:moveTo>
                  <a:cubicBezTo>
                    <a:pt x="6628" y="755"/>
                    <a:pt x="6610" y="786"/>
                    <a:pt x="6610" y="824"/>
                  </a:cubicBezTo>
                  <a:cubicBezTo>
                    <a:pt x="6610" y="861"/>
                    <a:pt x="6628" y="892"/>
                    <a:pt x="6651" y="892"/>
                  </a:cubicBezTo>
                  <a:cubicBezTo>
                    <a:pt x="6673" y="892"/>
                    <a:pt x="6692" y="861"/>
                    <a:pt x="6692" y="824"/>
                  </a:cubicBezTo>
                  <a:cubicBezTo>
                    <a:pt x="6692" y="786"/>
                    <a:pt x="6673" y="755"/>
                    <a:pt x="6651" y="755"/>
                  </a:cubicBezTo>
                  <a:close/>
                  <a:moveTo>
                    <a:pt x="6866" y="755"/>
                  </a:moveTo>
                  <a:cubicBezTo>
                    <a:pt x="6843" y="755"/>
                    <a:pt x="6825" y="786"/>
                    <a:pt x="6825" y="824"/>
                  </a:cubicBezTo>
                  <a:cubicBezTo>
                    <a:pt x="6825" y="861"/>
                    <a:pt x="6843" y="892"/>
                    <a:pt x="6866" y="892"/>
                  </a:cubicBezTo>
                  <a:cubicBezTo>
                    <a:pt x="6888" y="892"/>
                    <a:pt x="6907" y="861"/>
                    <a:pt x="6907" y="824"/>
                  </a:cubicBezTo>
                  <a:cubicBezTo>
                    <a:pt x="6907" y="786"/>
                    <a:pt x="6888" y="755"/>
                    <a:pt x="6866" y="755"/>
                  </a:cubicBezTo>
                  <a:close/>
                  <a:moveTo>
                    <a:pt x="7073" y="755"/>
                  </a:moveTo>
                  <a:cubicBezTo>
                    <a:pt x="7050" y="755"/>
                    <a:pt x="7032" y="786"/>
                    <a:pt x="7032" y="824"/>
                  </a:cubicBezTo>
                  <a:cubicBezTo>
                    <a:pt x="7032" y="861"/>
                    <a:pt x="7050" y="892"/>
                    <a:pt x="7073" y="892"/>
                  </a:cubicBezTo>
                  <a:cubicBezTo>
                    <a:pt x="7096" y="892"/>
                    <a:pt x="7114" y="861"/>
                    <a:pt x="7114" y="824"/>
                  </a:cubicBezTo>
                  <a:cubicBezTo>
                    <a:pt x="7114" y="786"/>
                    <a:pt x="7096" y="755"/>
                    <a:pt x="7073" y="755"/>
                  </a:cubicBezTo>
                  <a:close/>
                  <a:moveTo>
                    <a:pt x="7280" y="755"/>
                  </a:moveTo>
                  <a:cubicBezTo>
                    <a:pt x="7258" y="755"/>
                    <a:pt x="7239" y="786"/>
                    <a:pt x="7239" y="824"/>
                  </a:cubicBezTo>
                  <a:cubicBezTo>
                    <a:pt x="7239" y="861"/>
                    <a:pt x="7258" y="892"/>
                    <a:pt x="7280" y="892"/>
                  </a:cubicBezTo>
                  <a:cubicBezTo>
                    <a:pt x="7303" y="892"/>
                    <a:pt x="7321" y="861"/>
                    <a:pt x="7321" y="824"/>
                  </a:cubicBezTo>
                  <a:cubicBezTo>
                    <a:pt x="7321" y="786"/>
                    <a:pt x="7303" y="755"/>
                    <a:pt x="7280" y="755"/>
                  </a:cubicBezTo>
                  <a:close/>
                  <a:moveTo>
                    <a:pt x="7495" y="755"/>
                  </a:moveTo>
                  <a:cubicBezTo>
                    <a:pt x="7473" y="755"/>
                    <a:pt x="7454" y="786"/>
                    <a:pt x="7454" y="824"/>
                  </a:cubicBezTo>
                  <a:cubicBezTo>
                    <a:pt x="7454" y="861"/>
                    <a:pt x="7473" y="892"/>
                    <a:pt x="7495" y="892"/>
                  </a:cubicBezTo>
                  <a:cubicBezTo>
                    <a:pt x="7518" y="892"/>
                    <a:pt x="7536" y="861"/>
                    <a:pt x="7536" y="824"/>
                  </a:cubicBezTo>
                  <a:cubicBezTo>
                    <a:pt x="7536" y="786"/>
                    <a:pt x="7518" y="755"/>
                    <a:pt x="7495" y="755"/>
                  </a:cubicBezTo>
                  <a:close/>
                  <a:moveTo>
                    <a:pt x="7702" y="755"/>
                  </a:moveTo>
                  <a:cubicBezTo>
                    <a:pt x="7680" y="755"/>
                    <a:pt x="7661" y="786"/>
                    <a:pt x="7661" y="824"/>
                  </a:cubicBezTo>
                  <a:cubicBezTo>
                    <a:pt x="7661" y="861"/>
                    <a:pt x="7680" y="892"/>
                    <a:pt x="7702" y="892"/>
                  </a:cubicBezTo>
                  <a:cubicBezTo>
                    <a:pt x="7725" y="892"/>
                    <a:pt x="7743" y="861"/>
                    <a:pt x="7743" y="824"/>
                  </a:cubicBezTo>
                  <a:cubicBezTo>
                    <a:pt x="7743" y="786"/>
                    <a:pt x="7725" y="755"/>
                    <a:pt x="7702" y="755"/>
                  </a:cubicBezTo>
                  <a:close/>
                  <a:moveTo>
                    <a:pt x="7910" y="755"/>
                  </a:moveTo>
                  <a:cubicBezTo>
                    <a:pt x="7887" y="755"/>
                    <a:pt x="7869" y="786"/>
                    <a:pt x="7869" y="824"/>
                  </a:cubicBezTo>
                  <a:cubicBezTo>
                    <a:pt x="7869" y="861"/>
                    <a:pt x="7887" y="892"/>
                    <a:pt x="7910" y="892"/>
                  </a:cubicBezTo>
                  <a:cubicBezTo>
                    <a:pt x="7932" y="892"/>
                    <a:pt x="7951" y="861"/>
                    <a:pt x="7951" y="824"/>
                  </a:cubicBezTo>
                  <a:cubicBezTo>
                    <a:pt x="7951" y="786"/>
                    <a:pt x="7932" y="755"/>
                    <a:pt x="7910" y="755"/>
                  </a:cubicBezTo>
                  <a:close/>
                  <a:moveTo>
                    <a:pt x="8125" y="755"/>
                  </a:moveTo>
                  <a:cubicBezTo>
                    <a:pt x="8102" y="755"/>
                    <a:pt x="8084" y="786"/>
                    <a:pt x="8084" y="824"/>
                  </a:cubicBezTo>
                  <a:cubicBezTo>
                    <a:pt x="8084" y="861"/>
                    <a:pt x="8102" y="892"/>
                    <a:pt x="8125" y="892"/>
                  </a:cubicBezTo>
                  <a:cubicBezTo>
                    <a:pt x="8147" y="892"/>
                    <a:pt x="8166" y="861"/>
                    <a:pt x="8166" y="824"/>
                  </a:cubicBezTo>
                  <a:cubicBezTo>
                    <a:pt x="8166" y="786"/>
                    <a:pt x="8147" y="755"/>
                    <a:pt x="8125" y="755"/>
                  </a:cubicBezTo>
                  <a:close/>
                  <a:moveTo>
                    <a:pt x="8332" y="755"/>
                  </a:moveTo>
                  <a:cubicBezTo>
                    <a:pt x="8309" y="755"/>
                    <a:pt x="8291" y="786"/>
                    <a:pt x="8291" y="824"/>
                  </a:cubicBezTo>
                  <a:cubicBezTo>
                    <a:pt x="8291" y="861"/>
                    <a:pt x="8309" y="892"/>
                    <a:pt x="8332" y="892"/>
                  </a:cubicBezTo>
                  <a:cubicBezTo>
                    <a:pt x="8355" y="892"/>
                    <a:pt x="8373" y="861"/>
                    <a:pt x="8373" y="824"/>
                  </a:cubicBezTo>
                  <a:cubicBezTo>
                    <a:pt x="8373" y="786"/>
                    <a:pt x="8355" y="755"/>
                    <a:pt x="8332" y="755"/>
                  </a:cubicBezTo>
                  <a:close/>
                  <a:moveTo>
                    <a:pt x="8539" y="755"/>
                  </a:moveTo>
                  <a:cubicBezTo>
                    <a:pt x="8517" y="755"/>
                    <a:pt x="8498" y="786"/>
                    <a:pt x="8498" y="824"/>
                  </a:cubicBezTo>
                  <a:cubicBezTo>
                    <a:pt x="8498" y="861"/>
                    <a:pt x="8517" y="892"/>
                    <a:pt x="8539" y="892"/>
                  </a:cubicBezTo>
                  <a:cubicBezTo>
                    <a:pt x="8562" y="892"/>
                    <a:pt x="8580" y="861"/>
                    <a:pt x="8580" y="824"/>
                  </a:cubicBezTo>
                  <a:cubicBezTo>
                    <a:pt x="8580" y="786"/>
                    <a:pt x="8562" y="755"/>
                    <a:pt x="8539" y="755"/>
                  </a:cubicBezTo>
                  <a:close/>
                  <a:moveTo>
                    <a:pt x="8754" y="755"/>
                  </a:moveTo>
                  <a:cubicBezTo>
                    <a:pt x="8744" y="755"/>
                    <a:pt x="8736" y="761"/>
                    <a:pt x="8729" y="770"/>
                  </a:cubicBezTo>
                  <a:cubicBezTo>
                    <a:pt x="8725" y="779"/>
                    <a:pt x="8721" y="787"/>
                    <a:pt x="8717" y="796"/>
                  </a:cubicBezTo>
                  <a:cubicBezTo>
                    <a:pt x="8714" y="804"/>
                    <a:pt x="8713" y="814"/>
                    <a:pt x="8713" y="824"/>
                  </a:cubicBezTo>
                  <a:cubicBezTo>
                    <a:pt x="8713" y="861"/>
                    <a:pt x="8732" y="892"/>
                    <a:pt x="8754" y="892"/>
                  </a:cubicBezTo>
                  <a:cubicBezTo>
                    <a:pt x="8777" y="892"/>
                    <a:pt x="8795" y="861"/>
                    <a:pt x="8795" y="824"/>
                  </a:cubicBezTo>
                  <a:cubicBezTo>
                    <a:pt x="8795" y="786"/>
                    <a:pt x="8777" y="755"/>
                    <a:pt x="8754" y="755"/>
                  </a:cubicBezTo>
                  <a:close/>
                  <a:moveTo>
                    <a:pt x="8961" y="755"/>
                  </a:moveTo>
                  <a:cubicBezTo>
                    <a:pt x="8939" y="755"/>
                    <a:pt x="8920" y="786"/>
                    <a:pt x="8920" y="824"/>
                  </a:cubicBezTo>
                  <a:cubicBezTo>
                    <a:pt x="8920" y="861"/>
                    <a:pt x="8939" y="892"/>
                    <a:pt x="8961" y="892"/>
                  </a:cubicBezTo>
                  <a:cubicBezTo>
                    <a:pt x="8984" y="892"/>
                    <a:pt x="9002" y="861"/>
                    <a:pt x="9002" y="824"/>
                  </a:cubicBezTo>
                  <a:cubicBezTo>
                    <a:pt x="9002" y="786"/>
                    <a:pt x="8984" y="755"/>
                    <a:pt x="8961" y="755"/>
                  </a:cubicBezTo>
                  <a:close/>
                  <a:moveTo>
                    <a:pt x="9169" y="755"/>
                  </a:moveTo>
                  <a:cubicBezTo>
                    <a:pt x="9146" y="755"/>
                    <a:pt x="9128" y="786"/>
                    <a:pt x="9128" y="824"/>
                  </a:cubicBezTo>
                  <a:cubicBezTo>
                    <a:pt x="9128" y="848"/>
                    <a:pt x="9136" y="870"/>
                    <a:pt x="9147" y="882"/>
                  </a:cubicBezTo>
                  <a:cubicBezTo>
                    <a:pt x="9170" y="865"/>
                    <a:pt x="9190" y="843"/>
                    <a:pt x="9209" y="819"/>
                  </a:cubicBezTo>
                  <a:cubicBezTo>
                    <a:pt x="9208" y="784"/>
                    <a:pt x="9190" y="755"/>
                    <a:pt x="9169" y="755"/>
                  </a:cubicBezTo>
                  <a:close/>
                  <a:moveTo>
                    <a:pt x="13997" y="755"/>
                  </a:moveTo>
                  <a:cubicBezTo>
                    <a:pt x="13975" y="755"/>
                    <a:pt x="13956" y="786"/>
                    <a:pt x="13956" y="824"/>
                  </a:cubicBezTo>
                  <a:cubicBezTo>
                    <a:pt x="13956" y="830"/>
                    <a:pt x="13957" y="836"/>
                    <a:pt x="13958" y="842"/>
                  </a:cubicBezTo>
                  <a:cubicBezTo>
                    <a:pt x="13984" y="833"/>
                    <a:pt x="14020" y="816"/>
                    <a:pt x="14036" y="802"/>
                  </a:cubicBezTo>
                  <a:cubicBezTo>
                    <a:pt x="14031" y="775"/>
                    <a:pt x="14015" y="755"/>
                    <a:pt x="13997" y="755"/>
                  </a:cubicBezTo>
                  <a:close/>
                  <a:moveTo>
                    <a:pt x="15894" y="755"/>
                  </a:moveTo>
                  <a:cubicBezTo>
                    <a:pt x="15871" y="755"/>
                    <a:pt x="15853" y="786"/>
                    <a:pt x="15853" y="824"/>
                  </a:cubicBezTo>
                  <a:cubicBezTo>
                    <a:pt x="15853" y="861"/>
                    <a:pt x="15871" y="892"/>
                    <a:pt x="15894" y="892"/>
                  </a:cubicBezTo>
                  <a:cubicBezTo>
                    <a:pt x="15916" y="892"/>
                    <a:pt x="15935" y="861"/>
                    <a:pt x="15935" y="824"/>
                  </a:cubicBezTo>
                  <a:cubicBezTo>
                    <a:pt x="15935" y="786"/>
                    <a:pt x="15916" y="755"/>
                    <a:pt x="15894" y="755"/>
                  </a:cubicBezTo>
                  <a:close/>
                  <a:moveTo>
                    <a:pt x="13548" y="794"/>
                  </a:moveTo>
                  <a:cubicBezTo>
                    <a:pt x="13544" y="804"/>
                    <a:pt x="13542" y="815"/>
                    <a:pt x="13542" y="828"/>
                  </a:cubicBezTo>
                  <a:cubicBezTo>
                    <a:pt x="13542" y="849"/>
                    <a:pt x="13548" y="867"/>
                    <a:pt x="13556" y="880"/>
                  </a:cubicBezTo>
                  <a:cubicBezTo>
                    <a:pt x="13566" y="873"/>
                    <a:pt x="13574" y="868"/>
                    <a:pt x="13582" y="868"/>
                  </a:cubicBezTo>
                  <a:cubicBezTo>
                    <a:pt x="13594" y="868"/>
                    <a:pt x="13605" y="870"/>
                    <a:pt x="13615" y="869"/>
                  </a:cubicBezTo>
                  <a:cubicBezTo>
                    <a:pt x="13620" y="859"/>
                    <a:pt x="13623" y="846"/>
                    <a:pt x="13624" y="832"/>
                  </a:cubicBezTo>
                  <a:cubicBezTo>
                    <a:pt x="13598" y="813"/>
                    <a:pt x="13580" y="804"/>
                    <a:pt x="13548" y="794"/>
                  </a:cubicBezTo>
                  <a:close/>
                  <a:moveTo>
                    <a:pt x="13756" y="794"/>
                  </a:moveTo>
                  <a:cubicBezTo>
                    <a:pt x="13752" y="804"/>
                    <a:pt x="13749" y="817"/>
                    <a:pt x="13749" y="830"/>
                  </a:cubicBezTo>
                  <a:cubicBezTo>
                    <a:pt x="13749" y="868"/>
                    <a:pt x="13767" y="899"/>
                    <a:pt x="13790" y="899"/>
                  </a:cubicBezTo>
                  <a:cubicBezTo>
                    <a:pt x="13812" y="899"/>
                    <a:pt x="13830" y="869"/>
                    <a:pt x="13831" y="832"/>
                  </a:cubicBezTo>
                  <a:cubicBezTo>
                    <a:pt x="13814" y="833"/>
                    <a:pt x="13797" y="830"/>
                    <a:pt x="13789" y="828"/>
                  </a:cubicBezTo>
                  <a:cubicBezTo>
                    <a:pt x="13794" y="828"/>
                    <a:pt x="13806" y="815"/>
                    <a:pt x="13810" y="794"/>
                  </a:cubicBezTo>
                  <a:lnTo>
                    <a:pt x="13756" y="794"/>
                  </a:lnTo>
                  <a:close/>
                  <a:moveTo>
                    <a:pt x="4517" y="806"/>
                  </a:moveTo>
                  <a:cubicBezTo>
                    <a:pt x="4515" y="815"/>
                    <a:pt x="4514" y="824"/>
                    <a:pt x="4514" y="833"/>
                  </a:cubicBezTo>
                  <a:cubicBezTo>
                    <a:pt x="4514" y="867"/>
                    <a:pt x="4529" y="895"/>
                    <a:pt x="4548" y="900"/>
                  </a:cubicBezTo>
                  <a:cubicBezTo>
                    <a:pt x="4541" y="865"/>
                    <a:pt x="4534" y="828"/>
                    <a:pt x="4517" y="806"/>
                  </a:cubicBezTo>
                  <a:close/>
                  <a:moveTo>
                    <a:pt x="13409" y="806"/>
                  </a:moveTo>
                  <a:cubicBezTo>
                    <a:pt x="13403" y="817"/>
                    <a:pt x="13398" y="826"/>
                    <a:pt x="13388" y="842"/>
                  </a:cubicBezTo>
                  <a:cubicBezTo>
                    <a:pt x="13389" y="843"/>
                    <a:pt x="13397" y="850"/>
                    <a:pt x="13408" y="860"/>
                  </a:cubicBezTo>
                  <a:cubicBezTo>
                    <a:pt x="13410" y="851"/>
                    <a:pt x="13412" y="842"/>
                    <a:pt x="13412" y="832"/>
                  </a:cubicBezTo>
                  <a:cubicBezTo>
                    <a:pt x="13412" y="823"/>
                    <a:pt x="13411" y="814"/>
                    <a:pt x="13409" y="806"/>
                  </a:cubicBezTo>
                  <a:close/>
                  <a:moveTo>
                    <a:pt x="12941" y="832"/>
                  </a:moveTo>
                  <a:cubicBezTo>
                    <a:pt x="12933" y="832"/>
                    <a:pt x="12923" y="832"/>
                    <a:pt x="12912" y="834"/>
                  </a:cubicBezTo>
                  <a:cubicBezTo>
                    <a:pt x="12913" y="850"/>
                    <a:pt x="12918" y="865"/>
                    <a:pt x="12925" y="876"/>
                  </a:cubicBezTo>
                  <a:cubicBezTo>
                    <a:pt x="12934" y="878"/>
                    <a:pt x="12942" y="885"/>
                    <a:pt x="12949" y="894"/>
                  </a:cubicBezTo>
                  <a:cubicBezTo>
                    <a:pt x="12950" y="894"/>
                    <a:pt x="12952" y="895"/>
                    <a:pt x="12953" y="895"/>
                  </a:cubicBezTo>
                  <a:cubicBezTo>
                    <a:pt x="12971" y="895"/>
                    <a:pt x="12986" y="875"/>
                    <a:pt x="12991" y="848"/>
                  </a:cubicBezTo>
                  <a:cubicBezTo>
                    <a:pt x="12977" y="839"/>
                    <a:pt x="12961" y="832"/>
                    <a:pt x="12941" y="832"/>
                  </a:cubicBezTo>
                  <a:close/>
                  <a:moveTo>
                    <a:pt x="13141" y="832"/>
                  </a:moveTo>
                  <a:cubicBezTo>
                    <a:pt x="13133" y="832"/>
                    <a:pt x="13126" y="835"/>
                    <a:pt x="13120" y="841"/>
                  </a:cubicBezTo>
                  <a:cubicBezTo>
                    <a:pt x="13124" y="872"/>
                    <a:pt x="13140" y="895"/>
                    <a:pt x="13160" y="895"/>
                  </a:cubicBezTo>
                  <a:cubicBezTo>
                    <a:pt x="13174" y="895"/>
                    <a:pt x="13186" y="883"/>
                    <a:pt x="13194" y="864"/>
                  </a:cubicBezTo>
                  <a:cubicBezTo>
                    <a:pt x="13180" y="851"/>
                    <a:pt x="13160" y="832"/>
                    <a:pt x="13141" y="832"/>
                  </a:cubicBezTo>
                  <a:close/>
                  <a:moveTo>
                    <a:pt x="4387" y="832"/>
                  </a:moveTo>
                  <a:cubicBezTo>
                    <a:pt x="4359" y="828"/>
                    <a:pt x="4344" y="850"/>
                    <a:pt x="4322" y="876"/>
                  </a:cubicBezTo>
                  <a:cubicBezTo>
                    <a:pt x="4322" y="877"/>
                    <a:pt x="4324" y="883"/>
                    <a:pt x="4326" y="890"/>
                  </a:cubicBezTo>
                  <a:cubicBezTo>
                    <a:pt x="4332" y="896"/>
                    <a:pt x="4339" y="900"/>
                    <a:pt x="4346" y="900"/>
                  </a:cubicBezTo>
                  <a:cubicBezTo>
                    <a:pt x="4369" y="900"/>
                    <a:pt x="4387" y="870"/>
                    <a:pt x="4387" y="832"/>
                  </a:cubicBezTo>
                  <a:close/>
                  <a:moveTo>
                    <a:pt x="4447" y="934"/>
                  </a:moveTo>
                  <a:cubicBezTo>
                    <a:pt x="4425" y="934"/>
                    <a:pt x="4406" y="965"/>
                    <a:pt x="4406" y="1003"/>
                  </a:cubicBezTo>
                  <a:cubicBezTo>
                    <a:pt x="4406" y="1041"/>
                    <a:pt x="4425" y="1071"/>
                    <a:pt x="4447" y="1071"/>
                  </a:cubicBezTo>
                  <a:cubicBezTo>
                    <a:pt x="4470" y="1071"/>
                    <a:pt x="4489" y="1041"/>
                    <a:pt x="4489" y="1003"/>
                  </a:cubicBezTo>
                  <a:cubicBezTo>
                    <a:pt x="4489" y="965"/>
                    <a:pt x="4470" y="934"/>
                    <a:pt x="4447" y="934"/>
                  </a:cubicBezTo>
                  <a:close/>
                  <a:moveTo>
                    <a:pt x="4870" y="934"/>
                  </a:moveTo>
                  <a:cubicBezTo>
                    <a:pt x="4866" y="934"/>
                    <a:pt x="4863" y="935"/>
                    <a:pt x="4859" y="937"/>
                  </a:cubicBezTo>
                  <a:cubicBezTo>
                    <a:pt x="4860" y="949"/>
                    <a:pt x="4864" y="959"/>
                    <a:pt x="4870" y="968"/>
                  </a:cubicBezTo>
                  <a:cubicBezTo>
                    <a:pt x="4879" y="981"/>
                    <a:pt x="4894" y="991"/>
                    <a:pt x="4910" y="997"/>
                  </a:cubicBezTo>
                  <a:cubicBezTo>
                    <a:pt x="4909" y="962"/>
                    <a:pt x="4891" y="934"/>
                    <a:pt x="4870" y="934"/>
                  </a:cubicBezTo>
                  <a:close/>
                  <a:moveTo>
                    <a:pt x="5076" y="934"/>
                  </a:moveTo>
                  <a:cubicBezTo>
                    <a:pt x="5056" y="934"/>
                    <a:pt x="5039" y="959"/>
                    <a:pt x="5036" y="991"/>
                  </a:cubicBezTo>
                  <a:cubicBezTo>
                    <a:pt x="5043" y="994"/>
                    <a:pt x="5051" y="996"/>
                    <a:pt x="5061" y="996"/>
                  </a:cubicBezTo>
                  <a:cubicBezTo>
                    <a:pt x="5066" y="996"/>
                    <a:pt x="5071" y="995"/>
                    <a:pt x="5076" y="995"/>
                  </a:cubicBezTo>
                  <a:cubicBezTo>
                    <a:pt x="5090" y="994"/>
                    <a:pt x="5104" y="991"/>
                    <a:pt x="5116" y="987"/>
                  </a:cubicBezTo>
                  <a:cubicBezTo>
                    <a:pt x="5112" y="957"/>
                    <a:pt x="5096" y="934"/>
                    <a:pt x="5076" y="934"/>
                  </a:cubicBezTo>
                  <a:close/>
                  <a:moveTo>
                    <a:pt x="5292" y="934"/>
                  </a:moveTo>
                  <a:cubicBezTo>
                    <a:pt x="5269" y="934"/>
                    <a:pt x="5251" y="965"/>
                    <a:pt x="5251" y="1003"/>
                  </a:cubicBezTo>
                  <a:cubicBezTo>
                    <a:pt x="5251" y="1041"/>
                    <a:pt x="5269" y="1071"/>
                    <a:pt x="5292" y="1071"/>
                  </a:cubicBezTo>
                  <a:cubicBezTo>
                    <a:pt x="5315" y="1071"/>
                    <a:pt x="5333" y="1041"/>
                    <a:pt x="5333" y="1003"/>
                  </a:cubicBezTo>
                  <a:cubicBezTo>
                    <a:pt x="5333" y="965"/>
                    <a:pt x="5315" y="934"/>
                    <a:pt x="5292" y="934"/>
                  </a:cubicBezTo>
                  <a:close/>
                  <a:moveTo>
                    <a:pt x="5499" y="934"/>
                  </a:moveTo>
                  <a:cubicBezTo>
                    <a:pt x="5477" y="934"/>
                    <a:pt x="5458" y="965"/>
                    <a:pt x="5458" y="1003"/>
                  </a:cubicBezTo>
                  <a:cubicBezTo>
                    <a:pt x="5458" y="1041"/>
                    <a:pt x="5477" y="1071"/>
                    <a:pt x="5499" y="1071"/>
                  </a:cubicBezTo>
                  <a:cubicBezTo>
                    <a:pt x="5522" y="1071"/>
                    <a:pt x="5540" y="1041"/>
                    <a:pt x="5540" y="1003"/>
                  </a:cubicBezTo>
                  <a:cubicBezTo>
                    <a:pt x="5540" y="965"/>
                    <a:pt x="5522" y="934"/>
                    <a:pt x="5499" y="934"/>
                  </a:cubicBezTo>
                  <a:close/>
                  <a:moveTo>
                    <a:pt x="5706" y="934"/>
                  </a:moveTo>
                  <a:cubicBezTo>
                    <a:pt x="5684" y="934"/>
                    <a:pt x="5665" y="965"/>
                    <a:pt x="5665" y="1003"/>
                  </a:cubicBezTo>
                  <a:cubicBezTo>
                    <a:pt x="5665" y="1041"/>
                    <a:pt x="5684" y="1071"/>
                    <a:pt x="5706" y="1071"/>
                  </a:cubicBezTo>
                  <a:cubicBezTo>
                    <a:pt x="5729" y="1071"/>
                    <a:pt x="5747" y="1041"/>
                    <a:pt x="5747" y="1003"/>
                  </a:cubicBezTo>
                  <a:cubicBezTo>
                    <a:pt x="5747" y="965"/>
                    <a:pt x="5729" y="934"/>
                    <a:pt x="5706" y="934"/>
                  </a:cubicBezTo>
                  <a:close/>
                  <a:moveTo>
                    <a:pt x="6129" y="934"/>
                  </a:moveTo>
                  <a:cubicBezTo>
                    <a:pt x="6106" y="934"/>
                    <a:pt x="6088" y="965"/>
                    <a:pt x="6088" y="1003"/>
                  </a:cubicBezTo>
                  <a:cubicBezTo>
                    <a:pt x="6088" y="1041"/>
                    <a:pt x="6106" y="1071"/>
                    <a:pt x="6129" y="1071"/>
                  </a:cubicBezTo>
                  <a:cubicBezTo>
                    <a:pt x="6151" y="1071"/>
                    <a:pt x="6170" y="1041"/>
                    <a:pt x="6170" y="1003"/>
                  </a:cubicBezTo>
                  <a:cubicBezTo>
                    <a:pt x="6170" y="965"/>
                    <a:pt x="6151" y="934"/>
                    <a:pt x="6129" y="934"/>
                  </a:cubicBezTo>
                  <a:close/>
                  <a:moveTo>
                    <a:pt x="6336" y="934"/>
                  </a:moveTo>
                  <a:cubicBezTo>
                    <a:pt x="6313" y="934"/>
                    <a:pt x="6295" y="965"/>
                    <a:pt x="6295" y="1003"/>
                  </a:cubicBezTo>
                  <a:cubicBezTo>
                    <a:pt x="6295" y="1041"/>
                    <a:pt x="6313" y="1071"/>
                    <a:pt x="6336" y="1071"/>
                  </a:cubicBezTo>
                  <a:cubicBezTo>
                    <a:pt x="6359" y="1071"/>
                    <a:pt x="6377" y="1041"/>
                    <a:pt x="6377" y="1003"/>
                  </a:cubicBezTo>
                  <a:cubicBezTo>
                    <a:pt x="6377" y="965"/>
                    <a:pt x="6359" y="934"/>
                    <a:pt x="6336" y="934"/>
                  </a:cubicBezTo>
                  <a:close/>
                  <a:moveTo>
                    <a:pt x="6551" y="934"/>
                  </a:moveTo>
                  <a:cubicBezTo>
                    <a:pt x="6528" y="934"/>
                    <a:pt x="6510" y="965"/>
                    <a:pt x="6510" y="1003"/>
                  </a:cubicBezTo>
                  <a:cubicBezTo>
                    <a:pt x="6510" y="1041"/>
                    <a:pt x="6528" y="1071"/>
                    <a:pt x="6551" y="1071"/>
                  </a:cubicBezTo>
                  <a:cubicBezTo>
                    <a:pt x="6574" y="1071"/>
                    <a:pt x="6592" y="1041"/>
                    <a:pt x="6592" y="1003"/>
                  </a:cubicBezTo>
                  <a:cubicBezTo>
                    <a:pt x="6592" y="965"/>
                    <a:pt x="6574" y="934"/>
                    <a:pt x="6551" y="934"/>
                  </a:cubicBezTo>
                  <a:close/>
                  <a:moveTo>
                    <a:pt x="6758" y="934"/>
                  </a:moveTo>
                  <a:cubicBezTo>
                    <a:pt x="6736" y="934"/>
                    <a:pt x="6717" y="965"/>
                    <a:pt x="6717" y="1003"/>
                  </a:cubicBezTo>
                  <a:cubicBezTo>
                    <a:pt x="6717" y="1041"/>
                    <a:pt x="6736" y="1071"/>
                    <a:pt x="6758" y="1071"/>
                  </a:cubicBezTo>
                  <a:cubicBezTo>
                    <a:pt x="6781" y="1071"/>
                    <a:pt x="6799" y="1041"/>
                    <a:pt x="6799" y="1003"/>
                  </a:cubicBezTo>
                  <a:cubicBezTo>
                    <a:pt x="6799" y="965"/>
                    <a:pt x="6781" y="934"/>
                    <a:pt x="6758" y="934"/>
                  </a:cubicBezTo>
                  <a:close/>
                  <a:moveTo>
                    <a:pt x="6965" y="934"/>
                  </a:moveTo>
                  <a:cubicBezTo>
                    <a:pt x="6943" y="934"/>
                    <a:pt x="6924" y="965"/>
                    <a:pt x="6924" y="1003"/>
                  </a:cubicBezTo>
                  <a:cubicBezTo>
                    <a:pt x="6924" y="1041"/>
                    <a:pt x="6943" y="1071"/>
                    <a:pt x="6965" y="1071"/>
                  </a:cubicBezTo>
                  <a:cubicBezTo>
                    <a:pt x="6988" y="1071"/>
                    <a:pt x="7006" y="1041"/>
                    <a:pt x="7006" y="1003"/>
                  </a:cubicBezTo>
                  <a:cubicBezTo>
                    <a:pt x="7006" y="965"/>
                    <a:pt x="6988" y="934"/>
                    <a:pt x="6965" y="934"/>
                  </a:cubicBezTo>
                  <a:close/>
                  <a:moveTo>
                    <a:pt x="7180" y="934"/>
                  </a:moveTo>
                  <a:cubicBezTo>
                    <a:pt x="7158" y="934"/>
                    <a:pt x="7139" y="965"/>
                    <a:pt x="7139" y="1003"/>
                  </a:cubicBezTo>
                  <a:cubicBezTo>
                    <a:pt x="7139" y="1041"/>
                    <a:pt x="7158" y="1071"/>
                    <a:pt x="7180" y="1071"/>
                  </a:cubicBezTo>
                  <a:cubicBezTo>
                    <a:pt x="7203" y="1071"/>
                    <a:pt x="7221" y="1041"/>
                    <a:pt x="7221" y="1003"/>
                  </a:cubicBezTo>
                  <a:cubicBezTo>
                    <a:pt x="7221" y="965"/>
                    <a:pt x="7203" y="934"/>
                    <a:pt x="7180" y="934"/>
                  </a:cubicBezTo>
                  <a:close/>
                  <a:moveTo>
                    <a:pt x="7388" y="934"/>
                  </a:moveTo>
                  <a:cubicBezTo>
                    <a:pt x="7365" y="934"/>
                    <a:pt x="7347" y="965"/>
                    <a:pt x="7347" y="1003"/>
                  </a:cubicBezTo>
                  <a:cubicBezTo>
                    <a:pt x="7347" y="1041"/>
                    <a:pt x="7365" y="1071"/>
                    <a:pt x="7388" y="1071"/>
                  </a:cubicBezTo>
                  <a:cubicBezTo>
                    <a:pt x="7410" y="1071"/>
                    <a:pt x="7429" y="1041"/>
                    <a:pt x="7429" y="1003"/>
                  </a:cubicBezTo>
                  <a:cubicBezTo>
                    <a:pt x="7429" y="965"/>
                    <a:pt x="7410" y="934"/>
                    <a:pt x="7388" y="934"/>
                  </a:cubicBezTo>
                  <a:close/>
                  <a:moveTo>
                    <a:pt x="7595" y="934"/>
                  </a:moveTo>
                  <a:cubicBezTo>
                    <a:pt x="7572" y="934"/>
                    <a:pt x="7554" y="965"/>
                    <a:pt x="7554" y="1003"/>
                  </a:cubicBezTo>
                  <a:cubicBezTo>
                    <a:pt x="7554" y="1041"/>
                    <a:pt x="7572" y="1071"/>
                    <a:pt x="7595" y="1071"/>
                  </a:cubicBezTo>
                  <a:cubicBezTo>
                    <a:pt x="7618" y="1071"/>
                    <a:pt x="7636" y="1041"/>
                    <a:pt x="7636" y="1003"/>
                  </a:cubicBezTo>
                  <a:cubicBezTo>
                    <a:pt x="7636" y="965"/>
                    <a:pt x="7618" y="934"/>
                    <a:pt x="7595" y="934"/>
                  </a:cubicBezTo>
                  <a:close/>
                  <a:moveTo>
                    <a:pt x="7810" y="934"/>
                  </a:moveTo>
                  <a:cubicBezTo>
                    <a:pt x="7787" y="934"/>
                    <a:pt x="7769" y="965"/>
                    <a:pt x="7769" y="1003"/>
                  </a:cubicBezTo>
                  <a:cubicBezTo>
                    <a:pt x="7769" y="1041"/>
                    <a:pt x="7787" y="1071"/>
                    <a:pt x="7810" y="1071"/>
                  </a:cubicBezTo>
                  <a:cubicBezTo>
                    <a:pt x="7833" y="1071"/>
                    <a:pt x="7851" y="1041"/>
                    <a:pt x="7851" y="1003"/>
                  </a:cubicBezTo>
                  <a:cubicBezTo>
                    <a:pt x="7851" y="965"/>
                    <a:pt x="7833" y="934"/>
                    <a:pt x="7810" y="934"/>
                  </a:cubicBezTo>
                  <a:close/>
                  <a:moveTo>
                    <a:pt x="8017" y="934"/>
                  </a:moveTo>
                  <a:cubicBezTo>
                    <a:pt x="7995" y="934"/>
                    <a:pt x="7976" y="965"/>
                    <a:pt x="7976" y="1003"/>
                  </a:cubicBezTo>
                  <a:cubicBezTo>
                    <a:pt x="7976" y="1041"/>
                    <a:pt x="7995" y="1071"/>
                    <a:pt x="8017" y="1071"/>
                  </a:cubicBezTo>
                  <a:cubicBezTo>
                    <a:pt x="8040" y="1071"/>
                    <a:pt x="8058" y="1041"/>
                    <a:pt x="8058" y="1003"/>
                  </a:cubicBezTo>
                  <a:cubicBezTo>
                    <a:pt x="8058" y="965"/>
                    <a:pt x="8040" y="934"/>
                    <a:pt x="8017" y="934"/>
                  </a:cubicBezTo>
                  <a:close/>
                  <a:moveTo>
                    <a:pt x="8224" y="934"/>
                  </a:moveTo>
                  <a:cubicBezTo>
                    <a:pt x="8202" y="934"/>
                    <a:pt x="8183" y="965"/>
                    <a:pt x="8183" y="1003"/>
                  </a:cubicBezTo>
                  <a:cubicBezTo>
                    <a:pt x="8183" y="1041"/>
                    <a:pt x="8202" y="1071"/>
                    <a:pt x="8224" y="1071"/>
                  </a:cubicBezTo>
                  <a:cubicBezTo>
                    <a:pt x="8247" y="1071"/>
                    <a:pt x="8265" y="1041"/>
                    <a:pt x="8265" y="1003"/>
                  </a:cubicBezTo>
                  <a:cubicBezTo>
                    <a:pt x="8265" y="965"/>
                    <a:pt x="8247" y="934"/>
                    <a:pt x="8224" y="934"/>
                  </a:cubicBezTo>
                  <a:close/>
                  <a:moveTo>
                    <a:pt x="8439" y="934"/>
                  </a:moveTo>
                  <a:cubicBezTo>
                    <a:pt x="8417" y="934"/>
                    <a:pt x="8398" y="965"/>
                    <a:pt x="8398" y="1003"/>
                  </a:cubicBezTo>
                  <a:cubicBezTo>
                    <a:pt x="8398" y="1041"/>
                    <a:pt x="8417" y="1071"/>
                    <a:pt x="8439" y="1071"/>
                  </a:cubicBezTo>
                  <a:cubicBezTo>
                    <a:pt x="8462" y="1071"/>
                    <a:pt x="8480" y="1041"/>
                    <a:pt x="8480" y="1003"/>
                  </a:cubicBezTo>
                  <a:cubicBezTo>
                    <a:pt x="8480" y="965"/>
                    <a:pt x="8462" y="934"/>
                    <a:pt x="8439" y="934"/>
                  </a:cubicBezTo>
                  <a:close/>
                  <a:moveTo>
                    <a:pt x="8647" y="934"/>
                  </a:moveTo>
                  <a:cubicBezTo>
                    <a:pt x="8646" y="934"/>
                    <a:pt x="8645" y="935"/>
                    <a:pt x="8644" y="935"/>
                  </a:cubicBezTo>
                  <a:cubicBezTo>
                    <a:pt x="8631" y="955"/>
                    <a:pt x="8619" y="970"/>
                    <a:pt x="8609" y="978"/>
                  </a:cubicBezTo>
                  <a:cubicBezTo>
                    <a:pt x="8607" y="986"/>
                    <a:pt x="8606" y="994"/>
                    <a:pt x="8606" y="1003"/>
                  </a:cubicBezTo>
                  <a:cubicBezTo>
                    <a:pt x="8606" y="1041"/>
                    <a:pt x="8624" y="1071"/>
                    <a:pt x="8647" y="1071"/>
                  </a:cubicBezTo>
                  <a:cubicBezTo>
                    <a:pt x="8669" y="1071"/>
                    <a:pt x="8688" y="1041"/>
                    <a:pt x="8688" y="1003"/>
                  </a:cubicBezTo>
                  <a:cubicBezTo>
                    <a:pt x="8688" y="965"/>
                    <a:pt x="8669" y="934"/>
                    <a:pt x="8647" y="934"/>
                  </a:cubicBezTo>
                  <a:close/>
                  <a:moveTo>
                    <a:pt x="8854" y="934"/>
                  </a:moveTo>
                  <a:cubicBezTo>
                    <a:pt x="8831" y="934"/>
                    <a:pt x="8813" y="965"/>
                    <a:pt x="8813" y="1003"/>
                  </a:cubicBezTo>
                  <a:cubicBezTo>
                    <a:pt x="8813" y="1041"/>
                    <a:pt x="8831" y="1071"/>
                    <a:pt x="8854" y="1071"/>
                  </a:cubicBezTo>
                  <a:cubicBezTo>
                    <a:pt x="8877" y="1071"/>
                    <a:pt x="8895" y="1041"/>
                    <a:pt x="8895" y="1003"/>
                  </a:cubicBezTo>
                  <a:cubicBezTo>
                    <a:pt x="8895" y="965"/>
                    <a:pt x="8877" y="934"/>
                    <a:pt x="8854" y="934"/>
                  </a:cubicBezTo>
                  <a:close/>
                  <a:moveTo>
                    <a:pt x="9069" y="934"/>
                  </a:moveTo>
                  <a:cubicBezTo>
                    <a:pt x="9046" y="934"/>
                    <a:pt x="9028" y="965"/>
                    <a:pt x="9028" y="1003"/>
                  </a:cubicBezTo>
                  <a:cubicBezTo>
                    <a:pt x="9028" y="1019"/>
                    <a:pt x="9031" y="1033"/>
                    <a:pt x="9037" y="1045"/>
                  </a:cubicBezTo>
                  <a:cubicBezTo>
                    <a:pt x="9047" y="1041"/>
                    <a:pt x="9058" y="1037"/>
                    <a:pt x="9069" y="1032"/>
                  </a:cubicBezTo>
                  <a:cubicBezTo>
                    <a:pt x="9083" y="1026"/>
                    <a:pt x="9096" y="1018"/>
                    <a:pt x="9106" y="1003"/>
                  </a:cubicBezTo>
                  <a:cubicBezTo>
                    <a:pt x="9107" y="1001"/>
                    <a:pt x="9108" y="999"/>
                    <a:pt x="9109" y="997"/>
                  </a:cubicBezTo>
                  <a:cubicBezTo>
                    <a:pt x="9108" y="962"/>
                    <a:pt x="9090" y="934"/>
                    <a:pt x="9069" y="934"/>
                  </a:cubicBezTo>
                  <a:close/>
                  <a:moveTo>
                    <a:pt x="13053" y="934"/>
                  </a:moveTo>
                  <a:cubicBezTo>
                    <a:pt x="13030" y="934"/>
                    <a:pt x="13012" y="965"/>
                    <a:pt x="13012" y="1003"/>
                  </a:cubicBezTo>
                  <a:cubicBezTo>
                    <a:pt x="13012" y="1024"/>
                    <a:pt x="13018" y="1043"/>
                    <a:pt x="13027" y="1056"/>
                  </a:cubicBezTo>
                  <a:cubicBezTo>
                    <a:pt x="13033" y="1037"/>
                    <a:pt x="13038" y="1016"/>
                    <a:pt x="13045" y="1003"/>
                  </a:cubicBezTo>
                  <a:cubicBezTo>
                    <a:pt x="13047" y="1000"/>
                    <a:pt x="13048" y="997"/>
                    <a:pt x="13050" y="996"/>
                  </a:cubicBezTo>
                  <a:cubicBezTo>
                    <a:pt x="13051" y="994"/>
                    <a:pt x="13052" y="994"/>
                    <a:pt x="13053" y="993"/>
                  </a:cubicBezTo>
                  <a:cubicBezTo>
                    <a:pt x="13068" y="978"/>
                    <a:pt x="13080" y="981"/>
                    <a:pt x="13092" y="984"/>
                  </a:cubicBezTo>
                  <a:cubicBezTo>
                    <a:pt x="13088" y="955"/>
                    <a:pt x="13072" y="934"/>
                    <a:pt x="13053" y="934"/>
                  </a:cubicBezTo>
                  <a:close/>
                  <a:moveTo>
                    <a:pt x="13696" y="934"/>
                  </a:moveTo>
                  <a:cubicBezTo>
                    <a:pt x="13696" y="942"/>
                    <a:pt x="13695" y="949"/>
                    <a:pt x="13695" y="958"/>
                  </a:cubicBezTo>
                  <a:cubicBezTo>
                    <a:pt x="13695" y="964"/>
                    <a:pt x="13705" y="968"/>
                    <a:pt x="13720" y="970"/>
                  </a:cubicBezTo>
                  <a:cubicBezTo>
                    <a:pt x="13715" y="953"/>
                    <a:pt x="13707" y="940"/>
                    <a:pt x="13696" y="934"/>
                  </a:cubicBezTo>
                  <a:close/>
                  <a:moveTo>
                    <a:pt x="15786" y="934"/>
                  </a:moveTo>
                  <a:cubicBezTo>
                    <a:pt x="15763" y="934"/>
                    <a:pt x="15745" y="965"/>
                    <a:pt x="15745" y="1003"/>
                  </a:cubicBezTo>
                  <a:cubicBezTo>
                    <a:pt x="15745" y="1011"/>
                    <a:pt x="15746" y="1019"/>
                    <a:pt x="15748" y="1027"/>
                  </a:cubicBezTo>
                  <a:cubicBezTo>
                    <a:pt x="15760" y="1034"/>
                    <a:pt x="15773" y="1039"/>
                    <a:pt x="15786" y="1042"/>
                  </a:cubicBezTo>
                  <a:cubicBezTo>
                    <a:pt x="15796" y="1045"/>
                    <a:pt x="15806" y="1047"/>
                    <a:pt x="15817" y="1047"/>
                  </a:cubicBezTo>
                  <a:cubicBezTo>
                    <a:pt x="15823" y="1035"/>
                    <a:pt x="15827" y="1020"/>
                    <a:pt x="15827" y="1003"/>
                  </a:cubicBezTo>
                  <a:cubicBezTo>
                    <a:pt x="15827" y="965"/>
                    <a:pt x="15809" y="934"/>
                    <a:pt x="15786" y="934"/>
                  </a:cubicBezTo>
                  <a:close/>
                  <a:moveTo>
                    <a:pt x="15989" y="934"/>
                  </a:moveTo>
                  <a:cubicBezTo>
                    <a:pt x="15969" y="938"/>
                    <a:pt x="15952" y="967"/>
                    <a:pt x="15952" y="1002"/>
                  </a:cubicBezTo>
                  <a:cubicBezTo>
                    <a:pt x="15952" y="1012"/>
                    <a:pt x="15953" y="1021"/>
                    <a:pt x="15956" y="1029"/>
                  </a:cubicBezTo>
                  <a:cubicBezTo>
                    <a:pt x="15962" y="1021"/>
                    <a:pt x="15969" y="1012"/>
                    <a:pt x="15975" y="1002"/>
                  </a:cubicBezTo>
                  <a:cubicBezTo>
                    <a:pt x="15983" y="988"/>
                    <a:pt x="15989" y="973"/>
                    <a:pt x="15989" y="961"/>
                  </a:cubicBezTo>
                  <a:cubicBezTo>
                    <a:pt x="15989" y="952"/>
                    <a:pt x="15989" y="944"/>
                    <a:pt x="15989" y="934"/>
                  </a:cubicBezTo>
                  <a:close/>
                  <a:moveTo>
                    <a:pt x="11349" y="960"/>
                  </a:moveTo>
                  <a:cubicBezTo>
                    <a:pt x="11343" y="972"/>
                    <a:pt x="11339" y="988"/>
                    <a:pt x="11339" y="1006"/>
                  </a:cubicBezTo>
                  <a:cubicBezTo>
                    <a:pt x="11339" y="1043"/>
                    <a:pt x="11357" y="1074"/>
                    <a:pt x="11380" y="1074"/>
                  </a:cubicBezTo>
                  <a:cubicBezTo>
                    <a:pt x="11397" y="1074"/>
                    <a:pt x="11411" y="1057"/>
                    <a:pt x="11417" y="1032"/>
                  </a:cubicBezTo>
                  <a:cubicBezTo>
                    <a:pt x="11409" y="1026"/>
                    <a:pt x="11399" y="1016"/>
                    <a:pt x="11388" y="1006"/>
                  </a:cubicBezTo>
                  <a:cubicBezTo>
                    <a:pt x="11385" y="1003"/>
                    <a:pt x="11382" y="1000"/>
                    <a:pt x="11380" y="997"/>
                  </a:cubicBezTo>
                  <a:cubicBezTo>
                    <a:pt x="11367" y="984"/>
                    <a:pt x="11355" y="970"/>
                    <a:pt x="11349" y="960"/>
                  </a:cubicBezTo>
                  <a:close/>
                  <a:moveTo>
                    <a:pt x="4643" y="973"/>
                  </a:moveTo>
                  <a:cubicBezTo>
                    <a:pt x="4636" y="973"/>
                    <a:pt x="4630" y="974"/>
                    <a:pt x="4624" y="976"/>
                  </a:cubicBezTo>
                  <a:cubicBezTo>
                    <a:pt x="4622" y="984"/>
                    <a:pt x="4621" y="992"/>
                    <a:pt x="4621" y="1001"/>
                  </a:cubicBezTo>
                  <a:cubicBezTo>
                    <a:pt x="4621" y="1039"/>
                    <a:pt x="4640" y="1070"/>
                    <a:pt x="4662" y="1070"/>
                  </a:cubicBezTo>
                  <a:cubicBezTo>
                    <a:pt x="4674" y="1070"/>
                    <a:pt x="4684" y="1062"/>
                    <a:pt x="4691" y="1050"/>
                  </a:cubicBezTo>
                  <a:cubicBezTo>
                    <a:pt x="4689" y="1032"/>
                    <a:pt x="4686" y="1015"/>
                    <a:pt x="4680" y="1001"/>
                  </a:cubicBezTo>
                  <a:cubicBezTo>
                    <a:pt x="4676" y="994"/>
                    <a:pt x="4672" y="986"/>
                    <a:pt x="4665" y="981"/>
                  </a:cubicBezTo>
                  <a:cubicBezTo>
                    <a:pt x="4664" y="980"/>
                    <a:pt x="4663" y="980"/>
                    <a:pt x="4662" y="980"/>
                  </a:cubicBezTo>
                  <a:cubicBezTo>
                    <a:pt x="4655" y="975"/>
                    <a:pt x="4649" y="973"/>
                    <a:pt x="4643" y="973"/>
                  </a:cubicBezTo>
                  <a:close/>
                  <a:moveTo>
                    <a:pt x="4277" y="986"/>
                  </a:moveTo>
                  <a:cubicBezTo>
                    <a:pt x="4277" y="989"/>
                    <a:pt x="4276" y="994"/>
                    <a:pt x="4276" y="998"/>
                  </a:cubicBezTo>
                  <a:cubicBezTo>
                    <a:pt x="4276" y="1001"/>
                    <a:pt x="4277" y="1003"/>
                    <a:pt x="4277" y="1005"/>
                  </a:cubicBezTo>
                  <a:cubicBezTo>
                    <a:pt x="4278" y="1008"/>
                    <a:pt x="4278" y="1011"/>
                    <a:pt x="4279" y="1013"/>
                  </a:cubicBezTo>
                  <a:cubicBezTo>
                    <a:pt x="4279" y="1011"/>
                    <a:pt x="4279" y="1008"/>
                    <a:pt x="4279" y="1005"/>
                  </a:cubicBezTo>
                  <a:cubicBezTo>
                    <a:pt x="4279" y="998"/>
                    <a:pt x="4278" y="992"/>
                    <a:pt x="4277" y="986"/>
                  </a:cubicBezTo>
                  <a:close/>
                  <a:moveTo>
                    <a:pt x="13519" y="986"/>
                  </a:moveTo>
                  <a:cubicBezTo>
                    <a:pt x="13511" y="991"/>
                    <a:pt x="13505" y="997"/>
                    <a:pt x="13500" y="1005"/>
                  </a:cubicBezTo>
                  <a:cubicBezTo>
                    <a:pt x="13493" y="1015"/>
                    <a:pt x="13488" y="1027"/>
                    <a:pt x="13488" y="1041"/>
                  </a:cubicBezTo>
                  <a:cubicBezTo>
                    <a:pt x="13488" y="1051"/>
                    <a:pt x="13492" y="1060"/>
                    <a:pt x="13498" y="1065"/>
                  </a:cubicBezTo>
                  <a:cubicBezTo>
                    <a:pt x="13511" y="1054"/>
                    <a:pt x="13520" y="1031"/>
                    <a:pt x="13520" y="1005"/>
                  </a:cubicBezTo>
                  <a:cubicBezTo>
                    <a:pt x="13520" y="998"/>
                    <a:pt x="13520" y="992"/>
                    <a:pt x="13519" y="986"/>
                  </a:cubicBezTo>
                  <a:close/>
                  <a:moveTo>
                    <a:pt x="11185" y="998"/>
                  </a:moveTo>
                  <a:cubicBezTo>
                    <a:pt x="11186" y="1017"/>
                    <a:pt x="11189" y="1034"/>
                    <a:pt x="11194" y="1050"/>
                  </a:cubicBezTo>
                  <a:cubicBezTo>
                    <a:pt x="11203" y="1038"/>
                    <a:pt x="11209" y="1019"/>
                    <a:pt x="11209" y="998"/>
                  </a:cubicBezTo>
                  <a:lnTo>
                    <a:pt x="11185" y="998"/>
                  </a:lnTo>
                  <a:close/>
                  <a:moveTo>
                    <a:pt x="11572" y="998"/>
                  </a:moveTo>
                  <a:cubicBezTo>
                    <a:pt x="11562" y="998"/>
                    <a:pt x="11553" y="1003"/>
                    <a:pt x="11546" y="1010"/>
                  </a:cubicBezTo>
                  <a:cubicBezTo>
                    <a:pt x="11549" y="1041"/>
                    <a:pt x="11566" y="1066"/>
                    <a:pt x="11586" y="1066"/>
                  </a:cubicBezTo>
                  <a:cubicBezTo>
                    <a:pt x="11609" y="1066"/>
                    <a:pt x="11626" y="1036"/>
                    <a:pt x="11627" y="998"/>
                  </a:cubicBezTo>
                  <a:lnTo>
                    <a:pt x="11586" y="998"/>
                  </a:lnTo>
                  <a:lnTo>
                    <a:pt x="11572" y="998"/>
                  </a:lnTo>
                  <a:close/>
                  <a:moveTo>
                    <a:pt x="13642" y="998"/>
                  </a:moveTo>
                  <a:cubicBezTo>
                    <a:pt x="13642" y="1002"/>
                    <a:pt x="13642" y="1005"/>
                    <a:pt x="13642" y="1009"/>
                  </a:cubicBezTo>
                  <a:cubicBezTo>
                    <a:pt x="13642" y="1010"/>
                    <a:pt x="13642" y="1010"/>
                    <a:pt x="13642" y="1011"/>
                  </a:cubicBezTo>
                  <a:cubicBezTo>
                    <a:pt x="13644" y="1011"/>
                    <a:pt x="13646" y="1010"/>
                    <a:pt x="13648" y="1010"/>
                  </a:cubicBezTo>
                  <a:cubicBezTo>
                    <a:pt x="13648" y="1009"/>
                    <a:pt x="13647" y="1009"/>
                    <a:pt x="13647" y="1009"/>
                  </a:cubicBezTo>
                  <a:cubicBezTo>
                    <a:pt x="13646" y="1005"/>
                    <a:pt x="13644" y="1002"/>
                    <a:pt x="13642" y="998"/>
                  </a:cubicBezTo>
                  <a:close/>
                  <a:moveTo>
                    <a:pt x="5049" y="1011"/>
                  </a:moveTo>
                  <a:cubicBezTo>
                    <a:pt x="5048" y="1015"/>
                    <a:pt x="5046" y="1019"/>
                    <a:pt x="5044" y="1023"/>
                  </a:cubicBezTo>
                  <a:cubicBezTo>
                    <a:pt x="5050" y="1048"/>
                    <a:pt x="5064" y="1066"/>
                    <a:pt x="5082" y="1066"/>
                  </a:cubicBezTo>
                  <a:cubicBezTo>
                    <a:pt x="5101" y="1066"/>
                    <a:pt x="5118" y="1042"/>
                    <a:pt x="5122" y="1011"/>
                  </a:cubicBezTo>
                  <a:lnTo>
                    <a:pt x="5082" y="1011"/>
                  </a:lnTo>
                  <a:cubicBezTo>
                    <a:pt x="5082" y="1011"/>
                    <a:pt x="5049" y="1011"/>
                    <a:pt x="5049" y="1011"/>
                  </a:cubicBezTo>
                  <a:close/>
                  <a:moveTo>
                    <a:pt x="4908" y="1037"/>
                  </a:moveTo>
                  <a:cubicBezTo>
                    <a:pt x="4894" y="1038"/>
                    <a:pt x="4881" y="1041"/>
                    <a:pt x="4871" y="1041"/>
                  </a:cubicBezTo>
                  <a:cubicBezTo>
                    <a:pt x="4870" y="1041"/>
                    <a:pt x="4868" y="1042"/>
                    <a:pt x="4867" y="1042"/>
                  </a:cubicBezTo>
                  <a:cubicBezTo>
                    <a:pt x="4857" y="1042"/>
                    <a:pt x="4847" y="1034"/>
                    <a:pt x="4836" y="1041"/>
                  </a:cubicBezTo>
                  <a:cubicBezTo>
                    <a:pt x="4844" y="1061"/>
                    <a:pt x="4856" y="1074"/>
                    <a:pt x="4871" y="1074"/>
                  </a:cubicBezTo>
                  <a:cubicBezTo>
                    <a:pt x="4887" y="1074"/>
                    <a:pt x="4901" y="1059"/>
                    <a:pt x="4908" y="1037"/>
                  </a:cubicBezTo>
                  <a:close/>
                  <a:moveTo>
                    <a:pt x="15960" y="1038"/>
                  </a:moveTo>
                  <a:cubicBezTo>
                    <a:pt x="15967" y="1060"/>
                    <a:pt x="15980" y="1074"/>
                    <a:pt x="15996" y="1074"/>
                  </a:cubicBezTo>
                  <a:cubicBezTo>
                    <a:pt x="16006" y="1074"/>
                    <a:pt x="16015" y="1068"/>
                    <a:pt x="16023" y="1058"/>
                  </a:cubicBezTo>
                  <a:cubicBezTo>
                    <a:pt x="16015" y="1050"/>
                    <a:pt x="16006" y="1042"/>
                    <a:pt x="15996" y="1042"/>
                  </a:cubicBezTo>
                  <a:cubicBezTo>
                    <a:pt x="15996" y="1042"/>
                    <a:pt x="15995" y="1042"/>
                    <a:pt x="15995" y="1042"/>
                  </a:cubicBezTo>
                  <a:cubicBezTo>
                    <a:pt x="15981" y="1042"/>
                    <a:pt x="15974" y="1034"/>
                    <a:pt x="15960" y="1038"/>
                  </a:cubicBezTo>
                  <a:close/>
                  <a:moveTo>
                    <a:pt x="4364" y="1114"/>
                  </a:moveTo>
                  <a:cubicBezTo>
                    <a:pt x="4361" y="1119"/>
                    <a:pt x="4358" y="1122"/>
                    <a:pt x="4355" y="1122"/>
                  </a:cubicBezTo>
                  <a:cubicBezTo>
                    <a:pt x="4348" y="1122"/>
                    <a:pt x="4340" y="1119"/>
                    <a:pt x="4331" y="1114"/>
                  </a:cubicBezTo>
                  <a:cubicBezTo>
                    <a:pt x="4317" y="1125"/>
                    <a:pt x="4307" y="1149"/>
                    <a:pt x="4307" y="1176"/>
                  </a:cubicBezTo>
                  <a:cubicBezTo>
                    <a:pt x="4307" y="1186"/>
                    <a:pt x="4308" y="1195"/>
                    <a:pt x="4310" y="1203"/>
                  </a:cubicBezTo>
                  <a:cubicBezTo>
                    <a:pt x="4329" y="1213"/>
                    <a:pt x="4353" y="1215"/>
                    <a:pt x="4381" y="1216"/>
                  </a:cubicBezTo>
                  <a:cubicBezTo>
                    <a:pt x="4386" y="1204"/>
                    <a:pt x="4389" y="1191"/>
                    <a:pt x="4389" y="1176"/>
                  </a:cubicBezTo>
                  <a:cubicBezTo>
                    <a:pt x="4389" y="1148"/>
                    <a:pt x="4379" y="1124"/>
                    <a:pt x="4364" y="1114"/>
                  </a:cubicBezTo>
                  <a:close/>
                  <a:moveTo>
                    <a:pt x="4555" y="1114"/>
                  </a:moveTo>
                  <a:cubicBezTo>
                    <a:pt x="4532" y="1114"/>
                    <a:pt x="4514" y="1144"/>
                    <a:pt x="4514" y="1182"/>
                  </a:cubicBezTo>
                  <a:cubicBezTo>
                    <a:pt x="4514" y="1220"/>
                    <a:pt x="4532" y="1250"/>
                    <a:pt x="4555" y="1250"/>
                  </a:cubicBezTo>
                  <a:cubicBezTo>
                    <a:pt x="4578" y="1250"/>
                    <a:pt x="4596" y="1220"/>
                    <a:pt x="4596" y="1182"/>
                  </a:cubicBezTo>
                  <a:cubicBezTo>
                    <a:pt x="4596" y="1144"/>
                    <a:pt x="4578" y="1114"/>
                    <a:pt x="4555" y="1114"/>
                  </a:cubicBezTo>
                  <a:close/>
                  <a:moveTo>
                    <a:pt x="4762" y="1114"/>
                  </a:moveTo>
                  <a:cubicBezTo>
                    <a:pt x="4740" y="1114"/>
                    <a:pt x="4721" y="1144"/>
                    <a:pt x="4721" y="1182"/>
                  </a:cubicBezTo>
                  <a:cubicBezTo>
                    <a:pt x="4721" y="1220"/>
                    <a:pt x="4740" y="1250"/>
                    <a:pt x="4762" y="1250"/>
                  </a:cubicBezTo>
                  <a:cubicBezTo>
                    <a:pt x="4771" y="1250"/>
                    <a:pt x="4779" y="1246"/>
                    <a:pt x="4786" y="1238"/>
                  </a:cubicBezTo>
                  <a:cubicBezTo>
                    <a:pt x="4779" y="1240"/>
                    <a:pt x="4773" y="1238"/>
                    <a:pt x="4773" y="1222"/>
                  </a:cubicBezTo>
                  <a:cubicBezTo>
                    <a:pt x="4773" y="1196"/>
                    <a:pt x="4788" y="1187"/>
                    <a:pt x="4788" y="1158"/>
                  </a:cubicBezTo>
                  <a:cubicBezTo>
                    <a:pt x="4788" y="1137"/>
                    <a:pt x="4775" y="1128"/>
                    <a:pt x="4768" y="1114"/>
                  </a:cubicBezTo>
                  <a:cubicBezTo>
                    <a:pt x="4766" y="1114"/>
                    <a:pt x="4764" y="1114"/>
                    <a:pt x="4762" y="1114"/>
                  </a:cubicBezTo>
                  <a:close/>
                  <a:moveTo>
                    <a:pt x="4977" y="1114"/>
                  </a:moveTo>
                  <a:cubicBezTo>
                    <a:pt x="4955" y="1114"/>
                    <a:pt x="4936" y="1144"/>
                    <a:pt x="4936" y="1182"/>
                  </a:cubicBezTo>
                  <a:cubicBezTo>
                    <a:pt x="4936" y="1220"/>
                    <a:pt x="4955" y="1250"/>
                    <a:pt x="4977" y="1250"/>
                  </a:cubicBezTo>
                  <a:cubicBezTo>
                    <a:pt x="5000" y="1250"/>
                    <a:pt x="5018" y="1220"/>
                    <a:pt x="5018" y="1182"/>
                  </a:cubicBezTo>
                  <a:cubicBezTo>
                    <a:pt x="5018" y="1144"/>
                    <a:pt x="5000" y="1114"/>
                    <a:pt x="4977" y="1114"/>
                  </a:cubicBezTo>
                  <a:close/>
                  <a:moveTo>
                    <a:pt x="5184" y="1114"/>
                  </a:moveTo>
                  <a:cubicBezTo>
                    <a:pt x="5162" y="1114"/>
                    <a:pt x="5143" y="1144"/>
                    <a:pt x="5143" y="1182"/>
                  </a:cubicBezTo>
                  <a:cubicBezTo>
                    <a:pt x="5143" y="1220"/>
                    <a:pt x="5162" y="1250"/>
                    <a:pt x="5184" y="1250"/>
                  </a:cubicBezTo>
                  <a:cubicBezTo>
                    <a:pt x="5207" y="1250"/>
                    <a:pt x="5225" y="1220"/>
                    <a:pt x="5225" y="1182"/>
                  </a:cubicBezTo>
                  <a:cubicBezTo>
                    <a:pt x="5225" y="1144"/>
                    <a:pt x="5207" y="1114"/>
                    <a:pt x="5184" y="1114"/>
                  </a:cubicBezTo>
                  <a:close/>
                  <a:moveTo>
                    <a:pt x="5392" y="1114"/>
                  </a:moveTo>
                  <a:cubicBezTo>
                    <a:pt x="5369" y="1114"/>
                    <a:pt x="5351" y="1144"/>
                    <a:pt x="5351" y="1182"/>
                  </a:cubicBezTo>
                  <a:cubicBezTo>
                    <a:pt x="5351" y="1220"/>
                    <a:pt x="5369" y="1250"/>
                    <a:pt x="5392" y="1250"/>
                  </a:cubicBezTo>
                  <a:cubicBezTo>
                    <a:pt x="5414" y="1250"/>
                    <a:pt x="5433" y="1220"/>
                    <a:pt x="5433" y="1182"/>
                  </a:cubicBezTo>
                  <a:cubicBezTo>
                    <a:pt x="5433" y="1144"/>
                    <a:pt x="5414" y="1114"/>
                    <a:pt x="5392" y="1114"/>
                  </a:cubicBezTo>
                  <a:close/>
                  <a:moveTo>
                    <a:pt x="5607" y="1114"/>
                  </a:moveTo>
                  <a:cubicBezTo>
                    <a:pt x="5584" y="1114"/>
                    <a:pt x="5566" y="1144"/>
                    <a:pt x="5566" y="1182"/>
                  </a:cubicBezTo>
                  <a:cubicBezTo>
                    <a:pt x="5566" y="1218"/>
                    <a:pt x="5583" y="1248"/>
                    <a:pt x="5604" y="1250"/>
                  </a:cubicBezTo>
                  <a:cubicBezTo>
                    <a:pt x="5614" y="1245"/>
                    <a:pt x="5623" y="1240"/>
                    <a:pt x="5632" y="1234"/>
                  </a:cubicBezTo>
                  <a:cubicBezTo>
                    <a:pt x="5632" y="1234"/>
                    <a:pt x="5633" y="1234"/>
                    <a:pt x="5633" y="1234"/>
                  </a:cubicBezTo>
                  <a:cubicBezTo>
                    <a:pt x="5642" y="1222"/>
                    <a:pt x="5648" y="1203"/>
                    <a:pt x="5648" y="1182"/>
                  </a:cubicBezTo>
                  <a:cubicBezTo>
                    <a:pt x="5648" y="1144"/>
                    <a:pt x="5629" y="1114"/>
                    <a:pt x="5607" y="1114"/>
                  </a:cubicBezTo>
                  <a:close/>
                  <a:moveTo>
                    <a:pt x="5795" y="1114"/>
                  </a:moveTo>
                  <a:cubicBezTo>
                    <a:pt x="5784" y="1122"/>
                    <a:pt x="5776" y="1137"/>
                    <a:pt x="5773" y="1156"/>
                  </a:cubicBezTo>
                  <a:cubicBezTo>
                    <a:pt x="5780" y="1142"/>
                    <a:pt x="5787" y="1128"/>
                    <a:pt x="5795" y="1114"/>
                  </a:cubicBezTo>
                  <a:close/>
                  <a:moveTo>
                    <a:pt x="6236" y="1114"/>
                  </a:moveTo>
                  <a:cubicBezTo>
                    <a:pt x="6214" y="1114"/>
                    <a:pt x="6195" y="1144"/>
                    <a:pt x="6195" y="1182"/>
                  </a:cubicBezTo>
                  <a:cubicBezTo>
                    <a:pt x="6195" y="1220"/>
                    <a:pt x="6214" y="1250"/>
                    <a:pt x="6236" y="1250"/>
                  </a:cubicBezTo>
                  <a:cubicBezTo>
                    <a:pt x="6259" y="1250"/>
                    <a:pt x="6277" y="1220"/>
                    <a:pt x="6277" y="1182"/>
                  </a:cubicBezTo>
                  <a:cubicBezTo>
                    <a:pt x="6277" y="1144"/>
                    <a:pt x="6259" y="1114"/>
                    <a:pt x="6236" y="1114"/>
                  </a:cubicBezTo>
                  <a:close/>
                  <a:moveTo>
                    <a:pt x="6443" y="1114"/>
                  </a:moveTo>
                  <a:cubicBezTo>
                    <a:pt x="6421" y="1114"/>
                    <a:pt x="6402" y="1144"/>
                    <a:pt x="6402" y="1182"/>
                  </a:cubicBezTo>
                  <a:cubicBezTo>
                    <a:pt x="6402" y="1220"/>
                    <a:pt x="6421" y="1250"/>
                    <a:pt x="6443" y="1250"/>
                  </a:cubicBezTo>
                  <a:cubicBezTo>
                    <a:pt x="6466" y="1250"/>
                    <a:pt x="6484" y="1220"/>
                    <a:pt x="6484" y="1182"/>
                  </a:cubicBezTo>
                  <a:cubicBezTo>
                    <a:pt x="6484" y="1144"/>
                    <a:pt x="6466" y="1114"/>
                    <a:pt x="6443" y="1114"/>
                  </a:cubicBezTo>
                  <a:close/>
                  <a:moveTo>
                    <a:pt x="6651" y="1114"/>
                  </a:moveTo>
                  <a:cubicBezTo>
                    <a:pt x="6628" y="1114"/>
                    <a:pt x="6610" y="1144"/>
                    <a:pt x="6610" y="1182"/>
                  </a:cubicBezTo>
                  <a:cubicBezTo>
                    <a:pt x="6610" y="1220"/>
                    <a:pt x="6628" y="1250"/>
                    <a:pt x="6651" y="1250"/>
                  </a:cubicBezTo>
                  <a:cubicBezTo>
                    <a:pt x="6673" y="1250"/>
                    <a:pt x="6692" y="1220"/>
                    <a:pt x="6692" y="1182"/>
                  </a:cubicBezTo>
                  <a:cubicBezTo>
                    <a:pt x="6692" y="1144"/>
                    <a:pt x="6673" y="1114"/>
                    <a:pt x="6651" y="1114"/>
                  </a:cubicBezTo>
                  <a:close/>
                  <a:moveTo>
                    <a:pt x="6866" y="1114"/>
                  </a:moveTo>
                  <a:cubicBezTo>
                    <a:pt x="6843" y="1114"/>
                    <a:pt x="6825" y="1144"/>
                    <a:pt x="6825" y="1182"/>
                  </a:cubicBezTo>
                  <a:cubicBezTo>
                    <a:pt x="6825" y="1220"/>
                    <a:pt x="6843" y="1250"/>
                    <a:pt x="6866" y="1250"/>
                  </a:cubicBezTo>
                  <a:cubicBezTo>
                    <a:pt x="6888" y="1250"/>
                    <a:pt x="6907" y="1220"/>
                    <a:pt x="6907" y="1182"/>
                  </a:cubicBezTo>
                  <a:cubicBezTo>
                    <a:pt x="6907" y="1144"/>
                    <a:pt x="6888" y="1114"/>
                    <a:pt x="6866" y="1114"/>
                  </a:cubicBezTo>
                  <a:close/>
                  <a:moveTo>
                    <a:pt x="7073" y="1114"/>
                  </a:moveTo>
                  <a:cubicBezTo>
                    <a:pt x="7050" y="1114"/>
                    <a:pt x="7032" y="1144"/>
                    <a:pt x="7032" y="1182"/>
                  </a:cubicBezTo>
                  <a:cubicBezTo>
                    <a:pt x="7032" y="1220"/>
                    <a:pt x="7050" y="1250"/>
                    <a:pt x="7073" y="1250"/>
                  </a:cubicBezTo>
                  <a:cubicBezTo>
                    <a:pt x="7096" y="1250"/>
                    <a:pt x="7114" y="1220"/>
                    <a:pt x="7114" y="1182"/>
                  </a:cubicBezTo>
                  <a:cubicBezTo>
                    <a:pt x="7114" y="1144"/>
                    <a:pt x="7096" y="1114"/>
                    <a:pt x="7073" y="1114"/>
                  </a:cubicBezTo>
                  <a:close/>
                  <a:moveTo>
                    <a:pt x="7280" y="1114"/>
                  </a:moveTo>
                  <a:cubicBezTo>
                    <a:pt x="7258" y="1114"/>
                    <a:pt x="7239" y="1144"/>
                    <a:pt x="7239" y="1182"/>
                  </a:cubicBezTo>
                  <a:cubicBezTo>
                    <a:pt x="7239" y="1220"/>
                    <a:pt x="7258" y="1250"/>
                    <a:pt x="7280" y="1250"/>
                  </a:cubicBezTo>
                  <a:cubicBezTo>
                    <a:pt x="7303" y="1250"/>
                    <a:pt x="7321" y="1220"/>
                    <a:pt x="7321" y="1182"/>
                  </a:cubicBezTo>
                  <a:cubicBezTo>
                    <a:pt x="7321" y="1144"/>
                    <a:pt x="7303" y="1114"/>
                    <a:pt x="7280" y="1114"/>
                  </a:cubicBezTo>
                  <a:close/>
                  <a:moveTo>
                    <a:pt x="7495" y="1114"/>
                  </a:moveTo>
                  <a:cubicBezTo>
                    <a:pt x="7473" y="1114"/>
                    <a:pt x="7454" y="1144"/>
                    <a:pt x="7454" y="1182"/>
                  </a:cubicBezTo>
                  <a:cubicBezTo>
                    <a:pt x="7454" y="1220"/>
                    <a:pt x="7473" y="1250"/>
                    <a:pt x="7495" y="1250"/>
                  </a:cubicBezTo>
                  <a:cubicBezTo>
                    <a:pt x="7518" y="1250"/>
                    <a:pt x="7536" y="1220"/>
                    <a:pt x="7536" y="1182"/>
                  </a:cubicBezTo>
                  <a:cubicBezTo>
                    <a:pt x="7536" y="1144"/>
                    <a:pt x="7518" y="1114"/>
                    <a:pt x="7495" y="1114"/>
                  </a:cubicBezTo>
                  <a:close/>
                  <a:moveTo>
                    <a:pt x="7702" y="1114"/>
                  </a:moveTo>
                  <a:cubicBezTo>
                    <a:pt x="7680" y="1114"/>
                    <a:pt x="7661" y="1144"/>
                    <a:pt x="7661" y="1182"/>
                  </a:cubicBezTo>
                  <a:cubicBezTo>
                    <a:pt x="7661" y="1220"/>
                    <a:pt x="7680" y="1250"/>
                    <a:pt x="7702" y="1250"/>
                  </a:cubicBezTo>
                  <a:cubicBezTo>
                    <a:pt x="7725" y="1250"/>
                    <a:pt x="7743" y="1220"/>
                    <a:pt x="7743" y="1182"/>
                  </a:cubicBezTo>
                  <a:cubicBezTo>
                    <a:pt x="7743" y="1144"/>
                    <a:pt x="7725" y="1114"/>
                    <a:pt x="7702" y="1114"/>
                  </a:cubicBezTo>
                  <a:close/>
                  <a:moveTo>
                    <a:pt x="7910" y="1114"/>
                  </a:moveTo>
                  <a:cubicBezTo>
                    <a:pt x="7887" y="1114"/>
                    <a:pt x="7869" y="1144"/>
                    <a:pt x="7869" y="1182"/>
                  </a:cubicBezTo>
                  <a:cubicBezTo>
                    <a:pt x="7869" y="1220"/>
                    <a:pt x="7887" y="1250"/>
                    <a:pt x="7910" y="1250"/>
                  </a:cubicBezTo>
                  <a:cubicBezTo>
                    <a:pt x="7932" y="1250"/>
                    <a:pt x="7951" y="1220"/>
                    <a:pt x="7951" y="1182"/>
                  </a:cubicBezTo>
                  <a:cubicBezTo>
                    <a:pt x="7951" y="1144"/>
                    <a:pt x="7932" y="1114"/>
                    <a:pt x="7910" y="1114"/>
                  </a:cubicBezTo>
                  <a:close/>
                  <a:moveTo>
                    <a:pt x="8125" y="1114"/>
                  </a:moveTo>
                  <a:cubicBezTo>
                    <a:pt x="8102" y="1114"/>
                    <a:pt x="8084" y="1144"/>
                    <a:pt x="8084" y="1182"/>
                  </a:cubicBezTo>
                  <a:cubicBezTo>
                    <a:pt x="8084" y="1220"/>
                    <a:pt x="8102" y="1250"/>
                    <a:pt x="8125" y="1250"/>
                  </a:cubicBezTo>
                  <a:cubicBezTo>
                    <a:pt x="8147" y="1250"/>
                    <a:pt x="8166" y="1220"/>
                    <a:pt x="8166" y="1182"/>
                  </a:cubicBezTo>
                  <a:cubicBezTo>
                    <a:pt x="8166" y="1144"/>
                    <a:pt x="8147" y="1114"/>
                    <a:pt x="8125" y="1114"/>
                  </a:cubicBezTo>
                  <a:close/>
                  <a:moveTo>
                    <a:pt x="8332" y="1114"/>
                  </a:moveTo>
                  <a:cubicBezTo>
                    <a:pt x="8309" y="1114"/>
                    <a:pt x="8291" y="1144"/>
                    <a:pt x="8291" y="1182"/>
                  </a:cubicBezTo>
                  <a:cubicBezTo>
                    <a:pt x="8291" y="1220"/>
                    <a:pt x="8309" y="1250"/>
                    <a:pt x="8332" y="1250"/>
                  </a:cubicBezTo>
                  <a:cubicBezTo>
                    <a:pt x="8355" y="1250"/>
                    <a:pt x="8373" y="1220"/>
                    <a:pt x="8373" y="1182"/>
                  </a:cubicBezTo>
                  <a:cubicBezTo>
                    <a:pt x="8373" y="1144"/>
                    <a:pt x="8355" y="1114"/>
                    <a:pt x="8332" y="1114"/>
                  </a:cubicBezTo>
                  <a:close/>
                  <a:moveTo>
                    <a:pt x="8539" y="1114"/>
                  </a:moveTo>
                  <a:cubicBezTo>
                    <a:pt x="8517" y="1114"/>
                    <a:pt x="8498" y="1144"/>
                    <a:pt x="8498" y="1182"/>
                  </a:cubicBezTo>
                  <a:cubicBezTo>
                    <a:pt x="8498" y="1220"/>
                    <a:pt x="8517" y="1250"/>
                    <a:pt x="8539" y="1250"/>
                  </a:cubicBezTo>
                  <a:cubicBezTo>
                    <a:pt x="8562" y="1250"/>
                    <a:pt x="8580" y="1220"/>
                    <a:pt x="8580" y="1182"/>
                  </a:cubicBezTo>
                  <a:cubicBezTo>
                    <a:pt x="8580" y="1144"/>
                    <a:pt x="8562" y="1114"/>
                    <a:pt x="8539" y="1114"/>
                  </a:cubicBezTo>
                  <a:close/>
                  <a:moveTo>
                    <a:pt x="8754" y="1114"/>
                  </a:moveTo>
                  <a:cubicBezTo>
                    <a:pt x="8732" y="1114"/>
                    <a:pt x="8713" y="1144"/>
                    <a:pt x="8713" y="1182"/>
                  </a:cubicBezTo>
                  <a:cubicBezTo>
                    <a:pt x="8713" y="1220"/>
                    <a:pt x="8732" y="1250"/>
                    <a:pt x="8754" y="1250"/>
                  </a:cubicBezTo>
                  <a:cubicBezTo>
                    <a:pt x="8777" y="1250"/>
                    <a:pt x="8795" y="1220"/>
                    <a:pt x="8795" y="1182"/>
                  </a:cubicBezTo>
                  <a:cubicBezTo>
                    <a:pt x="8795" y="1144"/>
                    <a:pt x="8777" y="1114"/>
                    <a:pt x="8754" y="1114"/>
                  </a:cubicBezTo>
                  <a:close/>
                  <a:moveTo>
                    <a:pt x="8961" y="1114"/>
                  </a:moveTo>
                  <a:cubicBezTo>
                    <a:pt x="8939" y="1114"/>
                    <a:pt x="8920" y="1144"/>
                    <a:pt x="8920" y="1182"/>
                  </a:cubicBezTo>
                  <a:cubicBezTo>
                    <a:pt x="8920" y="1202"/>
                    <a:pt x="8925" y="1219"/>
                    <a:pt x="8934" y="1232"/>
                  </a:cubicBezTo>
                  <a:cubicBezTo>
                    <a:pt x="8933" y="1227"/>
                    <a:pt x="8933" y="1221"/>
                    <a:pt x="8933" y="1213"/>
                  </a:cubicBezTo>
                  <a:cubicBezTo>
                    <a:pt x="8955" y="1201"/>
                    <a:pt x="8982" y="1191"/>
                    <a:pt x="9002" y="1172"/>
                  </a:cubicBezTo>
                  <a:cubicBezTo>
                    <a:pt x="8999" y="1139"/>
                    <a:pt x="8982" y="1114"/>
                    <a:pt x="8961" y="1114"/>
                  </a:cubicBezTo>
                  <a:close/>
                  <a:moveTo>
                    <a:pt x="11064" y="1114"/>
                  </a:moveTo>
                  <a:cubicBezTo>
                    <a:pt x="11058" y="1114"/>
                    <a:pt x="11053" y="1115"/>
                    <a:pt x="11049" y="1118"/>
                  </a:cubicBezTo>
                  <a:cubicBezTo>
                    <a:pt x="11048" y="1127"/>
                    <a:pt x="11047" y="1136"/>
                    <a:pt x="11047" y="1149"/>
                  </a:cubicBezTo>
                  <a:cubicBezTo>
                    <a:pt x="11047" y="1190"/>
                    <a:pt x="11050" y="1220"/>
                    <a:pt x="11055" y="1249"/>
                  </a:cubicBezTo>
                  <a:cubicBezTo>
                    <a:pt x="11058" y="1250"/>
                    <a:pt x="11061" y="1250"/>
                    <a:pt x="11064" y="1250"/>
                  </a:cubicBezTo>
                  <a:cubicBezTo>
                    <a:pt x="11086" y="1250"/>
                    <a:pt x="11105" y="1220"/>
                    <a:pt x="11105" y="1182"/>
                  </a:cubicBezTo>
                  <a:cubicBezTo>
                    <a:pt x="11105" y="1144"/>
                    <a:pt x="11086" y="1114"/>
                    <a:pt x="11064" y="1114"/>
                  </a:cubicBezTo>
                  <a:close/>
                  <a:moveTo>
                    <a:pt x="11271" y="1114"/>
                  </a:moveTo>
                  <a:cubicBezTo>
                    <a:pt x="11251" y="1114"/>
                    <a:pt x="11234" y="1138"/>
                    <a:pt x="11231" y="1170"/>
                  </a:cubicBezTo>
                  <a:cubicBezTo>
                    <a:pt x="11246" y="1174"/>
                    <a:pt x="11269" y="1158"/>
                    <a:pt x="11290" y="1158"/>
                  </a:cubicBezTo>
                  <a:cubicBezTo>
                    <a:pt x="11291" y="1158"/>
                    <a:pt x="11299" y="1158"/>
                    <a:pt x="11310" y="1160"/>
                  </a:cubicBezTo>
                  <a:cubicBezTo>
                    <a:pt x="11305" y="1133"/>
                    <a:pt x="11289" y="1114"/>
                    <a:pt x="11271" y="1114"/>
                  </a:cubicBezTo>
                  <a:close/>
                  <a:moveTo>
                    <a:pt x="11479" y="1114"/>
                  </a:moveTo>
                  <a:cubicBezTo>
                    <a:pt x="11457" y="1114"/>
                    <a:pt x="11438" y="1144"/>
                    <a:pt x="11438" y="1182"/>
                  </a:cubicBezTo>
                  <a:cubicBezTo>
                    <a:pt x="11438" y="1220"/>
                    <a:pt x="11457" y="1250"/>
                    <a:pt x="11479" y="1250"/>
                  </a:cubicBezTo>
                  <a:cubicBezTo>
                    <a:pt x="11502" y="1250"/>
                    <a:pt x="11520" y="1220"/>
                    <a:pt x="11520" y="1182"/>
                  </a:cubicBezTo>
                  <a:cubicBezTo>
                    <a:pt x="11520" y="1144"/>
                    <a:pt x="11502" y="1114"/>
                    <a:pt x="11479" y="1114"/>
                  </a:cubicBezTo>
                  <a:close/>
                  <a:moveTo>
                    <a:pt x="11694" y="1114"/>
                  </a:moveTo>
                  <a:cubicBezTo>
                    <a:pt x="11672" y="1114"/>
                    <a:pt x="11653" y="1144"/>
                    <a:pt x="11653" y="1182"/>
                  </a:cubicBezTo>
                  <a:cubicBezTo>
                    <a:pt x="11653" y="1199"/>
                    <a:pt x="11657" y="1214"/>
                    <a:pt x="11663" y="1226"/>
                  </a:cubicBezTo>
                  <a:cubicBezTo>
                    <a:pt x="11687" y="1197"/>
                    <a:pt x="11710" y="1167"/>
                    <a:pt x="11728" y="1142"/>
                  </a:cubicBezTo>
                  <a:cubicBezTo>
                    <a:pt x="11720" y="1125"/>
                    <a:pt x="11708" y="1114"/>
                    <a:pt x="11694" y="1114"/>
                  </a:cubicBezTo>
                  <a:close/>
                  <a:moveTo>
                    <a:pt x="15684" y="1114"/>
                  </a:moveTo>
                  <a:cubicBezTo>
                    <a:pt x="15666" y="1114"/>
                    <a:pt x="15651" y="1132"/>
                    <a:pt x="15645" y="1158"/>
                  </a:cubicBezTo>
                  <a:cubicBezTo>
                    <a:pt x="15652" y="1171"/>
                    <a:pt x="15658" y="1179"/>
                    <a:pt x="15663" y="1179"/>
                  </a:cubicBezTo>
                  <a:cubicBezTo>
                    <a:pt x="15676" y="1179"/>
                    <a:pt x="15701" y="1176"/>
                    <a:pt x="15723" y="1164"/>
                  </a:cubicBezTo>
                  <a:cubicBezTo>
                    <a:pt x="15718" y="1135"/>
                    <a:pt x="15702" y="1114"/>
                    <a:pt x="15684" y="1114"/>
                  </a:cubicBezTo>
                  <a:close/>
                  <a:moveTo>
                    <a:pt x="15894" y="1114"/>
                  </a:moveTo>
                  <a:cubicBezTo>
                    <a:pt x="15871" y="1114"/>
                    <a:pt x="15853" y="1144"/>
                    <a:pt x="15853" y="1182"/>
                  </a:cubicBezTo>
                  <a:cubicBezTo>
                    <a:pt x="15853" y="1220"/>
                    <a:pt x="15871" y="1250"/>
                    <a:pt x="15894" y="1250"/>
                  </a:cubicBezTo>
                  <a:cubicBezTo>
                    <a:pt x="15916" y="1250"/>
                    <a:pt x="15935" y="1220"/>
                    <a:pt x="15935" y="1182"/>
                  </a:cubicBezTo>
                  <a:cubicBezTo>
                    <a:pt x="15935" y="1144"/>
                    <a:pt x="15916" y="1114"/>
                    <a:pt x="15894" y="1114"/>
                  </a:cubicBezTo>
                  <a:close/>
                  <a:moveTo>
                    <a:pt x="16101" y="1114"/>
                  </a:moveTo>
                  <a:cubicBezTo>
                    <a:pt x="16078" y="1114"/>
                    <a:pt x="16060" y="1144"/>
                    <a:pt x="16060" y="1182"/>
                  </a:cubicBezTo>
                  <a:cubicBezTo>
                    <a:pt x="16060" y="1220"/>
                    <a:pt x="16078" y="1250"/>
                    <a:pt x="16101" y="1250"/>
                  </a:cubicBezTo>
                  <a:cubicBezTo>
                    <a:pt x="16123" y="1250"/>
                    <a:pt x="16142" y="1220"/>
                    <a:pt x="16142" y="1182"/>
                  </a:cubicBezTo>
                  <a:cubicBezTo>
                    <a:pt x="16142" y="1144"/>
                    <a:pt x="16123" y="1114"/>
                    <a:pt x="16101" y="1114"/>
                  </a:cubicBezTo>
                  <a:close/>
                  <a:moveTo>
                    <a:pt x="4108" y="1126"/>
                  </a:moveTo>
                  <a:cubicBezTo>
                    <a:pt x="4098" y="1139"/>
                    <a:pt x="4092" y="1159"/>
                    <a:pt x="4092" y="1181"/>
                  </a:cubicBezTo>
                  <a:cubicBezTo>
                    <a:pt x="4092" y="1192"/>
                    <a:pt x="4094" y="1203"/>
                    <a:pt x="4097" y="1212"/>
                  </a:cubicBezTo>
                  <a:cubicBezTo>
                    <a:pt x="4097" y="1212"/>
                    <a:pt x="4115" y="1212"/>
                    <a:pt x="4115" y="1212"/>
                  </a:cubicBezTo>
                  <a:lnTo>
                    <a:pt x="4115" y="1127"/>
                  </a:lnTo>
                  <a:cubicBezTo>
                    <a:pt x="4113" y="1127"/>
                    <a:pt x="4111" y="1126"/>
                    <a:pt x="4108" y="1126"/>
                  </a:cubicBezTo>
                  <a:close/>
                  <a:moveTo>
                    <a:pt x="10819" y="1126"/>
                  </a:moveTo>
                  <a:cubicBezTo>
                    <a:pt x="10813" y="1138"/>
                    <a:pt x="10809" y="1154"/>
                    <a:pt x="10809" y="1172"/>
                  </a:cubicBezTo>
                  <a:cubicBezTo>
                    <a:pt x="10809" y="1209"/>
                    <a:pt x="10827" y="1240"/>
                    <a:pt x="10850" y="1240"/>
                  </a:cubicBezTo>
                  <a:cubicBezTo>
                    <a:pt x="10873" y="1240"/>
                    <a:pt x="10891" y="1209"/>
                    <a:pt x="10891" y="1172"/>
                  </a:cubicBezTo>
                  <a:cubicBezTo>
                    <a:pt x="10891" y="1157"/>
                    <a:pt x="10888" y="1144"/>
                    <a:pt x="10883" y="1133"/>
                  </a:cubicBezTo>
                  <a:cubicBezTo>
                    <a:pt x="10859" y="1127"/>
                    <a:pt x="10841" y="1126"/>
                    <a:pt x="10819" y="1126"/>
                  </a:cubicBezTo>
                  <a:close/>
                  <a:moveTo>
                    <a:pt x="11310" y="1190"/>
                  </a:moveTo>
                  <a:cubicBezTo>
                    <a:pt x="11304" y="1191"/>
                    <a:pt x="11298" y="1192"/>
                    <a:pt x="11293" y="1194"/>
                  </a:cubicBezTo>
                  <a:cubicBezTo>
                    <a:pt x="11293" y="1207"/>
                    <a:pt x="11295" y="1218"/>
                    <a:pt x="11298" y="1228"/>
                  </a:cubicBezTo>
                  <a:cubicBezTo>
                    <a:pt x="11304" y="1218"/>
                    <a:pt x="11308" y="1205"/>
                    <a:pt x="11310" y="1190"/>
                  </a:cubicBezTo>
                  <a:close/>
                  <a:moveTo>
                    <a:pt x="16323" y="1229"/>
                  </a:moveTo>
                  <a:cubicBezTo>
                    <a:pt x="16311" y="1229"/>
                    <a:pt x="16300" y="1233"/>
                    <a:pt x="16290" y="1238"/>
                  </a:cubicBezTo>
                  <a:cubicBezTo>
                    <a:pt x="16295" y="1242"/>
                    <a:pt x="16301" y="1245"/>
                    <a:pt x="16307" y="1245"/>
                  </a:cubicBezTo>
                  <a:cubicBezTo>
                    <a:pt x="16317" y="1245"/>
                    <a:pt x="16326" y="1239"/>
                    <a:pt x="16333" y="1229"/>
                  </a:cubicBezTo>
                  <a:lnTo>
                    <a:pt x="16323" y="1229"/>
                  </a:lnTo>
                  <a:close/>
                  <a:moveTo>
                    <a:pt x="4445" y="1280"/>
                  </a:moveTo>
                  <a:cubicBezTo>
                    <a:pt x="4427" y="1280"/>
                    <a:pt x="4412" y="1300"/>
                    <a:pt x="4406" y="1328"/>
                  </a:cubicBezTo>
                  <a:cubicBezTo>
                    <a:pt x="4410" y="1331"/>
                    <a:pt x="4414" y="1333"/>
                    <a:pt x="4419" y="1333"/>
                  </a:cubicBezTo>
                  <a:cubicBezTo>
                    <a:pt x="4430" y="1333"/>
                    <a:pt x="4438" y="1326"/>
                    <a:pt x="4445" y="1318"/>
                  </a:cubicBezTo>
                  <a:cubicBezTo>
                    <a:pt x="4453" y="1311"/>
                    <a:pt x="4462" y="1302"/>
                    <a:pt x="4474" y="1300"/>
                  </a:cubicBezTo>
                  <a:cubicBezTo>
                    <a:pt x="4467" y="1287"/>
                    <a:pt x="4457" y="1280"/>
                    <a:pt x="4445" y="1280"/>
                  </a:cubicBezTo>
                  <a:close/>
                  <a:moveTo>
                    <a:pt x="4662" y="1280"/>
                  </a:moveTo>
                  <a:cubicBezTo>
                    <a:pt x="4640" y="1280"/>
                    <a:pt x="4621" y="1311"/>
                    <a:pt x="4621" y="1348"/>
                  </a:cubicBezTo>
                  <a:cubicBezTo>
                    <a:pt x="4621" y="1386"/>
                    <a:pt x="4640" y="1417"/>
                    <a:pt x="4662" y="1417"/>
                  </a:cubicBezTo>
                  <a:cubicBezTo>
                    <a:pt x="4685" y="1417"/>
                    <a:pt x="4703" y="1386"/>
                    <a:pt x="4703" y="1348"/>
                  </a:cubicBezTo>
                  <a:cubicBezTo>
                    <a:pt x="4703" y="1311"/>
                    <a:pt x="4685" y="1280"/>
                    <a:pt x="4662" y="1280"/>
                  </a:cubicBezTo>
                  <a:close/>
                  <a:moveTo>
                    <a:pt x="4870" y="1280"/>
                  </a:moveTo>
                  <a:cubicBezTo>
                    <a:pt x="4847" y="1280"/>
                    <a:pt x="4829" y="1311"/>
                    <a:pt x="4829" y="1348"/>
                  </a:cubicBezTo>
                  <a:cubicBezTo>
                    <a:pt x="4829" y="1360"/>
                    <a:pt x="4831" y="1371"/>
                    <a:pt x="4834" y="1381"/>
                  </a:cubicBezTo>
                  <a:cubicBezTo>
                    <a:pt x="4844" y="1367"/>
                    <a:pt x="4854" y="1356"/>
                    <a:pt x="4865" y="1354"/>
                  </a:cubicBezTo>
                  <a:cubicBezTo>
                    <a:pt x="4867" y="1354"/>
                    <a:pt x="4868" y="1353"/>
                    <a:pt x="4870" y="1353"/>
                  </a:cubicBezTo>
                  <a:cubicBezTo>
                    <a:pt x="4880" y="1352"/>
                    <a:pt x="4892" y="1353"/>
                    <a:pt x="4902" y="1348"/>
                  </a:cubicBezTo>
                  <a:cubicBezTo>
                    <a:pt x="4905" y="1347"/>
                    <a:pt x="4908" y="1345"/>
                    <a:pt x="4910" y="1341"/>
                  </a:cubicBezTo>
                  <a:cubicBezTo>
                    <a:pt x="4908" y="1307"/>
                    <a:pt x="4891" y="1280"/>
                    <a:pt x="4870" y="1280"/>
                  </a:cubicBezTo>
                  <a:close/>
                  <a:moveTo>
                    <a:pt x="5077" y="1280"/>
                  </a:moveTo>
                  <a:cubicBezTo>
                    <a:pt x="5054" y="1280"/>
                    <a:pt x="5036" y="1311"/>
                    <a:pt x="5036" y="1348"/>
                  </a:cubicBezTo>
                  <a:cubicBezTo>
                    <a:pt x="5036" y="1386"/>
                    <a:pt x="5054" y="1417"/>
                    <a:pt x="5077" y="1417"/>
                  </a:cubicBezTo>
                  <a:cubicBezTo>
                    <a:pt x="5100" y="1417"/>
                    <a:pt x="5118" y="1386"/>
                    <a:pt x="5118" y="1348"/>
                  </a:cubicBezTo>
                  <a:cubicBezTo>
                    <a:pt x="5118" y="1311"/>
                    <a:pt x="5100" y="1280"/>
                    <a:pt x="5077" y="1280"/>
                  </a:cubicBezTo>
                  <a:close/>
                  <a:moveTo>
                    <a:pt x="5292" y="1280"/>
                  </a:moveTo>
                  <a:cubicBezTo>
                    <a:pt x="5269" y="1280"/>
                    <a:pt x="5251" y="1311"/>
                    <a:pt x="5251" y="1348"/>
                  </a:cubicBezTo>
                  <a:cubicBezTo>
                    <a:pt x="5251" y="1386"/>
                    <a:pt x="5269" y="1417"/>
                    <a:pt x="5292" y="1417"/>
                  </a:cubicBezTo>
                  <a:cubicBezTo>
                    <a:pt x="5315" y="1417"/>
                    <a:pt x="5333" y="1386"/>
                    <a:pt x="5333" y="1348"/>
                  </a:cubicBezTo>
                  <a:cubicBezTo>
                    <a:pt x="5333" y="1311"/>
                    <a:pt x="5315" y="1280"/>
                    <a:pt x="5292" y="1280"/>
                  </a:cubicBezTo>
                  <a:close/>
                  <a:moveTo>
                    <a:pt x="5499" y="1280"/>
                  </a:moveTo>
                  <a:cubicBezTo>
                    <a:pt x="5477" y="1280"/>
                    <a:pt x="5458" y="1311"/>
                    <a:pt x="5458" y="1348"/>
                  </a:cubicBezTo>
                  <a:cubicBezTo>
                    <a:pt x="5458" y="1386"/>
                    <a:pt x="5477" y="1417"/>
                    <a:pt x="5499" y="1417"/>
                  </a:cubicBezTo>
                  <a:cubicBezTo>
                    <a:pt x="5503" y="1417"/>
                    <a:pt x="5507" y="1415"/>
                    <a:pt x="5510" y="1414"/>
                  </a:cubicBezTo>
                  <a:cubicBezTo>
                    <a:pt x="5507" y="1410"/>
                    <a:pt x="5503" y="1406"/>
                    <a:pt x="5499" y="1403"/>
                  </a:cubicBezTo>
                  <a:cubicBezTo>
                    <a:pt x="5497" y="1401"/>
                    <a:pt x="5495" y="1399"/>
                    <a:pt x="5493" y="1397"/>
                  </a:cubicBezTo>
                  <a:cubicBezTo>
                    <a:pt x="5495" y="1397"/>
                    <a:pt x="5497" y="1398"/>
                    <a:pt x="5499" y="1398"/>
                  </a:cubicBezTo>
                  <a:cubicBezTo>
                    <a:pt x="5509" y="1400"/>
                    <a:pt x="5517" y="1401"/>
                    <a:pt x="5525" y="1401"/>
                  </a:cubicBezTo>
                  <a:cubicBezTo>
                    <a:pt x="5534" y="1389"/>
                    <a:pt x="5540" y="1370"/>
                    <a:pt x="5540" y="1348"/>
                  </a:cubicBezTo>
                  <a:cubicBezTo>
                    <a:pt x="5540" y="1338"/>
                    <a:pt x="5539" y="1329"/>
                    <a:pt x="5536" y="1320"/>
                  </a:cubicBezTo>
                  <a:cubicBezTo>
                    <a:pt x="5536" y="1320"/>
                    <a:pt x="5499" y="1320"/>
                    <a:pt x="5499" y="1320"/>
                  </a:cubicBezTo>
                  <a:lnTo>
                    <a:pt x="5495" y="1320"/>
                  </a:lnTo>
                  <a:cubicBezTo>
                    <a:pt x="5496" y="1318"/>
                    <a:pt x="5498" y="1316"/>
                    <a:pt x="5499" y="1314"/>
                  </a:cubicBezTo>
                  <a:cubicBezTo>
                    <a:pt x="5506" y="1305"/>
                    <a:pt x="5513" y="1296"/>
                    <a:pt x="5520" y="1290"/>
                  </a:cubicBezTo>
                  <a:cubicBezTo>
                    <a:pt x="5514" y="1283"/>
                    <a:pt x="5507" y="1280"/>
                    <a:pt x="5499" y="1280"/>
                  </a:cubicBezTo>
                  <a:close/>
                  <a:moveTo>
                    <a:pt x="6128" y="1280"/>
                  </a:moveTo>
                  <a:cubicBezTo>
                    <a:pt x="6127" y="1280"/>
                    <a:pt x="6126" y="1280"/>
                    <a:pt x="6125" y="1280"/>
                  </a:cubicBezTo>
                  <a:cubicBezTo>
                    <a:pt x="6117" y="1308"/>
                    <a:pt x="6105" y="1331"/>
                    <a:pt x="6092" y="1348"/>
                  </a:cubicBezTo>
                  <a:cubicBezTo>
                    <a:pt x="6091" y="1350"/>
                    <a:pt x="6090" y="1352"/>
                    <a:pt x="6088" y="1354"/>
                  </a:cubicBezTo>
                  <a:cubicBezTo>
                    <a:pt x="6088" y="1354"/>
                    <a:pt x="6088" y="1354"/>
                    <a:pt x="6088" y="1355"/>
                  </a:cubicBezTo>
                  <a:cubicBezTo>
                    <a:pt x="6090" y="1390"/>
                    <a:pt x="6107" y="1417"/>
                    <a:pt x="6128" y="1417"/>
                  </a:cubicBezTo>
                  <a:cubicBezTo>
                    <a:pt x="6151" y="1417"/>
                    <a:pt x="6169" y="1386"/>
                    <a:pt x="6169" y="1348"/>
                  </a:cubicBezTo>
                  <a:cubicBezTo>
                    <a:pt x="6169" y="1311"/>
                    <a:pt x="6151" y="1280"/>
                    <a:pt x="6128" y="1280"/>
                  </a:cubicBezTo>
                  <a:close/>
                  <a:moveTo>
                    <a:pt x="6336" y="1280"/>
                  </a:moveTo>
                  <a:cubicBezTo>
                    <a:pt x="6313" y="1280"/>
                    <a:pt x="6295" y="1311"/>
                    <a:pt x="6295" y="1348"/>
                  </a:cubicBezTo>
                  <a:cubicBezTo>
                    <a:pt x="6295" y="1386"/>
                    <a:pt x="6313" y="1417"/>
                    <a:pt x="6336" y="1417"/>
                  </a:cubicBezTo>
                  <a:cubicBezTo>
                    <a:pt x="6359" y="1417"/>
                    <a:pt x="6377" y="1386"/>
                    <a:pt x="6377" y="1348"/>
                  </a:cubicBezTo>
                  <a:cubicBezTo>
                    <a:pt x="6377" y="1311"/>
                    <a:pt x="6359" y="1280"/>
                    <a:pt x="6336" y="1280"/>
                  </a:cubicBezTo>
                  <a:close/>
                  <a:moveTo>
                    <a:pt x="6551" y="1280"/>
                  </a:moveTo>
                  <a:cubicBezTo>
                    <a:pt x="6528" y="1280"/>
                    <a:pt x="6510" y="1311"/>
                    <a:pt x="6510" y="1348"/>
                  </a:cubicBezTo>
                  <a:cubicBezTo>
                    <a:pt x="6510" y="1386"/>
                    <a:pt x="6528" y="1417"/>
                    <a:pt x="6551" y="1417"/>
                  </a:cubicBezTo>
                  <a:cubicBezTo>
                    <a:pt x="6574" y="1417"/>
                    <a:pt x="6592" y="1386"/>
                    <a:pt x="6592" y="1348"/>
                  </a:cubicBezTo>
                  <a:cubicBezTo>
                    <a:pt x="6592" y="1311"/>
                    <a:pt x="6574" y="1280"/>
                    <a:pt x="6551" y="1280"/>
                  </a:cubicBezTo>
                  <a:close/>
                  <a:moveTo>
                    <a:pt x="6758" y="1280"/>
                  </a:moveTo>
                  <a:cubicBezTo>
                    <a:pt x="6736" y="1280"/>
                    <a:pt x="6717" y="1311"/>
                    <a:pt x="6717" y="1348"/>
                  </a:cubicBezTo>
                  <a:cubicBezTo>
                    <a:pt x="6717" y="1386"/>
                    <a:pt x="6736" y="1417"/>
                    <a:pt x="6758" y="1417"/>
                  </a:cubicBezTo>
                  <a:cubicBezTo>
                    <a:pt x="6781" y="1417"/>
                    <a:pt x="6799" y="1386"/>
                    <a:pt x="6799" y="1348"/>
                  </a:cubicBezTo>
                  <a:cubicBezTo>
                    <a:pt x="6799" y="1311"/>
                    <a:pt x="6781" y="1280"/>
                    <a:pt x="6758" y="1280"/>
                  </a:cubicBezTo>
                  <a:close/>
                  <a:moveTo>
                    <a:pt x="6965" y="1280"/>
                  </a:moveTo>
                  <a:cubicBezTo>
                    <a:pt x="6943" y="1280"/>
                    <a:pt x="6924" y="1311"/>
                    <a:pt x="6924" y="1348"/>
                  </a:cubicBezTo>
                  <a:cubicBezTo>
                    <a:pt x="6924" y="1386"/>
                    <a:pt x="6943" y="1417"/>
                    <a:pt x="6965" y="1417"/>
                  </a:cubicBezTo>
                  <a:cubicBezTo>
                    <a:pt x="6988" y="1417"/>
                    <a:pt x="7006" y="1386"/>
                    <a:pt x="7006" y="1348"/>
                  </a:cubicBezTo>
                  <a:cubicBezTo>
                    <a:pt x="7006" y="1311"/>
                    <a:pt x="6988" y="1280"/>
                    <a:pt x="6965" y="1280"/>
                  </a:cubicBezTo>
                  <a:close/>
                  <a:moveTo>
                    <a:pt x="7180" y="1280"/>
                  </a:moveTo>
                  <a:cubicBezTo>
                    <a:pt x="7158" y="1280"/>
                    <a:pt x="7139" y="1311"/>
                    <a:pt x="7139" y="1348"/>
                  </a:cubicBezTo>
                  <a:cubicBezTo>
                    <a:pt x="7139" y="1386"/>
                    <a:pt x="7158" y="1417"/>
                    <a:pt x="7180" y="1417"/>
                  </a:cubicBezTo>
                  <a:cubicBezTo>
                    <a:pt x="7203" y="1417"/>
                    <a:pt x="7221" y="1386"/>
                    <a:pt x="7221" y="1348"/>
                  </a:cubicBezTo>
                  <a:cubicBezTo>
                    <a:pt x="7221" y="1311"/>
                    <a:pt x="7203" y="1280"/>
                    <a:pt x="7180" y="1280"/>
                  </a:cubicBezTo>
                  <a:close/>
                  <a:moveTo>
                    <a:pt x="7388" y="1280"/>
                  </a:moveTo>
                  <a:cubicBezTo>
                    <a:pt x="7365" y="1280"/>
                    <a:pt x="7347" y="1311"/>
                    <a:pt x="7347" y="1348"/>
                  </a:cubicBezTo>
                  <a:cubicBezTo>
                    <a:pt x="7347" y="1386"/>
                    <a:pt x="7365" y="1417"/>
                    <a:pt x="7388" y="1417"/>
                  </a:cubicBezTo>
                  <a:cubicBezTo>
                    <a:pt x="7410" y="1417"/>
                    <a:pt x="7429" y="1386"/>
                    <a:pt x="7429" y="1348"/>
                  </a:cubicBezTo>
                  <a:cubicBezTo>
                    <a:pt x="7429" y="1311"/>
                    <a:pt x="7410" y="1280"/>
                    <a:pt x="7388" y="1280"/>
                  </a:cubicBezTo>
                  <a:close/>
                  <a:moveTo>
                    <a:pt x="7595" y="1280"/>
                  </a:moveTo>
                  <a:cubicBezTo>
                    <a:pt x="7572" y="1280"/>
                    <a:pt x="7554" y="1311"/>
                    <a:pt x="7554" y="1348"/>
                  </a:cubicBezTo>
                  <a:cubicBezTo>
                    <a:pt x="7554" y="1386"/>
                    <a:pt x="7572" y="1417"/>
                    <a:pt x="7595" y="1417"/>
                  </a:cubicBezTo>
                  <a:cubicBezTo>
                    <a:pt x="7618" y="1417"/>
                    <a:pt x="7636" y="1386"/>
                    <a:pt x="7636" y="1348"/>
                  </a:cubicBezTo>
                  <a:cubicBezTo>
                    <a:pt x="7636" y="1311"/>
                    <a:pt x="7618" y="1280"/>
                    <a:pt x="7595" y="1280"/>
                  </a:cubicBezTo>
                  <a:close/>
                  <a:moveTo>
                    <a:pt x="7810" y="1280"/>
                  </a:moveTo>
                  <a:cubicBezTo>
                    <a:pt x="7787" y="1280"/>
                    <a:pt x="7769" y="1311"/>
                    <a:pt x="7769" y="1348"/>
                  </a:cubicBezTo>
                  <a:cubicBezTo>
                    <a:pt x="7769" y="1386"/>
                    <a:pt x="7787" y="1417"/>
                    <a:pt x="7810" y="1417"/>
                  </a:cubicBezTo>
                  <a:cubicBezTo>
                    <a:pt x="7833" y="1417"/>
                    <a:pt x="7851" y="1386"/>
                    <a:pt x="7851" y="1348"/>
                  </a:cubicBezTo>
                  <a:cubicBezTo>
                    <a:pt x="7851" y="1311"/>
                    <a:pt x="7833" y="1280"/>
                    <a:pt x="7810" y="1280"/>
                  </a:cubicBezTo>
                  <a:close/>
                  <a:moveTo>
                    <a:pt x="8017" y="1280"/>
                  </a:moveTo>
                  <a:cubicBezTo>
                    <a:pt x="7995" y="1280"/>
                    <a:pt x="7976" y="1311"/>
                    <a:pt x="7976" y="1348"/>
                  </a:cubicBezTo>
                  <a:cubicBezTo>
                    <a:pt x="7976" y="1386"/>
                    <a:pt x="7995" y="1417"/>
                    <a:pt x="8017" y="1417"/>
                  </a:cubicBezTo>
                  <a:cubicBezTo>
                    <a:pt x="8040" y="1417"/>
                    <a:pt x="8058" y="1386"/>
                    <a:pt x="8058" y="1348"/>
                  </a:cubicBezTo>
                  <a:cubicBezTo>
                    <a:pt x="8058" y="1311"/>
                    <a:pt x="8040" y="1280"/>
                    <a:pt x="8017" y="1280"/>
                  </a:cubicBezTo>
                  <a:close/>
                  <a:moveTo>
                    <a:pt x="8224" y="1280"/>
                  </a:moveTo>
                  <a:cubicBezTo>
                    <a:pt x="8202" y="1280"/>
                    <a:pt x="8183" y="1311"/>
                    <a:pt x="8183" y="1348"/>
                  </a:cubicBezTo>
                  <a:cubicBezTo>
                    <a:pt x="8183" y="1386"/>
                    <a:pt x="8202" y="1417"/>
                    <a:pt x="8224" y="1417"/>
                  </a:cubicBezTo>
                  <a:cubicBezTo>
                    <a:pt x="8247" y="1417"/>
                    <a:pt x="8265" y="1386"/>
                    <a:pt x="8265" y="1348"/>
                  </a:cubicBezTo>
                  <a:cubicBezTo>
                    <a:pt x="8265" y="1311"/>
                    <a:pt x="8247" y="1280"/>
                    <a:pt x="8224" y="1280"/>
                  </a:cubicBezTo>
                  <a:close/>
                  <a:moveTo>
                    <a:pt x="8439" y="1280"/>
                  </a:moveTo>
                  <a:cubicBezTo>
                    <a:pt x="8417" y="1280"/>
                    <a:pt x="8398" y="1311"/>
                    <a:pt x="8398" y="1348"/>
                  </a:cubicBezTo>
                  <a:cubicBezTo>
                    <a:pt x="8398" y="1386"/>
                    <a:pt x="8417" y="1417"/>
                    <a:pt x="8439" y="1417"/>
                  </a:cubicBezTo>
                  <a:cubicBezTo>
                    <a:pt x="8462" y="1417"/>
                    <a:pt x="8480" y="1386"/>
                    <a:pt x="8480" y="1348"/>
                  </a:cubicBezTo>
                  <a:cubicBezTo>
                    <a:pt x="8480" y="1311"/>
                    <a:pt x="8462" y="1280"/>
                    <a:pt x="8439" y="1280"/>
                  </a:cubicBezTo>
                  <a:close/>
                  <a:moveTo>
                    <a:pt x="8647" y="1280"/>
                  </a:moveTo>
                  <a:cubicBezTo>
                    <a:pt x="8624" y="1280"/>
                    <a:pt x="8606" y="1311"/>
                    <a:pt x="8606" y="1348"/>
                  </a:cubicBezTo>
                  <a:cubicBezTo>
                    <a:pt x="8606" y="1386"/>
                    <a:pt x="8624" y="1417"/>
                    <a:pt x="8647" y="1417"/>
                  </a:cubicBezTo>
                  <a:cubicBezTo>
                    <a:pt x="8669" y="1417"/>
                    <a:pt x="8688" y="1386"/>
                    <a:pt x="8688" y="1348"/>
                  </a:cubicBezTo>
                  <a:cubicBezTo>
                    <a:pt x="8688" y="1311"/>
                    <a:pt x="8669" y="1280"/>
                    <a:pt x="8647" y="1280"/>
                  </a:cubicBezTo>
                  <a:close/>
                  <a:moveTo>
                    <a:pt x="8854" y="1280"/>
                  </a:moveTo>
                  <a:cubicBezTo>
                    <a:pt x="8831" y="1280"/>
                    <a:pt x="8813" y="1311"/>
                    <a:pt x="8813" y="1348"/>
                  </a:cubicBezTo>
                  <a:cubicBezTo>
                    <a:pt x="8813" y="1386"/>
                    <a:pt x="8831" y="1417"/>
                    <a:pt x="8854" y="1417"/>
                  </a:cubicBezTo>
                  <a:cubicBezTo>
                    <a:pt x="8877" y="1417"/>
                    <a:pt x="8895" y="1386"/>
                    <a:pt x="8895" y="1348"/>
                  </a:cubicBezTo>
                  <a:cubicBezTo>
                    <a:pt x="8895" y="1311"/>
                    <a:pt x="8877" y="1280"/>
                    <a:pt x="8854" y="1280"/>
                  </a:cubicBezTo>
                  <a:close/>
                  <a:moveTo>
                    <a:pt x="10957" y="1280"/>
                  </a:moveTo>
                  <a:cubicBezTo>
                    <a:pt x="10935" y="1280"/>
                    <a:pt x="10916" y="1311"/>
                    <a:pt x="10916" y="1348"/>
                  </a:cubicBezTo>
                  <a:cubicBezTo>
                    <a:pt x="10916" y="1386"/>
                    <a:pt x="10935" y="1417"/>
                    <a:pt x="10957" y="1417"/>
                  </a:cubicBezTo>
                  <a:cubicBezTo>
                    <a:pt x="10980" y="1417"/>
                    <a:pt x="10998" y="1386"/>
                    <a:pt x="10998" y="1348"/>
                  </a:cubicBezTo>
                  <a:cubicBezTo>
                    <a:pt x="10998" y="1311"/>
                    <a:pt x="10980" y="1280"/>
                    <a:pt x="10957" y="1280"/>
                  </a:cubicBezTo>
                  <a:close/>
                  <a:moveTo>
                    <a:pt x="11165" y="1280"/>
                  </a:moveTo>
                  <a:cubicBezTo>
                    <a:pt x="11142" y="1280"/>
                    <a:pt x="11124" y="1311"/>
                    <a:pt x="11124" y="1348"/>
                  </a:cubicBezTo>
                  <a:cubicBezTo>
                    <a:pt x="11124" y="1386"/>
                    <a:pt x="11142" y="1417"/>
                    <a:pt x="11165" y="1417"/>
                  </a:cubicBezTo>
                  <a:cubicBezTo>
                    <a:pt x="11187" y="1417"/>
                    <a:pt x="11206" y="1386"/>
                    <a:pt x="11206" y="1348"/>
                  </a:cubicBezTo>
                  <a:cubicBezTo>
                    <a:pt x="11206" y="1311"/>
                    <a:pt x="11187" y="1280"/>
                    <a:pt x="11165" y="1280"/>
                  </a:cubicBezTo>
                  <a:close/>
                  <a:moveTo>
                    <a:pt x="11584" y="1280"/>
                  </a:moveTo>
                  <a:cubicBezTo>
                    <a:pt x="11567" y="1280"/>
                    <a:pt x="11552" y="1298"/>
                    <a:pt x="11546" y="1324"/>
                  </a:cubicBezTo>
                  <a:cubicBezTo>
                    <a:pt x="11558" y="1317"/>
                    <a:pt x="11571" y="1308"/>
                    <a:pt x="11584" y="1296"/>
                  </a:cubicBezTo>
                  <a:cubicBezTo>
                    <a:pt x="11588" y="1292"/>
                    <a:pt x="11593" y="1288"/>
                    <a:pt x="11597" y="1284"/>
                  </a:cubicBezTo>
                  <a:cubicBezTo>
                    <a:pt x="11593" y="1282"/>
                    <a:pt x="11589" y="1280"/>
                    <a:pt x="11584" y="1280"/>
                  </a:cubicBezTo>
                  <a:close/>
                  <a:moveTo>
                    <a:pt x="15993" y="1280"/>
                  </a:moveTo>
                  <a:cubicBezTo>
                    <a:pt x="15971" y="1280"/>
                    <a:pt x="15952" y="1311"/>
                    <a:pt x="15952" y="1348"/>
                  </a:cubicBezTo>
                  <a:cubicBezTo>
                    <a:pt x="15952" y="1356"/>
                    <a:pt x="15953" y="1363"/>
                    <a:pt x="15955" y="1370"/>
                  </a:cubicBezTo>
                  <a:cubicBezTo>
                    <a:pt x="15967" y="1376"/>
                    <a:pt x="15980" y="1383"/>
                    <a:pt x="15993" y="1389"/>
                  </a:cubicBezTo>
                  <a:cubicBezTo>
                    <a:pt x="16002" y="1393"/>
                    <a:pt x="16011" y="1397"/>
                    <a:pt x="16020" y="1400"/>
                  </a:cubicBezTo>
                  <a:cubicBezTo>
                    <a:pt x="16029" y="1388"/>
                    <a:pt x="16034" y="1369"/>
                    <a:pt x="16034" y="1348"/>
                  </a:cubicBezTo>
                  <a:cubicBezTo>
                    <a:pt x="16034" y="1311"/>
                    <a:pt x="16016" y="1280"/>
                    <a:pt x="15993" y="1280"/>
                  </a:cubicBezTo>
                  <a:close/>
                  <a:moveTo>
                    <a:pt x="10763" y="1293"/>
                  </a:moveTo>
                  <a:cubicBezTo>
                    <a:pt x="10771" y="1311"/>
                    <a:pt x="10779" y="1328"/>
                    <a:pt x="10786" y="1336"/>
                  </a:cubicBezTo>
                  <a:cubicBezTo>
                    <a:pt x="10782" y="1316"/>
                    <a:pt x="10774" y="1301"/>
                    <a:pt x="10763" y="1293"/>
                  </a:cubicBezTo>
                  <a:close/>
                  <a:moveTo>
                    <a:pt x="16402" y="1293"/>
                  </a:moveTo>
                  <a:cubicBezTo>
                    <a:pt x="16386" y="1302"/>
                    <a:pt x="16375" y="1327"/>
                    <a:pt x="16375" y="1357"/>
                  </a:cubicBezTo>
                  <a:cubicBezTo>
                    <a:pt x="16375" y="1395"/>
                    <a:pt x="16393" y="1426"/>
                    <a:pt x="16416" y="1426"/>
                  </a:cubicBezTo>
                  <a:cubicBezTo>
                    <a:pt x="16438" y="1426"/>
                    <a:pt x="16457" y="1395"/>
                    <a:pt x="16457" y="1357"/>
                  </a:cubicBezTo>
                  <a:cubicBezTo>
                    <a:pt x="16457" y="1354"/>
                    <a:pt x="16456" y="1352"/>
                    <a:pt x="16456" y="1349"/>
                  </a:cubicBezTo>
                  <a:cubicBezTo>
                    <a:pt x="16443" y="1330"/>
                    <a:pt x="16428" y="1315"/>
                    <a:pt x="16416" y="1303"/>
                  </a:cubicBezTo>
                  <a:cubicBezTo>
                    <a:pt x="16411" y="1299"/>
                    <a:pt x="16406" y="1295"/>
                    <a:pt x="16402" y="1293"/>
                  </a:cubicBezTo>
                  <a:close/>
                  <a:moveTo>
                    <a:pt x="16237" y="1318"/>
                  </a:moveTo>
                  <a:cubicBezTo>
                    <a:pt x="16232" y="1331"/>
                    <a:pt x="16227" y="1344"/>
                    <a:pt x="16222" y="1358"/>
                  </a:cubicBezTo>
                  <a:cubicBezTo>
                    <a:pt x="16216" y="1374"/>
                    <a:pt x="16210" y="1391"/>
                    <a:pt x="16204" y="1408"/>
                  </a:cubicBezTo>
                  <a:cubicBezTo>
                    <a:pt x="16202" y="1414"/>
                    <a:pt x="16200" y="1419"/>
                    <a:pt x="16198" y="1425"/>
                  </a:cubicBezTo>
                  <a:cubicBezTo>
                    <a:pt x="16200" y="1425"/>
                    <a:pt x="16202" y="1426"/>
                    <a:pt x="16204" y="1426"/>
                  </a:cubicBezTo>
                  <a:cubicBezTo>
                    <a:pt x="16226" y="1426"/>
                    <a:pt x="16245" y="1395"/>
                    <a:pt x="16245" y="1358"/>
                  </a:cubicBezTo>
                  <a:cubicBezTo>
                    <a:pt x="16245" y="1343"/>
                    <a:pt x="16242" y="1329"/>
                    <a:pt x="16237" y="1318"/>
                  </a:cubicBezTo>
                  <a:close/>
                  <a:moveTo>
                    <a:pt x="3778" y="1344"/>
                  </a:moveTo>
                  <a:cubicBezTo>
                    <a:pt x="3777" y="1348"/>
                    <a:pt x="3777" y="1352"/>
                    <a:pt x="3777" y="1357"/>
                  </a:cubicBezTo>
                  <a:cubicBezTo>
                    <a:pt x="3777" y="1395"/>
                    <a:pt x="3795" y="1425"/>
                    <a:pt x="3818" y="1425"/>
                  </a:cubicBezTo>
                  <a:cubicBezTo>
                    <a:pt x="3841" y="1425"/>
                    <a:pt x="3859" y="1395"/>
                    <a:pt x="3859" y="1357"/>
                  </a:cubicBezTo>
                  <a:cubicBezTo>
                    <a:pt x="3859" y="1355"/>
                    <a:pt x="3859" y="1353"/>
                    <a:pt x="3859" y="1351"/>
                  </a:cubicBezTo>
                  <a:cubicBezTo>
                    <a:pt x="3857" y="1351"/>
                    <a:pt x="3856" y="1350"/>
                    <a:pt x="3855" y="1350"/>
                  </a:cubicBezTo>
                  <a:cubicBezTo>
                    <a:pt x="3850" y="1350"/>
                    <a:pt x="3845" y="1353"/>
                    <a:pt x="3841" y="1357"/>
                  </a:cubicBezTo>
                  <a:cubicBezTo>
                    <a:pt x="3834" y="1365"/>
                    <a:pt x="3827" y="1378"/>
                    <a:pt x="3818" y="1382"/>
                  </a:cubicBezTo>
                  <a:cubicBezTo>
                    <a:pt x="3816" y="1383"/>
                    <a:pt x="3814" y="1384"/>
                    <a:pt x="3812" y="1384"/>
                  </a:cubicBezTo>
                  <a:cubicBezTo>
                    <a:pt x="3802" y="1384"/>
                    <a:pt x="3794" y="1371"/>
                    <a:pt x="3785" y="1357"/>
                  </a:cubicBezTo>
                  <a:cubicBezTo>
                    <a:pt x="3783" y="1353"/>
                    <a:pt x="3780" y="1348"/>
                    <a:pt x="3778" y="1344"/>
                  </a:cubicBezTo>
                  <a:close/>
                  <a:moveTo>
                    <a:pt x="4487" y="1357"/>
                  </a:moveTo>
                  <a:cubicBezTo>
                    <a:pt x="4486" y="1357"/>
                    <a:pt x="4485" y="1357"/>
                    <a:pt x="4483" y="1358"/>
                  </a:cubicBezTo>
                  <a:cubicBezTo>
                    <a:pt x="4470" y="1361"/>
                    <a:pt x="4457" y="1365"/>
                    <a:pt x="4446" y="1371"/>
                  </a:cubicBezTo>
                  <a:cubicBezTo>
                    <a:pt x="4432" y="1378"/>
                    <a:pt x="4421" y="1387"/>
                    <a:pt x="4414" y="1400"/>
                  </a:cubicBezTo>
                  <a:cubicBezTo>
                    <a:pt x="4422" y="1416"/>
                    <a:pt x="4433" y="1426"/>
                    <a:pt x="4446" y="1426"/>
                  </a:cubicBezTo>
                  <a:cubicBezTo>
                    <a:pt x="4468" y="1426"/>
                    <a:pt x="4487" y="1395"/>
                    <a:pt x="4487" y="1358"/>
                  </a:cubicBezTo>
                  <a:cubicBezTo>
                    <a:pt x="4487" y="1357"/>
                    <a:pt x="4487" y="1357"/>
                    <a:pt x="4487" y="1357"/>
                  </a:cubicBezTo>
                  <a:close/>
                  <a:moveTo>
                    <a:pt x="5955" y="1370"/>
                  </a:moveTo>
                  <a:cubicBezTo>
                    <a:pt x="5942" y="1369"/>
                    <a:pt x="5929" y="1372"/>
                    <a:pt x="5917" y="1377"/>
                  </a:cubicBezTo>
                  <a:cubicBezTo>
                    <a:pt x="5913" y="1379"/>
                    <a:pt x="5909" y="1380"/>
                    <a:pt x="5905" y="1382"/>
                  </a:cubicBezTo>
                  <a:cubicBezTo>
                    <a:pt x="5899" y="1386"/>
                    <a:pt x="5894" y="1392"/>
                    <a:pt x="5888" y="1396"/>
                  </a:cubicBezTo>
                  <a:cubicBezTo>
                    <a:pt x="5895" y="1408"/>
                    <a:pt x="5906" y="1416"/>
                    <a:pt x="5917" y="1416"/>
                  </a:cubicBezTo>
                  <a:cubicBezTo>
                    <a:pt x="5935" y="1416"/>
                    <a:pt x="5949" y="1396"/>
                    <a:pt x="5955" y="1370"/>
                  </a:cubicBezTo>
                  <a:close/>
                  <a:moveTo>
                    <a:pt x="11339" y="1370"/>
                  </a:moveTo>
                  <a:cubicBezTo>
                    <a:pt x="11342" y="1401"/>
                    <a:pt x="11359" y="1424"/>
                    <a:pt x="11379" y="1424"/>
                  </a:cubicBezTo>
                  <a:cubicBezTo>
                    <a:pt x="11381" y="1424"/>
                    <a:pt x="11383" y="1424"/>
                    <a:pt x="11385" y="1424"/>
                  </a:cubicBezTo>
                  <a:cubicBezTo>
                    <a:pt x="11383" y="1421"/>
                    <a:pt x="11381" y="1418"/>
                    <a:pt x="11379" y="1416"/>
                  </a:cubicBezTo>
                  <a:cubicBezTo>
                    <a:pt x="11366" y="1400"/>
                    <a:pt x="11353" y="1384"/>
                    <a:pt x="11339" y="1370"/>
                  </a:cubicBezTo>
                  <a:close/>
                  <a:moveTo>
                    <a:pt x="10740" y="1382"/>
                  </a:moveTo>
                  <a:cubicBezTo>
                    <a:pt x="10740" y="1384"/>
                    <a:pt x="10741" y="1385"/>
                    <a:pt x="10741" y="1386"/>
                  </a:cubicBezTo>
                  <a:cubicBezTo>
                    <a:pt x="10741" y="1387"/>
                    <a:pt x="10740" y="1387"/>
                    <a:pt x="10740" y="1388"/>
                  </a:cubicBezTo>
                  <a:lnTo>
                    <a:pt x="10743" y="1395"/>
                  </a:lnTo>
                  <a:cubicBezTo>
                    <a:pt x="10743" y="1395"/>
                    <a:pt x="10743" y="1382"/>
                    <a:pt x="10743" y="1382"/>
                  </a:cubicBezTo>
                  <a:cubicBezTo>
                    <a:pt x="10742" y="1383"/>
                    <a:pt x="10742" y="1384"/>
                    <a:pt x="10741" y="1386"/>
                  </a:cubicBezTo>
                  <a:cubicBezTo>
                    <a:pt x="10741" y="1384"/>
                    <a:pt x="10740" y="1382"/>
                    <a:pt x="10740" y="1382"/>
                  </a:cubicBezTo>
                  <a:close/>
                  <a:moveTo>
                    <a:pt x="10740" y="1395"/>
                  </a:moveTo>
                  <a:cubicBezTo>
                    <a:pt x="10735" y="1401"/>
                    <a:pt x="10733" y="1409"/>
                    <a:pt x="10732" y="1418"/>
                  </a:cubicBezTo>
                  <a:cubicBezTo>
                    <a:pt x="10736" y="1421"/>
                    <a:pt x="10741" y="1422"/>
                    <a:pt x="10746" y="1422"/>
                  </a:cubicBezTo>
                  <a:cubicBezTo>
                    <a:pt x="10748" y="1422"/>
                    <a:pt x="10750" y="1422"/>
                    <a:pt x="10752" y="1421"/>
                  </a:cubicBezTo>
                  <a:cubicBezTo>
                    <a:pt x="10750" y="1417"/>
                    <a:pt x="10748" y="1412"/>
                    <a:pt x="10746" y="1407"/>
                  </a:cubicBezTo>
                  <a:cubicBezTo>
                    <a:pt x="10744" y="1403"/>
                    <a:pt x="10742" y="1399"/>
                    <a:pt x="10740" y="1395"/>
                  </a:cubicBezTo>
                  <a:close/>
                  <a:moveTo>
                    <a:pt x="3925" y="1459"/>
                  </a:moveTo>
                  <a:cubicBezTo>
                    <a:pt x="3903" y="1459"/>
                    <a:pt x="3884" y="1490"/>
                    <a:pt x="3884" y="1528"/>
                  </a:cubicBezTo>
                  <a:cubicBezTo>
                    <a:pt x="3884" y="1565"/>
                    <a:pt x="3903" y="1596"/>
                    <a:pt x="3925" y="1596"/>
                  </a:cubicBezTo>
                  <a:cubicBezTo>
                    <a:pt x="3948" y="1596"/>
                    <a:pt x="3966" y="1565"/>
                    <a:pt x="3966" y="1528"/>
                  </a:cubicBezTo>
                  <a:cubicBezTo>
                    <a:pt x="3966" y="1490"/>
                    <a:pt x="3948" y="1459"/>
                    <a:pt x="3925" y="1459"/>
                  </a:cubicBezTo>
                  <a:close/>
                  <a:moveTo>
                    <a:pt x="4132" y="1459"/>
                  </a:moveTo>
                  <a:cubicBezTo>
                    <a:pt x="4126" y="1459"/>
                    <a:pt x="4121" y="1461"/>
                    <a:pt x="4115" y="1465"/>
                  </a:cubicBezTo>
                  <a:cubicBezTo>
                    <a:pt x="4115" y="1468"/>
                    <a:pt x="4115" y="1470"/>
                    <a:pt x="4115" y="1473"/>
                  </a:cubicBezTo>
                  <a:cubicBezTo>
                    <a:pt x="4115" y="1528"/>
                    <a:pt x="4133" y="1558"/>
                    <a:pt x="4153" y="1586"/>
                  </a:cubicBezTo>
                  <a:cubicBezTo>
                    <a:pt x="4165" y="1574"/>
                    <a:pt x="4173" y="1553"/>
                    <a:pt x="4173" y="1528"/>
                  </a:cubicBezTo>
                  <a:cubicBezTo>
                    <a:pt x="4173" y="1490"/>
                    <a:pt x="4155" y="1459"/>
                    <a:pt x="4132" y="1459"/>
                  </a:cubicBezTo>
                  <a:close/>
                  <a:moveTo>
                    <a:pt x="4555" y="1459"/>
                  </a:moveTo>
                  <a:cubicBezTo>
                    <a:pt x="4532" y="1459"/>
                    <a:pt x="4514" y="1490"/>
                    <a:pt x="4514" y="1528"/>
                  </a:cubicBezTo>
                  <a:cubicBezTo>
                    <a:pt x="4514" y="1565"/>
                    <a:pt x="4532" y="1596"/>
                    <a:pt x="4555" y="1596"/>
                  </a:cubicBezTo>
                  <a:cubicBezTo>
                    <a:pt x="4578" y="1596"/>
                    <a:pt x="4596" y="1565"/>
                    <a:pt x="4596" y="1528"/>
                  </a:cubicBezTo>
                  <a:cubicBezTo>
                    <a:pt x="4596" y="1490"/>
                    <a:pt x="4578" y="1459"/>
                    <a:pt x="4555" y="1459"/>
                  </a:cubicBezTo>
                  <a:close/>
                  <a:moveTo>
                    <a:pt x="4761" y="1459"/>
                  </a:moveTo>
                  <a:cubicBezTo>
                    <a:pt x="4752" y="1459"/>
                    <a:pt x="4743" y="1464"/>
                    <a:pt x="4737" y="1472"/>
                  </a:cubicBezTo>
                  <a:cubicBezTo>
                    <a:pt x="4741" y="1486"/>
                    <a:pt x="4748" y="1495"/>
                    <a:pt x="4761" y="1495"/>
                  </a:cubicBezTo>
                  <a:cubicBezTo>
                    <a:pt x="4768" y="1495"/>
                    <a:pt x="4776" y="1485"/>
                    <a:pt x="4784" y="1472"/>
                  </a:cubicBezTo>
                  <a:cubicBezTo>
                    <a:pt x="4777" y="1464"/>
                    <a:pt x="4769" y="1459"/>
                    <a:pt x="4761" y="1459"/>
                  </a:cubicBezTo>
                  <a:close/>
                  <a:moveTo>
                    <a:pt x="4977" y="1459"/>
                  </a:moveTo>
                  <a:cubicBezTo>
                    <a:pt x="4955" y="1459"/>
                    <a:pt x="4936" y="1490"/>
                    <a:pt x="4936" y="1528"/>
                  </a:cubicBezTo>
                  <a:cubicBezTo>
                    <a:pt x="4936" y="1565"/>
                    <a:pt x="4955" y="1596"/>
                    <a:pt x="4977" y="1596"/>
                  </a:cubicBezTo>
                  <a:cubicBezTo>
                    <a:pt x="5000" y="1596"/>
                    <a:pt x="5018" y="1565"/>
                    <a:pt x="5018" y="1528"/>
                  </a:cubicBezTo>
                  <a:cubicBezTo>
                    <a:pt x="5018" y="1490"/>
                    <a:pt x="5000" y="1459"/>
                    <a:pt x="4977" y="1459"/>
                  </a:cubicBezTo>
                  <a:close/>
                  <a:moveTo>
                    <a:pt x="5184" y="1459"/>
                  </a:moveTo>
                  <a:cubicBezTo>
                    <a:pt x="5162" y="1459"/>
                    <a:pt x="5143" y="1490"/>
                    <a:pt x="5143" y="1528"/>
                  </a:cubicBezTo>
                  <a:cubicBezTo>
                    <a:pt x="5143" y="1565"/>
                    <a:pt x="5162" y="1596"/>
                    <a:pt x="5184" y="1596"/>
                  </a:cubicBezTo>
                  <a:cubicBezTo>
                    <a:pt x="5207" y="1596"/>
                    <a:pt x="5225" y="1565"/>
                    <a:pt x="5225" y="1528"/>
                  </a:cubicBezTo>
                  <a:cubicBezTo>
                    <a:pt x="5225" y="1490"/>
                    <a:pt x="5207" y="1459"/>
                    <a:pt x="5184" y="1459"/>
                  </a:cubicBezTo>
                  <a:close/>
                  <a:moveTo>
                    <a:pt x="5392" y="1459"/>
                  </a:moveTo>
                  <a:cubicBezTo>
                    <a:pt x="5369" y="1459"/>
                    <a:pt x="5351" y="1490"/>
                    <a:pt x="5351" y="1528"/>
                  </a:cubicBezTo>
                  <a:cubicBezTo>
                    <a:pt x="5351" y="1565"/>
                    <a:pt x="5369" y="1596"/>
                    <a:pt x="5392" y="1596"/>
                  </a:cubicBezTo>
                  <a:cubicBezTo>
                    <a:pt x="5414" y="1596"/>
                    <a:pt x="5433" y="1565"/>
                    <a:pt x="5433" y="1528"/>
                  </a:cubicBezTo>
                  <a:cubicBezTo>
                    <a:pt x="5433" y="1490"/>
                    <a:pt x="5414" y="1459"/>
                    <a:pt x="5392" y="1459"/>
                  </a:cubicBezTo>
                  <a:close/>
                  <a:moveTo>
                    <a:pt x="5830" y="1459"/>
                  </a:moveTo>
                  <a:cubicBezTo>
                    <a:pt x="5822" y="1467"/>
                    <a:pt x="5814" y="1475"/>
                    <a:pt x="5805" y="1481"/>
                  </a:cubicBezTo>
                  <a:cubicBezTo>
                    <a:pt x="5796" y="1486"/>
                    <a:pt x="5787" y="1489"/>
                    <a:pt x="5778" y="1491"/>
                  </a:cubicBezTo>
                  <a:cubicBezTo>
                    <a:pt x="5775" y="1500"/>
                    <a:pt x="5773" y="1511"/>
                    <a:pt x="5773" y="1522"/>
                  </a:cubicBezTo>
                  <a:cubicBezTo>
                    <a:pt x="5773" y="1560"/>
                    <a:pt x="5791" y="1590"/>
                    <a:pt x="5814" y="1590"/>
                  </a:cubicBezTo>
                  <a:cubicBezTo>
                    <a:pt x="5837" y="1590"/>
                    <a:pt x="5855" y="1560"/>
                    <a:pt x="5855" y="1522"/>
                  </a:cubicBezTo>
                  <a:cubicBezTo>
                    <a:pt x="5855" y="1494"/>
                    <a:pt x="5845" y="1470"/>
                    <a:pt x="5830" y="1459"/>
                  </a:cubicBezTo>
                  <a:close/>
                  <a:moveTo>
                    <a:pt x="6021" y="1459"/>
                  </a:moveTo>
                  <a:cubicBezTo>
                    <a:pt x="5999" y="1459"/>
                    <a:pt x="5980" y="1490"/>
                    <a:pt x="5980" y="1528"/>
                  </a:cubicBezTo>
                  <a:cubicBezTo>
                    <a:pt x="5980" y="1565"/>
                    <a:pt x="5999" y="1596"/>
                    <a:pt x="6021" y="1596"/>
                  </a:cubicBezTo>
                  <a:cubicBezTo>
                    <a:pt x="6044" y="1596"/>
                    <a:pt x="6062" y="1565"/>
                    <a:pt x="6062" y="1528"/>
                  </a:cubicBezTo>
                  <a:cubicBezTo>
                    <a:pt x="6062" y="1490"/>
                    <a:pt x="6044" y="1459"/>
                    <a:pt x="6021" y="1459"/>
                  </a:cubicBezTo>
                  <a:close/>
                  <a:moveTo>
                    <a:pt x="6236" y="1459"/>
                  </a:moveTo>
                  <a:cubicBezTo>
                    <a:pt x="6214" y="1459"/>
                    <a:pt x="6195" y="1490"/>
                    <a:pt x="6195" y="1528"/>
                  </a:cubicBezTo>
                  <a:cubicBezTo>
                    <a:pt x="6195" y="1565"/>
                    <a:pt x="6214" y="1596"/>
                    <a:pt x="6236" y="1596"/>
                  </a:cubicBezTo>
                  <a:cubicBezTo>
                    <a:pt x="6259" y="1596"/>
                    <a:pt x="6277" y="1565"/>
                    <a:pt x="6277" y="1528"/>
                  </a:cubicBezTo>
                  <a:cubicBezTo>
                    <a:pt x="6277" y="1490"/>
                    <a:pt x="6259" y="1459"/>
                    <a:pt x="6236" y="1459"/>
                  </a:cubicBezTo>
                  <a:close/>
                  <a:moveTo>
                    <a:pt x="6443" y="1459"/>
                  </a:moveTo>
                  <a:cubicBezTo>
                    <a:pt x="6421" y="1459"/>
                    <a:pt x="6402" y="1490"/>
                    <a:pt x="6402" y="1528"/>
                  </a:cubicBezTo>
                  <a:cubicBezTo>
                    <a:pt x="6402" y="1565"/>
                    <a:pt x="6421" y="1596"/>
                    <a:pt x="6443" y="1596"/>
                  </a:cubicBezTo>
                  <a:cubicBezTo>
                    <a:pt x="6466" y="1596"/>
                    <a:pt x="6484" y="1565"/>
                    <a:pt x="6484" y="1528"/>
                  </a:cubicBezTo>
                  <a:cubicBezTo>
                    <a:pt x="6484" y="1490"/>
                    <a:pt x="6466" y="1459"/>
                    <a:pt x="6443" y="1459"/>
                  </a:cubicBezTo>
                  <a:close/>
                  <a:moveTo>
                    <a:pt x="6651" y="1459"/>
                  </a:moveTo>
                  <a:cubicBezTo>
                    <a:pt x="6628" y="1459"/>
                    <a:pt x="6610" y="1490"/>
                    <a:pt x="6610" y="1528"/>
                  </a:cubicBezTo>
                  <a:cubicBezTo>
                    <a:pt x="6610" y="1565"/>
                    <a:pt x="6628" y="1596"/>
                    <a:pt x="6651" y="1596"/>
                  </a:cubicBezTo>
                  <a:cubicBezTo>
                    <a:pt x="6673" y="1596"/>
                    <a:pt x="6692" y="1565"/>
                    <a:pt x="6692" y="1528"/>
                  </a:cubicBezTo>
                  <a:cubicBezTo>
                    <a:pt x="6692" y="1490"/>
                    <a:pt x="6673" y="1459"/>
                    <a:pt x="6651" y="1459"/>
                  </a:cubicBezTo>
                  <a:close/>
                  <a:moveTo>
                    <a:pt x="6866" y="1459"/>
                  </a:moveTo>
                  <a:cubicBezTo>
                    <a:pt x="6843" y="1459"/>
                    <a:pt x="6825" y="1490"/>
                    <a:pt x="6825" y="1528"/>
                  </a:cubicBezTo>
                  <a:cubicBezTo>
                    <a:pt x="6825" y="1565"/>
                    <a:pt x="6843" y="1596"/>
                    <a:pt x="6866" y="1596"/>
                  </a:cubicBezTo>
                  <a:cubicBezTo>
                    <a:pt x="6888" y="1596"/>
                    <a:pt x="6907" y="1565"/>
                    <a:pt x="6907" y="1528"/>
                  </a:cubicBezTo>
                  <a:cubicBezTo>
                    <a:pt x="6907" y="1490"/>
                    <a:pt x="6888" y="1459"/>
                    <a:pt x="6866" y="1459"/>
                  </a:cubicBezTo>
                  <a:close/>
                  <a:moveTo>
                    <a:pt x="7073" y="1459"/>
                  </a:moveTo>
                  <a:cubicBezTo>
                    <a:pt x="7050" y="1459"/>
                    <a:pt x="7032" y="1490"/>
                    <a:pt x="7032" y="1528"/>
                  </a:cubicBezTo>
                  <a:cubicBezTo>
                    <a:pt x="7032" y="1565"/>
                    <a:pt x="7050" y="1596"/>
                    <a:pt x="7073" y="1596"/>
                  </a:cubicBezTo>
                  <a:cubicBezTo>
                    <a:pt x="7096" y="1596"/>
                    <a:pt x="7114" y="1565"/>
                    <a:pt x="7114" y="1528"/>
                  </a:cubicBezTo>
                  <a:cubicBezTo>
                    <a:pt x="7114" y="1490"/>
                    <a:pt x="7096" y="1459"/>
                    <a:pt x="7073" y="1459"/>
                  </a:cubicBezTo>
                  <a:close/>
                  <a:moveTo>
                    <a:pt x="7280" y="1459"/>
                  </a:moveTo>
                  <a:cubicBezTo>
                    <a:pt x="7258" y="1459"/>
                    <a:pt x="7239" y="1490"/>
                    <a:pt x="7239" y="1528"/>
                  </a:cubicBezTo>
                  <a:cubicBezTo>
                    <a:pt x="7239" y="1565"/>
                    <a:pt x="7258" y="1596"/>
                    <a:pt x="7280" y="1596"/>
                  </a:cubicBezTo>
                  <a:cubicBezTo>
                    <a:pt x="7303" y="1596"/>
                    <a:pt x="7321" y="1565"/>
                    <a:pt x="7321" y="1528"/>
                  </a:cubicBezTo>
                  <a:cubicBezTo>
                    <a:pt x="7321" y="1490"/>
                    <a:pt x="7303" y="1459"/>
                    <a:pt x="7280" y="1459"/>
                  </a:cubicBezTo>
                  <a:close/>
                  <a:moveTo>
                    <a:pt x="7495" y="1459"/>
                  </a:moveTo>
                  <a:cubicBezTo>
                    <a:pt x="7473" y="1459"/>
                    <a:pt x="7454" y="1490"/>
                    <a:pt x="7454" y="1528"/>
                  </a:cubicBezTo>
                  <a:cubicBezTo>
                    <a:pt x="7454" y="1565"/>
                    <a:pt x="7473" y="1596"/>
                    <a:pt x="7495" y="1596"/>
                  </a:cubicBezTo>
                  <a:cubicBezTo>
                    <a:pt x="7518" y="1596"/>
                    <a:pt x="7536" y="1565"/>
                    <a:pt x="7536" y="1528"/>
                  </a:cubicBezTo>
                  <a:cubicBezTo>
                    <a:pt x="7536" y="1490"/>
                    <a:pt x="7518" y="1459"/>
                    <a:pt x="7495" y="1459"/>
                  </a:cubicBezTo>
                  <a:close/>
                  <a:moveTo>
                    <a:pt x="7702" y="1459"/>
                  </a:moveTo>
                  <a:cubicBezTo>
                    <a:pt x="7680" y="1459"/>
                    <a:pt x="7661" y="1490"/>
                    <a:pt x="7661" y="1528"/>
                  </a:cubicBezTo>
                  <a:cubicBezTo>
                    <a:pt x="7661" y="1565"/>
                    <a:pt x="7680" y="1596"/>
                    <a:pt x="7702" y="1596"/>
                  </a:cubicBezTo>
                  <a:cubicBezTo>
                    <a:pt x="7725" y="1596"/>
                    <a:pt x="7743" y="1565"/>
                    <a:pt x="7743" y="1528"/>
                  </a:cubicBezTo>
                  <a:cubicBezTo>
                    <a:pt x="7743" y="1490"/>
                    <a:pt x="7725" y="1459"/>
                    <a:pt x="7702" y="1459"/>
                  </a:cubicBezTo>
                  <a:close/>
                  <a:moveTo>
                    <a:pt x="7910" y="1459"/>
                  </a:moveTo>
                  <a:cubicBezTo>
                    <a:pt x="7887" y="1459"/>
                    <a:pt x="7869" y="1490"/>
                    <a:pt x="7869" y="1528"/>
                  </a:cubicBezTo>
                  <a:cubicBezTo>
                    <a:pt x="7869" y="1565"/>
                    <a:pt x="7887" y="1596"/>
                    <a:pt x="7910" y="1596"/>
                  </a:cubicBezTo>
                  <a:cubicBezTo>
                    <a:pt x="7932" y="1596"/>
                    <a:pt x="7951" y="1565"/>
                    <a:pt x="7951" y="1528"/>
                  </a:cubicBezTo>
                  <a:cubicBezTo>
                    <a:pt x="7951" y="1490"/>
                    <a:pt x="7932" y="1459"/>
                    <a:pt x="7910" y="1459"/>
                  </a:cubicBezTo>
                  <a:close/>
                  <a:moveTo>
                    <a:pt x="8125" y="1459"/>
                  </a:moveTo>
                  <a:cubicBezTo>
                    <a:pt x="8102" y="1459"/>
                    <a:pt x="8084" y="1490"/>
                    <a:pt x="8084" y="1528"/>
                  </a:cubicBezTo>
                  <a:cubicBezTo>
                    <a:pt x="8084" y="1565"/>
                    <a:pt x="8102" y="1596"/>
                    <a:pt x="8125" y="1596"/>
                  </a:cubicBezTo>
                  <a:cubicBezTo>
                    <a:pt x="8147" y="1596"/>
                    <a:pt x="8166" y="1565"/>
                    <a:pt x="8166" y="1528"/>
                  </a:cubicBezTo>
                  <a:cubicBezTo>
                    <a:pt x="8166" y="1490"/>
                    <a:pt x="8147" y="1459"/>
                    <a:pt x="8125" y="1459"/>
                  </a:cubicBezTo>
                  <a:close/>
                  <a:moveTo>
                    <a:pt x="8332" y="1459"/>
                  </a:moveTo>
                  <a:cubicBezTo>
                    <a:pt x="8309" y="1459"/>
                    <a:pt x="8291" y="1490"/>
                    <a:pt x="8291" y="1528"/>
                  </a:cubicBezTo>
                  <a:cubicBezTo>
                    <a:pt x="8291" y="1565"/>
                    <a:pt x="8309" y="1596"/>
                    <a:pt x="8332" y="1596"/>
                  </a:cubicBezTo>
                  <a:cubicBezTo>
                    <a:pt x="8355" y="1596"/>
                    <a:pt x="8373" y="1565"/>
                    <a:pt x="8373" y="1528"/>
                  </a:cubicBezTo>
                  <a:cubicBezTo>
                    <a:pt x="8373" y="1490"/>
                    <a:pt x="8355" y="1459"/>
                    <a:pt x="8332" y="1459"/>
                  </a:cubicBezTo>
                  <a:close/>
                  <a:moveTo>
                    <a:pt x="8539" y="1459"/>
                  </a:moveTo>
                  <a:cubicBezTo>
                    <a:pt x="8517" y="1459"/>
                    <a:pt x="8498" y="1490"/>
                    <a:pt x="8498" y="1528"/>
                  </a:cubicBezTo>
                  <a:cubicBezTo>
                    <a:pt x="8498" y="1565"/>
                    <a:pt x="8517" y="1596"/>
                    <a:pt x="8539" y="1596"/>
                  </a:cubicBezTo>
                  <a:cubicBezTo>
                    <a:pt x="8562" y="1596"/>
                    <a:pt x="8580" y="1565"/>
                    <a:pt x="8580" y="1528"/>
                  </a:cubicBezTo>
                  <a:cubicBezTo>
                    <a:pt x="8580" y="1490"/>
                    <a:pt x="8562" y="1459"/>
                    <a:pt x="8539" y="1459"/>
                  </a:cubicBezTo>
                  <a:close/>
                  <a:moveTo>
                    <a:pt x="8754" y="1459"/>
                  </a:moveTo>
                  <a:cubicBezTo>
                    <a:pt x="8732" y="1459"/>
                    <a:pt x="8713" y="1490"/>
                    <a:pt x="8713" y="1528"/>
                  </a:cubicBezTo>
                  <a:cubicBezTo>
                    <a:pt x="8713" y="1565"/>
                    <a:pt x="8732" y="1596"/>
                    <a:pt x="8754" y="1596"/>
                  </a:cubicBezTo>
                  <a:cubicBezTo>
                    <a:pt x="8777" y="1596"/>
                    <a:pt x="8795" y="1565"/>
                    <a:pt x="8795" y="1528"/>
                  </a:cubicBezTo>
                  <a:cubicBezTo>
                    <a:pt x="8795" y="1490"/>
                    <a:pt x="8777" y="1459"/>
                    <a:pt x="8754" y="1459"/>
                  </a:cubicBezTo>
                  <a:close/>
                  <a:moveTo>
                    <a:pt x="10851" y="1459"/>
                  </a:moveTo>
                  <a:cubicBezTo>
                    <a:pt x="10847" y="1459"/>
                    <a:pt x="10843" y="1460"/>
                    <a:pt x="10840" y="1462"/>
                  </a:cubicBezTo>
                  <a:cubicBezTo>
                    <a:pt x="10848" y="1473"/>
                    <a:pt x="10858" y="1484"/>
                    <a:pt x="10869" y="1495"/>
                  </a:cubicBezTo>
                  <a:cubicBezTo>
                    <a:pt x="10862" y="1495"/>
                    <a:pt x="10858" y="1499"/>
                    <a:pt x="10852" y="1504"/>
                  </a:cubicBezTo>
                  <a:cubicBezTo>
                    <a:pt x="10858" y="1530"/>
                    <a:pt x="10870" y="1549"/>
                    <a:pt x="10887" y="1560"/>
                  </a:cubicBezTo>
                  <a:cubicBezTo>
                    <a:pt x="10890" y="1550"/>
                    <a:pt x="10892" y="1539"/>
                    <a:pt x="10892" y="1528"/>
                  </a:cubicBezTo>
                  <a:cubicBezTo>
                    <a:pt x="10892" y="1490"/>
                    <a:pt x="10873" y="1459"/>
                    <a:pt x="10851" y="1459"/>
                  </a:cubicBezTo>
                  <a:close/>
                  <a:moveTo>
                    <a:pt x="11058" y="1459"/>
                  </a:moveTo>
                  <a:cubicBezTo>
                    <a:pt x="11044" y="1459"/>
                    <a:pt x="11031" y="1471"/>
                    <a:pt x="11024" y="1490"/>
                  </a:cubicBezTo>
                  <a:cubicBezTo>
                    <a:pt x="11027" y="1493"/>
                    <a:pt x="11029" y="1495"/>
                    <a:pt x="11031" y="1495"/>
                  </a:cubicBezTo>
                  <a:lnTo>
                    <a:pt x="11086" y="1495"/>
                  </a:lnTo>
                  <a:cubicBezTo>
                    <a:pt x="11072" y="1517"/>
                    <a:pt x="11048" y="1543"/>
                    <a:pt x="11024" y="1565"/>
                  </a:cubicBezTo>
                  <a:cubicBezTo>
                    <a:pt x="11031" y="1584"/>
                    <a:pt x="11044" y="1596"/>
                    <a:pt x="11058" y="1596"/>
                  </a:cubicBezTo>
                  <a:cubicBezTo>
                    <a:pt x="11081" y="1596"/>
                    <a:pt x="11099" y="1565"/>
                    <a:pt x="11099" y="1528"/>
                  </a:cubicBezTo>
                  <a:cubicBezTo>
                    <a:pt x="11099" y="1490"/>
                    <a:pt x="11081" y="1459"/>
                    <a:pt x="11058" y="1459"/>
                  </a:cubicBezTo>
                  <a:close/>
                  <a:moveTo>
                    <a:pt x="11272" y="1459"/>
                  </a:moveTo>
                  <a:cubicBezTo>
                    <a:pt x="11249" y="1459"/>
                    <a:pt x="11231" y="1490"/>
                    <a:pt x="11231" y="1528"/>
                  </a:cubicBezTo>
                  <a:cubicBezTo>
                    <a:pt x="11231" y="1547"/>
                    <a:pt x="11236" y="1565"/>
                    <a:pt x="11245" y="1578"/>
                  </a:cubicBezTo>
                  <a:cubicBezTo>
                    <a:pt x="11257" y="1531"/>
                    <a:pt x="11272" y="1490"/>
                    <a:pt x="11293" y="1469"/>
                  </a:cubicBezTo>
                  <a:cubicBezTo>
                    <a:pt x="11287" y="1463"/>
                    <a:pt x="11280" y="1459"/>
                    <a:pt x="11272" y="1459"/>
                  </a:cubicBezTo>
                  <a:close/>
                  <a:moveTo>
                    <a:pt x="16308" y="1459"/>
                  </a:moveTo>
                  <a:cubicBezTo>
                    <a:pt x="16285" y="1459"/>
                    <a:pt x="16267" y="1490"/>
                    <a:pt x="16267" y="1528"/>
                  </a:cubicBezTo>
                  <a:cubicBezTo>
                    <a:pt x="16267" y="1548"/>
                    <a:pt x="16272" y="1566"/>
                    <a:pt x="16281" y="1579"/>
                  </a:cubicBezTo>
                  <a:cubicBezTo>
                    <a:pt x="16293" y="1575"/>
                    <a:pt x="16328" y="1564"/>
                    <a:pt x="16344" y="1560"/>
                  </a:cubicBezTo>
                  <a:cubicBezTo>
                    <a:pt x="16347" y="1550"/>
                    <a:pt x="16349" y="1539"/>
                    <a:pt x="16349" y="1528"/>
                  </a:cubicBezTo>
                  <a:cubicBezTo>
                    <a:pt x="16349" y="1490"/>
                    <a:pt x="16331" y="1459"/>
                    <a:pt x="16308" y="1459"/>
                  </a:cubicBezTo>
                  <a:close/>
                  <a:moveTo>
                    <a:pt x="3318" y="1472"/>
                  </a:moveTo>
                  <a:cubicBezTo>
                    <a:pt x="3302" y="1479"/>
                    <a:pt x="3279" y="1494"/>
                    <a:pt x="3257" y="1512"/>
                  </a:cubicBezTo>
                  <a:cubicBezTo>
                    <a:pt x="3256" y="1518"/>
                    <a:pt x="3255" y="1523"/>
                    <a:pt x="3255" y="1530"/>
                  </a:cubicBezTo>
                  <a:cubicBezTo>
                    <a:pt x="3255" y="1567"/>
                    <a:pt x="3273" y="1598"/>
                    <a:pt x="3296" y="1598"/>
                  </a:cubicBezTo>
                  <a:cubicBezTo>
                    <a:pt x="3319" y="1598"/>
                    <a:pt x="3337" y="1567"/>
                    <a:pt x="3337" y="1530"/>
                  </a:cubicBezTo>
                  <a:cubicBezTo>
                    <a:pt x="3337" y="1505"/>
                    <a:pt x="3329" y="1484"/>
                    <a:pt x="3318" y="1472"/>
                  </a:cubicBezTo>
                  <a:close/>
                  <a:moveTo>
                    <a:pt x="16505" y="1472"/>
                  </a:moveTo>
                  <a:cubicBezTo>
                    <a:pt x="16492" y="1482"/>
                    <a:pt x="16483" y="1502"/>
                    <a:pt x="16482" y="1526"/>
                  </a:cubicBezTo>
                  <a:cubicBezTo>
                    <a:pt x="16494" y="1512"/>
                    <a:pt x="16502" y="1495"/>
                    <a:pt x="16505" y="1472"/>
                  </a:cubicBezTo>
                  <a:close/>
                  <a:moveTo>
                    <a:pt x="3748" y="1498"/>
                  </a:moveTo>
                  <a:cubicBezTo>
                    <a:pt x="3727" y="1509"/>
                    <a:pt x="3710" y="1510"/>
                    <a:pt x="3693" y="1544"/>
                  </a:cubicBezTo>
                  <a:cubicBezTo>
                    <a:pt x="3708" y="1576"/>
                    <a:pt x="3717" y="1578"/>
                    <a:pt x="3737" y="1578"/>
                  </a:cubicBezTo>
                  <a:cubicBezTo>
                    <a:pt x="3746" y="1565"/>
                    <a:pt x="3752" y="1547"/>
                    <a:pt x="3752" y="1526"/>
                  </a:cubicBezTo>
                  <a:cubicBezTo>
                    <a:pt x="3752" y="1516"/>
                    <a:pt x="3750" y="1506"/>
                    <a:pt x="3748" y="1498"/>
                  </a:cubicBezTo>
                  <a:close/>
                  <a:moveTo>
                    <a:pt x="4802" y="1498"/>
                  </a:moveTo>
                  <a:cubicBezTo>
                    <a:pt x="4792" y="1521"/>
                    <a:pt x="4784" y="1552"/>
                    <a:pt x="4775" y="1589"/>
                  </a:cubicBezTo>
                  <a:cubicBezTo>
                    <a:pt x="4792" y="1581"/>
                    <a:pt x="4805" y="1555"/>
                    <a:pt x="4805" y="1523"/>
                  </a:cubicBezTo>
                  <a:cubicBezTo>
                    <a:pt x="4805" y="1514"/>
                    <a:pt x="4804" y="1505"/>
                    <a:pt x="4802" y="1498"/>
                  </a:cubicBezTo>
                  <a:close/>
                  <a:moveTo>
                    <a:pt x="11441" y="1510"/>
                  </a:moveTo>
                  <a:cubicBezTo>
                    <a:pt x="11439" y="1517"/>
                    <a:pt x="11438" y="1525"/>
                    <a:pt x="11438" y="1532"/>
                  </a:cubicBezTo>
                  <a:cubicBezTo>
                    <a:pt x="11438" y="1538"/>
                    <a:pt x="11439" y="1543"/>
                    <a:pt x="11440" y="1548"/>
                  </a:cubicBezTo>
                  <a:cubicBezTo>
                    <a:pt x="11442" y="1536"/>
                    <a:pt x="11442" y="1524"/>
                    <a:pt x="11441" y="1510"/>
                  </a:cubicBezTo>
                  <a:close/>
                  <a:moveTo>
                    <a:pt x="4721" y="1523"/>
                  </a:moveTo>
                  <a:cubicBezTo>
                    <a:pt x="4721" y="1524"/>
                    <a:pt x="4721" y="1524"/>
                    <a:pt x="4721" y="1525"/>
                  </a:cubicBezTo>
                  <a:cubicBezTo>
                    <a:pt x="4721" y="1536"/>
                    <a:pt x="4723" y="1546"/>
                    <a:pt x="4726" y="1556"/>
                  </a:cubicBezTo>
                  <a:cubicBezTo>
                    <a:pt x="4726" y="1556"/>
                    <a:pt x="4730" y="1556"/>
                    <a:pt x="4730" y="1556"/>
                  </a:cubicBezTo>
                  <a:cubicBezTo>
                    <a:pt x="4728" y="1542"/>
                    <a:pt x="4725" y="1532"/>
                    <a:pt x="4721" y="1523"/>
                  </a:cubicBezTo>
                  <a:close/>
                  <a:moveTo>
                    <a:pt x="4307" y="1536"/>
                  </a:moveTo>
                  <a:cubicBezTo>
                    <a:pt x="4307" y="1553"/>
                    <a:pt x="4312" y="1568"/>
                    <a:pt x="4319" y="1580"/>
                  </a:cubicBezTo>
                  <a:cubicBezTo>
                    <a:pt x="4319" y="1578"/>
                    <a:pt x="4319" y="1577"/>
                    <a:pt x="4319" y="1575"/>
                  </a:cubicBezTo>
                  <a:cubicBezTo>
                    <a:pt x="4319" y="1552"/>
                    <a:pt x="4314" y="1541"/>
                    <a:pt x="4307" y="1536"/>
                  </a:cubicBezTo>
                  <a:close/>
                  <a:moveTo>
                    <a:pt x="16143" y="1536"/>
                  </a:moveTo>
                  <a:cubicBezTo>
                    <a:pt x="16140" y="1544"/>
                    <a:pt x="16138" y="1555"/>
                    <a:pt x="16137" y="1570"/>
                  </a:cubicBezTo>
                  <a:cubicBezTo>
                    <a:pt x="16140" y="1560"/>
                    <a:pt x="16143" y="1548"/>
                    <a:pt x="16143" y="1536"/>
                  </a:cubicBezTo>
                  <a:close/>
                  <a:moveTo>
                    <a:pt x="11446" y="1549"/>
                  </a:moveTo>
                  <a:cubicBezTo>
                    <a:pt x="11452" y="1575"/>
                    <a:pt x="11467" y="1594"/>
                    <a:pt x="11485" y="1594"/>
                  </a:cubicBezTo>
                  <a:cubicBezTo>
                    <a:pt x="11495" y="1594"/>
                    <a:pt x="11505" y="1587"/>
                    <a:pt x="11512" y="1576"/>
                  </a:cubicBezTo>
                  <a:cubicBezTo>
                    <a:pt x="11512" y="1568"/>
                    <a:pt x="11511" y="1559"/>
                    <a:pt x="11511" y="1549"/>
                  </a:cubicBezTo>
                  <a:lnTo>
                    <a:pt x="11446" y="1549"/>
                  </a:lnTo>
                  <a:close/>
                  <a:moveTo>
                    <a:pt x="3374" y="1638"/>
                  </a:moveTo>
                  <a:cubicBezTo>
                    <a:pt x="3363" y="1650"/>
                    <a:pt x="3355" y="1672"/>
                    <a:pt x="3355" y="1696"/>
                  </a:cubicBezTo>
                  <a:cubicBezTo>
                    <a:pt x="3355" y="1700"/>
                    <a:pt x="3355" y="1704"/>
                    <a:pt x="3355" y="1708"/>
                  </a:cubicBezTo>
                  <a:cubicBezTo>
                    <a:pt x="3361" y="1705"/>
                    <a:pt x="3367" y="1701"/>
                    <a:pt x="3373" y="1696"/>
                  </a:cubicBezTo>
                  <a:cubicBezTo>
                    <a:pt x="3380" y="1690"/>
                    <a:pt x="3387" y="1682"/>
                    <a:pt x="3393" y="1672"/>
                  </a:cubicBezTo>
                  <a:cubicBezTo>
                    <a:pt x="3389" y="1661"/>
                    <a:pt x="3384" y="1647"/>
                    <a:pt x="3374" y="1638"/>
                  </a:cubicBezTo>
                  <a:close/>
                  <a:moveTo>
                    <a:pt x="4033" y="1638"/>
                  </a:moveTo>
                  <a:cubicBezTo>
                    <a:pt x="4011" y="1638"/>
                    <a:pt x="3993" y="1667"/>
                    <a:pt x="3992" y="1704"/>
                  </a:cubicBezTo>
                  <a:cubicBezTo>
                    <a:pt x="3992" y="1705"/>
                    <a:pt x="3993" y="1706"/>
                    <a:pt x="3993" y="1707"/>
                  </a:cubicBezTo>
                  <a:cubicBezTo>
                    <a:pt x="4001" y="1718"/>
                    <a:pt x="4011" y="1725"/>
                    <a:pt x="4024" y="1725"/>
                  </a:cubicBezTo>
                  <a:cubicBezTo>
                    <a:pt x="4027" y="1725"/>
                    <a:pt x="4030" y="1725"/>
                    <a:pt x="4033" y="1724"/>
                  </a:cubicBezTo>
                  <a:cubicBezTo>
                    <a:pt x="4041" y="1722"/>
                    <a:pt x="4049" y="1717"/>
                    <a:pt x="4055" y="1707"/>
                  </a:cubicBezTo>
                  <a:cubicBezTo>
                    <a:pt x="4060" y="1698"/>
                    <a:pt x="4063" y="1686"/>
                    <a:pt x="4063" y="1670"/>
                  </a:cubicBezTo>
                  <a:cubicBezTo>
                    <a:pt x="4063" y="1666"/>
                    <a:pt x="4062" y="1662"/>
                    <a:pt x="4061" y="1658"/>
                  </a:cubicBezTo>
                  <a:cubicBezTo>
                    <a:pt x="4054" y="1646"/>
                    <a:pt x="4044" y="1638"/>
                    <a:pt x="4033" y="1638"/>
                  </a:cubicBezTo>
                  <a:close/>
                  <a:moveTo>
                    <a:pt x="4240" y="1638"/>
                  </a:moveTo>
                  <a:cubicBezTo>
                    <a:pt x="4218" y="1638"/>
                    <a:pt x="4199" y="1669"/>
                    <a:pt x="4199" y="1707"/>
                  </a:cubicBezTo>
                  <a:cubicBezTo>
                    <a:pt x="4199" y="1709"/>
                    <a:pt x="4199" y="1712"/>
                    <a:pt x="4200" y="1714"/>
                  </a:cubicBezTo>
                  <a:cubicBezTo>
                    <a:pt x="4211" y="1715"/>
                    <a:pt x="4225" y="1714"/>
                    <a:pt x="4240" y="1710"/>
                  </a:cubicBezTo>
                  <a:cubicBezTo>
                    <a:pt x="4244" y="1709"/>
                    <a:pt x="4248" y="1708"/>
                    <a:pt x="4252" y="1707"/>
                  </a:cubicBezTo>
                  <a:cubicBezTo>
                    <a:pt x="4261" y="1704"/>
                    <a:pt x="4271" y="1701"/>
                    <a:pt x="4281" y="1697"/>
                  </a:cubicBezTo>
                  <a:cubicBezTo>
                    <a:pt x="4278" y="1664"/>
                    <a:pt x="4261" y="1638"/>
                    <a:pt x="4240" y="1638"/>
                  </a:cubicBezTo>
                  <a:close/>
                  <a:moveTo>
                    <a:pt x="4866" y="1638"/>
                  </a:moveTo>
                  <a:cubicBezTo>
                    <a:pt x="4864" y="1638"/>
                    <a:pt x="4862" y="1639"/>
                    <a:pt x="4859" y="1640"/>
                  </a:cubicBezTo>
                  <a:cubicBezTo>
                    <a:pt x="4861" y="1653"/>
                    <a:pt x="4863" y="1666"/>
                    <a:pt x="4866" y="1678"/>
                  </a:cubicBezTo>
                  <a:cubicBezTo>
                    <a:pt x="4869" y="1688"/>
                    <a:pt x="4873" y="1698"/>
                    <a:pt x="4877" y="1707"/>
                  </a:cubicBezTo>
                  <a:cubicBezTo>
                    <a:pt x="4883" y="1721"/>
                    <a:pt x="4891" y="1735"/>
                    <a:pt x="4899" y="1748"/>
                  </a:cubicBezTo>
                  <a:cubicBezTo>
                    <a:pt x="4904" y="1736"/>
                    <a:pt x="4907" y="1722"/>
                    <a:pt x="4907" y="1707"/>
                  </a:cubicBezTo>
                  <a:cubicBezTo>
                    <a:pt x="4907" y="1669"/>
                    <a:pt x="4889" y="1638"/>
                    <a:pt x="4866" y="1638"/>
                  </a:cubicBezTo>
                  <a:close/>
                  <a:moveTo>
                    <a:pt x="5077" y="1638"/>
                  </a:moveTo>
                  <a:cubicBezTo>
                    <a:pt x="5054" y="1638"/>
                    <a:pt x="5036" y="1669"/>
                    <a:pt x="5036" y="1707"/>
                  </a:cubicBezTo>
                  <a:cubicBezTo>
                    <a:pt x="5036" y="1745"/>
                    <a:pt x="5054" y="1775"/>
                    <a:pt x="5077" y="1775"/>
                  </a:cubicBezTo>
                  <a:cubicBezTo>
                    <a:pt x="5100" y="1775"/>
                    <a:pt x="5118" y="1745"/>
                    <a:pt x="5118" y="1707"/>
                  </a:cubicBezTo>
                  <a:cubicBezTo>
                    <a:pt x="5118" y="1669"/>
                    <a:pt x="5100" y="1638"/>
                    <a:pt x="5077" y="1638"/>
                  </a:cubicBezTo>
                  <a:close/>
                  <a:moveTo>
                    <a:pt x="5292" y="1638"/>
                  </a:moveTo>
                  <a:cubicBezTo>
                    <a:pt x="5269" y="1638"/>
                    <a:pt x="5251" y="1669"/>
                    <a:pt x="5251" y="1707"/>
                  </a:cubicBezTo>
                  <a:cubicBezTo>
                    <a:pt x="5251" y="1745"/>
                    <a:pt x="5269" y="1775"/>
                    <a:pt x="5292" y="1775"/>
                  </a:cubicBezTo>
                  <a:cubicBezTo>
                    <a:pt x="5315" y="1775"/>
                    <a:pt x="5333" y="1745"/>
                    <a:pt x="5333" y="1707"/>
                  </a:cubicBezTo>
                  <a:cubicBezTo>
                    <a:pt x="5333" y="1669"/>
                    <a:pt x="5315" y="1638"/>
                    <a:pt x="5292" y="1638"/>
                  </a:cubicBezTo>
                  <a:close/>
                  <a:moveTo>
                    <a:pt x="5489" y="1638"/>
                  </a:moveTo>
                  <a:cubicBezTo>
                    <a:pt x="5472" y="1645"/>
                    <a:pt x="5459" y="1671"/>
                    <a:pt x="5458" y="1702"/>
                  </a:cubicBezTo>
                  <a:lnTo>
                    <a:pt x="5459" y="1702"/>
                  </a:lnTo>
                  <a:cubicBezTo>
                    <a:pt x="5471" y="1685"/>
                    <a:pt x="5480" y="1662"/>
                    <a:pt x="5489" y="1638"/>
                  </a:cubicBezTo>
                  <a:close/>
                  <a:moveTo>
                    <a:pt x="5708" y="1638"/>
                  </a:moveTo>
                  <a:cubicBezTo>
                    <a:pt x="5704" y="1638"/>
                    <a:pt x="5700" y="1640"/>
                    <a:pt x="5696" y="1642"/>
                  </a:cubicBezTo>
                  <a:cubicBezTo>
                    <a:pt x="5700" y="1646"/>
                    <a:pt x="5703" y="1651"/>
                    <a:pt x="5708" y="1656"/>
                  </a:cubicBezTo>
                  <a:cubicBezTo>
                    <a:pt x="5719" y="1669"/>
                    <a:pt x="5732" y="1682"/>
                    <a:pt x="5748" y="1694"/>
                  </a:cubicBezTo>
                  <a:cubicBezTo>
                    <a:pt x="5744" y="1662"/>
                    <a:pt x="5728" y="1638"/>
                    <a:pt x="5708" y="1638"/>
                  </a:cubicBezTo>
                  <a:close/>
                  <a:moveTo>
                    <a:pt x="5921" y="1638"/>
                  </a:moveTo>
                  <a:cubicBezTo>
                    <a:pt x="5899" y="1638"/>
                    <a:pt x="5880" y="1669"/>
                    <a:pt x="5880" y="1707"/>
                  </a:cubicBezTo>
                  <a:cubicBezTo>
                    <a:pt x="5880" y="1745"/>
                    <a:pt x="5899" y="1775"/>
                    <a:pt x="5921" y="1775"/>
                  </a:cubicBezTo>
                  <a:cubicBezTo>
                    <a:pt x="5944" y="1775"/>
                    <a:pt x="5962" y="1745"/>
                    <a:pt x="5962" y="1707"/>
                  </a:cubicBezTo>
                  <a:cubicBezTo>
                    <a:pt x="5962" y="1669"/>
                    <a:pt x="5944" y="1638"/>
                    <a:pt x="5921" y="1638"/>
                  </a:cubicBezTo>
                  <a:close/>
                  <a:moveTo>
                    <a:pt x="6129" y="1638"/>
                  </a:moveTo>
                  <a:cubicBezTo>
                    <a:pt x="6106" y="1638"/>
                    <a:pt x="6088" y="1669"/>
                    <a:pt x="6088" y="1707"/>
                  </a:cubicBezTo>
                  <a:cubicBezTo>
                    <a:pt x="6088" y="1745"/>
                    <a:pt x="6106" y="1775"/>
                    <a:pt x="6129" y="1775"/>
                  </a:cubicBezTo>
                  <a:cubicBezTo>
                    <a:pt x="6151" y="1775"/>
                    <a:pt x="6170" y="1745"/>
                    <a:pt x="6170" y="1707"/>
                  </a:cubicBezTo>
                  <a:cubicBezTo>
                    <a:pt x="6170" y="1669"/>
                    <a:pt x="6151" y="1638"/>
                    <a:pt x="6129" y="1638"/>
                  </a:cubicBezTo>
                  <a:close/>
                  <a:moveTo>
                    <a:pt x="6336" y="1638"/>
                  </a:moveTo>
                  <a:cubicBezTo>
                    <a:pt x="6313" y="1638"/>
                    <a:pt x="6295" y="1669"/>
                    <a:pt x="6295" y="1707"/>
                  </a:cubicBezTo>
                  <a:cubicBezTo>
                    <a:pt x="6295" y="1745"/>
                    <a:pt x="6313" y="1775"/>
                    <a:pt x="6336" y="1775"/>
                  </a:cubicBezTo>
                  <a:cubicBezTo>
                    <a:pt x="6359" y="1775"/>
                    <a:pt x="6377" y="1745"/>
                    <a:pt x="6377" y="1707"/>
                  </a:cubicBezTo>
                  <a:cubicBezTo>
                    <a:pt x="6377" y="1669"/>
                    <a:pt x="6359" y="1638"/>
                    <a:pt x="6336" y="1638"/>
                  </a:cubicBezTo>
                  <a:close/>
                  <a:moveTo>
                    <a:pt x="6551" y="1638"/>
                  </a:moveTo>
                  <a:cubicBezTo>
                    <a:pt x="6528" y="1638"/>
                    <a:pt x="6510" y="1669"/>
                    <a:pt x="6510" y="1707"/>
                  </a:cubicBezTo>
                  <a:cubicBezTo>
                    <a:pt x="6510" y="1745"/>
                    <a:pt x="6528" y="1775"/>
                    <a:pt x="6551" y="1775"/>
                  </a:cubicBezTo>
                  <a:cubicBezTo>
                    <a:pt x="6574" y="1775"/>
                    <a:pt x="6592" y="1745"/>
                    <a:pt x="6592" y="1707"/>
                  </a:cubicBezTo>
                  <a:cubicBezTo>
                    <a:pt x="6592" y="1669"/>
                    <a:pt x="6574" y="1638"/>
                    <a:pt x="6551" y="1638"/>
                  </a:cubicBezTo>
                  <a:close/>
                  <a:moveTo>
                    <a:pt x="6758" y="1638"/>
                  </a:moveTo>
                  <a:cubicBezTo>
                    <a:pt x="6736" y="1638"/>
                    <a:pt x="6717" y="1669"/>
                    <a:pt x="6717" y="1707"/>
                  </a:cubicBezTo>
                  <a:cubicBezTo>
                    <a:pt x="6717" y="1745"/>
                    <a:pt x="6736" y="1775"/>
                    <a:pt x="6758" y="1775"/>
                  </a:cubicBezTo>
                  <a:cubicBezTo>
                    <a:pt x="6781" y="1775"/>
                    <a:pt x="6799" y="1745"/>
                    <a:pt x="6799" y="1707"/>
                  </a:cubicBezTo>
                  <a:cubicBezTo>
                    <a:pt x="6799" y="1669"/>
                    <a:pt x="6781" y="1638"/>
                    <a:pt x="6758" y="1638"/>
                  </a:cubicBezTo>
                  <a:close/>
                  <a:moveTo>
                    <a:pt x="6965" y="1638"/>
                  </a:moveTo>
                  <a:cubicBezTo>
                    <a:pt x="6943" y="1638"/>
                    <a:pt x="6924" y="1669"/>
                    <a:pt x="6924" y="1707"/>
                  </a:cubicBezTo>
                  <a:cubicBezTo>
                    <a:pt x="6924" y="1745"/>
                    <a:pt x="6943" y="1775"/>
                    <a:pt x="6965" y="1775"/>
                  </a:cubicBezTo>
                  <a:cubicBezTo>
                    <a:pt x="6988" y="1775"/>
                    <a:pt x="7006" y="1745"/>
                    <a:pt x="7006" y="1707"/>
                  </a:cubicBezTo>
                  <a:cubicBezTo>
                    <a:pt x="7006" y="1669"/>
                    <a:pt x="6988" y="1638"/>
                    <a:pt x="6965" y="1638"/>
                  </a:cubicBezTo>
                  <a:close/>
                  <a:moveTo>
                    <a:pt x="7180" y="1638"/>
                  </a:moveTo>
                  <a:cubicBezTo>
                    <a:pt x="7158" y="1638"/>
                    <a:pt x="7139" y="1669"/>
                    <a:pt x="7139" y="1707"/>
                  </a:cubicBezTo>
                  <a:cubicBezTo>
                    <a:pt x="7139" y="1745"/>
                    <a:pt x="7158" y="1775"/>
                    <a:pt x="7180" y="1775"/>
                  </a:cubicBezTo>
                  <a:cubicBezTo>
                    <a:pt x="7203" y="1775"/>
                    <a:pt x="7221" y="1745"/>
                    <a:pt x="7221" y="1707"/>
                  </a:cubicBezTo>
                  <a:cubicBezTo>
                    <a:pt x="7221" y="1669"/>
                    <a:pt x="7203" y="1638"/>
                    <a:pt x="7180" y="1638"/>
                  </a:cubicBezTo>
                  <a:close/>
                  <a:moveTo>
                    <a:pt x="7388" y="1638"/>
                  </a:moveTo>
                  <a:cubicBezTo>
                    <a:pt x="7365" y="1638"/>
                    <a:pt x="7347" y="1669"/>
                    <a:pt x="7347" y="1707"/>
                  </a:cubicBezTo>
                  <a:cubicBezTo>
                    <a:pt x="7347" y="1745"/>
                    <a:pt x="7365" y="1775"/>
                    <a:pt x="7388" y="1775"/>
                  </a:cubicBezTo>
                  <a:cubicBezTo>
                    <a:pt x="7410" y="1775"/>
                    <a:pt x="7429" y="1745"/>
                    <a:pt x="7429" y="1707"/>
                  </a:cubicBezTo>
                  <a:cubicBezTo>
                    <a:pt x="7429" y="1669"/>
                    <a:pt x="7410" y="1638"/>
                    <a:pt x="7388" y="1638"/>
                  </a:cubicBezTo>
                  <a:close/>
                  <a:moveTo>
                    <a:pt x="7595" y="1638"/>
                  </a:moveTo>
                  <a:cubicBezTo>
                    <a:pt x="7572" y="1638"/>
                    <a:pt x="7554" y="1669"/>
                    <a:pt x="7554" y="1707"/>
                  </a:cubicBezTo>
                  <a:cubicBezTo>
                    <a:pt x="7554" y="1745"/>
                    <a:pt x="7572" y="1775"/>
                    <a:pt x="7595" y="1775"/>
                  </a:cubicBezTo>
                  <a:cubicBezTo>
                    <a:pt x="7618" y="1775"/>
                    <a:pt x="7636" y="1745"/>
                    <a:pt x="7636" y="1707"/>
                  </a:cubicBezTo>
                  <a:cubicBezTo>
                    <a:pt x="7636" y="1669"/>
                    <a:pt x="7618" y="1638"/>
                    <a:pt x="7595" y="1638"/>
                  </a:cubicBezTo>
                  <a:close/>
                  <a:moveTo>
                    <a:pt x="7810" y="1638"/>
                  </a:moveTo>
                  <a:cubicBezTo>
                    <a:pt x="7787" y="1638"/>
                    <a:pt x="7769" y="1669"/>
                    <a:pt x="7769" y="1707"/>
                  </a:cubicBezTo>
                  <a:cubicBezTo>
                    <a:pt x="7769" y="1745"/>
                    <a:pt x="7787" y="1775"/>
                    <a:pt x="7810" y="1775"/>
                  </a:cubicBezTo>
                  <a:cubicBezTo>
                    <a:pt x="7833" y="1775"/>
                    <a:pt x="7851" y="1745"/>
                    <a:pt x="7851" y="1707"/>
                  </a:cubicBezTo>
                  <a:cubicBezTo>
                    <a:pt x="7851" y="1669"/>
                    <a:pt x="7833" y="1638"/>
                    <a:pt x="7810" y="1638"/>
                  </a:cubicBezTo>
                  <a:close/>
                  <a:moveTo>
                    <a:pt x="8017" y="1638"/>
                  </a:moveTo>
                  <a:cubicBezTo>
                    <a:pt x="7995" y="1638"/>
                    <a:pt x="7976" y="1669"/>
                    <a:pt x="7976" y="1707"/>
                  </a:cubicBezTo>
                  <a:cubicBezTo>
                    <a:pt x="7976" y="1745"/>
                    <a:pt x="7995" y="1775"/>
                    <a:pt x="8017" y="1775"/>
                  </a:cubicBezTo>
                  <a:cubicBezTo>
                    <a:pt x="8040" y="1775"/>
                    <a:pt x="8058" y="1745"/>
                    <a:pt x="8058" y="1707"/>
                  </a:cubicBezTo>
                  <a:cubicBezTo>
                    <a:pt x="8058" y="1669"/>
                    <a:pt x="8040" y="1638"/>
                    <a:pt x="8017" y="1638"/>
                  </a:cubicBezTo>
                  <a:close/>
                  <a:moveTo>
                    <a:pt x="8224" y="1638"/>
                  </a:moveTo>
                  <a:cubicBezTo>
                    <a:pt x="8202" y="1638"/>
                    <a:pt x="8183" y="1669"/>
                    <a:pt x="8183" y="1707"/>
                  </a:cubicBezTo>
                  <a:cubicBezTo>
                    <a:pt x="8183" y="1745"/>
                    <a:pt x="8202" y="1775"/>
                    <a:pt x="8224" y="1775"/>
                  </a:cubicBezTo>
                  <a:cubicBezTo>
                    <a:pt x="8247" y="1775"/>
                    <a:pt x="8265" y="1745"/>
                    <a:pt x="8265" y="1707"/>
                  </a:cubicBezTo>
                  <a:cubicBezTo>
                    <a:pt x="8265" y="1669"/>
                    <a:pt x="8247" y="1638"/>
                    <a:pt x="8224" y="1638"/>
                  </a:cubicBezTo>
                  <a:close/>
                  <a:moveTo>
                    <a:pt x="8439" y="1638"/>
                  </a:moveTo>
                  <a:cubicBezTo>
                    <a:pt x="8417" y="1638"/>
                    <a:pt x="8398" y="1669"/>
                    <a:pt x="8398" y="1707"/>
                  </a:cubicBezTo>
                  <a:cubicBezTo>
                    <a:pt x="8398" y="1745"/>
                    <a:pt x="8417" y="1775"/>
                    <a:pt x="8439" y="1775"/>
                  </a:cubicBezTo>
                  <a:cubicBezTo>
                    <a:pt x="8462" y="1775"/>
                    <a:pt x="8480" y="1745"/>
                    <a:pt x="8480" y="1707"/>
                  </a:cubicBezTo>
                  <a:cubicBezTo>
                    <a:pt x="8480" y="1669"/>
                    <a:pt x="8462" y="1638"/>
                    <a:pt x="8439" y="1638"/>
                  </a:cubicBezTo>
                  <a:close/>
                  <a:moveTo>
                    <a:pt x="8647" y="1638"/>
                  </a:moveTo>
                  <a:cubicBezTo>
                    <a:pt x="8624" y="1638"/>
                    <a:pt x="8606" y="1669"/>
                    <a:pt x="8606" y="1707"/>
                  </a:cubicBezTo>
                  <a:cubicBezTo>
                    <a:pt x="8606" y="1745"/>
                    <a:pt x="8624" y="1775"/>
                    <a:pt x="8647" y="1775"/>
                  </a:cubicBezTo>
                  <a:cubicBezTo>
                    <a:pt x="8669" y="1775"/>
                    <a:pt x="8688" y="1745"/>
                    <a:pt x="8688" y="1707"/>
                  </a:cubicBezTo>
                  <a:cubicBezTo>
                    <a:pt x="8688" y="1669"/>
                    <a:pt x="8669" y="1638"/>
                    <a:pt x="8647" y="1638"/>
                  </a:cubicBezTo>
                  <a:close/>
                  <a:moveTo>
                    <a:pt x="8864" y="1638"/>
                  </a:moveTo>
                  <a:cubicBezTo>
                    <a:pt x="8861" y="1639"/>
                    <a:pt x="8857" y="1640"/>
                    <a:pt x="8854" y="1641"/>
                  </a:cubicBezTo>
                  <a:cubicBezTo>
                    <a:pt x="8847" y="1644"/>
                    <a:pt x="8839" y="1646"/>
                    <a:pt x="8832" y="1647"/>
                  </a:cubicBezTo>
                  <a:cubicBezTo>
                    <a:pt x="8821" y="1659"/>
                    <a:pt x="8813" y="1680"/>
                    <a:pt x="8813" y="1704"/>
                  </a:cubicBezTo>
                  <a:cubicBezTo>
                    <a:pt x="8813" y="1742"/>
                    <a:pt x="8831" y="1773"/>
                    <a:pt x="8854" y="1773"/>
                  </a:cubicBezTo>
                  <a:cubicBezTo>
                    <a:pt x="8877" y="1773"/>
                    <a:pt x="8895" y="1742"/>
                    <a:pt x="8895" y="1704"/>
                  </a:cubicBezTo>
                  <a:cubicBezTo>
                    <a:pt x="8895" y="1672"/>
                    <a:pt x="8882" y="1646"/>
                    <a:pt x="8864" y="1638"/>
                  </a:cubicBezTo>
                  <a:close/>
                  <a:moveTo>
                    <a:pt x="10959" y="1638"/>
                  </a:moveTo>
                  <a:cubicBezTo>
                    <a:pt x="10944" y="1638"/>
                    <a:pt x="10931" y="1651"/>
                    <a:pt x="10924" y="1671"/>
                  </a:cubicBezTo>
                  <a:cubicBezTo>
                    <a:pt x="10926" y="1689"/>
                    <a:pt x="10931" y="1700"/>
                    <a:pt x="10937" y="1707"/>
                  </a:cubicBezTo>
                  <a:cubicBezTo>
                    <a:pt x="10943" y="1713"/>
                    <a:pt x="10951" y="1715"/>
                    <a:pt x="10959" y="1714"/>
                  </a:cubicBezTo>
                  <a:cubicBezTo>
                    <a:pt x="10969" y="1714"/>
                    <a:pt x="10979" y="1710"/>
                    <a:pt x="10989" y="1707"/>
                  </a:cubicBezTo>
                  <a:cubicBezTo>
                    <a:pt x="10993" y="1706"/>
                    <a:pt x="10996" y="1704"/>
                    <a:pt x="11000" y="1704"/>
                  </a:cubicBezTo>
                  <a:cubicBezTo>
                    <a:pt x="10999" y="1667"/>
                    <a:pt x="10981" y="1638"/>
                    <a:pt x="10959" y="1638"/>
                  </a:cubicBezTo>
                  <a:close/>
                  <a:moveTo>
                    <a:pt x="11165" y="1638"/>
                  </a:moveTo>
                  <a:cubicBezTo>
                    <a:pt x="11142" y="1638"/>
                    <a:pt x="11124" y="1669"/>
                    <a:pt x="11124" y="1707"/>
                  </a:cubicBezTo>
                  <a:cubicBezTo>
                    <a:pt x="11124" y="1745"/>
                    <a:pt x="11142" y="1775"/>
                    <a:pt x="11165" y="1775"/>
                  </a:cubicBezTo>
                  <a:cubicBezTo>
                    <a:pt x="11187" y="1775"/>
                    <a:pt x="11206" y="1745"/>
                    <a:pt x="11206" y="1707"/>
                  </a:cubicBezTo>
                  <a:cubicBezTo>
                    <a:pt x="11206" y="1669"/>
                    <a:pt x="11187" y="1638"/>
                    <a:pt x="11165" y="1638"/>
                  </a:cubicBezTo>
                  <a:close/>
                  <a:moveTo>
                    <a:pt x="11387" y="1638"/>
                  </a:moveTo>
                  <a:cubicBezTo>
                    <a:pt x="11389" y="1642"/>
                    <a:pt x="11391" y="1646"/>
                    <a:pt x="11394" y="1647"/>
                  </a:cubicBezTo>
                  <a:cubicBezTo>
                    <a:pt x="11392" y="1676"/>
                    <a:pt x="11386" y="1688"/>
                    <a:pt x="11379" y="1699"/>
                  </a:cubicBezTo>
                  <a:cubicBezTo>
                    <a:pt x="11378" y="1701"/>
                    <a:pt x="11377" y="1703"/>
                    <a:pt x="11376" y="1706"/>
                  </a:cubicBezTo>
                  <a:cubicBezTo>
                    <a:pt x="11369" y="1717"/>
                    <a:pt x="11364" y="1731"/>
                    <a:pt x="11362" y="1766"/>
                  </a:cubicBezTo>
                  <a:cubicBezTo>
                    <a:pt x="11367" y="1767"/>
                    <a:pt x="11373" y="1768"/>
                    <a:pt x="11379" y="1768"/>
                  </a:cubicBezTo>
                  <a:cubicBezTo>
                    <a:pt x="11384" y="1769"/>
                    <a:pt x="11389" y="1769"/>
                    <a:pt x="11395" y="1769"/>
                  </a:cubicBezTo>
                  <a:cubicBezTo>
                    <a:pt x="11410" y="1759"/>
                    <a:pt x="11420" y="1734"/>
                    <a:pt x="11420" y="1706"/>
                  </a:cubicBezTo>
                  <a:cubicBezTo>
                    <a:pt x="11420" y="1672"/>
                    <a:pt x="11406" y="1644"/>
                    <a:pt x="11387" y="1638"/>
                  </a:cubicBezTo>
                  <a:close/>
                  <a:moveTo>
                    <a:pt x="3227" y="1664"/>
                  </a:moveTo>
                  <a:cubicBezTo>
                    <a:pt x="3214" y="1673"/>
                    <a:pt x="3202" y="1685"/>
                    <a:pt x="3195" y="1700"/>
                  </a:cubicBezTo>
                  <a:cubicBezTo>
                    <a:pt x="3194" y="1701"/>
                    <a:pt x="3193" y="1703"/>
                    <a:pt x="3192" y="1705"/>
                  </a:cubicBezTo>
                  <a:cubicBezTo>
                    <a:pt x="3188" y="1715"/>
                    <a:pt x="3186" y="1726"/>
                    <a:pt x="3186" y="1739"/>
                  </a:cubicBezTo>
                  <a:cubicBezTo>
                    <a:pt x="3186" y="1747"/>
                    <a:pt x="3188" y="1757"/>
                    <a:pt x="3191" y="1768"/>
                  </a:cubicBezTo>
                  <a:cubicBezTo>
                    <a:pt x="3191" y="1768"/>
                    <a:pt x="3192" y="1768"/>
                    <a:pt x="3192" y="1768"/>
                  </a:cubicBezTo>
                  <a:cubicBezTo>
                    <a:pt x="3215" y="1768"/>
                    <a:pt x="3233" y="1737"/>
                    <a:pt x="3233" y="1700"/>
                  </a:cubicBezTo>
                  <a:cubicBezTo>
                    <a:pt x="3233" y="1687"/>
                    <a:pt x="3231" y="1674"/>
                    <a:pt x="3227" y="1664"/>
                  </a:cubicBezTo>
                  <a:close/>
                  <a:moveTo>
                    <a:pt x="11553" y="1664"/>
                  </a:moveTo>
                  <a:cubicBezTo>
                    <a:pt x="11549" y="1675"/>
                    <a:pt x="11546" y="1688"/>
                    <a:pt x="11546" y="1703"/>
                  </a:cubicBezTo>
                  <a:cubicBezTo>
                    <a:pt x="11546" y="1716"/>
                    <a:pt x="11548" y="1728"/>
                    <a:pt x="11552" y="1738"/>
                  </a:cubicBezTo>
                  <a:cubicBezTo>
                    <a:pt x="11562" y="1726"/>
                    <a:pt x="11574" y="1716"/>
                    <a:pt x="11587" y="1706"/>
                  </a:cubicBezTo>
                  <a:cubicBezTo>
                    <a:pt x="11588" y="1706"/>
                    <a:pt x="11589" y="1705"/>
                    <a:pt x="11590" y="1704"/>
                  </a:cubicBezTo>
                  <a:cubicBezTo>
                    <a:pt x="11590" y="1703"/>
                    <a:pt x="11589" y="1703"/>
                    <a:pt x="11589" y="1703"/>
                  </a:cubicBezTo>
                  <a:cubicBezTo>
                    <a:pt x="11589" y="1701"/>
                    <a:pt x="11588" y="1699"/>
                    <a:pt x="11587" y="1697"/>
                  </a:cubicBezTo>
                  <a:cubicBezTo>
                    <a:pt x="11579" y="1680"/>
                    <a:pt x="11566" y="1673"/>
                    <a:pt x="11553" y="1664"/>
                  </a:cubicBezTo>
                  <a:close/>
                  <a:moveTo>
                    <a:pt x="3861" y="1690"/>
                  </a:moveTo>
                  <a:cubicBezTo>
                    <a:pt x="3857" y="1695"/>
                    <a:pt x="3853" y="1702"/>
                    <a:pt x="3850" y="1708"/>
                  </a:cubicBezTo>
                  <a:cubicBezTo>
                    <a:pt x="3844" y="1722"/>
                    <a:pt x="3844" y="1734"/>
                    <a:pt x="3859" y="1734"/>
                  </a:cubicBezTo>
                  <a:cubicBezTo>
                    <a:pt x="3861" y="1726"/>
                    <a:pt x="3862" y="1717"/>
                    <a:pt x="3862" y="1708"/>
                  </a:cubicBezTo>
                  <a:cubicBezTo>
                    <a:pt x="3862" y="1702"/>
                    <a:pt x="3862" y="1695"/>
                    <a:pt x="3861" y="1690"/>
                  </a:cubicBezTo>
                  <a:close/>
                  <a:moveTo>
                    <a:pt x="3147" y="1715"/>
                  </a:moveTo>
                  <a:cubicBezTo>
                    <a:pt x="3148" y="1719"/>
                    <a:pt x="3149" y="1723"/>
                    <a:pt x="3149" y="1726"/>
                  </a:cubicBezTo>
                  <a:cubicBezTo>
                    <a:pt x="3150" y="1724"/>
                    <a:pt x="3151" y="1722"/>
                    <a:pt x="3152" y="1720"/>
                  </a:cubicBezTo>
                  <a:cubicBezTo>
                    <a:pt x="3151" y="1719"/>
                    <a:pt x="3149" y="1717"/>
                    <a:pt x="3147" y="1715"/>
                  </a:cubicBezTo>
                  <a:close/>
                  <a:moveTo>
                    <a:pt x="4829" y="1715"/>
                  </a:moveTo>
                  <a:cubicBezTo>
                    <a:pt x="4833" y="1744"/>
                    <a:pt x="4849" y="1766"/>
                    <a:pt x="4868" y="1766"/>
                  </a:cubicBezTo>
                  <a:cubicBezTo>
                    <a:pt x="4871" y="1766"/>
                    <a:pt x="4873" y="1765"/>
                    <a:pt x="4876" y="1764"/>
                  </a:cubicBezTo>
                  <a:cubicBezTo>
                    <a:pt x="4873" y="1761"/>
                    <a:pt x="4871" y="1758"/>
                    <a:pt x="4868" y="1754"/>
                  </a:cubicBezTo>
                  <a:cubicBezTo>
                    <a:pt x="4856" y="1739"/>
                    <a:pt x="4844" y="1724"/>
                    <a:pt x="4829" y="1715"/>
                  </a:cubicBezTo>
                  <a:close/>
                  <a:moveTo>
                    <a:pt x="16435" y="1715"/>
                  </a:moveTo>
                  <a:cubicBezTo>
                    <a:pt x="16429" y="1715"/>
                    <a:pt x="16424" y="1716"/>
                    <a:pt x="16418" y="1717"/>
                  </a:cubicBezTo>
                  <a:cubicBezTo>
                    <a:pt x="16405" y="1719"/>
                    <a:pt x="16393" y="1724"/>
                    <a:pt x="16382" y="1730"/>
                  </a:cubicBezTo>
                  <a:cubicBezTo>
                    <a:pt x="16389" y="1751"/>
                    <a:pt x="16402" y="1765"/>
                    <a:pt x="16418" y="1765"/>
                  </a:cubicBezTo>
                  <a:cubicBezTo>
                    <a:pt x="16436" y="1765"/>
                    <a:pt x="16451" y="1745"/>
                    <a:pt x="16457" y="1718"/>
                  </a:cubicBezTo>
                  <a:cubicBezTo>
                    <a:pt x="16450" y="1717"/>
                    <a:pt x="16443" y="1715"/>
                    <a:pt x="16435" y="1715"/>
                  </a:cubicBezTo>
                  <a:close/>
                  <a:moveTo>
                    <a:pt x="3362" y="1728"/>
                  </a:moveTo>
                  <a:cubicBezTo>
                    <a:pt x="3363" y="1731"/>
                    <a:pt x="3364" y="1734"/>
                    <a:pt x="3366" y="1738"/>
                  </a:cubicBezTo>
                  <a:cubicBezTo>
                    <a:pt x="3366" y="1734"/>
                    <a:pt x="3366" y="1731"/>
                    <a:pt x="3366" y="1728"/>
                  </a:cubicBezTo>
                  <a:lnTo>
                    <a:pt x="3362" y="1728"/>
                  </a:lnTo>
                  <a:close/>
                  <a:moveTo>
                    <a:pt x="3639" y="1728"/>
                  </a:moveTo>
                  <a:cubicBezTo>
                    <a:pt x="3639" y="1734"/>
                    <a:pt x="3640" y="1742"/>
                    <a:pt x="3641" y="1750"/>
                  </a:cubicBezTo>
                  <a:cubicBezTo>
                    <a:pt x="3644" y="1744"/>
                    <a:pt x="3647" y="1737"/>
                    <a:pt x="3649" y="1730"/>
                  </a:cubicBezTo>
                  <a:cubicBezTo>
                    <a:pt x="3646" y="1729"/>
                    <a:pt x="3643" y="1728"/>
                    <a:pt x="3639" y="1728"/>
                  </a:cubicBezTo>
                  <a:close/>
                  <a:moveTo>
                    <a:pt x="4414" y="1728"/>
                  </a:moveTo>
                  <a:cubicBezTo>
                    <a:pt x="4414" y="1728"/>
                    <a:pt x="4414" y="1728"/>
                    <a:pt x="4414" y="1729"/>
                  </a:cubicBezTo>
                  <a:cubicBezTo>
                    <a:pt x="4414" y="1729"/>
                    <a:pt x="4414" y="1728"/>
                    <a:pt x="4414" y="1728"/>
                  </a:cubicBezTo>
                  <a:cubicBezTo>
                    <a:pt x="4414" y="1728"/>
                    <a:pt x="4414" y="1728"/>
                    <a:pt x="4414" y="1728"/>
                  </a:cubicBezTo>
                  <a:close/>
                  <a:moveTo>
                    <a:pt x="10985" y="1754"/>
                  </a:moveTo>
                  <a:cubicBezTo>
                    <a:pt x="10975" y="1753"/>
                    <a:pt x="10965" y="1753"/>
                    <a:pt x="10955" y="1755"/>
                  </a:cubicBezTo>
                  <a:cubicBezTo>
                    <a:pt x="10952" y="1755"/>
                    <a:pt x="10950" y="1756"/>
                    <a:pt x="10947" y="1756"/>
                  </a:cubicBezTo>
                  <a:cubicBezTo>
                    <a:pt x="10947" y="1763"/>
                    <a:pt x="10948" y="1769"/>
                    <a:pt x="10948" y="1775"/>
                  </a:cubicBezTo>
                  <a:cubicBezTo>
                    <a:pt x="10950" y="1776"/>
                    <a:pt x="10953" y="1776"/>
                    <a:pt x="10955" y="1776"/>
                  </a:cubicBezTo>
                  <a:cubicBezTo>
                    <a:pt x="10967" y="1776"/>
                    <a:pt x="10978" y="1768"/>
                    <a:pt x="10985" y="1754"/>
                  </a:cubicBezTo>
                  <a:close/>
                  <a:moveTo>
                    <a:pt x="3294" y="1805"/>
                  </a:moveTo>
                  <a:cubicBezTo>
                    <a:pt x="3276" y="1805"/>
                    <a:pt x="3260" y="1825"/>
                    <a:pt x="3255" y="1853"/>
                  </a:cubicBezTo>
                  <a:cubicBezTo>
                    <a:pt x="3276" y="1852"/>
                    <a:pt x="3302" y="1843"/>
                    <a:pt x="3323" y="1826"/>
                  </a:cubicBezTo>
                  <a:cubicBezTo>
                    <a:pt x="3316" y="1813"/>
                    <a:pt x="3305" y="1805"/>
                    <a:pt x="3294" y="1805"/>
                  </a:cubicBezTo>
                  <a:close/>
                  <a:moveTo>
                    <a:pt x="3711" y="1805"/>
                  </a:moveTo>
                  <a:cubicBezTo>
                    <a:pt x="3695" y="1808"/>
                    <a:pt x="3682" y="1827"/>
                    <a:pt x="3677" y="1852"/>
                  </a:cubicBezTo>
                  <a:cubicBezTo>
                    <a:pt x="3690" y="1877"/>
                    <a:pt x="3704" y="1895"/>
                    <a:pt x="3713" y="1895"/>
                  </a:cubicBezTo>
                  <a:cubicBezTo>
                    <a:pt x="3728" y="1895"/>
                    <a:pt x="3741" y="1873"/>
                    <a:pt x="3743" y="1844"/>
                  </a:cubicBezTo>
                  <a:cubicBezTo>
                    <a:pt x="3729" y="1835"/>
                    <a:pt x="3720" y="1820"/>
                    <a:pt x="3711" y="1805"/>
                  </a:cubicBezTo>
                  <a:close/>
                  <a:moveTo>
                    <a:pt x="4342" y="1805"/>
                  </a:moveTo>
                  <a:cubicBezTo>
                    <a:pt x="4337" y="1805"/>
                    <a:pt x="4334" y="1806"/>
                    <a:pt x="4330" y="1808"/>
                  </a:cubicBezTo>
                  <a:cubicBezTo>
                    <a:pt x="4345" y="1813"/>
                    <a:pt x="4359" y="1818"/>
                    <a:pt x="4368" y="1821"/>
                  </a:cubicBezTo>
                  <a:cubicBezTo>
                    <a:pt x="4361" y="1811"/>
                    <a:pt x="4352" y="1805"/>
                    <a:pt x="4342" y="1805"/>
                  </a:cubicBezTo>
                  <a:close/>
                  <a:moveTo>
                    <a:pt x="4762" y="1805"/>
                  </a:moveTo>
                  <a:cubicBezTo>
                    <a:pt x="4757" y="1805"/>
                    <a:pt x="4751" y="1807"/>
                    <a:pt x="4746" y="1810"/>
                  </a:cubicBezTo>
                  <a:cubicBezTo>
                    <a:pt x="4761" y="1836"/>
                    <a:pt x="4785" y="1850"/>
                    <a:pt x="4801" y="1874"/>
                  </a:cubicBezTo>
                  <a:cubicBezTo>
                    <a:pt x="4784" y="1899"/>
                    <a:pt x="4756" y="1905"/>
                    <a:pt x="4729" y="1912"/>
                  </a:cubicBezTo>
                  <a:cubicBezTo>
                    <a:pt x="4736" y="1930"/>
                    <a:pt x="4749" y="1942"/>
                    <a:pt x="4762" y="1942"/>
                  </a:cubicBezTo>
                  <a:cubicBezTo>
                    <a:pt x="4785" y="1942"/>
                    <a:pt x="4803" y="1911"/>
                    <a:pt x="4803" y="1873"/>
                  </a:cubicBezTo>
                  <a:cubicBezTo>
                    <a:pt x="4803" y="1835"/>
                    <a:pt x="4785" y="1805"/>
                    <a:pt x="4762" y="1805"/>
                  </a:cubicBezTo>
                  <a:close/>
                  <a:moveTo>
                    <a:pt x="4977" y="1805"/>
                  </a:moveTo>
                  <a:cubicBezTo>
                    <a:pt x="4969" y="1805"/>
                    <a:pt x="4962" y="1809"/>
                    <a:pt x="4955" y="1816"/>
                  </a:cubicBezTo>
                  <a:cubicBezTo>
                    <a:pt x="4957" y="1818"/>
                    <a:pt x="4958" y="1821"/>
                    <a:pt x="4960" y="1823"/>
                  </a:cubicBezTo>
                  <a:lnTo>
                    <a:pt x="4949" y="1823"/>
                  </a:lnTo>
                  <a:cubicBezTo>
                    <a:pt x="4941" y="1836"/>
                    <a:pt x="4936" y="1853"/>
                    <a:pt x="4936" y="1873"/>
                  </a:cubicBezTo>
                  <a:cubicBezTo>
                    <a:pt x="4936" y="1911"/>
                    <a:pt x="4955" y="1942"/>
                    <a:pt x="4977" y="1942"/>
                  </a:cubicBezTo>
                  <a:cubicBezTo>
                    <a:pt x="5000" y="1942"/>
                    <a:pt x="5018" y="1911"/>
                    <a:pt x="5018" y="1873"/>
                  </a:cubicBezTo>
                  <a:cubicBezTo>
                    <a:pt x="5018" y="1835"/>
                    <a:pt x="5000" y="1805"/>
                    <a:pt x="4977" y="1805"/>
                  </a:cubicBezTo>
                  <a:close/>
                  <a:moveTo>
                    <a:pt x="5184" y="1805"/>
                  </a:moveTo>
                  <a:cubicBezTo>
                    <a:pt x="5162" y="1805"/>
                    <a:pt x="5143" y="1835"/>
                    <a:pt x="5143" y="1873"/>
                  </a:cubicBezTo>
                  <a:cubicBezTo>
                    <a:pt x="5143" y="1911"/>
                    <a:pt x="5162" y="1942"/>
                    <a:pt x="5184" y="1942"/>
                  </a:cubicBezTo>
                  <a:cubicBezTo>
                    <a:pt x="5207" y="1942"/>
                    <a:pt x="5225" y="1911"/>
                    <a:pt x="5225" y="1873"/>
                  </a:cubicBezTo>
                  <a:cubicBezTo>
                    <a:pt x="5225" y="1835"/>
                    <a:pt x="5207" y="1805"/>
                    <a:pt x="5184" y="1805"/>
                  </a:cubicBezTo>
                  <a:close/>
                  <a:moveTo>
                    <a:pt x="6236" y="1805"/>
                  </a:moveTo>
                  <a:cubicBezTo>
                    <a:pt x="6214" y="1805"/>
                    <a:pt x="6195" y="1835"/>
                    <a:pt x="6195" y="1873"/>
                  </a:cubicBezTo>
                  <a:cubicBezTo>
                    <a:pt x="6195" y="1911"/>
                    <a:pt x="6214" y="1942"/>
                    <a:pt x="6236" y="1942"/>
                  </a:cubicBezTo>
                  <a:cubicBezTo>
                    <a:pt x="6259" y="1942"/>
                    <a:pt x="6277" y="1911"/>
                    <a:pt x="6277" y="1873"/>
                  </a:cubicBezTo>
                  <a:cubicBezTo>
                    <a:pt x="6277" y="1835"/>
                    <a:pt x="6259" y="1805"/>
                    <a:pt x="6236" y="1805"/>
                  </a:cubicBezTo>
                  <a:close/>
                  <a:moveTo>
                    <a:pt x="6443" y="1805"/>
                  </a:moveTo>
                  <a:cubicBezTo>
                    <a:pt x="6421" y="1805"/>
                    <a:pt x="6402" y="1835"/>
                    <a:pt x="6402" y="1873"/>
                  </a:cubicBezTo>
                  <a:cubicBezTo>
                    <a:pt x="6402" y="1911"/>
                    <a:pt x="6421" y="1942"/>
                    <a:pt x="6443" y="1942"/>
                  </a:cubicBezTo>
                  <a:cubicBezTo>
                    <a:pt x="6466" y="1942"/>
                    <a:pt x="6484" y="1911"/>
                    <a:pt x="6484" y="1873"/>
                  </a:cubicBezTo>
                  <a:cubicBezTo>
                    <a:pt x="6484" y="1835"/>
                    <a:pt x="6466" y="1805"/>
                    <a:pt x="6443" y="1805"/>
                  </a:cubicBezTo>
                  <a:close/>
                  <a:moveTo>
                    <a:pt x="6651" y="1805"/>
                  </a:moveTo>
                  <a:cubicBezTo>
                    <a:pt x="6628" y="1805"/>
                    <a:pt x="6610" y="1835"/>
                    <a:pt x="6610" y="1873"/>
                  </a:cubicBezTo>
                  <a:cubicBezTo>
                    <a:pt x="6610" y="1911"/>
                    <a:pt x="6628" y="1942"/>
                    <a:pt x="6651" y="1942"/>
                  </a:cubicBezTo>
                  <a:cubicBezTo>
                    <a:pt x="6673" y="1942"/>
                    <a:pt x="6692" y="1911"/>
                    <a:pt x="6692" y="1873"/>
                  </a:cubicBezTo>
                  <a:cubicBezTo>
                    <a:pt x="6692" y="1835"/>
                    <a:pt x="6673" y="1805"/>
                    <a:pt x="6651" y="1805"/>
                  </a:cubicBezTo>
                  <a:close/>
                  <a:moveTo>
                    <a:pt x="6866" y="1805"/>
                  </a:moveTo>
                  <a:cubicBezTo>
                    <a:pt x="6843" y="1805"/>
                    <a:pt x="6825" y="1835"/>
                    <a:pt x="6825" y="1873"/>
                  </a:cubicBezTo>
                  <a:cubicBezTo>
                    <a:pt x="6825" y="1911"/>
                    <a:pt x="6843" y="1942"/>
                    <a:pt x="6866" y="1942"/>
                  </a:cubicBezTo>
                  <a:cubicBezTo>
                    <a:pt x="6888" y="1942"/>
                    <a:pt x="6907" y="1911"/>
                    <a:pt x="6907" y="1873"/>
                  </a:cubicBezTo>
                  <a:cubicBezTo>
                    <a:pt x="6907" y="1835"/>
                    <a:pt x="6888" y="1805"/>
                    <a:pt x="6866" y="1805"/>
                  </a:cubicBezTo>
                  <a:close/>
                  <a:moveTo>
                    <a:pt x="7073" y="1805"/>
                  </a:moveTo>
                  <a:cubicBezTo>
                    <a:pt x="7050" y="1805"/>
                    <a:pt x="7032" y="1835"/>
                    <a:pt x="7032" y="1873"/>
                  </a:cubicBezTo>
                  <a:cubicBezTo>
                    <a:pt x="7032" y="1911"/>
                    <a:pt x="7050" y="1942"/>
                    <a:pt x="7073" y="1942"/>
                  </a:cubicBezTo>
                  <a:cubicBezTo>
                    <a:pt x="7096" y="1942"/>
                    <a:pt x="7114" y="1911"/>
                    <a:pt x="7114" y="1873"/>
                  </a:cubicBezTo>
                  <a:cubicBezTo>
                    <a:pt x="7114" y="1835"/>
                    <a:pt x="7096" y="1805"/>
                    <a:pt x="7073" y="1805"/>
                  </a:cubicBezTo>
                  <a:close/>
                  <a:moveTo>
                    <a:pt x="7280" y="1805"/>
                  </a:moveTo>
                  <a:cubicBezTo>
                    <a:pt x="7258" y="1805"/>
                    <a:pt x="7239" y="1835"/>
                    <a:pt x="7239" y="1873"/>
                  </a:cubicBezTo>
                  <a:cubicBezTo>
                    <a:pt x="7239" y="1911"/>
                    <a:pt x="7258" y="1942"/>
                    <a:pt x="7280" y="1942"/>
                  </a:cubicBezTo>
                  <a:cubicBezTo>
                    <a:pt x="7303" y="1942"/>
                    <a:pt x="7321" y="1911"/>
                    <a:pt x="7321" y="1873"/>
                  </a:cubicBezTo>
                  <a:cubicBezTo>
                    <a:pt x="7321" y="1835"/>
                    <a:pt x="7303" y="1805"/>
                    <a:pt x="7280" y="1805"/>
                  </a:cubicBezTo>
                  <a:close/>
                  <a:moveTo>
                    <a:pt x="7495" y="1805"/>
                  </a:moveTo>
                  <a:cubicBezTo>
                    <a:pt x="7473" y="1805"/>
                    <a:pt x="7454" y="1835"/>
                    <a:pt x="7454" y="1873"/>
                  </a:cubicBezTo>
                  <a:cubicBezTo>
                    <a:pt x="7454" y="1911"/>
                    <a:pt x="7473" y="1942"/>
                    <a:pt x="7495" y="1942"/>
                  </a:cubicBezTo>
                  <a:cubicBezTo>
                    <a:pt x="7518" y="1942"/>
                    <a:pt x="7536" y="1911"/>
                    <a:pt x="7536" y="1873"/>
                  </a:cubicBezTo>
                  <a:cubicBezTo>
                    <a:pt x="7536" y="1835"/>
                    <a:pt x="7518" y="1805"/>
                    <a:pt x="7495" y="1805"/>
                  </a:cubicBezTo>
                  <a:close/>
                  <a:moveTo>
                    <a:pt x="7702" y="1805"/>
                  </a:moveTo>
                  <a:cubicBezTo>
                    <a:pt x="7680" y="1805"/>
                    <a:pt x="7661" y="1835"/>
                    <a:pt x="7661" y="1873"/>
                  </a:cubicBezTo>
                  <a:cubicBezTo>
                    <a:pt x="7661" y="1911"/>
                    <a:pt x="7680" y="1942"/>
                    <a:pt x="7702" y="1942"/>
                  </a:cubicBezTo>
                  <a:cubicBezTo>
                    <a:pt x="7725" y="1942"/>
                    <a:pt x="7743" y="1911"/>
                    <a:pt x="7743" y="1873"/>
                  </a:cubicBezTo>
                  <a:cubicBezTo>
                    <a:pt x="7743" y="1835"/>
                    <a:pt x="7725" y="1805"/>
                    <a:pt x="7702" y="1805"/>
                  </a:cubicBezTo>
                  <a:close/>
                  <a:moveTo>
                    <a:pt x="7910" y="1805"/>
                  </a:moveTo>
                  <a:cubicBezTo>
                    <a:pt x="7887" y="1805"/>
                    <a:pt x="7869" y="1835"/>
                    <a:pt x="7869" y="1873"/>
                  </a:cubicBezTo>
                  <a:cubicBezTo>
                    <a:pt x="7869" y="1911"/>
                    <a:pt x="7887" y="1942"/>
                    <a:pt x="7910" y="1942"/>
                  </a:cubicBezTo>
                  <a:cubicBezTo>
                    <a:pt x="7932" y="1942"/>
                    <a:pt x="7951" y="1911"/>
                    <a:pt x="7951" y="1873"/>
                  </a:cubicBezTo>
                  <a:cubicBezTo>
                    <a:pt x="7951" y="1835"/>
                    <a:pt x="7932" y="1805"/>
                    <a:pt x="7910" y="1805"/>
                  </a:cubicBezTo>
                  <a:close/>
                  <a:moveTo>
                    <a:pt x="8125" y="1805"/>
                  </a:moveTo>
                  <a:cubicBezTo>
                    <a:pt x="8102" y="1805"/>
                    <a:pt x="8084" y="1835"/>
                    <a:pt x="8084" y="1873"/>
                  </a:cubicBezTo>
                  <a:cubicBezTo>
                    <a:pt x="8084" y="1911"/>
                    <a:pt x="8102" y="1942"/>
                    <a:pt x="8125" y="1942"/>
                  </a:cubicBezTo>
                  <a:cubicBezTo>
                    <a:pt x="8147" y="1942"/>
                    <a:pt x="8166" y="1911"/>
                    <a:pt x="8166" y="1873"/>
                  </a:cubicBezTo>
                  <a:cubicBezTo>
                    <a:pt x="8166" y="1835"/>
                    <a:pt x="8147" y="1805"/>
                    <a:pt x="8125" y="1805"/>
                  </a:cubicBezTo>
                  <a:close/>
                  <a:moveTo>
                    <a:pt x="8332" y="1805"/>
                  </a:moveTo>
                  <a:cubicBezTo>
                    <a:pt x="8309" y="1805"/>
                    <a:pt x="8291" y="1835"/>
                    <a:pt x="8291" y="1873"/>
                  </a:cubicBezTo>
                  <a:cubicBezTo>
                    <a:pt x="8291" y="1911"/>
                    <a:pt x="8309" y="1942"/>
                    <a:pt x="8332" y="1942"/>
                  </a:cubicBezTo>
                  <a:cubicBezTo>
                    <a:pt x="8355" y="1942"/>
                    <a:pt x="8373" y="1911"/>
                    <a:pt x="8373" y="1873"/>
                  </a:cubicBezTo>
                  <a:cubicBezTo>
                    <a:pt x="8373" y="1835"/>
                    <a:pt x="8355" y="1805"/>
                    <a:pt x="8332" y="1805"/>
                  </a:cubicBezTo>
                  <a:close/>
                  <a:moveTo>
                    <a:pt x="8539" y="1805"/>
                  </a:moveTo>
                  <a:cubicBezTo>
                    <a:pt x="8517" y="1805"/>
                    <a:pt x="8498" y="1835"/>
                    <a:pt x="8498" y="1873"/>
                  </a:cubicBezTo>
                  <a:cubicBezTo>
                    <a:pt x="8498" y="1911"/>
                    <a:pt x="8517" y="1942"/>
                    <a:pt x="8539" y="1942"/>
                  </a:cubicBezTo>
                  <a:cubicBezTo>
                    <a:pt x="8562" y="1942"/>
                    <a:pt x="8580" y="1911"/>
                    <a:pt x="8580" y="1873"/>
                  </a:cubicBezTo>
                  <a:cubicBezTo>
                    <a:pt x="8580" y="1835"/>
                    <a:pt x="8562" y="1805"/>
                    <a:pt x="8539" y="1805"/>
                  </a:cubicBezTo>
                  <a:close/>
                  <a:moveTo>
                    <a:pt x="8754" y="1805"/>
                  </a:moveTo>
                  <a:cubicBezTo>
                    <a:pt x="8732" y="1805"/>
                    <a:pt x="8713" y="1835"/>
                    <a:pt x="8713" y="1873"/>
                  </a:cubicBezTo>
                  <a:cubicBezTo>
                    <a:pt x="8713" y="1911"/>
                    <a:pt x="8732" y="1942"/>
                    <a:pt x="8754" y="1942"/>
                  </a:cubicBezTo>
                  <a:cubicBezTo>
                    <a:pt x="8777" y="1942"/>
                    <a:pt x="8795" y="1911"/>
                    <a:pt x="8795" y="1873"/>
                  </a:cubicBezTo>
                  <a:cubicBezTo>
                    <a:pt x="8795" y="1835"/>
                    <a:pt x="8777" y="1805"/>
                    <a:pt x="8754" y="1805"/>
                  </a:cubicBezTo>
                  <a:close/>
                  <a:moveTo>
                    <a:pt x="8961" y="1805"/>
                  </a:moveTo>
                  <a:cubicBezTo>
                    <a:pt x="8939" y="1805"/>
                    <a:pt x="8920" y="1835"/>
                    <a:pt x="8920" y="1873"/>
                  </a:cubicBezTo>
                  <a:cubicBezTo>
                    <a:pt x="8920" y="1911"/>
                    <a:pt x="8939" y="1942"/>
                    <a:pt x="8961" y="1942"/>
                  </a:cubicBezTo>
                  <a:cubicBezTo>
                    <a:pt x="8984" y="1942"/>
                    <a:pt x="9002" y="1911"/>
                    <a:pt x="9002" y="1873"/>
                  </a:cubicBezTo>
                  <a:cubicBezTo>
                    <a:pt x="9002" y="1835"/>
                    <a:pt x="8984" y="1805"/>
                    <a:pt x="8961" y="1805"/>
                  </a:cubicBezTo>
                  <a:close/>
                  <a:moveTo>
                    <a:pt x="11065" y="1805"/>
                  </a:moveTo>
                  <a:cubicBezTo>
                    <a:pt x="11042" y="1805"/>
                    <a:pt x="11024" y="1835"/>
                    <a:pt x="11024" y="1873"/>
                  </a:cubicBezTo>
                  <a:cubicBezTo>
                    <a:pt x="11024" y="1911"/>
                    <a:pt x="11042" y="1942"/>
                    <a:pt x="11065" y="1942"/>
                  </a:cubicBezTo>
                  <a:cubicBezTo>
                    <a:pt x="11087" y="1942"/>
                    <a:pt x="11106" y="1911"/>
                    <a:pt x="11106" y="1873"/>
                  </a:cubicBezTo>
                  <a:cubicBezTo>
                    <a:pt x="11106" y="1835"/>
                    <a:pt x="11087" y="1805"/>
                    <a:pt x="11065" y="1805"/>
                  </a:cubicBezTo>
                  <a:close/>
                  <a:moveTo>
                    <a:pt x="11483" y="1805"/>
                  </a:moveTo>
                  <a:cubicBezTo>
                    <a:pt x="11471" y="1805"/>
                    <a:pt x="11461" y="1812"/>
                    <a:pt x="11454" y="1824"/>
                  </a:cubicBezTo>
                  <a:cubicBezTo>
                    <a:pt x="11454" y="1831"/>
                    <a:pt x="11455" y="1837"/>
                    <a:pt x="11456" y="1844"/>
                  </a:cubicBezTo>
                  <a:cubicBezTo>
                    <a:pt x="11471" y="1835"/>
                    <a:pt x="11483" y="1822"/>
                    <a:pt x="11495" y="1808"/>
                  </a:cubicBezTo>
                  <a:cubicBezTo>
                    <a:pt x="11491" y="1806"/>
                    <a:pt x="11487" y="1805"/>
                    <a:pt x="11483" y="1805"/>
                  </a:cubicBezTo>
                  <a:close/>
                  <a:moveTo>
                    <a:pt x="16307" y="1805"/>
                  </a:moveTo>
                  <a:cubicBezTo>
                    <a:pt x="16293" y="1828"/>
                    <a:pt x="16280" y="1853"/>
                    <a:pt x="16267" y="1878"/>
                  </a:cubicBezTo>
                  <a:cubicBezTo>
                    <a:pt x="16269" y="1913"/>
                    <a:pt x="16286" y="1942"/>
                    <a:pt x="16308" y="1942"/>
                  </a:cubicBezTo>
                  <a:cubicBezTo>
                    <a:pt x="16330" y="1942"/>
                    <a:pt x="16349" y="1911"/>
                    <a:pt x="16349" y="1873"/>
                  </a:cubicBezTo>
                  <a:cubicBezTo>
                    <a:pt x="16349" y="1835"/>
                    <a:pt x="16330" y="1805"/>
                    <a:pt x="16308" y="1805"/>
                  </a:cubicBezTo>
                  <a:cubicBezTo>
                    <a:pt x="16308" y="1805"/>
                    <a:pt x="16308" y="1805"/>
                    <a:pt x="16307" y="1805"/>
                  </a:cubicBezTo>
                  <a:close/>
                  <a:moveTo>
                    <a:pt x="16523" y="1805"/>
                  </a:moveTo>
                  <a:cubicBezTo>
                    <a:pt x="16500" y="1805"/>
                    <a:pt x="16482" y="1835"/>
                    <a:pt x="16482" y="1873"/>
                  </a:cubicBezTo>
                  <a:cubicBezTo>
                    <a:pt x="16482" y="1911"/>
                    <a:pt x="16500" y="1942"/>
                    <a:pt x="16523" y="1942"/>
                  </a:cubicBezTo>
                  <a:cubicBezTo>
                    <a:pt x="16546" y="1942"/>
                    <a:pt x="16564" y="1911"/>
                    <a:pt x="16564" y="1873"/>
                  </a:cubicBezTo>
                  <a:cubicBezTo>
                    <a:pt x="16564" y="1835"/>
                    <a:pt x="16546" y="1805"/>
                    <a:pt x="16523" y="1805"/>
                  </a:cubicBezTo>
                  <a:close/>
                  <a:moveTo>
                    <a:pt x="2866" y="1830"/>
                  </a:moveTo>
                  <a:cubicBezTo>
                    <a:pt x="2857" y="1830"/>
                    <a:pt x="2849" y="1834"/>
                    <a:pt x="2841" y="1839"/>
                  </a:cubicBezTo>
                  <a:cubicBezTo>
                    <a:pt x="2836" y="1850"/>
                    <a:pt x="2833" y="1865"/>
                    <a:pt x="2833" y="1880"/>
                  </a:cubicBezTo>
                  <a:cubicBezTo>
                    <a:pt x="2833" y="1918"/>
                    <a:pt x="2851" y="1949"/>
                    <a:pt x="2874" y="1949"/>
                  </a:cubicBezTo>
                  <a:cubicBezTo>
                    <a:pt x="2896" y="1949"/>
                    <a:pt x="2915" y="1918"/>
                    <a:pt x="2915" y="1880"/>
                  </a:cubicBezTo>
                  <a:cubicBezTo>
                    <a:pt x="2915" y="1864"/>
                    <a:pt x="2911" y="1850"/>
                    <a:pt x="2906" y="1838"/>
                  </a:cubicBezTo>
                  <a:cubicBezTo>
                    <a:pt x="2905" y="1839"/>
                    <a:pt x="2905" y="1839"/>
                    <a:pt x="2905" y="1839"/>
                  </a:cubicBezTo>
                  <a:cubicBezTo>
                    <a:pt x="2886" y="1834"/>
                    <a:pt x="2883" y="1830"/>
                    <a:pt x="2866" y="1830"/>
                  </a:cubicBezTo>
                  <a:close/>
                  <a:moveTo>
                    <a:pt x="6051" y="1830"/>
                  </a:moveTo>
                  <a:cubicBezTo>
                    <a:pt x="6050" y="1832"/>
                    <a:pt x="6049" y="1833"/>
                    <a:pt x="6048" y="1835"/>
                  </a:cubicBezTo>
                  <a:lnTo>
                    <a:pt x="5989" y="1835"/>
                  </a:lnTo>
                  <a:cubicBezTo>
                    <a:pt x="5984" y="1847"/>
                    <a:pt x="5980" y="1861"/>
                    <a:pt x="5980" y="1877"/>
                  </a:cubicBezTo>
                  <a:cubicBezTo>
                    <a:pt x="5980" y="1915"/>
                    <a:pt x="5999" y="1945"/>
                    <a:pt x="6021" y="1945"/>
                  </a:cubicBezTo>
                  <a:cubicBezTo>
                    <a:pt x="6044" y="1945"/>
                    <a:pt x="6062" y="1915"/>
                    <a:pt x="6062" y="1877"/>
                  </a:cubicBezTo>
                  <a:cubicBezTo>
                    <a:pt x="6062" y="1859"/>
                    <a:pt x="6058" y="1843"/>
                    <a:pt x="6051" y="1830"/>
                  </a:cubicBezTo>
                  <a:close/>
                  <a:moveTo>
                    <a:pt x="15915" y="1830"/>
                  </a:moveTo>
                  <a:cubicBezTo>
                    <a:pt x="15907" y="1843"/>
                    <a:pt x="15896" y="1860"/>
                    <a:pt x="15883" y="1873"/>
                  </a:cubicBezTo>
                  <a:cubicBezTo>
                    <a:pt x="15885" y="1894"/>
                    <a:pt x="15894" y="1916"/>
                    <a:pt x="15905" y="1916"/>
                  </a:cubicBezTo>
                  <a:cubicBezTo>
                    <a:pt x="15912" y="1916"/>
                    <a:pt x="15919" y="1913"/>
                    <a:pt x="15925" y="1908"/>
                  </a:cubicBezTo>
                  <a:cubicBezTo>
                    <a:pt x="15929" y="1897"/>
                    <a:pt x="15931" y="1885"/>
                    <a:pt x="15931" y="1872"/>
                  </a:cubicBezTo>
                  <a:cubicBezTo>
                    <a:pt x="15931" y="1856"/>
                    <a:pt x="15928" y="1842"/>
                    <a:pt x="15922" y="1830"/>
                  </a:cubicBezTo>
                  <a:cubicBezTo>
                    <a:pt x="15922" y="1830"/>
                    <a:pt x="15915" y="1830"/>
                    <a:pt x="15915" y="1830"/>
                  </a:cubicBezTo>
                  <a:close/>
                  <a:moveTo>
                    <a:pt x="5836" y="1869"/>
                  </a:moveTo>
                  <a:cubicBezTo>
                    <a:pt x="5823" y="1869"/>
                    <a:pt x="5795" y="1884"/>
                    <a:pt x="5781" y="1917"/>
                  </a:cubicBezTo>
                  <a:cubicBezTo>
                    <a:pt x="5788" y="1933"/>
                    <a:pt x="5800" y="1944"/>
                    <a:pt x="5813" y="1944"/>
                  </a:cubicBezTo>
                  <a:cubicBezTo>
                    <a:pt x="5836" y="1944"/>
                    <a:pt x="5854" y="1914"/>
                    <a:pt x="5854" y="1876"/>
                  </a:cubicBezTo>
                  <a:cubicBezTo>
                    <a:pt x="5854" y="1873"/>
                    <a:pt x="5854" y="1871"/>
                    <a:pt x="5854" y="1869"/>
                  </a:cubicBezTo>
                  <a:cubicBezTo>
                    <a:pt x="5854" y="1869"/>
                    <a:pt x="5836" y="1869"/>
                    <a:pt x="5836" y="1869"/>
                  </a:cubicBezTo>
                  <a:close/>
                  <a:moveTo>
                    <a:pt x="14202" y="1869"/>
                  </a:moveTo>
                  <a:cubicBezTo>
                    <a:pt x="14192" y="1869"/>
                    <a:pt x="14181" y="1872"/>
                    <a:pt x="14171" y="1876"/>
                  </a:cubicBezTo>
                  <a:cubicBezTo>
                    <a:pt x="14171" y="1876"/>
                    <a:pt x="14171" y="1876"/>
                    <a:pt x="14171" y="1876"/>
                  </a:cubicBezTo>
                  <a:cubicBezTo>
                    <a:pt x="14171" y="1914"/>
                    <a:pt x="14190" y="1945"/>
                    <a:pt x="14212" y="1945"/>
                  </a:cubicBezTo>
                  <a:cubicBezTo>
                    <a:pt x="14230" y="1945"/>
                    <a:pt x="14245" y="1926"/>
                    <a:pt x="14250" y="1901"/>
                  </a:cubicBezTo>
                  <a:cubicBezTo>
                    <a:pt x="14233" y="1882"/>
                    <a:pt x="14214" y="1869"/>
                    <a:pt x="14202" y="1869"/>
                  </a:cubicBezTo>
                  <a:close/>
                  <a:moveTo>
                    <a:pt x="4314" y="1920"/>
                  </a:moveTo>
                  <a:cubicBezTo>
                    <a:pt x="4321" y="1932"/>
                    <a:pt x="4331" y="1940"/>
                    <a:pt x="4342" y="1942"/>
                  </a:cubicBezTo>
                  <a:cubicBezTo>
                    <a:pt x="4334" y="1933"/>
                    <a:pt x="4324" y="1926"/>
                    <a:pt x="4314" y="1920"/>
                  </a:cubicBezTo>
                  <a:close/>
                  <a:moveTo>
                    <a:pt x="2766" y="1984"/>
                  </a:moveTo>
                  <a:cubicBezTo>
                    <a:pt x="2744" y="1984"/>
                    <a:pt x="2725" y="2015"/>
                    <a:pt x="2725" y="2052"/>
                  </a:cubicBezTo>
                  <a:cubicBezTo>
                    <a:pt x="2725" y="2090"/>
                    <a:pt x="2744" y="2121"/>
                    <a:pt x="2766" y="2121"/>
                  </a:cubicBezTo>
                  <a:cubicBezTo>
                    <a:pt x="2789" y="2121"/>
                    <a:pt x="2807" y="2090"/>
                    <a:pt x="2807" y="2052"/>
                  </a:cubicBezTo>
                  <a:cubicBezTo>
                    <a:pt x="2807" y="2015"/>
                    <a:pt x="2789" y="1984"/>
                    <a:pt x="2766" y="1984"/>
                  </a:cubicBezTo>
                  <a:close/>
                  <a:moveTo>
                    <a:pt x="2981" y="1984"/>
                  </a:moveTo>
                  <a:cubicBezTo>
                    <a:pt x="2959" y="1984"/>
                    <a:pt x="2940" y="2015"/>
                    <a:pt x="2940" y="2052"/>
                  </a:cubicBezTo>
                  <a:cubicBezTo>
                    <a:pt x="2940" y="2073"/>
                    <a:pt x="2946" y="2091"/>
                    <a:pt x="2954" y="2103"/>
                  </a:cubicBezTo>
                  <a:cubicBezTo>
                    <a:pt x="2954" y="2103"/>
                    <a:pt x="2981" y="2063"/>
                    <a:pt x="2981" y="2063"/>
                  </a:cubicBezTo>
                  <a:lnTo>
                    <a:pt x="2988" y="2052"/>
                  </a:lnTo>
                  <a:lnTo>
                    <a:pt x="3015" y="2013"/>
                  </a:lnTo>
                  <a:cubicBezTo>
                    <a:pt x="3007" y="1995"/>
                    <a:pt x="2995" y="1984"/>
                    <a:pt x="2981" y="1984"/>
                  </a:cubicBezTo>
                  <a:close/>
                  <a:moveTo>
                    <a:pt x="4238" y="1984"/>
                  </a:moveTo>
                  <a:cubicBezTo>
                    <a:pt x="4229" y="1984"/>
                    <a:pt x="4221" y="1989"/>
                    <a:pt x="4215" y="1996"/>
                  </a:cubicBezTo>
                  <a:cubicBezTo>
                    <a:pt x="4220" y="2006"/>
                    <a:pt x="4228" y="2016"/>
                    <a:pt x="4238" y="2028"/>
                  </a:cubicBezTo>
                  <a:cubicBezTo>
                    <a:pt x="4245" y="2036"/>
                    <a:pt x="4253" y="2044"/>
                    <a:pt x="4262" y="2052"/>
                  </a:cubicBezTo>
                  <a:cubicBezTo>
                    <a:pt x="4267" y="2058"/>
                    <a:pt x="4272" y="2062"/>
                    <a:pt x="4278" y="2068"/>
                  </a:cubicBezTo>
                  <a:cubicBezTo>
                    <a:pt x="4279" y="2063"/>
                    <a:pt x="4279" y="2058"/>
                    <a:pt x="4279" y="2052"/>
                  </a:cubicBezTo>
                  <a:cubicBezTo>
                    <a:pt x="4279" y="2015"/>
                    <a:pt x="4261" y="1984"/>
                    <a:pt x="4238" y="1984"/>
                  </a:cubicBezTo>
                  <a:close/>
                  <a:moveTo>
                    <a:pt x="4657" y="1984"/>
                  </a:moveTo>
                  <a:cubicBezTo>
                    <a:pt x="4655" y="1984"/>
                    <a:pt x="4654" y="1984"/>
                    <a:pt x="4652" y="1985"/>
                  </a:cubicBezTo>
                  <a:cubicBezTo>
                    <a:pt x="4647" y="2001"/>
                    <a:pt x="4644" y="2022"/>
                    <a:pt x="4644" y="2050"/>
                  </a:cubicBezTo>
                  <a:cubicBezTo>
                    <a:pt x="4644" y="2050"/>
                    <a:pt x="4645" y="2051"/>
                    <a:pt x="4645" y="2052"/>
                  </a:cubicBezTo>
                  <a:cubicBezTo>
                    <a:pt x="4645" y="2062"/>
                    <a:pt x="4649" y="2074"/>
                    <a:pt x="4657" y="2080"/>
                  </a:cubicBezTo>
                  <a:cubicBezTo>
                    <a:pt x="4659" y="2082"/>
                    <a:pt x="4662" y="2084"/>
                    <a:pt x="4666" y="2084"/>
                  </a:cubicBezTo>
                  <a:cubicBezTo>
                    <a:pt x="4675" y="2084"/>
                    <a:pt x="4682" y="2069"/>
                    <a:pt x="4688" y="2052"/>
                  </a:cubicBezTo>
                  <a:cubicBezTo>
                    <a:pt x="4689" y="2049"/>
                    <a:pt x="4690" y="2045"/>
                    <a:pt x="4691" y="2041"/>
                  </a:cubicBezTo>
                  <a:cubicBezTo>
                    <a:pt x="4693" y="2042"/>
                    <a:pt x="4695" y="2043"/>
                    <a:pt x="4697" y="2044"/>
                  </a:cubicBezTo>
                  <a:cubicBezTo>
                    <a:pt x="4695" y="2010"/>
                    <a:pt x="4678" y="1984"/>
                    <a:pt x="4657" y="1984"/>
                  </a:cubicBezTo>
                  <a:close/>
                  <a:moveTo>
                    <a:pt x="4870" y="1984"/>
                  </a:moveTo>
                  <a:cubicBezTo>
                    <a:pt x="4847" y="1984"/>
                    <a:pt x="4829" y="2015"/>
                    <a:pt x="4829" y="2052"/>
                  </a:cubicBezTo>
                  <a:cubicBezTo>
                    <a:pt x="4829" y="2090"/>
                    <a:pt x="4847" y="2121"/>
                    <a:pt x="4870" y="2121"/>
                  </a:cubicBezTo>
                  <a:cubicBezTo>
                    <a:pt x="4892" y="2121"/>
                    <a:pt x="4911" y="2090"/>
                    <a:pt x="4911" y="2052"/>
                  </a:cubicBezTo>
                  <a:cubicBezTo>
                    <a:pt x="4911" y="2015"/>
                    <a:pt x="4892" y="1984"/>
                    <a:pt x="4870" y="1984"/>
                  </a:cubicBezTo>
                  <a:close/>
                  <a:moveTo>
                    <a:pt x="5077" y="1984"/>
                  </a:moveTo>
                  <a:cubicBezTo>
                    <a:pt x="5054" y="1984"/>
                    <a:pt x="5036" y="2015"/>
                    <a:pt x="5036" y="2052"/>
                  </a:cubicBezTo>
                  <a:cubicBezTo>
                    <a:pt x="5036" y="2064"/>
                    <a:pt x="5038" y="2074"/>
                    <a:pt x="5041" y="2084"/>
                  </a:cubicBezTo>
                  <a:lnTo>
                    <a:pt x="5077" y="2084"/>
                  </a:lnTo>
                  <a:lnTo>
                    <a:pt x="5113" y="2084"/>
                  </a:lnTo>
                  <a:cubicBezTo>
                    <a:pt x="5116" y="2074"/>
                    <a:pt x="5118" y="2064"/>
                    <a:pt x="5118" y="2052"/>
                  </a:cubicBezTo>
                  <a:cubicBezTo>
                    <a:pt x="5118" y="2015"/>
                    <a:pt x="5100" y="1984"/>
                    <a:pt x="5077" y="1984"/>
                  </a:cubicBezTo>
                  <a:close/>
                  <a:moveTo>
                    <a:pt x="5292" y="1984"/>
                  </a:moveTo>
                  <a:cubicBezTo>
                    <a:pt x="5269" y="1984"/>
                    <a:pt x="5251" y="2015"/>
                    <a:pt x="5251" y="2052"/>
                  </a:cubicBezTo>
                  <a:cubicBezTo>
                    <a:pt x="5251" y="2081"/>
                    <a:pt x="5261" y="2105"/>
                    <a:pt x="5276" y="2116"/>
                  </a:cubicBezTo>
                  <a:cubicBezTo>
                    <a:pt x="5282" y="2112"/>
                    <a:pt x="5287" y="2109"/>
                    <a:pt x="5292" y="2105"/>
                  </a:cubicBezTo>
                  <a:cubicBezTo>
                    <a:pt x="5306" y="2094"/>
                    <a:pt x="5320" y="2082"/>
                    <a:pt x="5332" y="2070"/>
                  </a:cubicBezTo>
                  <a:cubicBezTo>
                    <a:pt x="5332" y="2064"/>
                    <a:pt x="5333" y="2058"/>
                    <a:pt x="5333" y="2052"/>
                  </a:cubicBezTo>
                  <a:cubicBezTo>
                    <a:pt x="5333" y="2015"/>
                    <a:pt x="5315" y="1984"/>
                    <a:pt x="5292" y="1984"/>
                  </a:cubicBezTo>
                  <a:close/>
                  <a:moveTo>
                    <a:pt x="5917" y="1984"/>
                  </a:moveTo>
                  <a:cubicBezTo>
                    <a:pt x="5909" y="1984"/>
                    <a:pt x="5902" y="1988"/>
                    <a:pt x="5896" y="1994"/>
                  </a:cubicBezTo>
                  <a:cubicBezTo>
                    <a:pt x="5902" y="2001"/>
                    <a:pt x="5909" y="2009"/>
                    <a:pt x="5917" y="2016"/>
                  </a:cubicBezTo>
                  <a:cubicBezTo>
                    <a:pt x="5921" y="2020"/>
                    <a:pt x="5926" y="2024"/>
                    <a:pt x="5931" y="2028"/>
                  </a:cubicBezTo>
                  <a:cubicBezTo>
                    <a:pt x="5928" y="2038"/>
                    <a:pt x="5926" y="2046"/>
                    <a:pt x="5922" y="2052"/>
                  </a:cubicBezTo>
                  <a:cubicBezTo>
                    <a:pt x="5921" y="2056"/>
                    <a:pt x="5919" y="2059"/>
                    <a:pt x="5917" y="2062"/>
                  </a:cubicBezTo>
                  <a:cubicBezTo>
                    <a:pt x="5909" y="2074"/>
                    <a:pt x="5899" y="2081"/>
                    <a:pt x="5888" y="2096"/>
                  </a:cubicBezTo>
                  <a:cubicBezTo>
                    <a:pt x="5890" y="2101"/>
                    <a:pt x="5893" y="2106"/>
                    <a:pt x="5895" y="2110"/>
                  </a:cubicBezTo>
                  <a:cubicBezTo>
                    <a:pt x="5902" y="2117"/>
                    <a:pt x="5909" y="2121"/>
                    <a:pt x="5917" y="2121"/>
                  </a:cubicBezTo>
                  <a:cubicBezTo>
                    <a:pt x="5939" y="2121"/>
                    <a:pt x="5958" y="2090"/>
                    <a:pt x="5958" y="2052"/>
                  </a:cubicBezTo>
                  <a:cubicBezTo>
                    <a:pt x="5958" y="2015"/>
                    <a:pt x="5939" y="1984"/>
                    <a:pt x="5917" y="1984"/>
                  </a:cubicBezTo>
                  <a:close/>
                  <a:moveTo>
                    <a:pt x="6129" y="1984"/>
                  </a:moveTo>
                  <a:cubicBezTo>
                    <a:pt x="6106" y="1984"/>
                    <a:pt x="6088" y="2015"/>
                    <a:pt x="6088" y="2052"/>
                  </a:cubicBezTo>
                  <a:cubicBezTo>
                    <a:pt x="6088" y="2090"/>
                    <a:pt x="6106" y="2121"/>
                    <a:pt x="6129" y="2121"/>
                  </a:cubicBezTo>
                  <a:cubicBezTo>
                    <a:pt x="6151" y="2121"/>
                    <a:pt x="6170" y="2090"/>
                    <a:pt x="6170" y="2052"/>
                  </a:cubicBezTo>
                  <a:cubicBezTo>
                    <a:pt x="6170" y="2015"/>
                    <a:pt x="6151" y="1984"/>
                    <a:pt x="6129" y="1984"/>
                  </a:cubicBezTo>
                  <a:close/>
                  <a:moveTo>
                    <a:pt x="6336" y="1984"/>
                  </a:moveTo>
                  <a:cubicBezTo>
                    <a:pt x="6313" y="1984"/>
                    <a:pt x="6295" y="2015"/>
                    <a:pt x="6295" y="2052"/>
                  </a:cubicBezTo>
                  <a:cubicBezTo>
                    <a:pt x="6295" y="2090"/>
                    <a:pt x="6313" y="2121"/>
                    <a:pt x="6336" y="2121"/>
                  </a:cubicBezTo>
                  <a:cubicBezTo>
                    <a:pt x="6359" y="2121"/>
                    <a:pt x="6377" y="2090"/>
                    <a:pt x="6377" y="2052"/>
                  </a:cubicBezTo>
                  <a:cubicBezTo>
                    <a:pt x="6377" y="2015"/>
                    <a:pt x="6359" y="1984"/>
                    <a:pt x="6336" y="1984"/>
                  </a:cubicBezTo>
                  <a:close/>
                  <a:moveTo>
                    <a:pt x="6551" y="1984"/>
                  </a:moveTo>
                  <a:cubicBezTo>
                    <a:pt x="6528" y="1984"/>
                    <a:pt x="6510" y="2015"/>
                    <a:pt x="6510" y="2052"/>
                  </a:cubicBezTo>
                  <a:cubicBezTo>
                    <a:pt x="6510" y="2090"/>
                    <a:pt x="6528" y="2121"/>
                    <a:pt x="6551" y="2121"/>
                  </a:cubicBezTo>
                  <a:cubicBezTo>
                    <a:pt x="6574" y="2121"/>
                    <a:pt x="6592" y="2090"/>
                    <a:pt x="6592" y="2052"/>
                  </a:cubicBezTo>
                  <a:cubicBezTo>
                    <a:pt x="6592" y="2015"/>
                    <a:pt x="6574" y="1984"/>
                    <a:pt x="6551" y="1984"/>
                  </a:cubicBezTo>
                  <a:close/>
                  <a:moveTo>
                    <a:pt x="6758" y="1984"/>
                  </a:moveTo>
                  <a:cubicBezTo>
                    <a:pt x="6736" y="1984"/>
                    <a:pt x="6717" y="2015"/>
                    <a:pt x="6717" y="2052"/>
                  </a:cubicBezTo>
                  <a:cubicBezTo>
                    <a:pt x="6717" y="2090"/>
                    <a:pt x="6736" y="2121"/>
                    <a:pt x="6758" y="2121"/>
                  </a:cubicBezTo>
                  <a:cubicBezTo>
                    <a:pt x="6781" y="2121"/>
                    <a:pt x="6799" y="2090"/>
                    <a:pt x="6799" y="2052"/>
                  </a:cubicBezTo>
                  <a:cubicBezTo>
                    <a:pt x="6799" y="2015"/>
                    <a:pt x="6781" y="1984"/>
                    <a:pt x="6758" y="1984"/>
                  </a:cubicBezTo>
                  <a:close/>
                  <a:moveTo>
                    <a:pt x="6965" y="1984"/>
                  </a:moveTo>
                  <a:cubicBezTo>
                    <a:pt x="6943" y="1984"/>
                    <a:pt x="6924" y="2015"/>
                    <a:pt x="6924" y="2052"/>
                  </a:cubicBezTo>
                  <a:cubicBezTo>
                    <a:pt x="6924" y="2090"/>
                    <a:pt x="6943" y="2121"/>
                    <a:pt x="6965" y="2121"/>
                  </a:cubicBezTo>
                  <a:cubicBezTo>
                    <a:pt x="6988" y="2121"/>
                    <a:pt x="7006" y="2090"/>
                    <a:pt x="7006" y="2052"/>
                  </a:cubicBezTo>
                  <a:cubicBezTo>
                    <a:pt x="7006" y="2015"/>
                    <a:pt x="6988" y="1984"/>
                    <a:pt x="6965" y="1984"/>
                  </a:cubicBezTo>
                  <a:close/>
                  <a:moveTo>
                    <a:pt x="7180" y="1984"/>
                  </a:moveTo>
                  <a:cubicBezTo>
                    <a:pt x="7158" y="1984"/>
                    <a:pt x="7139" y="2015"/>
                    <a:pt x="7139" y="2052"/>
                  </a:cubicBezTo>
                  <a:cubicBezTo>
                    <a:pt x="7139" y="2090"/>
                    <a:pt x="7158" y="2121"/>
                    <a:pt x="7180" y="2121"/>
                  </a:cubicBezTo>
                  <a:cubicBezTo>
                    <a:pt x="7203" y="2121"/>
                    <a:pt x="7221" y="2090"/>
                    <a:pt x="7221" y="2052"/>
                  </a:cubicBezTo>
                  <a:cubicBezTo>
                    <a:pt x="7221" y="2015"/>
                    <a:pt x="7203" y="1984"/>
                    <a:pt x="7180" y="1984"/>
                  </a:cubicBezTo>
                  <a:close/>
                  <a:moveTo>
                    <a:pt x="7388" y="1984"/>
                  </a:moveTo>
                  <a:cubicBezTo>
                    <a:pt x="7365" y="1984"/>
                    <a:pt x="7347" y="2015"/>
                    <a:pt x="7347" y="2052"/>
                  </a:cubicBezTo>
                  <a:cubicBezTo>
                    <a:pt x="7347" y="2090"/>
                    <a:pt x="7365" y="2121"/>
                    <a:pt x="7388" y="2121"/>
                  </a:cubicBezTo>
                  <a:cubicBezTo>
                    <a:pt x="7410" y="2121"/>
                    <a:pt x="7429" y="2090"/>
                    <a:pt x="7429" y="2052"/>
                  </a:cubicBezTo>
                  <a:cubicBezTo>
                    <a:pt x="7429" y="2015"/>
                    <a:pt x="7410" y="1984"/>
                    <a:pt x="7388" y="1984"/>
                  </a:cubicBezTo>
                  <a:close/>
                  <a:moveTo>
                    <a:pt x="7595" y="1984"/>
                  </a:moveTo>
                  <a:cubicBezTo>
                    <a:pt x="7572" y="1984"/>
                    <a:pt x="7554" y="2015"/>
                    <a:pt x="7554" y="2052"/>
                  </a:cubicBezTo>
                  <a:cubicBezTo>
                    <a:pt x="7554" y="2090"/>
                    <a:pt x="7572" y="2121"/>
                    <a:pt x="7595" y="2121"/>
                  </a:cubicBezTo>
                  <a:cubicBezTo>
                    <a:pt x="7618" y="2121"/>
                    <a:pt x="7636" y="2090"/>
                    <a:pt x="7636" y="2052"/>
                  </a:cubicBezTo>
                  <a:cubicBezTo>
                    <a:pt x="7636" y="2015"/>
                    <a:pt x="7618" y="1984"/>
                    <a:pt x="7595" y="1984"/>
                  </a:cubicBezTo>
                  <a:close/>
                  <a:moveTo>
                    <a:pt x="7810" y="1984"/>
                  </a:moveTo>
                  <a:cubicBezTo>
                    <a:pt x="7787" y="1984"/>
                    <a:pt x="7769" y="2015"/>
                    <a:pt x="7769" y="2052"/>
                  </a:cubicBezTo>
                  <a:cubicBezTo>
                    <a:pt x="7769" y="2090"/>
                    <a:pt x="7787" y="2121"/>
                    <a:pt x="7810" y="2121"/>
                  </a:cubicBezTo>
                  <a:cubicBezTo>
                    <a:pt x="7833" y="2121"/>
                    <a:pt x="7851" y="2090"/>
                    <a:pt x="7851" y="2052"/>
                  </a:cubicBezTo>
                  <a:cubicBezTo>
                    <a:pt x="7851" y="2015"/>
                    <a:pt x="7833" y="1984"/>
                    <a:pt x="7810" y="1984"/>
                  </a:cubicBezTo>
                  <a:close/>
                  <a:moveTo>
                    <a:pt x="8017" y="1984"/>
                  </a:moveTo>
                  <a:cubicBezTo>
                    <a:pt x="7995" y="1984"/>
                    <a:pt x="7976" y="2015"/>
                    <a:pt x="7976" y="2052"/>
                  </a:cubicBezTo>
                  <a:cubicBezTo>
                    <a:pt x="7976" y="2090"/>
                    <a:pt x="7995" y="2121"/>
                    <a:pt x="8017" y="2121"/>
                  </a:cubicBezTo>
                  <a:cubicBezTo>
                    <a:pt x="8040" y="2121"/>
                    <a:pt x="8058" y="2090"/>
                    <a:pt x="8058" y="2052"/>
                  </a:cubicBezTo>
                  <a:cubicBezTo>
                    <a:pt x="8058" y="2015"/>
                    <a:pt x="8040" y="1984"/>
                    <a:pt x="8017" y="1984"/>
                  </a:cubicBezTo>
                  <a:close/>
                  <a:moveTo>
                    <a:pt x="8224" y="1984"/>
                  </a:moveTo>
                  <a:cubicBezTo>
                    <a:pt x="8202" y="1984"/>
                    <a:pt x="8183" y="2015"/>
                    <a:pt x="8183" y="2052"/>
                  </a:cubicBezTo>
                  <a:cubicBezTo>
                    <a:pt x="8183" y="2090"/>
                    <a:pt x="8202" y="2121"/>
                    <a:pt x="8224" y="2121"/>
                  </a:cubicBezTo>
                  <a:cubicBezTo>
                    <a:pt x="8247" y="2121"/>
                    <a:pt x="8265" y="2090"/>
                    <a:pt x="8265" y="2052"/>
                  </a:cubicBezTo>
                  <a:cubicBezTo>
                    <a:pt x="8265" y="2015"/>
                    <a:pt x="8247" y="1984"/>
                    <a:pt x="8224" y="1984"/>
                  </a:cubicBezTo>
                  <a:close/>
                  <a:moveTo>
                    <a:pt x="8439" y="1984"/>
                  </a:moveTo>
                  <a:cubicBezTo>
                    <a:pt x="8417" y="1984"/>
                    <a:pt x="8398" y="2015"/>
                    <a:pt x="8398" y="2052"/>
                  </a:cubicBezTo>
                  <a:cubicBezTo>
                    <a:pt x="8398" y="2090"/>
                    <a:pt x="8417" y="2121"/>
                    <a:pt x="8439" y="2121"/>
                  </a:cubicBezTo>
                  <a:cubicBezTo>
                    <a:pt x="8462" y="2121"/>
                    <a:pt x="8480" y="2090"/>
                    <a:pt x="8480" y="2052"/>
                  </a:cubicBezTo>
                  <a:cubicBezTo>
                    <a:pt x="8480" y="2015"/>
                    <a:pt x="8462" y="1984"/>
                    <a:pt x="8439" y="1984"/>
                  </a:cubicBezTo>
                  <a:close/>
                  <a:moveTo>
                    <a:pt x="8647" y="1984"/>
                  </a:moveTo>
                  <a:cubicBezTo>
                    <a:pt x="8624" y="1984"/>
                    <a:pt x="8606" y="2015"/>
                    <a:pt x="8606" y="2052"/>
                  </a:cubicBezTo>
                  <a:cubicBezTo>
                    <a:pt x="8606" y="2090"/>
                    <a:pt x="8624" y="2121"/>
                    <a:pt x="8647" y="2121"/>
                  </a:cubicBezTo>
                  <a:cubicBezTo>
                    <a:pt x="8669" y="2121"/>
                    <a:pt x="8688" y="2090"/>
                    <a:pt x="8688" y="2052"/>
                  </a:cubicBezTo>
                  <a:cubicBezTo>
                    <a:pt x="8688" y="2015"/>
                    <a:pt x="8669" y="1984"/>
                    <a:pt x="8647" y="1984"/>
                  </a:cubicBezTo>
                  <a:close/>
                  <a:moveTo>
                    <a:pt x="14105" y="1984"/>
                  </a:moveTo>
                  <a:cubicBezTo>
                    <a:pt x="14082" y="1984"/>
                    <a:pt x="14064" y="2015"/>
                    <a:pt x="14064" y="2052"/>
                  </a:cubicBezTo>
                  <a:cubicBezTo>
                    <a:pt x="14064" y="2090"/>
                    <a:pt x="14082" y="2121"/>
                    <a:pt x="14105" y="2121"/>
                  </a:cubicBezTo>
                  <a:cubicBezTo>
                    <a:pt x="14127" y="2121"/>
                    <a:pt x="14146" y="2090"/>
                    <a:pt x="14146" y="2052"/>
                  </a:cubicBezTo>
                  <a:cubicBezTo>
                    <a:pt x="14146" y="2015"/>
                    <a:pt x="14127" y="1984"/>
                    <a:pt x="14105" y="1984"/>
                  </a:cubicBezTo>
                  <a:close/>
                  <a:moveTo>
                    <a:pt x="16216" y="1984"/>
                  </a:moveTo>
                  <a:cubicBezTo>
                    <a:pt x="16213" y="1987"/>
                    <a:pt x="16211" y="1990"/>
                    <a:pt x="16208" y="1993"/>
                  </a:cubicBezTo>
                  <a:cubicBezTo>
                    <a:pt x="16198" y="2004"/>
                    <a:pt x="16185" y="2018"/>
                    <a:pt x="16169" y="2032"/>
                  </a:cubicBezTo>
                  <a:cubicBezTo>
                    <a:pt x="16168" y="2038"/>
                    <a:pt x="16167" y="2044"/>
                    <a:pt x="16167" y="2051"/>
                  </a:cubicBezTo>
                  <a:cubicBezTo>
                    <a:pt x="16167" y="2089"/>
                    <a:pt x="16186" y="2120"/>
                    <a:pt x="16208" y="2120"/>
                  </a:cubicBezTo>
                  <a:cubicBezTo>
                    <a:pt x="16231" y="2120"/>
                    <a:pt x="16249" y="2089"/>
                    <a:pt x="16249" y="2051"/>
                  </a:cubicBezTo>
                  <a:cubicBezTo>
                    <a:pt x="16249" y="2018"/>
                    <a:pt x="16235" y="1990"/>
                    <a:pt x="16216" y="1984"/>
                  </a:cubicBezTo>
                  <a:close/>
                  <a:moveTo>
                    <a:pt x="16416" y="1984"/>
                  </a:moveTo>
                  <a:cubicBezTo>
                    <a:pt x="16393" y="1984"/>
                    <a:pt x="16375" y="2015"/>
                    <a:pt x="16375" y="2052"/>
                  </a:cubicBezTo>
                  <a:cubicBezTo>
                    <a:pt x="16375" y="2090"/>
                    <a:pt x="16393" y="2121"/>
                    <a:pt x="16416" y="2121"/>
                  </a:cubicBezTo>
                  <a:cubicBezTo>
                    <a:pt x="16438" y="2121"/>
                    <a:pt x="16457" y="2090"/>
                    <a:pt x="16457" y="2052"/>
                  </a:cubicBezTo>
                  <a:cubicBezTo>
                    <a:pt x="16457" y="2015"/>
                    <a:pt x="16438" y="1984"/>
                    <a:pt x="16416" y="1984"/>
                  </a:cubicBezTo>
                  <a:close/>
                  <a:moveTo>
                    <a:pt x="16623" y="1984"/>
                  </a:moveTo>
                  <a:cubicBezTo>
                    <a:pt x="16600" y="1984"/>
                    <a:pt x="16582" y="2015"/>
                    <a:pt x="16582" y="2052"/>
                  </a:cubicBezTo>
                  <a:cubicBezTo>
                    <a:pt x="16582" y="2090"/>
                    <a:pt x="16600" y="2121"/>
                    <a:pt x="16623" y="2121"/>
                  </a:cubicBezTo>
                  <a:cubicBezTo>
                    <a:pt x="16645" y="2121"/>
                    <a:pt x="16664" y="2090"/>
                    <a:pt x="16664" y="2052"/>
                  </a:cubicBezTo>
                  <a:cubicBezTo>
                    <a:pt x="16664" y="2015"/>
                    <a:pt x="16645" y="1984"/>
                    <a:pt x="16623" y="1984"/>
                  </a:cubicBezTo>
                  <a:close/>
                  <a:moveTo>
                    <a:pt x="16838" y="1984"/>
                  </a:moveTo>
                  <a:cubicBezTo>
                    <a:pt x="16815" y="1984"/>
                    <a:pt x="16797" y="2015"/>
                    <a:pt x="16797" y="2052"/>
                  </a:cubicBezTo>
                  <a:cubicBezTo>
                    <a:pt x="16797" y="2090"/>
                    <a:pt x="16815" y="2121"/>
                    <a:pt x="16838" y="2121"/>
                  </a:cubicBezTo>
                  <a:cubicBezTo>
                    <a:pt x="16860" y="2121"/>
                    <a:pt x="16879" y="2090"/>
                    <a:pt x="16879" y="2052"/>
                  </a:cubicBezTo>
                  <a:cubicBezTo>
                    <a:pt x="16879" y="2015"/>
                    <a:pt x="16860" y="1984"/>
                    <a:pt x="16838" y="1984"/>
                  </a:cubicBezTo>
                  <a:close/>
                  <a:moveTo>
                    <a:pt x="3168" y="1997"/>
                  </a:moveTo>
                  <a:cubicBezTo>
                    <a:pt x="3162" y="2003"/>
                    <a:pt x="3158" y="2011"/>
                    <a:pt x="3155" y="2020"/>
                  </a:cubicBezTo>
                  <a:lnTo>
                    <a:pt x="3168" y="2020"/>
                  </a:lnTo>
                  <a:cubicBezTo>
                    <a:pt x="3168" y="2020"/>
                    <a:pt x="3168" y="1997"/>
                    <a:pt x="3168" y="1997"/>
                  </a:cubicBezTo>
                  <a:close/>
                  <a:moveTo>
                    <a:pt x="3418" y="1997"/>
                  </a:moveTo>
                  <a:cubicBezTo>
                    <a:pt x="3412" y="2003"/>
                    <a:pt x="3406" y="2010"/>
                    <a:pt x="3400" y="2017"/>
                  </a:cubicBezTo>
                  <a:cubicBezTo>
                    <a:pt x="3391" y="2029"/>
                    <a:pt x="3383" y="2043"/>
                    <a:pt x="3377" y="2058"/>
                  </a:cubicBezTo>
                  <a:cubicBezTo>
                    <a:pt x="3373" y="2070"/>
                    <a:pt x="3370" y="2083"/>
                    <a:pt x="3370" y="2098"/>
                  </a:cubicBezTo>
                  <a:cubicBezTo>
                    <a:pt x="3370" y="2101"/>
                    <a:pt x="3371" y="2104"/>
                    <a:pt x="3371" y="2106"/>
                  </a:cubicBezTo>
                  <a:cubicBezTo>
                    <a:pt x="3378" y="2119"/>
                    <a:pt x="3389" y="2127"/>
                    <a:pt x="3400" y="2127"/>
                  </a:cubicBezTo>
                  <a:cubicBezTo>
                    <a:pt x="3423" y="2127"/>
                    <a:pt x="3441" y="2096"/>
                    <a:pt x="3441" y="2058"/>
                  </a:cubicBezTo>
                  <a:cubicBezTo>
                    <a:pt x="3441" y="2031"/>
                    <a:pt x="3432" y="2008"/>
                    <a:pt x="3418" y="1997"/>
                  </a:cubicBezTo>
                  <a:close/>
                  <a:moveTo>
                    <a:pt x="8820" y="2010"/>
                  </a:moveTo>
                  <a:cubicBezTo>
                    <a:pt x="8815" y="2020"/>
                    <a:pt x="8813" y="2033"/>
                    <a:pt x="8813" y="2048"/>
                  </a:cubicBezTo>
                  <a:cubicBezTo>
                    <a:pt x="8813" y="2085"/>
                    <a:pt x="8831" y="2116"/>
                    <a:pt x="8854" y="2116"/>
                  </a:cubicBezTo>
                  <a:cubicBezTo>
                    <a:pt x="8868" y="2116"/>
                    <a:pt x="8880" y="2105"/>
                    <a:pt x="8887" y="2088"/>
                  </a:cubicBezTo>
                  <a:cubicBezTo>
                    <a:pt x="8876" y="2088"/>
                    <a:pt x="8865" y="2087"/>
                    <a:pt x="8854" y="2084"/>
                  </a:cubicBezTo>
                  <a:cubicBezTo>
                    <a:pt x="8841" y="2080"/>
                    <a:pt x="8829" y="2069"/>
                    <a:pt x="8823" y="2048"/>
                  </a:cubicBezTo>
                  <a:cubicBezTo>
                    <a:pt x="8821" y="2039"/>
                    <a:pt x="8819" y="2028"/>
                    <a:pt x="8819" y="2015"/>
                  </a:cubicBezTo>
                  <a:cubicBezTo>
                    <a:pt x="8819" y="2013"/>
                    <a:pt x="8820" y="2011"/>
                    <a:pt x="8820" y="2010"/>
                  </a:cubicBezTo>
                  <a:close/>
                  <a:moveTo>
                    <a:pt x="3779" y="2035"/>
                  </a:moveTo>
                  <a:cubicBezTo>
                    <a:pt x="3778" y="2041"/>
                    <a:pt x="3777" y="2048"/>
                    <a:pt x="3777" y="2054"/>
                  </a:cubicBezTo>
                  <a:cubicBezTo>
                    <a:pt x="3777" y="2092"/>
                    <a:pt x="3795" y="2123"/>
                    <a:pt x="3818" y="2123"/>
                  </a:cubicBezTo>
                  <a:cubicBezTo>
                    <a:pt x="3824" y="2123"/>
                    <a:pt x="3829" y="2121"/>
                    <a:pt x="3834" y="2118"/>
                  </a:cubicBezTo>
                  <a:cubicBezTo>
                    <a:pt x="3828" y="2107"/>
                    <a:pt x="3823" y="2096"/>
                    <a:pt x="3818" y="2086"/>
                  </a:cubicBezTo>
                  <a:cubicBezTo>
                    <a:pt x="3812" y="2074"/>
                    <a:pt x="3805" y="2063"/>
                    <a:pt x="3799" y="2054"/>
                  </a:cubicBezTo>
                  <a:cubicBezTo>
                    <a:pt x="3792" y="2046"/>
                    <a:pt x="3786" y="2039"/>
                    <a:pt x="3779" y="2035"/>
                  </a:cubicBezTo>
                  <a:close/>
                  <a:moveTo>
                    <a:pt x="3995" y="2035"/>
                  </a:moveTo>
                  <a:cubicBezTo>
                    <a:pt x="3993" y="2043"/>
                    <a:pt x="3992" y="2050"/>
                    <a:pt x="3992" y="2059"/>
                  </a:cubicBezTo>
                  <a:cubicBezTo>
                    <a:pt x="3992" y="2070"/>
                    <a:pt x="3994" y="2081"/>
                    <a:pt x="3997" y="2090"/>
                  </a:cubicBezTo>
                  <a:cubicBezTo>
                    <a:pt x="3999" y="2090"/>
                    <a:pt x="4001" y="2090"/>
                    <a:pt x="4003" y="2090"/>
                  </a:cubicBezTo>
                  <a:lnTo>
                    <a:pt x="4003" y="2105"/>
                  </a:lnTo>
                  <a:cubicBezTo>
                    <a:pt x="4010" y="2119"/>
                    <a:pt x="4021" y="2127"/>
                    <a:pt x="4033" y="2127"/>
                  </a:cubicBezTo>
                  <a:cubicBezTo>
                    <a:pt x="4055" y="2127"/>
                    <a:pt x="4072" y="2099"/>
                    <a:pt x="4074" y="2064"/>
                  </a:cubicBezTo>
                  <a:cubicBezTo>
                    <a:pt x="4070" y="2066"/>
                    <a:pt x="4067" y="2068"/>
                    <a:pt x="4063" y="2068"/>
                  </a:cubicBezTo>
                  <a:cubicBezTo>
                    <a:pt x="4052" y="2068"/>
                    <a:pt x="4042" y="2065"/>
                    <a:pt x="4033" y="2060"/>
                  </a:cubicBezTo>
                  <a:cubicBezTo>
                    <a:pt x="4032" y="2060"/>
                    <a:pt x="4031" y="2059"/>
                    <a:pt x="4030" y="2059"/>
                  </a:cubicBezTo>
                  <a:cubicBezTo>
                    <a:pt x="4018" y="2052"/>
                    <a:pt x="4006" y="2042"/>
                    <a:pt x="3995" y="2035"/>
                  </a:cubicBezTo>
                  <a:close/>
                  <a:moveTo>
                    <a:pt x="4408" y="2035"/>
                  </a:moveTo>
                  <a:cubicBezTo>
                    <a:pt x="4407" y="2041"/>
                    <a:pt x="4406" y="2046"/>
                    <a:pt x="4406" y="2052"/>
                  </a:cubicBezTo>
                  <a:cubicBezTo>
                    <a:pt x="4406" y="2090"/>
                    <a:pt x="4425" y="2121"/>
                    <a:pt x="4447" y="2121"/>
                  </a:cubicBezTo>
                  <a:cubicBezTo>
                    <a:pt x="4470" y="2121"/>
                    <a:pt x="4489" y="2090"/>
                    <a:pt x="4489" y="2052"/>
                  </a:cubicBezTo>
                  <a:cubicBezTo>
                    <a:pt x="4489" y="2051"/>
                    <a:pt x="4488" y="2050"/>
                    <a:pt x="4488" y="2049"/>
                  </a:cubicBezTo>
                  <a:cubicBezTo>
                    <a:pt x="4487" y="2050"/>
                    <a:pt x="4486" y="2051"/>
                    <a:pt x="4485" y="2052"/>
                  </a:cubicBezTo>
                  <a:cubicBezTo>
                    <a:pt x="4478" y="2059"/>
                    <a:pt x="4469" y="2062"/>
                    <a:pt x="4457" y="2062"/>
                  </a:cubicBezTo>
                  <a:cubicBezTo>
                    <a:pt x="4454" y="2062"/>
                    <a:pt x="4451" y="2061"/>
                    <a:pt x="4447" y="2061"/>
                  </a:cubicBezTo>
                  <a:cubicBezTo>
                    <a:pt x="4440" y="2059"/>
                    <a:pt x="4434" y="2056"/>
                    <a:pt x="4427" y="2052"/>
                  </a:cubicBezTo>
                  <a:cubicBezTo>
                    <a:pt x="4420" y="2048"/>
                    <a:pt x="4414" y="2042"/>
                    <a:pt x="4408" y="2035"/>
                  </a:cubicBezTo>
                  <a:close/>
                  <a:moveTo>
                    <a:pt x="18530" y="2061"/>
                  </a:moveTo>
                  <a:cubicBezTo>
                    <a:pt x="18524" y="2061"/>
                    <a:pt x="18517" y="2062"/>
                    <a:pt x="18511" y="2065"/>
                  </a:cubicBezTo>
                  <a:cubicBezTo>
                    <a:pt x="18500" y="2069"/>
                    <a:pt x="18488" y="2078"/>
                    <a:pt x="18478" y="2091"/>
                  </a:cubicBezTo>
                  <a:cubicBezTo>
                    <a:pt x="18485" y="2108"/>
                    <a:pt x="18498" y="2120"/>
                    <a:pt x="18511" y="2120"/>
                  </a:cubicBezTo>
                  <a:cubicBezTo>
                    <a:pt x="18531" y="2120"/>
                    <a:pt x="18547" y="2097"/>
                    <a:pt x="18551" y="2066"/>
                  </a:cubicBezTo>
                  <a:cubicBezTo>
                    <a:pt x="18545" y="2063"/>
                    <a:pt x="18538" y="2061"/>
                    <a:pt x="18530" y="2061"/>
                  </a:cubicBezTo>
                  <a:close/>
                  <a:moveTo>
                    <a:pt x="18694" y="2086"/>
                  </a:moveTo>
                  <a:cubicBezTo>
                    <a:pt x="18691" y="2086"/>
                    <a:pt x="18688" y="2087"/>
                    <a:pt x="18685" y="2089"/>
                  </a:cubicBezTo>
                  <a:cubicBezTo>
                    <a:pt x="18692" y="2109"/>
                    <a:pt x="18705" y="2124"/>
                    <a:pt x="18721" y="2124"/>
                  </a:cubicBezTo>
                  <a:cubicBezTo>
                    <a:pt x="18731" y="2124"/>
                    <a:pt x="18740" y="2117"/>
                    <a:pt x="18748" y="2107"/>
                  </a:cubicBezTo>
                  <a:cubicBezTo>
                    <a:pt x="18738" y="2102"/>
                    <a:pt x="18729" y="2097"/>
                    <a:pt x="18721" y="2094"/>
                  </a:cubicBezTo>
                  <a:cubicBezTo>
                    <a:pt x="18710" y="2089"/>
                    <a:pt x="18700" y="2086"/>
                    <a:pt x="18694" y="2086"/>
                  </a:cubicBezTo>
                  <a:close/>
                  <a:moveTo>
                    <a:pt x="13927" y="2099"/>
                  </a:moveTo>
                  <a:cubicBezTo>
                    <a:pt x="13918" y="2104"/>
                    <a:pt x="13908" y="2107"/>
                    <a:pt x="13899" y="2109"/>
                  </a:cubicBezTo>
                  <a:cubicBezTo>
                    <a:pt x="13893" y="2110"/>
                    <a:pt x="13888" y="2112"/>
                    <a:pt x="13882" y="2112"/>
                  </a:cubicBezTo>
                  <a:cubicBezTo>
                    <a:pt x="13881" y="2112"/>
                    <a:pt x="13880" y="2111"/>
                    <a:pt x="13880" y="2111"/>
                  </a:cubicBezTo>
                  <a:cubicBezTo>
                    <a:pt x="13885" y="2116"/>
                    <a:pt x="13892" y="2119"/>
                    <a:pt x="13899" y="2119"/>
                  </a:cubicBezTo>
                  <a:cubicBezTo>
                    <a:pt x="13910" y="2119"/>
                    <a:pt x="13920" y="2111"/>
                    <a:pt x="13927" y="2099"/>
                  </a:cubicBezTo>
                  <a:close/>
                  <a:moveTo>
                    <a:pt x="15810" y="2112"/>
                  </a:moveTo>
                  <a:cubicBezTo>
                    <a:pt x="15802" y="2115"/>
                    <a:pt x="15794" y="2118"/>
                    <a:pt x="15785" y="2122"/>
                  </a:cubicBezTo>
                  <a:cubicBezTo>
                    <a:pt x="15782" y="2123"/>
                    <a:pt x="15779" y="2123"/>
                    <a:pt x="15776" y="2125"/>
                  </a:cubicBezTo>
                  <a:cubicBezTo>
                    <a:pt x="15779" y="2126"/>
                    <a:pt x="15782" y="2127"/>
                    <a:pt x="15785" y="2127"/>
                  </a:cubicBezTo>
                  <a:cubicBezTo>
                    <a:pt x="15795" y="2127"/>
                    <a:pt x="15803" y="2121"/>
                    <a:pt x="15810" y="2112"/>
                  </a:cubicBezTo>
                  <a:close/>
                  <a:moveTo>
                    <a:pt x="2664" y="2163"/>
                  </a:moveTo>
                  <a:cubicBezTo>
                    <a:pt x="2646" y="2163"/>
                    <a:pt x="2631" y="2183"/>
                    <a:pt x="2625" y="2209"/>
                  </a:cubicBezTo>
                  <a:cubicBezTo>
                    <a:pt x="2626" y="2211"/>
                    <a:pt x="2627" y="2213"/>
                    <a:pt x="2627" y="2216"/>
                  </a:cubicBezTo>
                  <a:cubicBezTo>
                    <a:pt x="2644" y="2211"/>
                    <a:pt x="2650" y="2182"/>
                    <a:pt x="2663" y="2182"/>
                  </a:cubicBezTo>
                  <a:cubicBezTo>
                    <a:pt x="2676" y="2182"/>
                    <a:pt x="2686" y="2191"/>
                    <a:pt x="2698" y="2192"/>
                  </a:cubicBezTo>
                  <a:cubicBezTo>
                    <a:pt x="2690" y="2175"/>
                    <a:pt x="2678" y="2163"/>
                    <a:pt x="2664" y="2163"/>
                  </a:cubicBezTo>
                  <a:close/>
                  <a:moveTo>
                    <a:pt x="3081" y="2163"/>
                  </a:moveTo>
                  <a:cubicBezTo>
                    <a:pt x="3058" y="2163"/>
                    <a:pt x="3040" y="2194"/>
                    <a:pt x="3040" y="2232"/>
                  </a:cubicBezTo>
                  <a:cubicBezTo>
                    <a:pt x="3040" y="2269"/>
                    <a:pt x="3058" y="2300"/>
                    <a:pt x="3081" y="2300"/>
                  </a:cubicBezTo>
                  <a:cubicBezTo>
                    <a:pt x="3104" y="2300"/>
                    <a:pt x="3122" y="2269"/>
                    <a:pt x="3122" y="2232"/>
                  </a:cubicBezTo>
                  <a:cubicBezTo>
                    <a:pt x="3122" y="2194"/>
                    <a:pt x="3104" y="2163"/>
                    <a:pt x="3081" y="2163"/>
                  </a:cubicBezTo>
                  <a:close/>
                  <a:moveTo>
                    <a:pt x="3503" y="2163"/>
                  </a:moveTo>
                  <a:cubicBezTo>
                    <a:pt x="3481" y="2163"/>
                    <a:pt x="3462" y="2194"/>
                    <a:pt x="3462" y="2232"/>
                  </a:cubicBezTo>
                  <a:cubicBezTo>
                    <a:pt x="3462" y="2269"/>
                    <a:pt x="3481" y="2300"/>
                    <a:pt x="3503" y="2300"/>
                  </a:cubicBezTo>
                  <a:cubicBezTo>
                    <a:pt x="3526" y="2300"/>
                    <a:pt x="3544" y="2269"/>
                    <a:pt x="3544" y="2232"/>
                  </a:cubicBezTo>
                  <a:cubicBezTo>
                    <a:pt x="3544" y="2194"/>
                    <a:pt x="3526" y="2163"/>
                    <a:pt x="3503" y="2163"/>
                  </a:cubicBezTo>
                  <a:close/>
                  <a:moveTo>
                    <a:pt x="3925" y="2163"/>
                  </a:moveTo>
                  <a:cubicBezTo>
                    <a:pt x="3917" y="2163"/>
                    <a:pt x="3908" y="2168"/>
                    <a:pt x="3902" y="2176"/>
                  </a:cubicBezTo>
                  <a:cubicBezTo>
                    <a:pt x="3909" y="2188"/>
                    <a:pt x="3917" y="2201"/>
                    <a:pt x="3926" y="2212"/>
                  </a:cubicBezTo>
                  <a:cubicBezTo>
                    <a:pt x="3912" y="2220"/>
                    <a:pt x="3899" y="2216"/>
                    <a:pt x="3888" y="2205"/>
                  </a:cubicBezTo>
                  <a:cubicBezTo>
                    <a:pt x="3886" y="2213"/>
                    <a:pt x="3884" y="2222"/>
                    <a:pt x="3884" y="2232"/>
                  </a:cubicBezTo>
                  <a:cubicBezTo>
                    <a:pt x="3884" y="2251"/>
                    <a:pt x="3890" y="2269"/>
                    <a:pt x="3898" y="2282"/>
                  </a:cubicBezTo>
                  <a:cubicBezTo>
                    <a:pt x="3919" y="2275"/>
                    <a:pt x="3942" y="2266"/>
                    <a:pt x="3963" y="2259"/>
                  </a:cubicBezTo>
                  <a:cubicBezTo>
                    <a:pt x="3965" y="2250"/>
                    <a:pt x="3966" y="2241"/>
                    <a:pt x="3966" y="2232"/>
                  </a:cubicBezTo>
                  <a:cubicBezTo>
                    <a:pt x="3966" y="2194"/>
                    <a:pt x="3948" y="2163"/>
                    <a:pt x="3925" y="2163"/>
                  </a:cubicBezTo>
                  <a:close/>
                  <a:moveTo>
                    <a:pt x="4133" y="2163"/>
                  </a:moveTo>
                  <a:cubicBezTo>
                    <a:pt x="4110" y="2163"/>
                    <a:pt x="4092" y="2194"/>
                    <a:pt x="4092" y="2232"/>
                  </a:cubicBezTo>
                  <a:cubicBezTo>
                    <a:pt x="4092" y="2266"/>
                    <a:pt x="4107" y="2295"/>
                    <a:pt x="4127" y="2299"/>
                  </a:cubicBezTo>
                  <a:cubicBezTo>
                    <a:pt x="4132" y="2253"/>
                    <a:pt x="4140" y="2214"/>
                    <a:pt x="4142" y="2165"/>
                  </a:cubicBezTo>
                  <a:cubicBezTo>
                    <a:pt x="4139" y="2164"/>
                    <a:pt x="4136" y="2163"/>
                    <a:pt x="4133" y="2163"/>
                  </a:cubicBezTo>
                  <a:close/>
                  <a:moveTo>
                    <a:pt x="4555" y="2163"/>
                  </a:moveTo>
                  <a:cubicBezTo>
                    <a:pt x="4532" y="2163"/>
                    <a:pt x="4514" y="2194"/>
                    <a:pt x="4514" y="2232"/>
                  </a:cubicBezTo>
                  <a:cubicBezTo>
                    <a:pt x="4514" y="2269"/>
                    <a:pt x="4532" y="2300"/>
                    <a:pt x="4555" y="2300"/>
                  </a:cubicBezTo>
                  <a:cubicBezTo>
                    <a:pt x="4577" y="2300"/>
                    <a:pt x="4595" y="2271"/>
                    <a:pt x="4596" y="2234"/>
                  </a:cubicBezTo>
                  <a:cubicBezTo>
                    <a:pt x="4578" y="2230"/>
                    <a:pt x="4563" y="2216"/>
                    <a:pt x="4556" y="2163"/>
                  </a:cubicBezTo>
                  <a:cubicBezTo>
                    <a:pt x="4556" y="2163"/>
                    <a:pt x="4555" y="2163"/>
                    <a:pt x="4555" y="2163"/>
                  </a:cubicBezTo>
                  <a:close/>
                  <a:moveTo>
                    <a:pt x="6022" y="2163"/>
                  </a:moveTo>
                  <a:cubicBezTo>
                    <a:pt x="6008" y="2163"/>
                    <a:pt x="5995" y="2176"/>
                    <a:pt x="5988" y="2195"/>
                  </a:cubicBezTo>
                  <a:cubicBezTo>
                    <a:pt x="6002" y="2200"/>
                    <a:pt x="6015" y="2203"/>
                    <a:pt x="6027" y="2203"/>
                  </a:cubicBezTo>
                  <a:cubicBezTo>
                    <a:pt x="6044" y="2203"/>
                    <a:pt x="6043" y="2215"/>
                    <a:pt x="6055" y="2191"/>
                  </a:cubicBezTo>
                  <a:cubicBezTo>
                    <a:pt x="6055" y="2190"/>
                    <a:pt x="6054" y="2190"/>
                    <a:pt x="6054" y="2189"/>
                  </a:cubicBezTo>
                  <a:cubicBezTo>
                    <a:pt x="6051" y="2186"/>
                    <a:pt x="6047" y="2180"/>
                    <a:pt x="6043" y="2173"/>
                  </a:cubicBezTo>
                  <a:cubicBezTo>
                    <a:pt x="6037" y="2167"/>
                    <a:pt x="6030" y="2163"/>
                    <a:pt x="6022" y="2163"/>
                  </a:cubicBezTo>
                  <a:close/>
                  <a:moveTo>
                    <a:pt x="6445" y="2163"/>
                  </a:moveTo>
                  <a:cubicBezTo>
                    <a:pt x="6438" y="2163"/>
                    <a:pt x="6431" y="2166"/>
                    <a:pt x="6425" y="2172"/>
                  </a:cubicBezTo>
                  <a:cubicBezTo>
                    <a:pt x="6447" y="2187"/>
                    <a:pt x="6467" y="2207"/>
                    <a:pt x="6486" y="2229"/>
                  </a:cubicBezTo>
                  <a:cubicBezTo>
                    <a:pt x="6485" y="2192"/>
                    <a:pt x="6467" y="2163"/>
                    <a:pt x="6445" y="2163"/>
                  </a:cubicBezTo>
                  <a:close/>
                  <a:moveTo>
                    <a:pt x="6651" y="2163"/>
                  </a:moveTo>
                  <a:cubicBezTo>
                    <a:pt x="6628" y="2163"/>
                    <a:pt x="6610" y="2194"/>
                    <a:pt x="6610" y="2232"/>
                  </a:cubicBezTo>
                  <a:cubicBezTo>
                    <a:pt x="6610" y="2269"/>
                    <a:pt x="6628" y="2300"/>
                    <a:pt x="6651" y="2300"/>
                  </a:cubicBezTo>
                  <a:cubicBezTo>
                    <a:pt x="6673" y="2300"/>
                    <a:pt x="6692" y="2269"/>
                    <a:pt x="6692" y="2232"/>
                  </a:cubicBezTo>
                  <a:cubicBezTo>
                    <a:pt x="6692" y="2194"/>
                    <a:pt x="6673" y="2163"/>
                    <a:pt x="6651" y="2163"/>
                  </a:cubicBezTo>
                  <a:close/>
                  <a:moveTo>
                    <a:pt x="6866" y="2163"/>
                  </a:moveTo>
                  <a:cubicBezTo>
                    <a:pt x="6843" y="2163"/>
                    <a:pt x="6825" y="2194"/>
                    <a:pt x="6825" y="2232"/>
                  </a:cubicBezTo>
                  <a:cubicBezTo>
                    <a:pt x="6825" y="2269"/>
                    <a:pt x="6843" y="2300"/>
                    <a:pt x="6866" y="2300"/>
                  </a:cubicBezTo>
                  <a:cubicBezTo>
                    <a:pt x="6888" y="2300"/>
                    <a:pt x="6907" y="2269"/>
                    <a:pt x="6907" y="2232"/>
                  </a:cubicBezTo>
                  <a:cubicBezTo>
                    <a:pt x="6907" y="2194"/>
                    <a:pt x="6888" y="2163"/>
                    <a:pt x="6866" y="2163"/>
                  </a:cubicBezTo>
                  <a:close/>
                  <a:moveTo>
                    <a:pt x="7073" y="2163"/>
                  </a:moveTo>
                  <a:cubicBezTo>
                    <a:pt x="7050" y="2163"/>
                    <a:pt x="7032" y="2194"/>
                    <a:pt x="7032" y="2232"/>
                  </a:cubicBezTo>
                  <a:cubicBezTo>
                    <a:pt x="7032" y="2269"/>
                    <a:pt x="7050" y="2300"/>
                    <a:pt x="7073" y="2300"/>
                  </a:cubicBezTo>
                  <a:cubicBezTo>
                    <a:pt x="7096" y="2300"/>
                    <a:pt x="7114" y="2269"/>
                    <a:pt x="7114" y="2232"/>
                  </a:cubicBezTo>
                  <a:cubicBezTo>
                    <a:pt x="7114" y="2194"/>
                    <a:pt x="7096" y="2163"/>
                    <a:pt x="7073" y="2163"/>
                  </a:cubicBezTo>
                  <a:close/>
                  <a:moveTo>
                    <a:pt x="7280" y="2163"/>
                  </a:moveTo>
                  <a:cubicBezTo>
                    <a:pt x="7258" y="2163"/>
                    <a:pt x="7239" y="2194"/>
                    <a:pt x="7239" y="2232"/>
                  </a:cubicBezTo>
                  <a:cubicBezTo>
                    <a:pt x="7239" y="2269"/>
                    <a:pt x="7258" y="2300"/>
                    <a:pt x="7280" y="2300"/>
                  </a:cubicBezTo>
                  <a:cubicBezTo>
                    <a:pt x="7303" y="2300"/>
                    <a:pt x="7321" y="2269"/>
                    <a:pt x="7321" y="2232"/>
                  </a:cubicBezTo>
                  <a:cubicBezTo>
                    <a:pt x="7321" y="2194"/>
                    <a:pt x="7303" y="2163"/>
                    <a:pt x="7280" y="2163"/>
                  </a:cubicBezTo>
                  <a:close/>
                  <a:moveTo>
                    <a:pt x="7495" y="2163"/>
                  </a:moveTo>
                  <a:cubicBezTo>
                    <a:pt x="7473" y="2163"/>
                    <a:pt x="7454" y="2194"/>
                    <a:pt x="7454" y="2232"/>
                  </a:cubicBezTo>
                  <a:cubicBezTo>
                    <a:pt x="7454" y="2269"/>
                    <a:pt x="7473" y="2300"/>
                    <a:pt x="7495" y="2300"/>
                  </a:cubicBezTo>
                  <a:cubicBezTo>
                    <a:pt x="7518" y="2300"/>
                    <a:pt x="7536" y="2269"/>
                    <a:pt x="7536" y="2232"/>
                  </a:cubicBezTo>
                  <a:cubicBezTo>
                    <a:pt x="7536" y="2194"/>
                    <a:pt x="7518" y="2163"/>
                    <a:pt x="7495" y="2163"/>
                  </a:cubicBezTo>
                  <a:close/>
                  <a:moveTo>
                    <a:pt x="7702" y="2163"/>
                  </a:moveTo>
                  <a:cubicBezTo>
                    <a:pt x="7680" y="2163"/>
                    <a:pt x="7661" y="2194"/>
                    <a:pt x="7661" y="2232"/>
                  </a:cubicBezTo>
                  <a:cubicBezTo>
                    <a:pt x="7661" y="2269"/>
                    <a:pt x="7680" y="2300"/>
                    <a:pt x="7702" y="2300"/>
                  </a:cubicBezTo>
                  <a:cubicBezTo>
                    <a:pt x="7725" y="2300"/>
                    <a:pt x="7743" y="2269"/>
                    <a:pt x="7743" y="2232"/>
                  </a:cubicBezTo>
                  <a:cubicBezTo>
                    <a:pt x="7743" y="2194"/>
                    <a:pt x="7725" y="2163"/>
                    <a:pt x="7702" y="2163"/>
                  </a:cubicBezTo>
                  <a:close/>
                  <a:moveTo>
                    <a:pt x="7910" y="2163"/>
                  </a:moveTo>
                  <a:cubicBezTo>
                    <a:pt x="7887" y="2163"/>
                    <a:pt x="7869" y="2194"/>
                    <a:pt x="7869" y="2232"/>
                  </a:cubicBezTo>
                  <a:cubicBezTo>
                    <a:pt x="7869" y="2269"/>
                    <a:pt x="7887" y="2300"/>
                    <a:pt x="7910" y="2300"/>
                  </a:cubicBezTo>
                  <a:cubicBezTo>
                    <a:pt x="7932" y="2300"/>
                    <a:pt x="7951" y="2269"/>
                    <a:pt x="7951" y="2232"/>
                  </a:cubicBezTo>
                  <a:cubicBezTo>
                    <a:pt x="7951" y="2194"/>
                    <a:pt x="7932" y="2163"/>
                    <a:pt x="7910" y="2163"/>
                  </a:cubicBezTo>
                  <a:close/>
                  <a:moveTo>
                    <a:pt x="8125" y="2163"/>
                  </a:moveTo>
                  <a:cubicBezTo>
                    <a:pt x="8102" y="2163"/>
                    <a:pt x="8084" y="2194"/>
                    <a:pt x="8084" y="2232"/>
                  </a:cubicBezTo>
                  <a:cubicBezTo>
                    <a:pt x="8084" y="2269"/>
                    <a:pt x="8102" y="2300"/>
                    <a:pt x="8125" y="2300"/>
                  </a:cubicBezTo>
                  <a:cubicBezTo>
                    <a:pt x="8147" y="2300"/>
                    <a:pt x="8166" y="2269"/>
                    <a:pt x="8166" y="2232"/>
                  </a:cubicBezTo>
                  <a:cubicBezTo>
                    <a:pt x="8166" y="2194"/>
                    <a:pt x="8147" y="2163"/>
                    <a:pt x="8125" y="2163"/>
                  </a:cubicBezTo>
                  <a:close/>
                  <a:moveTo>
                    <a:pt x="8332" y="2163"/>
                  </a:moveTo>
                  <a:cubicBezTo>
                    <a:pt x="8309" y="2163"/>
                    <a:pt x="8291" y="2194"/>
                    <a:pt x="8291" y="2232"/>
                  </a:cubicBezTo>
                  <a:cubicBezTo>
                    <a:pt x="8291" y="2269"/>
                    <a:pt x="8309" y="2300"/>
                    <a:pt x="8332" y="2300"/>
                  </a:cubicBezTo>
                  <a:cubicBezTo>
                    <a:pt x="8355" y="2300"/>
                    <a:pt x="8373" y="2269"/>
                    <a:pt x="8373" y="2232"/>
                  </a:cubicBezTo>
                  <a:cubicBezTo>
                    <a:pt x="8373" y="2194"/>
                    <a:pt x="8355" y="2163"/>
                    <a:pt x="8332" y="2163"/>
                  </a:cubicBezTo>
                  <a:close/>
                  <a:moveTo>
                    <a:pt x="8539" y="2163"/>
                  </a:moveTo>
                  <a:cubicBezTo>
                    <a:pt x="8517" y="2163"/>
                    <a:pt x="8498" y="2194"/>
                    <a:pt x="8498" y="2232"/>
                  </a:cubicBezTo>
                  <a:cubicBezTo>
                    <a:pt x="8498" y="2269"/>
                    <a:pt x="8517" y="2300"/>
                    <a:pt x="8539" y="2300"/>
                  </a:cubicBezTo>
                  <a:cubicBezTo>
                    <a:pt x="8562" y="2300"/>
                    <a:pt x="8580" y="2269"/>
                    <a:pt x="8580" y="2232"/>
                  </a:cubicBezTo>
                  <a:cubicBezTo>
                    <a:pt x="8580" y="2194"/>
                    <a:pt x="8562" y="2163"/>
                    <a:pt x="8539" y="2163"/>
                  </a:cubicBezTo>
                  <a:close/>
                  <a:moveTo>
                    <a:pt x="8754" y="2163"/>
                  </a:moveTo>
                  <a:cubicBezTo>
                    <a:pt x="8732" y="2163"/>
                    <a:pt x="8713" y="2194"/>
                    <a:pt x="8713" y="2232"/>
                  </a:cubicBezTo>
                  <a:cubicBezTo>
                    <a:pt x="8713" y="2269"/>
                    <a:pt x="8732" y="2300"/>
                    <a:pt x="8754" y="2300"/>
                  </a:cubicBezTo>
                  <a:cubicBezTo>
                    <a:pt x="8777" y="2300"/>
                    <a:pt x="8795" y="2269"/>
                    <a:pt x="8795" y="2232"/>
                  </a:cubicBezTo>
                  <a:cubicBezTo>
                    <a:pt x="8795" y="2194"/>
                    <a:pt x="8777" y="2163"/>
                    <a:pt x="8754" y="2163"/>
                  </a:cubicBezTo>
                  <a:close/>
                  <a:moveTo>
                    <a:pt x="13790" y="2163"/>
                  </a:moveTo>
                  <a:cubicBezTo>
                    <a:pt x="13767" y="2163"/>
                    <a:pt x="13749" y="2194"/>
                    <a:pt x="13749" y="2232"/>
                  </a:cubicBezTo>
                  <a:cubicBezTo>
                    <a:pt x="13749" y="2269"/>
                    <a:pt x="13767" y="2300"/>
                    <a:pt x="13790" y="2300"/>
                  </a:cubicBezTo>
                  <a:cubicBezTo>
                    <a:pt x="13813" y="2300"/>
                    <a:pt x="13831" y="2269"/>
                    <a:pt x="13831" y="2232"/>
                  </a:cubicBezTo>
                  <a:cubicBezTo>
                    <a:pt x="13831" y="2194"/>
                    <a:pt x="13813" y="2163"/>
                    <a:pt x="13790" y="2163"/>
                  </a:cubicBezTo>
                  <a:close/>
                  <a:moveTo>
                    <a:pt x="13997" y="2163"/>
                  </a:moveTo>
                  <a:cubicBezTo>
                    <a:pt x="13975" y="2163"/>
                    <a:pt x="13956" y="2194"/>
                    <a:pt x="13956" y="2232"/>
                  </a:cubicBezTo>
                  <a:cubicBezTo>
                    <a:pt x="13956" y="2241"/>
                    <a:pt x="13958" y="2250"/>
                    <a:pt x="13960" y="2259"/>
                  </a:cubicBezTo>
                  <a:cubicBezTo>
                    <a:pt x="13985" y="2252"/>
                    <a:pt x="14010" y="2244"/>
                    <a:pt x="14038" y="2225"/>
                  </a:cubicBezTo>
                  <a:cubicBezTo>
                    <a:pt x="14036" y="2190"/>
                    <a:pt x="14019" y="2163"/>
                    <a:pt x="13997" y="2163"/>
                  </a:cubicBezTo>
                  <a:close/>
                  <a:moveTo>
                    <a:pt x="15682" y="2163"/>
                  </a:moveTo>
                  <a:cubicBezTo>
                    <a:pt x="15672" y="2168"/>
                    <a:pt x="15663" y="2173"/>
                    <a:pt x="15653" y="2178"/>
                  </a:cubicBezTo>
                  <a:cubicBezTo>
                    <a:pt x="15644" y="2191"/>
                    <a:pt x="15638" y="2210"/>
                    <a:pt x="15638" y="2231"/>
                  </a:cubicBezTo>
                  <a:cubicBezTo>
                    <a:pt x="15638" y="2269"/>
                    <a:pt x="15656" y="2299"/>
                    <a:pt x="15679" y="2299"/>
                  </a:cubicBezTo>
                  <a:cubicBezTo>
                    <a:pt x="15701" y="2299"/>
                    <a:pt x="15720" y="2269"/>
                    <a:pt x="15720" y="2231"/>
                  </a:cubicBezTo>
                  <a:cubicBezTo>
                    <a:pt x="15720" y="2195"/>
                    <a:pt x="15703" y="2166"/>
                    <a:pt x="15682" y="2163"/>
                  </a:cubicBezTo>
                  <a:close/>
                  <a:moveTo>
                    <a:pt x="15894" y="2163"/>
                  </a:moveTo>
                  <a:cubicBezTo>
                    <a:pt x="15871" y="2163"/>
                    <a:pt x="15853" y="2194"/>
                    <a:pt x="15853" y="2232"/>
                  </a:cubicBezTo>
                  <a:cubicBezTo>
                    <a:pt x="15853" y="2269"/>
                    <a:pt x="15871" y="2300"/>
                    <a:pt x="15894" y="2300"/>
                  </a:cubicBezTo>
                  <a:cubicBezTo>
                    <a:pt x="15916" y="2300"/>
                    <a:pt x="15935" y="2269"/>
                    <a:pt x="15935" y="2232"/>
                  </a:cubicBezTo>
                  <a:cubicBezTo>
                    <a:pt x="15935" y="2194"/>
                    <a:pt x="15916" y="2163"/>
                    <a:pt x="15894" y="2163"/>
                  </a:cubicBezTo>
                  <a:close/>
                  <a:moveTo>
                    <a:pt x="16101" y="2163"/>
                  </a:moveTo>
                  <a:cubicBezTo>
                    <a:pt x="16078" y="2163"/>
                    <a:pt x="16060" y="2194"/>
                    <a:pt x="16060" y="2232"/>
                  </a:cubicBezTo>
                  <a:cubicBezTo>
                    <a:pt x="16060" y="2269"/>
                    <a:pt x="16078" y="2300"/>
                    <a:pt x="16101" y="2300"/>
                  </a:cubicBezTo>
                  <a:cubicBezTo>
                    <a:pt x="16123" y="2300"/>
                    <a:pt x="16142" y="2269"/>
                    <a:pt x="16142" y="2232"/>
                  </a:cubicBezTo>
                  <a:cubicBezTo>
                    <a:pt x="16142" y="2194"/>
                    <a:pt x="16123" y="2163"/>
                    <a:pt x="16101" y="2163"/>
                  </a:cubicBezTo>
                  <a:close/>
                  <a:moveTo>
                    <a:pt x="16308" y="2163"/>
                  </a:moveTo>
                  <a:cubicBezTo>
                    <a:pt x="16285" y="2163"/>
                    <a:pt x="16267" y="2194"/>
                    <a:pt x="16267" y="2232"/>
                  </a:cubicBezTo>
                  <a:cubicBezTo>
                    <a:pt x="16267" y="2269"/>
                    <a:pt x="16285" y="2300"/>
                    <a:pt x="16308" y="2300"/>
                  </a:cubicBezTo>
                  <a:cubicBezTo>
                    <a:pt x="16331" y="2300"/>
                    <a:pt x="16349" y="2269"/>
                    <a:pt x="16349" y="2232"/>
                  </a:cubicBezTo>
                  <a:cubicBezTo>
                    <a:pt x="16349" y="2194"/>
                    <a:pt x="16331" y="2163"/>
                    <a:pt x="16308" y="2163"/>
                  </a:cubicBezTo>
                  <a:close/>
                  <a:moveTo>
                    <a:pt x="16523" y="2163"/>
                  </a:moveTo>
                  <a:cubicBezTo>
                    <a:pt x="16500" y="2163"/>
                    <a:pt x="16482" y="2194"/>
                    <a:pt x="16482" y="2232"/>
                  </a:cubicBezTo>
                  <a:cubicBezTo>
                    <a:pt x="16482" y="2269"/>
                    <a:pt x="16500" y="2300"/>
                    <a:pt x="16523" y="2300"/>
                  </a:cubicBezTo>
                  <a:cubicBezTo>
                    <a:pt x="16546" y="2300"/>
                    <a:pt x="16564" y="2269"/>
                    <a:pt x="16564" y="2232"/>
                  </a:cubicBezTo>
                  <a:cubicBezTo>
                    <a:pt x="16564" y="2194"/>
                    <a:pt x="16546" y="2163"/>
                    <a:pt x="16523" y="2163"/>
                  </a:cubicBezTo>
                  <a:close/>
                  <a:moveTo>
                    <a:pt x="16730" y="2163"/>
                  </a:moveTo>
                  <a:cubicBezTo>
                    <a:pt x="16708" y="2163"/>
                    <a:pt x="16689" y="2194"/>
                    <a:pt x="16689" y="2232"/>
                  </a:cubicBezTo>
                  <a:cubicBezTo>
                    <a:pt x="16689" y="2269"/>
                    <a:pt x="16708" y="2300"/>
                    <a:pt x="16730" y="2300"/>
                  </a:cubicBezTo>
                  <a:cubicBezTo>
                    <a:pt x="16753" y="2300"/>
                    <a:pt x="16771" y="2269"/>
                    <a:pt x="16771" y="2232"/>
                  </a:cubicBezTo>
                  <a:cubicBezTo>
                    <a:pt x="16771" y="2194"/>
                    <a:pt x="16753" y="2163"/>
                    <a:pt x="16730" y="2163"/>
                  </a:cubicBezTo>
                  <a:close/>
                  <a:moveTo>
                    <a:pt x="16938" y="2163"/>
                  </a:moveTo>
                  <a:cubicBezTo>
                    <a:pt x="16915" y="2163"/>
                    <a:pt x="16897" y="2194"/>
                    <a:pt x="16897" y="2232"/>
                  </a:cubicBezTo>
                  <a:cubicBezTo>
                    <a:pt x="16897" y="2269"/>
                    <a:pt x="16915" y="2300"/>
                    <a:pt x="16938" y="2300"/>
                  </a:cubicBezTo>
                  <a:cubicBezTo>
                    <a:pt x="16960" y="2300"/>
                    <a:pt x="16979" y="2269"/>
                    <a:pt x="16979" y="2232"/>
                  </a:cubicBezTo>
                  <a:cubicBezTo>
                    <a:pt x="16979" y="2194"/>
                    <a:pt x="16960" y="2163"/>
                    <a:pt x="16938" y="2163"/>
                  </a:cubicBezTo>
                  <a:close/>
                  <a:moveTo>
                    <a:pt x="18614" y="2163"/>
                  </a:moveTo>
                  <a:cubicBezTo>
                    <a:pt x="18594" y="2167"/>
                    <a:pt x="18578" y="2196"/>
                    <a:pt x="18578" y="2231"/>
                  </a:cubicBezTo>
                  <a:cubicBezTo>
                    <a:pt x="18578" y="2269"/>
                    <a:pt x="18596" y="2299"/>
                    <a:pt x="18619" y="2299"/>
                  </a:cubicBezTo>
                  <a:cubicBezTo>
                    <a:pt x="18641" y="2299"/>
                    <a:pt x="18660" y="2269"/>
                    <a:pt x="18660" y="2231"/>
                  </a:cubicBezTo>
                  <a:cubicBezTo>
                    <a:pt x="18660" y="2220"/>
                    <a:pt x="18658" y="2210"/>
                    <a:pt x="18655" y="2201"/>
                  </a:cubicBezTo>
                  <a:cubicBezTo>
                    <a:pt x="18638" y="2199"/>
                    <a:pt x="18625" y="2183"/>
                    <a:pt x="18614" y="2163"/>
                  </a:cubicBezTo>
                  <a:close/>
                  <a:moveTo>
                    <a:pt x="18826" y="2163"/>
                  </a:moveTo>
                  <a:cubicBezTo>
                    <a:pt x="18803" y="2163"/>
                    <a:pt x="18785" y="2194"/>
                    <a:pt x="18785" y="2232"/>
                  </a:cubicBezTo>
                  <a:cubicBezTo>
                    <a:pt x="18785" y="2269"/>
                    <a:pt x="18803" y="2300"/>
                    <a:pt x="18826" y="2300"/>
                  </a:cubicBezTo>
                  <a:cubicBezTo>
                    <a:pt x="18849" y="2300"/>
                    <a:pt x="18867" y="2269"/>
                    <a:pt x="18867" y="2232"/>
                  </a:cubicBezTo>
                  <a:cubicBezTo>
                    <a:pt x="18867" y="2194"/>
                    <a:pt x="18849" y="2163"/>
                    <a:pt x="18826" y="2163"/>
                  </a:cubicBezTo>
                  <a:close/>
                  <a:moveTo>
                    <a:pt x="2903" y="2176"/>
                  </a:moveTo>
                  <a:cubicBezTo>
                    <a:pt x="2881" y="2181"/>
                    <a:pt x="2850" y="2198"/>
                    <a:pt x="2833" y="2226"/>
                  </a:cubicBezTo>
                  <a:cubicBezTo>
                    <a:pt x="2833" y="2263"/>
                    <a:pt x="2851" y="2293"/>
                    <a:pt x="2874" y="2293"/>
                  </a:cubicBezTo>
                  <a:cubicBezTo>
                    <a:pt x="2879" y="2293"/>
                    <a:pt x="2884" y="2291"/>
                    <a:pt x="2889" y="2288"/>
                  </a:cubicBezTo>
                  <a:cubicBezTo>
                    <a:pt x="2899" y="2267"/>
                    <a:pt x="2908" y="2239"/>
                    <a:pt x="2914" y="2212"/>
                  </a:cubicBezTo>
                  <a:cubicBezTo>
                    <a:pt x="2912" y="2198"/>
                    <a:pt x="2908" y="2185"/>
                    <a:pt x="2903" y="2176"/>
                  </a:cubicBezTo>
                  <a:close/>
                  <a:moveTo>
                    <a:pt x="3263" y="2189"/>
                  </a:moveTo>
                  <a:cubicBezTo>
                    <a:pt x="3258" y="2200"/>
                    <a:pt x="3255" y="2214"/>
                    <a:pt x="3255" y="2230"/>
                  </a:cubicBezTo>
                  <a:cubicBezTo>
                    <a:pt x="3255" y="2267"/>
                    <a:pt x="3273" y="2298"/>
                    <a:pt x="3296" y="2298"/>
                  </a:cubicBezTo>
                  <a:cubicBezTo>
                    <a:pt x="3310" y="2298"/>
                    <a:pt x="3322" y="2286"/>
                    <a:pt x="3330" y="2268"/>
                  </a:cubicBezTo>
                  <a:cubicBezTo>
                    <a:pt x="3305" y="2246"/>
                    <a:pt x="3284" y="2215"/>
                    <a:pt x="3263" y="2189"/>
                  </a:cubicBezTo>
                  <a:close/>
                  <a:moveTo>
                    <a:pt x="18444" y="2189"/>
                  </a:moveTo>
                  <a:cubicBezTo>
                    <a:pt x="18442" y="2204"/>
                    <a:pt x="18440" y="2219"/>
                    <a:pt x="18440" y="2236"/>
                  </a:cubicBezTo>
                  <a:cubicBezTo>
                    <a:pt x="18440" y="2250"/>
                    <a:pt x="18441" y="2264"/>
                    <a:pt x="18442" y="2278"/>
                  </a:cubicBezTo>
                  <a:cubicBezTo>
                    <a:pt x="18449" y="2265"/>
                    <a:pt x="18453" y="2249"/>
                    <a:pt x="18453" y="2231"/>
                  </a:cubicBezTo>
                  <a:cubicBezTo>
                    <a:pt x="18453" y="2215"/>
                    <a:pt x="18450" y="2200"/>
                    <a:pt x="18444" y="2189"/>
                  </a:cubicBezTo>
                  <a:close/>
                  <a:moveTo>
                    <a:pt x="19008" y="2214"/>
                  </a:moveTo>
                  <a:lnTo>
                    <a:pt x="19029" y="2248"/>
                  </a:lnTo>
                  <a:cubicBezTo>
                    <a:pt x="19029" y="2263"/>
                    <a:pt x="19031" y="2276"/>
                    <a:pt x="19035" y="2289"/>
                  </a:cubicBezTo>
                  <a:cubicBezTo>
                    <a:pt x="19036" y="2289"/>
                    <a:pt x="19038" y="2290"/>
                    <a:pt x="19040" y="2290"/>
                  </a:cubicBezTo>
                  <a:cubicBezTo>
                    <a:pt x="19057" y="2290"/>
                    <a:pt x="19071" y="2273"/>
                    <a:pt x="19078" y="2249"/>
                  </a:cubicBezTo>
                  <a:cubicBezTo>
                    <a:pt x="19042" y="2236"/>
                    <a:pt x="19014" y="2224"/>
                    <a:pt x="19008" y="2214"/>
                  </a:cubicBezTo>
                  <a:close/>
                  <a:moveTo>
                    <a:pt x="5143" y="2240"/>
                  </a:moveTo>
                  <a:cubicBezTo>
                    <a:pt x="5148" y="2269"/>
                    <a:pt x="5164" y="2291"/>
                    <a:pt x="5183" y="2291"/>
                  </a:cubicBezTo>
                  <a:cubicBezTo>
                    <a:pt x="5194" y="2291"/>
                    <a:pt x="5204" y="2284"/>
                    <a:pt x="5212" y="2272"/>
                  </a:cubicBezTo>
                  <a:cubicBezTo>
                    <a:pt x="5193" y="2253"/>
                    <a:pt x="5170" y="2244"/>
                    <a:pt x="5143" y="2240"/>
                  </a:cubicBezTo>
                  <a:close/>
                  <a:moveTo>
                    <a:pt x="13617" y="2253"/>
                  </a:moveTo>
                  <a:cubicBezTo>
                    <a:pt x="13607" y="2269"/>
                    <a:pt x="13597" y="2283"/>
                    <a:pt x="13588" y="2294"/>
                  </a:cubicBezTo>
                  <a:cubicBezTo>
                    <a:pt x="13601" y="2289"/>
                    <a:pt x="13612" y="2274"/>
                    <a:pt x="13617" y="2253"/>
                  </a:cubicBezTo>
                  <a:close/>
                  <a:moveTo>
                    <a:pt x="4312" y="2266"/>
                  </a:moveTo>
                  <a:cubicBezTo>
                    <a:pt x="4310" y="2266"/>
                    <a:pt x="4309" y="2267"/>
                    <a:pt x="4307" y="2267"/>
                  </a:cubicBezTo>
                  <a:cubicBezTo>
                    <a:pt x="4314" y="2286"/>
                    <a:pt x="4327" y="2298"/>
                    <a:pt x="4341" y="2298"/>
                  </a:cubicBezTo>
                  <a:cubicBezTo>
                    <a:pt x="4346" y="2298"/>
                    <a:pt x="4351" y="2297"/>
                    <a:pt x="4356" y="2294"/>
                  </a:cubicBezTo>
                  <a:cubicBezTo>
                    <a:pt x="4342" y="2277"/>
                    <a:pt x="4326" y="2266"/>
                    <a:pt x="4312" y="2266"/>
                  </a:cubicBezTo>
                  <a:close/>
                  <a:moveTo>
                    <a:pt x="5010" y="2266"/>
                  </a:moveTo>
                  <a:cubicBezTo>
                    <a:pt x="4992" y="2274"/>
                    <a:pt x="4976" y="2286"/>
                    <a:pt x="4959" y="2297"/>
                  </a:cubicBezTo>
                  <a:cubicBezTo>
                    <a:pt x="4964" y="2300"/>
                    <a:pt x="4969" y="2302"/>
                    <a:pt x="4974" y="2302"/>
                  </a:cubicBezTo>
                  <a:cubicBezTo>
                    <a:pt x="4990" y="2302"/>
                    <a:pt x="5003" y="2287"/>
                    <a:pt x="5010" y="2266"/>
                  </a:cubicBezTo>
                  <a:close/>
                  <a:moveTo>
                    <a:pt x="2981" y="2330"/>
                  </a:moveTo>
                  <a:cubicBezTo>
                    <a:pt x="2959" y="2330"/>
                    <a:pt x="2940" y="2360"/>
                    <a:pt x="2940" y="2398"/>
                  </a:cubicBezTo>
                  <a:cubicBezTo>
                    <a:pt x="2940" y="2400"/>
                    <a:pt x="2941" y="2402"/>
                    <a:pt x="2941" y="2405"/>
                  </a:cubicBezTo>
                  <a:cubicBezTo>
                    <a:pt x="2946" y="2414"/>
                    <a:pt x="2953" y="2421"/>
                    <a:pt x="2961" y="2421"/>
                  </a:cubicBezTo>
                  <a:cubicBezTo>
                    <a:pt x="2966" y="2421"/>
                    <a:pt x="2973" y="2424"/>
                    <a:pt x="2981" y="2429"/>
                  </a:cubicBezTo>
                  <a:cubicBezTo>
                    <a:pt x="2990" y="2434"/>
                    <a:pt x="3000" y="2439"/>
                    <a:pt x="3011" y="2444"/>
                  </a:cubicBezTo>
                  <a:cubicBezTo>
                    <a:pt x="3018" y="2432"/>
                    <a:pt x="3022" y="2416"/>
                    <a:pt x="3022" y="2398"/>
                  </a:cubicBezTo>
                  <a:cubicBezTo>
                    <a:pt x="3022" y="2360"/>
                    <a:pt x="3004" y="2330"/>
                    <a:pt x="2981" y="2330"/>
                  </a:cubicBezTo>
                  <a:close/>
                  <a:moveTo>
                    <a:pt x="3187" y="2330"/>
                  </a:moveTo>
                  <a:cubicBezTo>
                    <a:pt x="3168" y="2330"/>
                    <a:pt x="3152" y="2351"/>
                    <a:pt x="3147" y="2380"/>
                  </a:cubicBezTo>
                  <a:cubicBezTo>
                    <a:pt x="3149" y="2386"/>
                    <a:pt x="3150" y="2393"/>
                    <a:pt x="3152" y="2398"/>
                  </a:cubicBezTo>
                  <a:cubicBezTo>
                    <a:pt x="3160" y="2421"/>
                    <a:pt x="3172" y="2439"/>
                    <a:pt x="3181" y="2463"/>
                  </a:cubicBezTo>
                  <a:cubicBezTo>
                    <a:pt x="3179" y="2463"/>
                    <a:pt x="3177" y="2463"/>
                    <a:pt x="3175" y="2463"/>
                  </a:cubicBezTo>
                  <a:cubicBezTo>
                    <a:pt x="3179" y="2465"/>
                    <a:pt x="3183" y="2466"/>
                    <a:pt x="3187" y="2466"/>
                  </a:cubicBezTo>
                  <a:cubicBezTo>
                    <a:pt x="3209" y="2466"/>
                    <a:pt x="3228" y="2436"/>
                    <a:pt x="3228" y="2398"/>
                  </a:cubicBezTo>
                  <a:cubicBezTo>
                    <a:pt x="3228" y="2360"/>
                    <a:pt x="3209" y="2330"/>
                    <a:pt x="3187" y="2330"/>
                  </a:cubicBezTo>
                  <a:close/>
                  <a:moveTo>
                    <a:pt x="3396" y="2330"/>
                  </a:moveTo>
                  <a:cubicBezTo>
                    <a:pt x="3373" y="2330"/>
                    <a:pt x="3355" y="2360"/>
                    <a:pt x="3355" y="2398"/>
                  </a:cubicBezTo>
                  <a:cubicBezTo>
                    <a:pt x="3355" y="2436"/>
                    <a:pt x="3373" y="2466"/>
                    <a:pt x="3396" y="2466"/>
                  </a:cubicBezTo>
                  <a:cubicBezTo>
                    <a:pt x="3418" y="2466"/>
                    <a:pt x="3437" y="2436"/>
                    <a:pt x="3437" y="2398"/>
                  </a:cubicBezTo>
                  <a:cubicBezTo>
                    <a:pt x="3437" y="2360"/>
                    <a:pt x="3418" y="2330"/>
                    <a:pt x="3396" y="2330"/>
                  </a:cubicBezTo>
                  <a:close/>
                  <a:moveTo>
                    <a:pt x="3611" y="2330"/>
                  </a:moveTo>
                  <a:cubicBezTo>
                    <a:pt x="3588" y="2330"/>
                    <a:pt x="3570" y="2360"/>
                    <a:pt x="3570" y="2398"/>
                  </a:cubicBezTo>
                  <a:cubicBezTo>
                    <a:pt x="3570" y="2420"/>
                    <a:pt x="3576" y="2439"/>
                    <a:pt x="3585" y="2451"/>
                  </a:cubicBezTo>
                  <a:cubicBezTo>
                    <a:pt x="3595" y="2452"/>
                    <a:pt x="3603" y="2452"/>
                    <a:pt x="3605" y="2450"/>
                  </a:cubicBezTo>
                  <a:cubicBezTo>
                    <a:pt x="3607" y="2449"/>
                    <a:pt x="3609" y="2446"/>
                    <a:pt x="3611" y="2444"/>
                  </a:cubicBezTo>
                  <a:cubicBezTo>
                    <a:pt x="3618" y="2435"/>
                    <a:pt x="3626" y="2419"/>
                    <a:pt x="3636" y="2398"/>
                  </a:cubicBezTo>
                  <a:cubicBezTo>
                    <a:pt x="3640" y="2389"/>
                    <a:pt x="3644" y="2379"/>
                    <a:pt x="3647" y="2368"/>
                  </a:cubicBezTo>
                  <a:cubicBezTo>
                    <a:pt x="3641" y="2345"/>
                    <a:pt x="3627" y="2330"/>
                    <a:pt x="3611" y="2330"/>
                  </a:cubicBezTo>
                  <a:close/>
                  <a:moveTo>
                    <a:pt x="4033" y="2330"/>
                  </a:moveTo>
                  <a:cubicBezTo>
                    <a:pt x="4010" y="2330"/>
                    <a:pt x="3992" y="2360"/>
                    <a:pt x="3992" y="2398"/>
                  </a:cubicBezTo>
                  <a:cubicBezTo>
                    <a:pt x="3992" y="2407"/>
                    <a:pt x="3993" y="2415"/>
                    <a:pt x="3995" y="2422"/>
                  </a:cubicBezTo>
                  <a:cubicBezTo>
                    <a:pt x="4007" y="2426"/>
                    <a:pt x="4022" y="2424"/>
                    <a:pt x="4033" y="2422"/>
                  </a:cubicBezTo>
                  <a:cubicBezTo>
                    <a:pt x="4038" y="2421"/>
                    <a:pt x="4043" y="2421"/>
                    <a:pt x="4046" y="2421"/>
                  </a:cubicBezTo>
                  <a:cubicBezTo>
                    <a:pt x="4048" y="2421"/>
                    <a:pt x="4059" y="2420"/>
                    <a:pt x="4072" y="2419"/>
                  </a:cubicBezTo>
                  <a:cubicBezTo>
                    <a:pt x="4073" y="2412"/>
                    <a:pt x="4074" y="2405"/>
                    <a:pt x="4074" y="2398"/>
                  </a:cubicBezTo>
                  <a:cubicBezTo>
                    <a:pt x="4074" y="2360"/>
                    <a:pt x="4056" y="2330"/>
                    <a:pt x="4033" y="2330"/>
                  </a:cubicBezTo>
                  <a:close/>
                  <a:moveTo>
                    <a:pt x="4662" y="2330"/>
                  </a:moveTo>
                  <a:cubicBezTo>
                    <a:pt x="4640" y="2330"/>
                    <a:pt x="4621" y="2360"/>
                    <a:pt x="4621" y="2398"/>
                  </a:cubicBezTo>
                  <a:cubicBezTo>
                    <a:pt x="4621" y="2436"/>
                    <a:pt x="4640" y="2466"/>
                    <a:pt x="4662" y="2466"/>
                  </a:cubicBezTo>
                  <a:cubicBezTo>
                    <a:pt x="4685" y="2466"/>
                    <a:pt x="4703" y="2436"/>
                    <a:pt x="4703" y="2398"/>
                  </a:cubicBezTo>
                  <a:cubicBezTo>
                    <a:pt x="4703" y="2360"/>
                    <a:pt x="4685" y="2330"/>
                    <a:pt x="4662" y="2330"/>
                  </a:cubicBezTo>
                  <a:close/>
                  <a:moveTo>
                    <a:pt x="5077" y="2330"/>
                  </a:moveTo>
                  <a:cubicBezTo>
                    <a:pt x="5054" y="2330"/>
                    <a:pt x="5036" y="2360"/>
                    <a:pt x="5036" y="2398"/>
                  </a:cubicBezTo>
                  <a:cubicBezTo>
                    <a:pt x="5036" y="2436"/>
                    <a:pt x="5054" y="2466"/>
                    <a:pt x="5077" y="2466"/>
                  </a:cubicBezTo>
                  <a:cubicBezTo>
                    <a:pt x="5100" y="2466"/>
                    <a:pt x="5118" y="2436"/>
                    <a:pt x="5118" y="2398"/>
                  </a:cubicBezTo>
                  <a:cubicBezTo>
                    <a:pt x="5118" y="2360"/>
                    <a:pt x="5100" y="2330"/>
                    <a:pt x="5077" y="2330"/>
                  </a:cubicBezTo>
                  <a:close/>
                  <a:moveTo>
                    <a:pt x="6758" y="2330"/>
                  </a:moveTo>
                  <a:cubicBezTo>
                    <a:pt x="6736" y="2330"/>
                    <a:pt x="6717" y="2360"/>
                    <a:pt x="6717" y="2398"/>
                  </a:cubicBezTo>
                  <a:cubicBezTo>
                    <a:pt x="6717" y="2436"/>
                    <a:pt x="6736" y="2466"/>
                    <a:pt x="6758" y="2466"/>
                  </a:cubicBezTo>
                  <a:cubicBezTo>
                    <a:pt x="6781" y="2466"/>
                    <a:pt x="6799" y="2436"/>
                    <a:pt x="6799" y="2398"/>
                  </a:cubicBezTo>
                  <a:cubicBezTo>
                    <a:pt x="6799" y="2360"/>
                    <a:pt x="6781" y="2330"/>
                    <a:pt x="6758" y="2330"/>
                  </a:cubicBezTo>
                  <a:close/>
                  <a:moveTo>
                    <a:pt x="6965" y="2330"/>
                  </a:moveTo>
                  <a:cubicBezTo>
                    <a:pt x="6943" y="2330"/>
                    <a:pt x="6924" y="2360"/>
                    <a:pt x="6924" y="2398"/>
                  </a:cubicBezTo>
                  <a:cubicBezTo>
                    <a:pt x="6924" y="2436"/>
                    <a:pt x="6943" y="2466"/>
                    <a:pt x="6965" y="2466"/>
                  </a:cubicBezTo>
                  <a:cubicBezTo>
                    <a:pt x="6988" y="2466"/>
                    <a:pt x="7006" y="2436"/>
                    <a:pt x="7006" y="2398"/>
                  </a:cubicBezTo>
                  <a:cubicBezTo>
                    <a:pt x="7006" y="2360"/>
                    <a:pt x="6988" y="2330"/>
                    <a:pt x="6965" y="2330"/>
                  </a:cubicBezTo>
                  <a:close/>
                  <a:moveTo>
                    <a:pt x="7180" y="2330"/>
                  </a:moveTo>
                  <a:cubicBezTo>
                    <a:pt x="7158" y="2330"/>
                    <a:pt x="7139" y="2360"/>
                    <a:pt x="7139" y="2398"/>
                  </a:cubicBezTo>
                  <a:cubicBezTo>
                    <a:pt x="7139" y="2436"/>
                    <a:pt x="7158" y="2466"/>
                    <a:pt x="7180" y="2466"/>
                  </a:cubicBezTo>
                  <a:cubicBezTo>
                    <a:pt x="7203" y="2466"/>
                    <a:pt x="7221" y="2436"/>
                    <a:pt x="7221" y="2398"/>
                  </a:cubicBezTo>
                  <a:cubicBezTo>
                    <a:pt x="7221" y="2360"/>
                    <a:pt x="7203" y="2330"/>
                    <a:pt x="7180" y="2330"/>
                  </a:cubicBezTo>
                  <a:close/>
                  <a:moveTo>
                    <a:pt x="7388" y="2330"/>
                  </a:moveTo>
                  <a:cubicBezTo>
                    <a:pt x="7365" y="2330"/>
                    <a:pt x="7347" y="2360"/>
                    <a:pt x="7347" y="2398"/>
                  </a:cubicBezTo>
                  <a:cubicBezTo>
                    <a:pt x="7347" y="2436"/>
                    <a:pt x="7365" y="2466"/>
                    <a:pt x="7388" y="2466"/>
                  </a:cubicBezTo>
                  <a:cubicBezTo>
                    <a:pt x="7410" y="2466"/>
                    <a:pt x="7429" y="2436"/>
                    <a:pt x="7429" y="2398"/>
                  </a:cubicBezTo>
                  <a:cubicBezTo>
                    <a:pt x="7429" y="2360"/>
                    <a:pt x="7410" y="2330"/>
                    <a:pt x="7388" y="2330"/>
                  </a:cubicBezTo>
                  <a:close/>
                  <a:moveTo>
                    <a:pt x="7595" y="2330"/>
                  </a:moveTo>
                  <a:cubicBezTo>
                    <a:pt x="7572" y="2330"/>
                    <a:pt x="7554" y="2360"/>
                    <a:pt x="7554" y="2398"/>
                  </a:cubicBezTo>
                  <a:cubicBezTo>
                    <a:pt x="7554" y="2436"/>
                    <a:pt x="7572" y="2466"/>
                    <a:pt x="7595" y="2466"/>
                  </a:cubicBezTo>
                  <a:cubicBezTo>
                    <a:pt x="7618" y="2466"/>
                    <a:pt x="7636" y="2436"/>
                    <a:pt x="7636" y="2398"/>
                  </a:cubicBezTo>
                  <a:cubicBezTo>
                    <a:pt x="7636" y="2360"/>
                    <a:pt x="7618" y="2330"/>
                    <a:pt x="7595" y="2330"/>
                  </a:cubicBezTo>
                  <a:close/>
                  <a:moveTo>
                    <a:pt x="7810" y="2330"/>
                  </a:moveTo>
                  <a:cubicBezTo>
                    <a:pt x="7787" y="2330"/>
                    <a:pt x="7769" y="2360"/>
                    <a:pt x="7769" y="2398"/>
                  </a:cubicBezTo>
                  <a:cubicBezTo>
                    <a:pt x="7769" y="2436"/>
                    <a:pt x="7787" y="2466"/>
                    <a:pt x="7810" y="2466"/>
                  </a:cubicBezTo>
                  <a:cubicBezTo>
                    <a:pt x="7833" y="2466"/>
                    <a:pt x="7851" y="2436"/>
                    <a:pt x="7851" y="2398"/>
                  </a:cubicBezTo>
                  <a:cubicBezTo>
                    <a:pt x="7851" y="2360"/>
                    <a:pt x="7833" y="2330"/>
                    <a:pt x="7810" y="2330"/>
                  </a:cubicBezTo>
                  <a:close/>
                  <a:moveTo>
                    <a:pt x="8017" y="2330"/>
                  </a:moveTo>
                  <a:cubicBezTo>
                    <a:pt x="7995" y="2330"/>
                    <a:pt x="7976" y="2360"/>
                    <a:pt x="7976" y="2398"/>
                  </a:cubicBezTo>
                  <a:cubicBezTo>
                    <a:pt x="7976" y="2436"/>
                    <a:pt x="7995" y="2466"/>
                    <a:pt x="8017" y="2466"/>
                  </a:cubicBezTo>
                  <a:cubicBezTo>
                    <a:pt x="8040" y="2466"/>
                    <a:pt x="8058" y="2436"/>
                    <a:pt x="8058" y="2398"/>
                  </a:cubicBezTo>
                  <a:cubicBezTo>
                    <a:pt x="8058" y="2360"/>
                    <a:pt x="8040" y="2330"/>
                    <a:pt x="8017" y="2330"/>
                  </a:cubicBezTo>
                  <a:close/>
                  <a:moveTo>
                    <a:pt x="8224" y="2330"/>
                  </a:moveTo>
                  <a:cubicBezTo>
                    <a:pt x="8202" y="2330"/>
                    <a:pt x="8183" y="2360"/>
                    <a:pt x="8183" y="2398"/>
                  </a:cubicBezTo>
                  <a:cubicBezTo>
                    <a:pt x="8183" y="2436"/>
                    <a:pt x="8202" y="2466"/>
                    <a:pt x="8224" y="2466"/>
                  </a:cubicBezTo>
                  <a:cubicBezTo>
                    <a:pt x="8247" y="2466"/>
                    <a:pt x="8265" y="2436"/>
                    <a:pt x="8265" y="2398"/>
                  </a:cubicBezTo>
                  <a:cubicBezTo>
                    <a:pt x="8265" y="2360"/>
                    <a:pt x="8247" y="2330"/>
                    <a:pt x="8224" y="2330"/>
                  </a:cubicBezTo>
                  <a:close/>
                  <a:moveTo>
                    <a:pt x="8439" y="2330"/>
                  </a:moveTo>
                  <a:cubicBezTo>
                    <a:pt x="8417" y="2330"/>
                    <a:pt x="8398" y="2360"/>
                    <a:pt x="8398" y="2398"/>
                  </a:cubicBezTo>
                  <a:cubicBezTo>
                    <a:pt x="8398" y="2436"/>
                    <a:pt x="8417" y="2466"/>
                    <a:pt x="8439" y="2466"/>
                  </a:cubicBezTo>
                  <a:cubicBezTo>
                    <a:pt x="8462" y="2466"/>
                    <a:pt x="8480" y="2436"/>
                    <a:pt x="8480" y="2398"/>
                  </a:cubicBezTo>
                  <a:cubicBezTo>
                    <a:pt x="8480" y="2360"/>
                    <a:pt x="8462" y="2330"/>
                    <a:pt x="8439" y="2330"/>
                  </a:cubicBezTo>
                  <a:close/>
                  <a:moveTo>
                    <a:pt x="8647" y="2330"/>
                  </a:moveTo>
                  <a:cubicBezTo>
                    <a:pt x="8624" y="2330"/>
                    <a:pt x="8606" y="2360"/>
                    <a:pt x="8606" y="2398"/>
                  </a:cubicBezTo>
                  <a:cubicBezTo>
                    <a:pt x="8606" y="2436"/>
                    <a:pt x="8624" y="2466"/>
                    <a:pt x="8647" y="2466"/>
                  </a:cubicBezTo>
                  <a:cubicBezTo>
                    <a:pt x="8669" y="2466"/>
                    <a:pt x="8688" y="2436"/>
                    <a:pt x="8688" y="2398"/>
                  </a:cubicBezTo>
                  <a:cubicBezTo>
                    <a:pt x="8688" y="2360"/>
                    <a:pt x="8669" y="2330"/>
                    <a:pt x="8647" y="2330"/>
                  </a:cubicBezTo>
                  <a:close/>
                  <a:moveTo>
                    <a:pt x="8854" y="2330"/>
                  </a:moveTo>
                  <a:cubicBezTo>
                    <a:pt x="8831" y="2330"/>
                    <a:pt x="8813" y="2360"/>
                    <a:pt x="8813" y="2398"/>
                  </a:cubicBezTo>
                  <a:cubicBezTo>
                    <a:pt x="8813" y="2436"/>
                    <a:pt x="8831" y="2466"/>
                    <a:pt x="8854" y="2466"/>
                  </a:cubicBezTo>
                  <a:cubicBezTo>
                    <a:pt x="8857" y="2466"/>
                    <a:pt x="8860" y="2465"/>
                    <a:pt x="8863" y="2464"/>
                  </a:cubicBezTo>
                  <a:cubicBezTo>
                    <a:pt x="8859" y="2458"/>
                    <a:pt x="8856" y="2452"/>
                    <a:pt x="8854" y="2443"/>
                  </a:cubicBezTo>
                  <a:cubicBezTo>
                    <a:pt x="8852" y="2437"/>
                    <a:pt x="8852" y="2429"/>
                    <a:pt x="8852" y="2421"/>
                  </a:cubicBezTo>
                  <a:cubicBezTo>
                    <a:pt x="8852" y="2412"/>
                    <a:pt x="8852" y="2405"/>
                    <a:pt x="8854" y="2399"/>
                  </a:cubicBezTo>
                  <a:cubicBezTo>
                    <a:pt x="8854" y="2399"/>
                    <a:pt x="8854" y="2398"/>
                    <a:pt x="8854" y="2398"/>
                  </a:cubicBezTo>
                  <a:cubicBezTo>
                    <a:pt x="8860" y="2377"/>
                    <a:pt x="8873" y="2369"/>
                    <a:pt x="8890" y="2366"/>
                  </a:cubicBezTo>
                  <a:cubicBezTo>
                    <a:pt x="8883" y="2344"/>
                    <a:pt x="8870" y="2330"/>
                    <a:pt x="8854" y="2330"/>
                  </a:cubicBezTo>
                  <a:close/>
                  <a:moveTo>
                    <a:pt x="13683" y="2330"/>
                  </a:moveTo>
                  <a:cubicBezTo>
                    <a:pt x="13660" y="2330"/>
                    <a:pt x="13642" y="2360"/>
                    <a:pt x="13642" y="2398"/>
                  </a:cubicBezTo>
                  <a:cubicBezTo>
                    <a:pt x="13642" y="2436"/>
                    <a:pt x="13660" y="2466"/>
                    <a:pt x="13683" y="2466"/>
                  </a:cubicBezTo>
                  <a:cubicBezTo>
                    <a:pt x="13705" y="2466"/>
                    <a:pt x="13724" y="2436"/>
                    <a:pt x="13724" y="2398"/>
                  </a:cubicBezTo>
                  <a:cubicBezTo>
                    <a:pt x="13724" y="2360"/>
                    <a:pt x="13705" y="2330"/>
                    <a:pt x="13683" y="2330"/>
                  </a:cubicBezTo>
                  <a:close/>
                  <a:moveTo>
                    <a:pt x="15579" y="2330"/>
                  </a:moveTo>
                  <a:cubicBezTo>
                    <a:pt x="15556" y="2330"/>
                    <a:pt x="15538" y="2360"/>
                    <a:pt x="15538" y="2398"/>
                  </a:cubicBezTo>
                  <a:cubicBezTo>
                    <a:pt x="15538" y="2436"/>
                    <a:pt x="15556" y="2466"/>
                    <a:pt x="15579" y="2466"/>
                  </a:cubicBezTo>
                  <a:cubicBezTo>
                    <a:pt x="15601" y="2466"/>
                    <a:pt x="15620" y="2436"/>
                    <a:pt x="15620" y="2398"/>
                  </a:cubicBezTo>
                  <a:cubicBezTo>
                    <a:pt x="15620" y="2360"/>
                    <a:pt x="15601" y="2330"/>
                    <a:pt x="15579" y="2330"/>
                  </a:cubicBezTo>
                  <a:close/>
                  <a:moveTo>
                    <a:pt x="15786" y="2330"/>
                  </a:moveTo>
                  <a:cubicBezTo>
                    <a:pt x="15763" y="2330"/>
                    <a:pt x="15745" y="2360"/>
                    <a:pt x="15745" y="2398"/>
                  </a:cubicBezTo>
                  <a:cubicBezTo>
                    <a:pt x="15745" y="2436"/>
                    <a:pt x="15763" y="2466"/>
                    <a:pt x="15786" y="2466"/>
                  </a:cubicBezTo>
                  <a:cubicBezTo>
                    <a:pt x="15809" y="2466"/>
                    <a:pt x="15827" y="2436"/>
                    <a:pt x="15827" y="2398"/>
                  </a:cubicBezTo>
                  <a:cubicBezTo>
                    <a:pt x="15827" y="2360"/>
                    <a:pt x="15809" y="2330"/>
                    <a:pt x="15786" y="2330"/>
                  </a:cubicBezTo>
                  <a:close/>
                  <a:moveTo>
                    <a:pt x="15993" y="2330"/>
                  </a:moveTo>
                  <a:cubicBezTo>
                    <a:pt x="15971" y="2330"/>
                    <a:pt x="15952" y="2360"/>
                    <a:pt x="15952" y="2398"/>
                  </a:cubicBezTo>
                  <a:cubicBezTo>
                    <a:pt x="15952" y="2436"/>
                    <a:pt x="15971" y="2466"/>
                    <a:pt x="15993" y="2466"/>
                  </a:cubicBezTo>
                  <a:cubicBezTo>
                    <a:pt x="16016" y="2466"/>
                    <a:pt x="16034" y="2436"/>
                    <a:pt x="16034" y="2398"/>
                  </a:cubicBezTo>
                  <a:cubicBezTo>
                    <a:pt x="16034" y="2360"/>
                    <a:pt x="16016" y="2330"/>
                    <a:pt x="15993" y="2330"/>
                  </a:cubicBezTo>
                  <a:close/>
                  <a:moveTo>
                    <a:pt x="16208" y="2330"/>
                  </a:moveTo>
                  <a:cubicBezTo>
                    <a:pt x="16186" y="2330"/>
                    <a:pt x="16167" y="2360"/>
                    <a:pt x="16167" y="2398"/>
                  </a:cubicBezTo>
                  <a:cubicBezTo>
                    <a:pt x="16167" y="2436"/>
                    <a:pt x="16186" y="2466"/>
                    <a:pt x="16208" y="2466"/>
                  </a:cubicBezTo>
                  <a:cubicBezTo>
                    <a:pt x="16231" y="2466"/>
                    <a:pt x="16249" y="2436"/>
                    <a:pt x="16249" y="2398"/>
                  </a:cubicBezTo>
                  <a:cubicBezTo>
                    <a:pt x="16249" y="2360"/>
                    <a:pt x="16231" y="2330"/>
                    <a:pt x="16208" y="2330"/>
                  </a:cubicBezTo>
                  <a:close/>
                  <a:moveTo>
                    <a:pt x="16416" y="2330"/>
                  </a:moveTo>
                  <a:cubicBezTo>
                    <a:pt x="16393" y="2330"/>
                    <a:pt x="16375" y="2360"/>
                    <a:pt x="16375" y="2398"/>
                  </a:cubicBezTo>
                  <a:cubicBezTo>
                    <a:pt x="16375" y="2436"/>
                    <a:pt x="16393" y="2466"/>
                    <a:pt x="16416" y="2466"/>
                  </a:cubicBezTo>
                  <a:cubicBezTo>
                    <a:pt x="16438" y="2466"/>
                    <a:pt x="16457" y="2436"/>
                    <a:pt x="16457" y="2398"/>
                  </a:cubicBezTo>
                  <a:cubicBezTo>
                    <a:pt x="16457" y="2360"/>
                    <a:pt x="16438" y="2330"/>
                    <a:pt x="16416" y="2330"/>
                  </a:cubicBezTo>
                  <a:close/>
                  <a:moveTo>
                    <a:pt x="16623" y="2330"/>
                  </a:moveTo>
                  <a:cubicBezTo>
                    <a:pt x="16600" y="2330"/>
                    <a:pt x="16582" y="2360"/>
                    <a:pt x="16582" y="2398"/>
                  </a:cubicBezTo>
                  <a:cubicBezTo>
                    <a:pt x="16582" y="2436"/>
                    <a:pt x="16600" y="2466"/>
                    <a:pt x="16623" y="2466"/>
                  </a:cubicBezTo>
                  <a:cubicBezTo>
                    <a:pt x="16645" y="2466"/>
                    <a:pt x="16664" y="2436"/>
                    <a:pt x="16664" y="2398"/>
                  </a:cubicBezTo>
                  <a:cubicBezTo>
                    <a:pt x="16664" y="2360"/>
                    <a:pt x="16645" y="2330"/>
                    <a:pt x="16623" y="2330"/>
                  </a:cubicBezTo>
                  <a:close/>
                  <a:moveTo>
                    <a:pt x="16838" y="2330"/>
                  </a:moveTo>
                  <a:cubicBezTo>
                    <a:pt x="16815" y="2330"/>
                    <a:pt x="16797" y="2360"/>
                    <a:pt x="16797" y="2398"/>
                  </a:cubicBezTo>
                  <a:cubicBezTo>
                    <a:pt x="16797" y="2436"/>
                    <a:pt x="16815" y="2466"/>
                    <a:pt x="16838" y="2466"/>
                  </a:cubicBezTo>
                  <a:cubicBezTo>
                    <a:pt x="16860" y="2466"/>
                    <a:pt x="16879" y="2436"/>
                    <a:pt x="16879" y="2398"/>
                  </a:cubicBezTo>
                  <a:cubicBezTo>
                    <a:pt x="16879" y="2360"/>
                    <a:pt x="16860" y="2330"/>
                    <a:pt x="16838" y="2330"/>
                  </a:cubicBezTo>
                  <a:close/>
                  <a:moveTo>
                    <a:pt x="18516" y="2330"/>
                  </a:moveTo>
                  <a:cubicBezTo>
                    <a:pt x="18499" y="2330"/>
                    <a:pt x="18484" y="2348"/>
                    <a:pt x="18478" y="2374"/>
                  </a:cubicBezTo>
                  <a:cubicBezTo>
                    <a:pt x="18484" y="2383"/>
                    <a:pt x="18491" y="2391"/>
                    <a:pt x="18498" y="2398"/>
                  </a:cubicBezTo>
                  <a:cubicBezTo>
                    <a:pt x="18504" y="2404"/>
                    <a:pt x="18510" y="2408"/>
                    <a:pt x="18516" y="2412"/>
                  </a:cubicBezTo>
                  <a:cubicBezTo>
                    <a:pt x="18525" y="2417"/>
                    <a:pt x="18535" y="2421"/>
                    <a:pt x="18545" y="2421"/>
                  </a:cubicBezTo>
                  <a:cubicBezTo>
                    <a:pt x="18549" y="2421"/>
                    <a:pt x="18552" y="2419"/>
                    <a:pt x="18555" y="2417"/>
                  </a:cubicBezTo>
                  <a:cubicBezTo>
                    <a:pt x="18557" y="2411"/>
                    <a:pt x="18557" y="2405"/>
                    <a:pt x="18557" y="2398"/>
                  </a:cubicBezTo>
                  <a:cubicBezTo>
                    <a:pt x="18557" y="2360"/>
                    <a:pt x="18539" y="2330"/>
                    <a:pt x="18516" y="2330"/>
                  </a:cubicBezTo>
                  <a:close/>
                  <a:moveTo>
                    <a:pt x="18724" y="2330"/>
                  </a:moveTo>
                  <a:cubicBezTo>
                    <a:pt x="18712" y="2330"/>
                    <a:pt x="18700" y="2339"/>
                    <a:pt x="18693" y="2354"/>
                  </a:cubicBezTo>
                  <a:cubicBezTo>
                    <a:pt x="18701" y="2346"/>
                    <a:pt x="18708" y="2335"/>
                    <a:pt x="18718" y="2335"/>
                  </a:cubicBezTo>
                  <a:cubicBezTo>
                    <a:pt x="18720" y="2335"/>
                    <a:pt x="18722" y="2336"/>
                    <a:pt x="18724" y="2337"/>
                  </a:cubicBezTo>
                  <a:cubicBezTo>
                    <a:pt x="18736" y="2346"/>
                    <a:pt x="18744" y="2378"/>
                    <a:pt x="18757" y="2378"/>
                  </a:cubicBezTo>
                  <a:cubicBezTo>
                    <a:pt x="18759" y="2378"/>
                    <a:pt x="18761" y="2377"/>
                    <a:pt x="18763" y="2376"/>
                  </a:cubicBezTo>
                  <a:cubicBezTo>
                    <a:pt x="18758" y="2349"/>
                    <a:pt x="18742" y="2330"/>
                    <a:pt x="18724" y="2330"/>
                  </a:cubicBezTo>
                  <a:close/>
                  <a:moveTo>
                    <a:pt x="19147" y="2330"/>
                  </a:moveTo>
                  <a:cubicBezTo>
                    <a:pt x="19128" y="2330"/>
                    <a:pt x="19112" y="2352"/>
                    <a:pt x="19107" y="2382"/>
                  </a:cubicBezTo>
                  <a:cubicBezTo>
                    <a:pt x="19118" y="2389"/>
                    <a:pt x="19129" y="2394"/>
                    <a:pt x="19140" y="2398"/>
                  </a:cubicBezTo>
                  <a:cubicBezTo>
                    <a:pt x="19142" y="2399"/>
                    <a:pt x="19145" y="2400"/>
                    <a:pt x="19147" y="2400"/>
                  </a:cubicBezTo>
                  <a:cubicBezTo>
                    <a:pt x="19162" y="2405"/>
                    <a:pt x="19175" y="2407"/>
                    <a:pt x="19187" y="2407"/>
                  </a:cubicBezTo>
                  <a:cubicBezTo>
                    <a:pt x="19187" y="2407"/>
                    <a:pt x="19187" y="2407"/>
                    <a:pt x="19188" y="2407"/>
                  </a:cubicBezTo>
                  <a:cubicBezTo>
                    <a:pt x="19188" y="2404"/>
                    <a:pt x="19188" y="2401"/>
                    <a:pt x="19188" y="2398"/>
                  </a:cubicBezTo>
                  <a:cubicBezTo>
                    <a:pt x="19188" y="2360"/>
                    <a:pt x="19170" y="2330"/>
                    <a:pt x="19147" y="2330"/>
                  </a:cubicBezTo>
                  <a:close/>
                  <a:moveTo>
                    <a:pt x="4262" y="2342"/>
                  </a:moveTo>
                  <a:cubicBezTo>
                    <a:pt x="4259" y="2350"/>
                    <a:pt x="4255" y="2356"/>
                    <a:pt x="4250" y="2356"/>
                  </a:cubicBezTo>
                  <a:cubicBezTo>
                    <a:pt x="4248" y="2356"/>
                    <a:pt x="4243" y="2360"/>
                    <a:pt x="4238" y="2367"/>
                  </a:cubicBezTo>
                  <a:cubicBezTo>
                    <a:pt x="4233" y="2374"/>
                    <a:pt x="4228" y="2384"/>
                    <a:pt x="4225" y="2397"/>
                  </a:cubicBezTo>
                  <a:cubicBezTo>
                    <a:pt x="4223" y="2404"/>
                    <a:pt x="4222" y="2411"/>
                    <a:pt x="4222" y="2420"/>
                  </a:cubicBezTo>
                  <a:cubicBezTo>
                    <a:pt x="4222" y="2420"/>
                    <a:pt x="4228" y="2425"/>
                    <a:pt x="4238" y="2434"/>
                  </a:cubicBezTo>
                  <a:cubicBezTo>
                    <a:pt x="4244" y="2440"/>
                    <a:pt x="4252" y="2447"/>
                    <a:pt x="4260" y="2454"/>
                  </a:cubicBezTo>
                  <a:cubicBezTo>
                    <a:pt x="4271" y="2442"/>
                    <a:pt x="4279" y="2421"/>
                    <a:pt x="4279" y="2397"/>
                  </a:cubicBezTo>
                  <a:cubicBezTo>
                    <a:pt x="4279" y="2375"/>
                    <a:pt x="4272" y="2355"/>
                    <a:pt x="4262" y="2342"/>
                  </a:cubicBezTo>
                  <a:close/>
                  <a:moveTo>
                    <a:pt x="4472" y="2342"/>
                  </a:moveTo>
                  <a:cubicBezTo>
                    <a:pt x="4470" y="2351"/>
                    <a:pt x="4468" y="2360"/>
                    <a:pt x="4468" y="2369"/>
                  </a:cubicBezTo>
                  <a:cubicBezTo>
                    <a:pt x="4468" y="2379"/>
                    <a:pt x="4470" y="2390"/>
                    <a:pt x="4473" y="2402"/>
                  </a:cubicBezTo>
                  <a:cubicBezTo>
                    <a:pt x="4476" y="2413"/>
                    <a:pt x="4481" y="2425"/>
                    <a:pt x="4487" y="2437"/>
                  </a:cubicBezTo>
                  <a:cubicBezTo>
                    <a:pt x="4491" y="2427"/>
                    <a:pt x="4493" y="2415"/>
                    <a:pt x="4493" y="2402"/>
                  </a:cubicBezTo>
                  <a:cubicBezTo>
                    <a:pt x="4493" y="2376"/>
                    <a:pt x="4485" y="2354"/>
                    <a:pt x="4472" y="2342"/>
                  </a:cubicBezTo>
                  <a:close/>
                  <a:moveTo>
                    <a:pt x="4881" y="2342"/>
                  </a:moveTo>
                  <a:cubicBezTo>
                    <a:pt x="4877" y="2344"/>
                    <a:pt x="4873" y="2345"/>
                    <a:pt x="4870" y="2346"/>
                  </a:cubicBezTo>
                  <a:cubicBezTo>
                    <a:pt x="4862" y="2348"/>
                    <a:pt x="4855" y="2350"/>
                    <a:pt x="4847" y="2351"/>
                  </a:cubicBezTo>
                  <a:cubicBezTo>
                    <a:pt x="4836" y="2363"/>
                    <a:pt x="4829" y="2384"/>
                    <a:pt x="4829" y="2408"/>
                  </a:cubicBezTo>
                  <a:cubicBezTo>
                    <a:pt x="4829" y="2446"/>
                    <a:pt x="4847" y="2476"/>
                    <a:pt x="4870" y="2476"/>
                  </a:cubicBezTo>
                  <a:cubicBezTo>
                    <a:pt x="4892" y="2476"/>
                    <a:pt x="4911" y="2446"/>
                    <a:pt x="4911" y="2408"/>
                  </a:cubicBezTo>
                  <a:cubicBezTo>
                    <a:pt x="4911" y="2376"/>
                    <a:pt x="4898" y="2350"/>
                    <a:pt x="4881" y="2342"/>
                  </a:cubicBezTo>
                  <a:close/>
                  <a:moveTo>
                    <a:pt x="6564" y="2342"/>
                  </a:moveTo>
                  <a:cubicBezTo>
                    <a:pt x="6573" y="2359"/>
                    <a:pt x="6582" y="2376"/>
                    <a:pt x="6590" y="2394"/>
                  </a:cubicBezTo>
                  <a:cubicBezTo>
                    <a:pt x="6587" y="2370"/>
                    <a:pt x="6577" y="2350"/>
                    <a:pt x="6564" y="2342"/>
                  </a:cubicBezTo>
                  <a:close/>
                  <a:moveTo>
                    <a:pt x="13496" y="2342"/>
                  </a:moveTo>
                  <a:cubicBezTo>
                    <a:pt x="13490" y="2345"/>
                    <a:pt x="13484" y="2346"/>
                    <a:pt x="13477" y="2347"/>
                  </a:cubicBezTo>
                  <a:cubicBezTo>
                    <a:pt x="13475" y="2347"/>
                    <a:pt x="13473" y="2348"/>
                    <a:pt x="13471" y="2348"/>
                  </a:cubicBezTo>
                  <a:cubicBezTo>
                    <a:pt x="13456" y="2348"/>
                    <a:pt x="13450" y="2374"/>
                    <a:pt x="13450" y="2392"/>
                  </a:cubicBezTo>
                  <a:cubicBezTo>
                    <a:pt x="13450" y="2396"/>
                    <a:pt x="13450" y="2399"/>
                    <a:pt x="13451" y="2403"/>
                  </a:cubicBezTo>
                  <a:cubicBezTo>
                    <a:pt x="13454" y="2422"/>
                    <a:pt x="13464" y="2439"/>
                    <a:pt x="13465" y="2468"/>
                  </a:cubicBezTo>
                  <a:cubicBezTo>
                    <a:pt x="13469" y="2470"/>
                    <a:pt x="13473" y="2471"/>
                    <a:pt x="13477" y="2471"/>
                  </a:cubicBezTo>
                  <a:cubicBezTo>
                    <a:pt x="13500" y="2471"/>
                    <a:pt x="13518" y="2441"/>
                    <a:pt x="13518" y="2403"/>
                  </a:cubicBezTo>
                  <a:cubicBezTo>
                    <a:pt x="13518" y="2376"/>
                    <a:pt x="13509" y="2354"/>
                    <a:pt x="13496" y="2342"/>
                  </a:cubicBezTo>
                  <a:close/>
                  <a:moveTo>
                    <a:pt x="5258" y="2406"/>
                  </a:moveTo>
                  <a:cubicBezTo>
                    <a:pt x="5258" y="2406"/>
                    <a:pt x="5255" y="2407"/>
                    <a:pt x="5251" y="2408"/>
                  </a:cubicBezTo>
                  <a:cubicBezTo>
                    <a:pt x="5252" y="2416"/>
                    <a:pt x="5253" y="2424"/>
                    <a:pt x="5256" y="2431"/>
                  </a:cubicBezTo>
                  <a:cubicBezTo>
                    <a:pt x="5257" y="2423"/>
                    <a:pt x="5257" y="2415"/>
                    <a:pt x="5258" y="2406"/>
                  </a:cubicBezTo>
                  <a:close/>
                  <a:moveTo>
                    <a:pt x="15409" y="2406"/>
                  </a:moveTo>
                  <a:cubicBezTo>
                    <a:pt x="15406" y="2411"/>
                    <a:pt x="15403" y="2416"/>
                    <a:pt x="15400" y="2421"/>
                  </a:cubicBezTo>
                  <a:cubicBezTo>
                    <a:pt x="15394" y="2431"/>
                    <a:pt x="15389" y="2446"/>
                    <a:pt x="15384" y="2462"/>
                  </a:cubicBezTo>
                  <a:cubicBezTo>
                    <a:pt x="15398" y="2453"/>
                    <a:pt x="15407" y="2431"/>
                    <a:pt x="15409" y="2406"/>
                  </a:cubicBezTo>
                  <a:close/>
                  <a:moveTo>
                    <a:pt x="3295" y="2509"/>
                  </a:moveTo>
                  <a:cubicBezTo>
                    <a:pt x="3275" y="2509"/>
                    <a:pt x="3259" y="2533"/>
                    <a:pt x="3255" y="2564"/>
                  </a:cubicBezTo>
                  <a:cubicBezTo>
                    <a:pt x="3277" y="2553"/>
                    <a:pt x="3298" y="2538"/>
                    <a:pt x="3319" y="2522"/>
                  </a:cubicBezTo>
                  <a:cubicBezTo>
                    <a:pt x="3312" y="2514"/>
                    <a:pt x="3304" y="2509"/>
                    <a:pt x="3295" y="2509"/>
                  </a:cubicBezTo>
                  <a:close/>
                  <a:moveTo>
                    <a:pt x="4347" y="2509"/>
                  </a:moveTo>
                  <a:cubicBezTo>
                    <a:pt x="4341" y="2509"/>
                    <a:pt x="4335" y="2511"/>
                    <a:pt x="4330" y="2516"/>
                  </a:cubicBezTo>
                  <a:cubicBezTo>
                    <a:pt x="4347" y="2530"/>
                    <a:pt x="4361" y="2540"/>
                    <a:pt x="4366" y="2540"/>
                  </a:cubicBezTo>
                  <a:cubicBezTo>
                    <a:pt x="4371" y="2540"/>
                    <a:pt x="4375" y="2538"/>
                    <a:pt x="4379" y="2534"/>
                  </a:cubicBezTo>
                  <a:cubicBezTo>
                    <a:pt x="4371" y="2519"/>
                    <a:pt x="4360" y="2509"/>
                    <a:pt x="4347" y="2509"/>
                  </a:cubicBezTo>
                  <a:close/>
                  <a:moveTo>
                    <a:pt x="4551" y="2509"/>
                  </a:moveTo>
                  <a:cubicBezTo>
                    <a:pt x="4546" y="2509"/>
                    <a:pt x="4541" y="2510"/>
                    <a:pt x="4537" y="2513"/>
                  </a:cubicBezTo>
                  <a:cubicBezTo>
                    <a:pt x="4555" y="2531"/>
                    <a:pt x="4573" y="2545"/>
                    <a:pt x="4590" y="2553"/>
                  </a:cubicBezTo>
                  <a:cubicBezTo>
                    <a:pt x="4584" y="2527"/>
                    <a:pt x="4569" y="2509"/>
                    <a:pt x="4551" y="2509"/>
                  </a:cubicBezTo>
                  <a:close/>
                  <a:moveTo>
                    <a:pt x="4766" y="2509"/>
                  </a:moveTo>
                  <a:cubicBezTo>
                    <a:pt x="4749" y="2509"/>
                    <a:pt x="4735" y="2525"/>
                    <a:pt x="4729" y="2548"/>
                  </a:cubicBezTo>
                  <a:cubicBezTo>
                    <a:pt x="4749" y="2564"/>
                    <a:pt x="4779" y="2565"/>
                    <a:pt x="4804" y="2556"/>
                  </a:cubicBezTo>
                  <a:cubicBezTo>
                    <a:pt x="4799" y="2528"/>
                    <a:pt x="4784" y="2509"/>
                    <a:pt x="4766" y="2509"/>
                  </a:cubicBezTo>
                  <a:close/>
                  <a:moveTo>
                    <a:pt x="4974" y="2509"/>
                  </a:moveTo>
                  <a:cubicBezTo>
                    <a:pt x="4957" y="2509"/>
                    <a:pt x="4942" y="2527"/>
                    <a:pt x="4936" y="2553"/>
                  </a:cubicBezTo>
                  <a:lnTo>
                    <a:pt x="4982" y="2553"/>
                  </a:lnTo>
                  <a:cubicBezTo>
                    <a:pt x="4990" y="2543"/>
                    <a:pt x="4995" y="2533"/>
                    <a:pt x="5001" y="2525"/>
                  </a:cubicBezTo>
                  <a:cubicBezTo>
                    <a:pt x="4994" y="2515"/>
                    <a:pt x="4984" y="2509"/>
                    <a:pt x="4974" y="2509"/>
                  </a:cubicBezTo>
                  <a:close/>
                  <a:moveTo>
                    <a:pt x="5183" y="2509"/>
                  </a:moveTo>
                  <a:cubicBezTo>
                    <a:pt x="5164" y="2509"/>
                    <a:pt x="5149" y="2529"/>
                    <a:pt x="5143" y="2558"/>
                  </a:cubicBezTo>
                  <a:cubicBezTo>
                    <a:pt x="5168" y="2554"/>
                    <a:pt x="5192" y="2545"/>
                    <a:pt x="5211" y="2528"/>
                  </a:cubicBezTo>
                  <a:cubicBezTo>
                    <a:pt x="5203" y="2516"/>
                    <a:pt x="5194" y="2509"/>
                    <a:pt x="5183" y="2509"/>
                  </a:cubicBezTo>
                  <a:close/>
                  <a:moveTo>
                    <a:pt x="6655" y="2509"/>
                  </a:moveTo>
                  <a:cubicBezTo>
                    <a:pt x="6650" y="2509"/>
                    <a:pt x="6645" y="2510"/>
                    <a:pt x="6640" y="2513"/>
                  </a:cubicBezTo>
                  <a:cubicBezTo>
                    <a:pt x="6654" y="2552"/>
                    <a:pt x="6666" y="2593"/>
                    <a:pt x="6678" y="2634"/>
                  </a:cubicBezTo>
                  <a:cubicBezTo>
                    <a:pt x="6689" y="2622"/>
                    <a:pt x="6696" y="2601"/>
                    <a:pt x="6696" y="2577"/>
                  </a:cubicBezTo>
                  <a:cubicBezTo>
                    <a:pt x="6696" y="2539"/>
                    <a:pt x="6677" y="2509"/>
                    <a:pt x="6655" y="2509"/>
                  </a:cubicBezTo>
                  <a:close/>
                  <a:moveTo>
                    <a:pt x="6866" y="2509"/>
                  </a:moveTo>
                  <a:cubicBezTo>
                    <a:pt x="6843" y="2509"/>
                    <a:pt x="6825" y="2539"/>
                    <a:pt x="6825" y="2577"/>
                  </a:cubicBezTo>
                  <a:cubicBezTo>
                    <a:pt x="6825" y="2615"/>
                    <a:pt x="6843" y="2646"/>
                    <a:pt x="6866" y="2646"/>
                  </a:cubicBezTo>
                  <a:cubicBezTo>
                    <a:pt x="6888" y="2646"/>
                    <a:pt x="6907" y="2615"/>
                    <a:pt x="6907" y="2577"/>
                  </a:cubicBezTo>
                  <a:cubicBezTo>
                    <a:pt x="6907" y="2539"/>
                    <a:pt x="6888" y="2509"/>
                    <a:pt x="6866" y="2509"/>
                  </a:cubicBezTo>
                  <a:close/>
                  <a:moveTo>
                    <a:pt x="7073" y="2509"/>
                  </a:moveTo>
                  <a:cubicBezTo>
                    <a:pt x="7050" y="2509"/>
                    <a:pt x="7032" y="2539"/>
                    <a:pt x="7032" y="2577"/>
                  </a:cubicBezTo>
                  <a:cubicBezTo>
                    <a:pt x="7032" y="2615"/>
                    <a:pt x="7050" y="2646"/>
                    <a:pt x="7073" y="2646"/>
                  </a:cubicBezTo>
                  <a:cubicBezTo>
                    <a:pt x="7096" y="2646"/>
                    <a:pt x="7114" y="2615"/>
                    <a:pt x="7114" y="2577"/>
                  </a:cubicBezTo>
                  <a:cubicBezTo>
                    <a:pt x="7114" y="2539"/>
                    <a:pt x="7096" y="2509"/>
                    <a:pt x="7073" y="2509"/>
                  </a:cubicBezTo>
                  <a:close/>
                  <a:moveTo>
                    <a:pt x="7280" y="2509"/>
                  </a:moveTo>
                  <a:cubicBezTo>
                    <a:pt x="7258" y="2509"/>
                    <a:pt x="7239" y="2539"/>
                    <a:pt x="7239" y="2577"/>
                  </a:cubicBezTo>
                  <a:cubicBezTo>
                    <a:pt x="7239" y="2615"/>
                    <a:pt x="7258" y="2646"/>
                    <a:pt x="7280" y="2646"/>
                  </a:cubicBezTo>
                  <a:cubicBezTo>
                    <a:pt x="7303" y="2646"/>
                    <a:pt x="7321" y="2615"/>
                    <a:pt x="7321" y="2577"/>
                  </a:cubicBezTo>
                  <a:cubicBezTo>
                    <a:pt x="7321" y="2539"/>
                    <a:pt x="7303" y="2509"/>
                    <a:pt x="7280" y="2509"/>
                  </a:cubicBezTo>
                  <a:close/>
                  <a:moveTo>
                    <a:pt x="7495" y="2509"/>
                  </a:moveTo>
                  <a:cubicBezTo>
                    <a:pt x="7473" y="2509"/>
                    <a:pt x="7454" y="2539"/>
                    <a:pt x="7454" y="2577"/>
                  </a:cubicBezTo>
                  <a:cubicBezTo>
                    <a:pt x="7454" y="2615"/>
                    <a:pt x="7473" y="2646"/>
                    <a:pt x="7495" y="2646"/>
                  </a:cubicBezTo>
                  <a:cubicBezTo>
                    <a:pt x="7518" y="2646"/>
                    <a:pt x="7536" y="2615"/>
                    <a:pt x="7536" y="2577"/>
                  </a:cubicBezTo>
                  <a:cubicBezTo>
                    <a:pt x="7536" y="2539"/>
                    <a:pt x="7518" y="2509"/>
                    <a:pt x="7495" y="2509"/>
                  </a:cubicBezTo>
                  <a:close/>
                  <a:moveTo>
                    <a:pt x="7702" y="2509"/>
                  </a:moveTo>
                  <a:cubicBezTo>
                    <a:pt x="7680" y="2509"/>
                    <a:pt x="7661" y="2539"/>
                    <a:pt x="7661" y="2577"/>
                  </a:cubicBezTo>
                  <a:cubicBezTo>
                    <a:pt x="7661" y="2615"/>
                    <a:pt x="7680" y="2646"/>
                    <a:pt x="7702" y="2646"/>
                  </a:cubicBezTo>
                  <a:cubicBezTo>
                    <a:pt x="7725" y="2646"/>
                    <a:pt x="7743" y="2615"/>
                    <a:pt x="7743" y="2577"/>
                  </a:cubicBezTo>
                  <a:cubicBezTo>
                    <a:pt x="7743" y="2539"/>
                    <a:pt x="7725" y="2509"/>
                    <a:pt x="7702" y="2509"/>
                  </a:cubicBezTo>
                  <a:close/>
                  <a:moveTo>
                    <a:pt x="7910" y="2509"/>
                  </a:moveTo>
                  <a:cubicBezTo>
                    <a:pt x="7887" y="2509"/>
                    <a:pt x="7869" y="2539"/>
                    <a:pt x="7869" y="2577"/>
                  </a:cubicBezTo>
                  <a:cubicBezTo>
                    <a:pt x="7869" y="2615"/>
                    <a:pt x="7887" y="2646"/>
                    <a:pt x="7910" y="2646"/>
                  </a:cubicBezTo>
                  <a:cubicBezTo>
                    <a:pt x="7932" y="2646"/>
                    <a:pt x="7951" y="2615"/>
                    <a:pt x="7951" y="2577"/>
                  </a:cubicBezTo>
                  <a:cubicBezTo>
                    <a:pt x="7951" y="2539"/>
                    <a:pt x="7932" y="2509"/>
                    <a:pt x="7910" y="2509"/>
                  </a:cubicBezTo>
                  <a:close/>
                  <a:moveTo>
                    <a:pt x="8125" y="2509"/>
                  </a:moveTo>
                  <a:cubicBezTo>
                    <a:pt x="8102" y="2509"/>
                    <a:pt x="8084" y="2539"/>
                    <a:pt x="8084" y="2577"/>
                  </a:cubicBezTo>
                  <a:cubicBezTo>
                    <a:pt x="8084" y="2615"/>
                    <a:pt x="8102" y="2646"/>
                    <a:pt x="8125" y="2646"/>
                  </a:cubicBezTo>
                  <a:cubicBezTo>
                    <a:pt x="8147" y="2646"/>
                    <a:pt x="8166" y="2615"/>
                    <a:pt x="8166" y="2577"/>
                  </a:cubicBezTo>
                  <a:cubicBezTo>
                    <a:pt x="8166" y="2539"/>
                    <a:pt x="8147" y="2509"/>
                    <a:pt x="8125" y="2509"/>
                  </a:cubicBezTo>
                  <a:close/>
                  <a:moveTo>
                    <a:pt x="8332" y="2509"/>
                  </a:moveTo>
                  <a:cubicBezTo>
                    <a:pt x="8309" y="2509"/>
                    <a:pt x="8291" y="2539"/>
                    <a:pt x="8291" y="2577"/>
                  </a:cubicBezTo>
                  <a:cubicBezTo>
                    <a:pt x="8291" y="2615"/>
                    <a:pt x="8309" y="2646"/>
                    <a:pt x="8332" y="2646"/>
                  </a:cubicBezTo>
                  <a:cubicBezTo>
                    <a:pt x="8355" y="2646"/>
                    <a:pt x="8373" y="2615"/>
                    <a:pt x="8373" y="2577"/>
                  </a:cubicBezTo>
                  <a:cubicBezTo>
                    <a:pt x="8373" y="2539"/>
                    <a:pt x="8355" y="2509"/>
                    <a:pt x="8332" y="2509"/>
                  </a:cubicBezTo>
                  <a:close/>
                  <a:moveTo>
                    <a:pt x="8539" y="2509"/>
                  </a:moveTo>
                  <a:cubicBezTo>
                    <a:pt x="8517" y="2509"/>
                    <a:pt x="8498" y="2539"/>
                    <a:pt x="8498" y="2577"/>
                  </a:cubicBezTo>
                  <a:cubicBezTo>
                    <a:pt x="8498" y="2615"/>
                    <a:pt x="8517" y="2646"/>
                    <a:pt x="8539" y="2646"/>
                  </a:cubicBezTo>
                  <a:cubicBezTo>
                    <a:pt x="8562" y="2646"/>
                    <a:pt x="8580" y="2615"/>
                    <a:pt x="8580" y="2577"/>
                  </a:cubicBezTo>
                  <a:cubicBezTo>
                    <a:pt x="8580" y="2539"/>
                    <a:pt x="8562" y="2509"/>
                    <a:pt x="8539" y="2509"/>
                  </a:cubicBezTo>
                  <a:close/>
                  <a:moveTo>
                    <a:pt x="8754" y="2509"/>
                  </a:moveTo>
                  <a:cubicBezTo>
                    <a:pt x="8732" y="2509"/>
                    <a:pt x="8713" y="2539"/>
                    <a:pt x="8713" y="2577"/>
                  </a:cubicBezTo>
                  <a:cubicBezTo>
                    <a:pt x="8713" y="2615"/>
                    <a:pt x="8732" y="2646"/>
                    <a:pt x="8754" y="2646"/>
                  </a:cubicBezTo>
                  <a:cubicBezTo>
                    <a:pt x="8777" y="2646"/>
                    <a:pt x="8795" y="2615"/>
                    <a:pt x="8795" y="2577"/>
                  </a:cubicBezTo>
                  <a:cubicBezTo>
                    <a:pt x="8795" y="2539"/>
                    <a:pt x="8777" y="2509"/>
                    <a:pt x="8754" y="2509"/>
                  </a:cubicBezTo>
                  <a:close/>
                  <a:moveTo>
                    <a:pt x="13583" y="2509"/>
                  </a:moveTo>
                  <a:cubicBezTo>
                    <a:pt x="13560" y="2509"/>
                    <a:pt x="13542" y="2539"/>
                    <a:pt x="13542" y="2577"/>
                  </a:cubicBezTo>
                  <a:cubicBezTo>
                    <a:pt x="13542" y="2615"/>
                    <a:pt x="13560" y="2646"/>
                    <a:pt x="13583" y="2646"/>
                  </a:cubicBezTo>
                  <a:cubicBezTo>
                    <a:pt x="13605" y="2646"/>
                    <a:pt x="13624" y="2615"/>
                    <a:pt x="13624" y="2577"/>
                  </a:cubicBezTo>
                  <a:cubicBezTo>
                    <a:pt x="13624" y="2539"/>
                    <a:pt x="13605" y="2509"/>
                    <a:pt x="13583" y="2509"/>
                  </a:cubicBezTo>
                  <a:close/>
                  <a:moveTo>
                    <a:pt x="15471" y="2509"/>
                  </a:moveTo>
                  <a:cubicBezTo>
                    <a:pt x="15449" y="2509"/>
                    <a:pt x="15430" y="2539"/>
                    <a:pt x="15430" y="2577"/>
                  </a:cubicBezTo>
                  <a:cubicBezTo>
                    <a:pt x="15430" y="2615"/>
                    <a:pt x="15449" y="2646"/>
                    <a:pt x="15471" y="2646"/>
                  </a:cubicBezTo>
                  <a:cubicBezTo>
                    <a:pt x="15494" y="2646"/>
                    <a:pt x="15512" y="2615"/>
                    <a:pt x="15512" y="2577"/>
                  </a:cubicBezTo>
                  <a:cubicBezTo>
                    <a:pt x="15512" y="2539"/>
                    <a:pt x="15494" y="2509"/>
                    <a:pt x="15471" y="2509"/>
                  </a:cubicBezTo>
                  <a:close/>
                  <a:moveTo>
                    <a:pt x="15679" y="2509"/>
                  </a:moveTo>
                  <a:cubicBezTo>
                    <a:pt x="15656" y="2509"/>
                    <a:pt x="15638" y="2539"/>
                    <a:pt x="15638" y="2577"/>
                  </a:cubicBezTo>
                  <a:cubicBezTo>
                    <a:pt x="15638" y="2615"/>
                    <a:pt x="15656" y="2646"/>
                    <a:pt x="15679" y="2646"/>
                  </a:cubicBezTo>
                  <a:cubicBezTo>
                    <a:pt x="15701" y="2646"/>
                    <a:pt x="15720" y="2615"/>
                    <a:pt x="15720" y="2577"/>
                  </a:cubicBezTo>
                  <a:cubicBezTo>
                    <a:pt x="15720" y="2539"/>
                    <a:pt x="15701" y="2509"/>
                    <a:pt x="15679" y="2509"/>
                  </a:cubicBezTo>
                  <a:close/>
                  <a:moveTo>
                    <a:pt x="15894" y="2509"/>
                  </a:moveTo>
                  <a:cubicBezTo>
                    <a:pt x="15871" y="2509"/>
                    <a:pt x="15853" y="2539"/>
                    <a:pt x="15853" y="2577"/>
                  </a:cubicBezTo>
                  <a:cubicBezTo>
                    <a:pt x="15853" y="2615"/>
                    <a:pt x="15871" y="2646"/>
                    <a:pt x="15894" y="2646"/>
                  </a:cubicBezTo>
                  <a:cubicBezTo>
                    <a:pt x="15916" y="2646"/>
                    <a:pt x="15935" y="2615"/>
                    <a:pt x="15935" y="2577"/>
                  </a:cubicBezTo>
                  <a:cubicBezTo>
                    <a:pt x="15935" y="2539"/>
                    <a:pt x="15916" y="2509"/>
                    <a:pt x="15894" y="2509"/>
                  </a:cubicBezTo>
                  <a:close/>
                  <a:moveTo>
                    <a:pt x="16101" y="2509"/>
                  </a:moveTo>
                  <a:cubicBezTo>
                    <a:pt x="16078" y="2509"/>
                    <a:pt x="16060" y="2539"/>
                    <a:pt x="16060" y="2577"/>
                  </a:cubicBezTo>
                  <a:cubicBezTo>
                    <a:pt x="16060" y="2615"/>
                    <a:pt x="16078" y="2646"/>
                    <a:pt x="16101" y="2646"/>
                  </a:cubicBezTo>
                  <a:cubicBezTo>
                    <a:pt x="16123" y="2646"/>
                    <a:pt x="16142" y="2615"/>
                    <a:pt x="16142" y="2577"/>
                  </a:cubicBezTo>
                  <a:cubicBezTo>
                    <a:pt x="16142" y="2539"/>
                    <a:pt x="16123" y="2509"/>
                    <a:pt x="16101" y="2509"/>
                  </a:cubicBezTo>
                  <a:close/>
                  <a:moveTo>
                    <a:pt x="16308" y="2509"/>
                  </a:moveTo>
                  <a:cubicBezTo>
                    <a:pt x="16285" y="2509"/>
                    <a:pt x="16267" y="2539"/>
                    <a:pt x="16267" y="2577"/>
                  </a:cubicBezTo>
                  <a:cubicBezTo>
                    <a:pt x="16267" y="2615"/>
                    <a:pt x="16285" y="2646"/>
                    <a:pt x="16308" y="2646"/>
                  </a:cubicBezTo>
                  <a:cubicBezTo>
                    <a:pt x="16331" y="2646"/>
                    <a:pt x="16349" y="2615"/>
                    <a:pt x="16349" y="2577"/>
                  </a:cubicBezTo>
                  <a:cubicBezTo>
                    <a:pt x="16349" y="2539"/>
                    <a:pt x="16331" y="2509"/>
                    <a:pt x="16308" y="2509"/>
                  </a:cubicBezTo>
                  <a:close/>
                  <a:moveTo>
                    <a:pt x="16523" y="2509"/>
                  </a:moveTo>
                  <a:cubicBezTo>
                    <a:pt x="16500" y="2509"/>
                    <a:pt x="16482" y="2539"/>
                    <a:pt x="16482" y="2577"/>
                  </a:cubicBezTo>
                  <a:cubicBezTo>
                    <a:pt x="16482" y="2615"/>
                    <a:pt x="16500" y="2646"/>
                    <a:pt x="16523" y="2646"/>
                  </a:cubicBezTo>
                  <a:cubicBezTo>
                    <a:pt x="16546" y="2646"/>
                    <a:pt x="16564" y="2615"/>
                    <a:pt x="16564" y="2577"/>
                  </a:cubicBezTo>
                  <a:cubicBezTo>
                    <a:pt x="16564" y="2539"/>
                    <a:pt x="16546" y="2509"/>
                    <a:pt x="16523" y="2509"/>
                  </a:cubicBezTo>
                  <a:close/>
                  <a:moveTo>
                    <a:pt x="16730" y="2509"/>
                  </a:moveTo>
                  <a:cubicBezTo>
                    <a:pt x="16708" y="2509"/>
                    <a:pt x="16689" y="2539"/>
                    <a:pt x="16689" y="2577"/>
                  </a:cubicBezTo>
                  <a:cubicBezTo>
                    <a:pt x="16689" y="2599"/>
                    <a:pt x="16696" y="2618"/>
                    <a:pt x="16705" y="2631"/>
                  </a:cubicBezTo>
                  <a:cubicBezTo>
                    <a:pt x="16725" y="2610"/>
                    <a:pt x="16747" y="2588"/>
                    <a:pt x="16771" y="2565"/>
                  </a:cubicBezTo>
                  <a:cubicBezTo>
                    <a:pt x="16767" y="2533"/>
                    <a:pt x="16750" y="2509"/>
                    <a:pt x="16730" y="2509"/>
                  </a:cubicBezTo>
                  <a:close/>
                  <a:moveTo>
                    <a:pt x="16937" y="2509"/>
                  </a:moveTo>
                  <a:cubicBezTo>
                    <a:pt x="16916" y="2509"/>
                    <a:pt x="16899" y="2535"/>
                    <a:pt x="16897" y="2568"/>
                  </a:cubicBezTo>
                  <a:cubicBezTo>
                    <a:pt x="16906" y="2578"/>
                    <a:pt x="16919" y="2583"/>
                    <a:pt x="16932" y="2583"/>
                  </a:cubicBezTo>
                  <a:cubicBezTo>
                    <a:pt x="16949" y="2583"/>
                    <a:pt x="16962" y="2571"/>
                    <a:pt x="16976" y="2557"/>
                  </a:cubicBezTo>
                  <a:cubicBezTo>
                    <a:pt x="16971" y="2529"/>
                    <a:pt x="16956" y="2509"/>
                    <a:pt x="16937" y="2509"/>
                  </a:cubicBezTo>
                  <a:close/>
                  <a:moveTo>
                    <a:pt x="8935" y="2522"/>
                  </a:moveTo>
                  <a:cubicBezTo>
                    <a:pt x="8928" y="2531"/>
                    <a:pt x="8923" y="2543"/>
                    <a:pt x="8920" y="2558"/>
                  </a:cubicBezTo>
                  <a:cubicBezTo>
                    <a:pt x="8926" y="2547"/>
                    <a:pt x="8931" y="2535"/>
                    <a:pt x="8935" y="2522"/>
                  </a:cubicBezTo>
                  <a:close/>
                  <a:moveTo>
                    <a:pt x="18634" y="2522"/>
                  </a:moveTo>
                  <a:cubicBezTo>
                    <a:pt x="18624" y="2527"/>
                    <a:pt x="18616" y="2541"/>
                    <a:pt x="18616" y="2567"/>
                  </a:cubicBezTo>
                  <a:cubicBezTo>
                    <a:pt x="18616" y="2606"/>
                    <a:pt x="18618" y="2623"/>
                    <a:pt x="18642" y="2623"/>
                  </a:cubicBezTo>
                  <a:cubicBezTo>
                    <a:pt x="18645" y="2623"/>
                    <a:pt x="18648" y="2622"/>
                    <a:pt x="18652" y="2620"/>
                  </a:cubicBezTo>
                  <a:cubicBezTo>
                    <a:pt x="18656" y="2609"/>
                    <a:pt x="18658" y="2597"/>
                    <a:pt x="18658" y="2584"/>
                  </a:cubicBezTo>
                  <a:cubicBezTo>
                    <a:pt x="18658" y="2556"/>
                    <a:pt x="18648" y="2532"/>
                    <a:pt x="18634" y="2522"/>
                  </a:cubicBezTo>
                  <a:close/>
                  <a:moveTo>
                    <a:pt x="2703" y="2547"/>
                  </a:moveTo>
                  <a:cubicBezTo>
                    <a:pt x="2674" y="2545"/>
                    <a:pt x="2655" y="2582"/>
                    <a:pt x="2633" y="2582"/>
                  </a:cubicBezTo>
                  <a:cubicBezTo>
                    <a:pt x="2631" y="2582"/>
                    <a:pt x="2628" y="2581"/>
                    <a:pt x="2625" y="2581"/>
                  </a:cubicBezTo>
                  <a:cubicBezTo>
                    <a:pt x="2627" y="2617"/>
                    <a:pt x="2645" y="2645"/>
                    <a:pt x="2666" y="2645"/>
                  </a:cubicBezTo>
                  <a:cubicBezTo>
                    <a:pt x="2689" y="2645"/>
                    <a:pt x="2707" y="2614"/>
                    <a:pt x="2707" y="2576"/>
                  </a:cubicBezTo>
                  <a:cubicBezTo>
                    <a:pt x="2707" y="2566"/>
                    <a:pt x="2706" y="2556"/>
                    <a:pt x="2703" y="2547"/>
                  </a:cubicBezTo>
                  <a:close/>
                  <a:moveTo>
                    <a:pt x="16978" y="2560"/>
                  </a:moveTo>
                  <a:cubicBezTo>
                    <a:pt x="16974" y="2570"/>
                    <a:pt x="16969" y="2577"/>
                    <a:pt x="16966" y="2585"/>
                  </a:cubicBezTo>
                  <a:lnTo>
                    <a:pt x="16978" y="2563"/>
                  </a:lnTo>
                  <a:cubicBezTo>
                    <a:pt x="16978" y="2562"/>
                    <a:pt x="16978" y="2561"/>
                    <a:pt x="16978" y="2560"/>
                  </a:cubicBezTo>
                  <a:close/>
                  <a:moveTo>
                    <a:pt x="2906" y="2624"/>
                  </a:moveTo>
                  <a:cubicBezTo>
                    <a:pt x="2894" y="2625"/>
                    <a:pt x="2882" y="2635"/>
                    <a:pt x="2871" y="2643"/>
                  </a:cubicBezTo>
                  <a:cubicBezTo>
                    <a:pt x="2873" y="2643"/>
                    <a:pt x="2875" y="2644"/>
                    <a:pt x="2877" y="2644"/>
                  </a:cubicBezTo>
                  <a:cubicBezTo>
                    <a:pt x="2889" y="2644"/>
                    <a:pt x="2899" y="2636"/>
                    <a:pt x="2906" y="2624"/>
                  </a:cubicBezTo>
                  <a:close/>
                  <a:moveTo>
                    <a:pt x="2556" y="2688"/>
                  </a:moveTo>
                  <a:cubicBezTo>
                    <a:pt x="2545" y="2688"/>
                    <a:pt x="2535" y="2695"/>
                    <a:pt x="2528" y="2707"/>
                  </a:cubicBezTo>
                  <a:cubicBezTo>
                    <a:pt x="2530" y="2718"/>
                    <a:pt x="2532" y="2728"/>
                    <a:pt x="2532" y="2736"/>
                  </a:cubicBezTo>
                  <a:cubicBezTo>
                    <a:pt x="2532" y="2743"/>
                    <a:pt x="2532" y="2750"/>
                    <a:pt x="2531" y="2756"/>
                  </a:cubicBezTo>
                  <a:cubicBezTo>
                    <a:pt x="2530" y="2772"/>
                    <a:pt x="2528" y="2787"/>
                    <a:pt x="2526" y="2802"/>
                  </a:cubicBezTo>
                  <a:cubicBezTo>
                    <a:pt x="2533" y="2816"/>
                    <a:pt x="2544" y="2825"/>
                    <a:pt x="2556" y="2825"/>
                  </a:cubicBezTo>
                  <a:cubicBezTo>
                    <a:pt x="2579" y="2825"/>
                    <a:pt x="2597" y="2794"/>
                    <a:pt x="2597" y="2756"/>
                  </a:cubicBezTo>
                  <a:cubicBezTo>
                    <a:pt x="2597" y="2719"/>
                    <a:pt x="2579" y="2688"/>
                    <a:pt x="2556" y="2688"/>
                  </a:cubicBezTo>
                  <a:close/>
                  <a:moveTo>
                    <a:pt x="2766" y="2688"/>
                  </a:moveTo>
                  <a:cubicBezTo>
                    <a:pt x="2744" y="2688"/>
                    <a:pt x="2725" y="2719"/>
                    <a:pt x="2725" y="2756"/>
                  </a:cubicBezTo>
                  <a:cubicBezTo>
                    <a:pt x="2725" y="2794"/>
                    <a:pt x="2744" y="2825"/>
                    <a:pt x="2766" y="2825"/>
                  </a:cubicBezTo>
                  <a:cubicBezTo>
                    <a:pt x="2789" y="2825"/>
                    <a:pt x="2807" y="2794"/>
                    <a:pt x="2807" y="2756"/>
                  </a:cubicBezTo>
                  <a:cubicBezTo>
                    <a:pt x="2807" y="2719"/>
                    <a:pt x="2789" y="2688"/>
                    <a:pt x="2766" y="2688"/>
                  </a:cubicBezTo>
                  <a:close/>
                  <a:moveTo>
                    <a:pt x="2981" y="2688"/>
                  </a:moveTo>
                  <a:cubicBezTo>
                    <a:pt x="2959" y="2688"/>
                    <a:pt x="2940" y="2719"/>
                    <a:pt x="2940" y="2756"/>
                  </a:cubicBezTo>
                  <a:cubicBezTo>
                    <a:pt x="2940" y="2794"/>
                    <a:pt x="2959" y="2825"/>
                    <a:pt x="2981" y="2825"/>
                  </a:cubicBezTo>
                  <a:cubicBezTo>
                    <a:pt x="3004" y="2825"/>
                    <a:pt x="3022" y="2794"/>
                    <a:pt x="3022" y="2756"/>
                  </a:cubicBezTo>
                  <a:cubicBezTo>
                    <a:pt x="3022" y="2719"/>
                    <a:pt x="3004" y="2688"/>
                    <a:pt x="2981" y="2688"/>
                  </a:cubicBezTo>
                  <a:close/>
                  <a:moveTo>
                    <a:pt x="4447" y="2688"/>
                  </a:moveTo>
                  <a:cubicBezTo>
                    <a:pt x="4425" y="2688"/>
                    <a:pt x="4406" y="2719"/>
                    <a:pt x="4406" y="2756"/>
                  </a:cubicBezTo>
                  <a:cubicBezTo>
                    <a:pt x="4406" y="2794"/>
                    <a:pt x="4425" y="2825"/>
                    <a:pt x="4447" y="2825"/>
                  </a:cubicBezTo>
                  <a:cubicBezTo>
                    <a:pt x="4470" y="2825"/>
                    <a:pt x="4489" y="2794"/>
                    <a:pt x="4489" y="2756"/>
                  </a:cubicBezTo>
                  <a:cubicBezTo>
                    <a:pt x="4489" y="2719"/>
                    <a:pt x="4470" y="2688"/>
                    <a:pt x="4447" y="2688"/>
                  </a:cubicBezTo>
                  <a:close/>
                  <a:moveTo>
                    <a:pt x="6758" y="2688"/>
                  </a:moveTo>
                  <a:cubicBezTo>
                    <a:pt x="6736" y="2688"/>
                    <a:pt x="6717" y="2719"/>
                    <a:pt x="6717" y="2756"/>
                  </a:cubicBezTo>
                  <a:cubicBezTo>
                    <a:pt x="6717" y="2794"/>
                    <a:pt x="6736" y="2825"/>
                    <a:pt x="6758" y="2825"/>
                  </a:cubicBezTo>
                  <a:cubicBezTo>
                    <a:pt x="6781" y="2825"/>
                    <a:pt x="6799" y="2794"/>
                    <a:pt x="6799" y="2756"/>
                  </a:cubicBezTo>
                  <a:cubicBezTo>
                    <a:pt x="6799" y="2719"/>
                    <a:pt x="6781" y="2688"/>
                    <a:pt x="6758" y="2688"/>
                  </a:cubicBezTo>
                  <a:close/>
                  <a:moveTo>
                    <a:pt x="6965" y="2688"/>
                  </a:moveTo>
                  <a:cubicBezTo>
                    <a:pt x="6943" y="2688"/>
                    <a:pt x="6924" y="2719"/>
                    <a:pt x="6924" y="2756"/>
                  </a:cubicBezTo>
                  <a:cubicBezTo>
                    <a:pt x="6924" y="2794"/>
                    <a:pt x="6943" y="2825"/>
                    <a:pt x="6965" y="2825"/>
                  </a:cubicBezTo>
                  <a:cubicBezTo>
                    <a:pt x="6988" y="2825"/>
                    <a:pt x="7006" y="2794"/>
                    <a:pt x="7006" y="2756"/>
                  </a:cubicBezTo>
                  <a:cubicBezTo>
                    <a:pt x="7006" y="2719"/>
                    <a:pt x="6988" y="2688"/>
                    <a:pt x="6965" y="2688"/>
                  </a:cubicBezTo>
                  <a:close/>
                  <a:moveTo>
                    <a:pt x="7180" y="2688"/>
                  </a:moveTo>
                  <a:cubicBezTo>
                    <a:pt x="7158" y="2688"/>
                    <a:pt x="7139" y="2719"/>
                    <a:pt x="7139" y="2756"/>
                  </a:cubicBezTo>
                  <a:cubicBezTo>
                    <a:pt x="7139" y="2794"/>
                    <a:pt x="7158" y="2825"/>
                    <a:pt x="7180" y="2825"/>
                  </a:cubicBezTo>
                  <a:cubicBezTo>
                    <a:pt x="7203" y="2825"/>
                    <a:pt x="7221" y="2794"/>
                    <a:pt x="7221" y="2756"/>
                  </a:cubicBezTo>
                  <a:cubicBezTo>
                    <a:pt x="7221" y="2719"/>
                    <a:pt x="7203" y="2688"/>
                    <a:pt x="7180" y="2688"/>
                  </a:cubicBezTo>
                  <a:close/>
                  <a:moveTo>
                    <a:pt x="7388" y="2688"/>
                  </a:moveTo>
                  <a:cubicBezTo>
                    <a:pt x="7365" y="2688"/>
                    <a:pt x="7347" y="2719"/>
                    <a:pt x="7347" y="2756"/>
                  </a:cubicBezTo>
                  <a:cubicBezTo>
                    <a:pt x="7347" y="2794"/>
                    <a:pt x="7365" y="2825"/>
                    <a:pt x="7388" y="2825"/>
                  </a:cubicBezTo>
                  <a:cubicBezTo>
                    <a:pt x="7410" y="2825"/>
                    <a:pt x="7429" y="2794"/>
                    <a:pt x="7429" y="2756"/>
                  </a:cubicBezTo>
                  <a:cubicBezTo>
                    <a:pt x="7429" y="2719"/>
                    <a:pt x="7410" y="2688"/>
                    <a:pt x="7388" y="2688"/>
                  </a:cubicBezTo>
                  <a:close/>
                  <a:moveTo>
                    <a:pt x="7595" y="2688"/>
                  </a:moveTo>
                  <a:cubicBezTo>
                    <a:pt x="7572" y="2688"/>
                    <a:pt x="7554" y="2719"/>
                    <a:pt x="7554" y="2756"/>
                  </a:cubicBezTo>
                  <a:cubicBezTo>
                    <a:pt x="7554" y="2794"/>
                    <a:pt x="7572" y="2825"/>
                    <a:pt x="7595" y="2825"/>
                  </a:cubicBezTo>
                  <a:cubicBezTo>
                    <a:pt x="7618" y="2825"/>
                    <a:pt x="7636" y="2794"/>
                    <a:pt x="7636" y="2756"/>
                  </a:cubicBezTo>
                  <a:cubicBezTo>
                    <a:pt x="7636" y="2719"/>
                    <a:pt x="7618" y="2688"/>
                    <a:pt x="7595" y="2688"/>
                  </a:cubicBezTo>
                  <a:close/>
                  <a:moveTo>
                    <a:pt x="7810" y="2688"/>
                  </a:moveTo>
                  <a:cubicBezTo>
                    <a:pt x="7787" y="2688"/>
                    <a:pt x="7769" y="2719"/>
                    <a:pt x="7769" y="2756"/>
                  </a:cubicBezTo>
                  <a:cubicBezTo>
                    <a:pt x="7769" y="2794"/>
                    <a:pt x="7787" y="2825"/>
                    <a:pt x="7810" y="2825"/>
                  </a:cubicBezTo>
                  <a:cubicBezTo>
                    <a:pt x="7833" y="2825"/>
                    <a:pt x="7851" y="2794"/>
                    <a:pt x="7851" y="2756"/>
                  </a:cubicBezTo>
                  <a:cubicBezTo>
                    <a:pt x="7851" y="2719"/>
                    <a:pt x="7833" y="2688"/>
                    <a:pt x="7810" y="2688"/>
                  </a:cubicBezTo>
                  <a:close/>
                  <a:moveTo>
                    <a:pt x="8017" y="2688"/>
                  </a:moveTo>
                  <a:cubicBezTo>
                    <a:pt x="7995" y="2688"/>
                    <a:pt x="7976" y="2719"/>
                    <a:pt x="7976" y="2756"/>
                  </a:cubicBezTo>
                  <a:cubicBezTo>
                    <a:pt x="7976" y="2794"/>
                    <a:pt x="7995" y="2825"/>
                    <a:pt x="8017" y="2825"/>
                  </a:cubicBezTo>
                  <a:cubicBezTo>
                    <a:pt x="8040" y="2825"/>
                    <a:pt x="8058" y="2794"/>
                    <a:pt x="8058" y="2756"/>
                  </a:cubicBezTo>
                  <a:cubicBezTo>
                    <a:pt x="8058" y="2719"/>
                    <a:pt x="8040" y="2688"/>
                    <a:pt x="8017" y="2688"/>
                  </a:cubicBezTo>
                  <a:close/>
                  <a:moveTo>
                    <a:pt x="8224" y="2688"/>
                  </a:moveTo>
                  <a:cubicBezTo>
                    <a:pt x="8202" y="2688"/>
                    <a:pt x="8183" y="2719"/>
                    <a:pt x="8183" y="2756"/>
                  </a:cubicBezTo>
                  <a:cubicBezTo>
                    <a:pt x="8183" y="2794"/>
                    <a:pt x="8202" y="2825"/>
                    <a:pt x="8224" y="2825"/>
                  </a:cubicBezTo>
                  <a:cubicBezTo>
                    <a:pt x="8247" y="2825"/>
                    <a:pt x="8265" y="2794"/>
                    <a:pt x="8265" y="2756"/>
                  </a:cubicBezTo>
                  <a:cubicBezTo>
                    <a:pt x="8265" y="2719"/>
                    <a:pt x="8247" y="2688"/>
                    <a:pt x="8224" y="2688"/>
                  </a:cubicBezTo>
                  <a:close/>
                  <a:moveTo>
                    <a:pt x="8439" y="2688"/>
                  </a:moveTo>
                  <a:cubicBezTo>
                    <a:pt x="8417" y="2688"/>
                    <a:pt x="8398" y="2719"/>
                    <a:pt x="8398" y="2756"/>
                  </a:cubicBezTo>
                  <a:cubicBezTo>
                    <a:pt x="8398" y="2794"/>
                    <a:pt x="8417" y="2825"/>
                    <a:pt x="8439" y="2825"/>
                  </a:cubicBezTo>
                  <a:cubicBezTo>
                    <a:pt x="8462" y="2825"/>
                    <a:pt x="8480" y="2794"/>
                    <a:pt x="8480" y="2756"/>
                  </a:cubicBezTo>
                  <a:cubicBezTo>
                    <a:pt x="8480" y="2719"/>
                    <a:pt x="8462" y="2688"/>
                    <a:pt x="8439" y="2688"/>
                  </a:cubicBezTo>
                  <a:close/>
                  <a:moveTo>
                    <a:pt x="8647" y="2688"/>
                  </a:moveTo>
                  <a:cubicBezTo>
                    <a:pt x="8624" y="2688"/>
                    <a:pt x="8606" y="2719"/>
                    <a:pt x="8606" y="2756"/>
                  </a:cubicBezTo>
                  <a:cubicBezTo>
                    <a:pt x="8606" y="2794"/>
                    <a:pt x="8624" y="2825"/>
                    <a:pt x="8647" y="2825"/>
                  </a:cubicBezTo>
                  <a:cubicBezTo>
                    <a:pt x="8656" y="2825"/>
                    <a:pt x="8665" y="2819"/>
                    <a:pt x="8672" y="2810"/>
                  </a:cubicBezTo>
                  <a:cubicBezTo>
                    <a:pt x="8663" y="2797"/>
                    <a:pt x="8656" y="2780"/>
                    <a:pt x="8651" y="2757"/>
                  </a:cubicBezTo>
                  <a:lnTo>
                    <a:pt x="8683" y="2757"/>
                  </a:lnTo>
                  <a:cubicBezTo>
                    <a:pt x="8684" y="2761"/>
                    <a:pt x="8686" y="2763"/>
                    <a:pt x="8687" y="2766"/>
                  </a:cubicBezTo>
                  <a:cubicBezTo>
                    <a:pt x="8687" y="2763"/>
                    <a:pt x="8688" y="2760"/>
                    <a:pt x="8688" y="2756"/>
                  </a:cubicBezTo>
                  <a:cubicBezTo>
                    <a:pt x="8688" y="2719"/>
                    <a:pt x="8669" y="2688"/>
                    <a:pt x="8647" y="2688"/>
                  </a:cubicBezTo>
                  <a:close/>
                  <a:moveTo>
                    <a:pt x="8854" y="2688"/>
                  </a:moveTo>
                  <a:cubicBezTo>
                    <a:pt x="8831" y="2688"/>
                    <a:pt x="8813" y="2719"/>
                    <a:pt x="8813" y="2756"/>
                  </a:cubicBezTo>
                  <a:cubicBezTo>
                    <a:pt x="8813" y="2765"/>
                    <a:pt x="8814" y="2774"/>
                    <a:pt x="8816" y="2782"/>
                  </a:cubicBezTo>
                  <a:cubicBezTo>
                    <a:pt x="8826" y="2776"/>
                    <a:pt x="8834" y="2768"/>
                    <a:pt x="8842" y="2756"/>
                  </a:cubicBezTo>
                  <a:cubicBezTo>
                    <a:pt x="8847" y="2750"/>
                    <a:pt x="8851" y="2742"/>
                    <a:pt x="8854" y="2732"/>
                  </a:cubicBezTo>
                  <a:cubicBezTo>
                    <a:pt x="8857" y="2721"/>
                    <a:pt x="8860" y="2709"/>
                    <a:pt x="8862" y="2694"/>
                  </a:cubicBezTo>
                  <a:cubicBezTo>
                    <a:pt x="8861" y="2692"/>
                    <a:pt x="8859" y="2690"/>
                    <a:pt x="8858" y="2689"/>
                  </a:cubicBezTo>
                  <a:cubicBezTo>
                    <a:pt x="8857" y="2688"/>
                    <a:pt x="8855" y="2688"/>
                    <a:pt x="8854" y="2688"/>
                  </a:cubicBezTo>
                  <a:close/>
                  <a:moveTo>
                    <a:pt x="13475" y="2688"/>
                  </a:moveTo>
                  <a:cubicBezTo>
                    <a:pt x="13453" y="2688"/>
                    <a:pt x="13434" y="2719"/>
                    <a:pt x="13434" y="2756"/>
                  </a:cubicBezTo>
                  <a:cubicBezTo>
                    <a:pt x="13434" y="2794"/>
                    <a:pt x="13453" y="2825"/>
                    <a:pt x="13475" y="2825"/>
                  </a:cubicBezTo>
                  <a:cubicBezTo>
                    <a:pt x="13498" y="2825"/>
                    <a:pt x="13516" y="2794"/>
                    <a:pt x="13516" y="2756"/>
                  </a:cubicBezTo>
                  <a:cubicBezTo>
                    <a:pt x="13516" y="2719"/>
                    <a:pt x="13498" y="2688"/>
                    <a:pt x="13475" y="2688"/>
                  </a:cubicBezTo>
                  <a:close/>
                  <a:moveTo>
                    <a:pt x="15157" y="2688"/>
                  </a:moveTo>
                  <a:cubicBezTo>
                    <a:pt x="15134" y="2688"/>
                    <a:pt x="15116" y="2719"/>
                    <a:pt x="15116" y="2756"/>
                  </a:cubicBezTo>
                  <a:cubicBezTo>
                    <a:pt x="15116" y="2794"/>
                    <a:pt x="15134" y="2825"/>
                    <a:pt x="15157" y="2825"/>
                  </a:cubicBezTo>
                  <a:cubicBezTo>
                    <a:pt x="15179" y="2825"/>
                    <a:pt x="15198" y="2794"/>
                    <a:pt x="15198" y="2756"/>
                  </a:cubicBezTo>
                  <a:cubicBezTo>
                    <a:pt x="15198" y="2719"/>
                    <a:pt x="15179" y="2688"/>
                    <a:pt x="15157" y="2688"/>
                  </a:cubicBezTo>
                  <a:close/>
                  <a:moveTo>
                    <a:pt x="15364" y="2688"/>
                  </a:moveTo>
                  <a:cubicBezTo>
                    <a:pt x="15341" y="2688"/>
                    <a:pt x="15323" y="2719"/>
                    <a:pt x="15323" y="2756"/>
                  </a:cubicBezTo>
                  <a:cubicBezTo>
                    <a:pt x="15323" y="2794"/>
                    <a:pt x="15341" y="2825"/>
                    <a:pt x="15364" y="2825"/>
                  </a:cubicBezTo>
                  <a:cubicBezTo>
                    <a:pt x="15386" y="2825"/>
                    <a:pt x="15405" y="2794"/>
                    <a:pt x="15405" y="2756"/>
                  </a:cubicBezTo>
                  <a:cubicBezTo>
                    <a:pt x="15405" y="2719"/>
                    <a:pt x="15386" y="2688"/>
                    <a:pt x="15364" y="2688"/>
                  </a:cubicBezTo>
                  <a:close/>
                  <a:moveTo>
                    <a:pt x="15579" y="2688"/>
                  </a:moveTo>
                  <a:cubicBezTo>
                    <a:pt x="15556" y="2688"/>
                    <a:pt x="15538" y="2719"/>
                    <a:pt x="15538" y="2756"/>
                  </a:cubicBezTo>
                  <a:cubicBezTo>
                    <a:pt x="15538" y="2794"/>
                    <a:pt x="15556" y="2825"/>
                    <a:pt x="15579" y="2825"/>
                  </a:cubicBezTo>
                  <a:cubicBezTo>
                    <a:pt x="15601" y="2825"/>
                    <a:pt x="15620" y="2794"/>
                    <a:pt x="15620" y="2756"/>
                  </a:cubicBezTo>
                  <a:cubicBezTo>
                    <a:pt x="15620" y="2719"/>
                    <a:pt x="15601" y="2688"/>
                    <a:pt x="15579" y="2688"/>
                  </a:cubicBezTo>
                  <a:close/>
                  <a:moveTo>
                    <a:pt x="15786" y="2688"/>
                  </a:moveTo>
                  <a:cubicBezTo>
                    <a:pt x="15763" y="2688"/>
                    <a:pt x="15745" y="2719"/>
                    <a:pt x="15745" y="2756"/>
                  </a:cubicBezTo>
                  <a:cubicBezTo>
                    <a:pt x="15745" y="2794"/>
                    <a:pt x="15763" y="2825"/>
                    <a:pt x="15786" y="2825"/>
                  </a:cubicBezTo>
                  <a:cubicBezTo>
                    <a:pt x="15809" y="2825"/>
                    <a:pt x="15827" y="2794"/>
                    <a:pt x="15827" y="2756"/>
                  </a:cubicBezTo>
                  <a:cubicBezTo>
                    <a:pt x="15827" y="2719"/>
                    <a:pt x="15809" y="2688"/>
                    <a:pt x="15786" y="2688"/>
                  </a:cubicBezTo>
                  <a:close/>
                  <a:moveTo>
                    <a:pt x="15993" y="2688"/>
                  </a:moveTo>
                  <a:cubicBezTo>
                    <a:pt x="15971" y="2688"/>
                    <a:pt x="15952" y="2719"/>
                    <a:pt x="15952" y="2756"/>
                  </a:cubicBezTo>
                  <a:cubicBezTo>
                    <a:pt x="15952" y="2794"/>
                    <a:pt x="15971" y="2825"/>
                    <a:pt x="15993" y="2825"/>
                  </a:cubicBezTo>
                  <a:cubicBezTo>
                    <a:pt x="16016" y="2825"/>
                    <a:pt x="16034" y="2794"/>
                    <a:pt x="16034" y="2756"/>
                  </a:cubicBezTo>
                  <a:cubicBezTo>
                    <a:pt x="16034" y="2719"/>
                    <a:pt x="16016" y="2688"/>
                    <a:pt x="15993" y="2688"/>
                  </a:cubicBezTo>
                  <a:close/>
                  <a:moveTo>
                    <a:pt x="16208" y="2688"/>
                  </a:moveTo>
                  <a:cubicBezTo>
                    <a:pt x="16186" y="2688"/>
                    <a:pt x="16167" y="2719"/>
                    <a:pt x="16167" y="2756"/>
                  </a:cubicBezTo>
                  <a:cubicBezTo>
                    <a:pt x="16167" y="2794"/>
                    <a:pt x="16186" y="2825"/>
                    <a:pt x="16208" y="2825"/>
                  </a:cubicBezTo>
                  <a:cubicBezTo>
                    <a:pt x="16231" y="2825"/>
                    <a:pt x="16249" y="2794"/>
                    <a:pt x="16249" y="2756"/>
                  </a:cubicBezTo>
                  <a:cubicBezTo>
                    <a:pt x="16249" y="2719"/>
                    <a:pt x="16231" y="2688"/>
                    <a:pt x="16208" y="2688"/>
                  </a:cubicBezTo>
                  <a:close/>
                  <a:moveTo>
                    <a:pt x="16416" y="2688"/>
                  </a:moveTo>
                  <a:cubicBezTo>
                    <a:pt x="16393" y="2688"/>
                    <a:pt x="16375" y="2719"/>
                    <a:pt x="16375" y="2756"/>
                  </a:cubicBezTo>
                  <a:cubicBezTo>
                    <a:pt x="16375" y="2794"/>
                    <a:pt x="16393" y="2825"/>
                    <a:pt x="16416" y="2825"/>
                  </a:cubicBezTo>
                  <a:cubicBezTo>
                    <a:pt x="16438" y="2825"/>
                    <a:pt x="16457" y="2794"/>
                    <a:pt x="16457" y="2756"/>
                  </a:cubicBezTo>
                  <a:cubicBezTo>
                    <a:pt x="16457" y="2719"/>
                    <a:pt x="16438" y="2688"/>
                    <a:pt x="16416" y="2688"/>
                  </a:cubicBezTo>
                  <a:close/>
                  <a:moveTo>
                    <a:pt x="16623" y="2688"/>
                  </a:moveTo>
                  <a:cubicBezTo>
                    <a:pt x="16600" y="2688"/>
                    <a:pt x="16582" y="2719"/>
                    <a:pt x="16582" y="2756"/>
                  </a:cubicBezTo>
                  <a:cubicBezTo>
                    <a:pt x="16582" y="2794"/>
                    <a:pt x="16600" y="2825"/>
                    <a:pt x="16623" y="2825"/>
                  </a:cubicBezTo>
                  <a:cubicBezTo>
                    <a:pt x="16630" y="2825"/>
                    <a:pt x="16637" y="2821"/>
                    <a:pt x="16643" y="2815"/>
                  </a:cubicBezTo>
                  <a:cubicBezTo>
                    <a:pt x="16626" y="2813"/>
                    <a:pt x="16626" y="2781"/>
                    <a:pt x="16629" y="2756"/>
                  </a:cubicBezTo>
                  <a:cubicBezTo>
                    <a:pt x="16631" y="2740"/>
                    <a:pt x="16633" y="2727"/>
                    <a:pt x="16633" y="2727"/>
                  </a:cubicBezTo>
                  <a:cubicBezTo>
                    <a:pt x="16637" y="2719"/>
                    <a:pt x="16641" y="2711"/>
                    <a:pt x="16647" y="2701"/>
                  </a:cubicBezTo>
                  <a:cubicBezTo>
                    <a:pt x="16640" y="2693"/>
                    <a:pt x="16632" y="2688"/>
                    <a:pt x="16623" y="2688"/>
                  </a:cubicBezTo>
                  <a:close/>
                  <a:moveTo>
                    <a:pt x="16838" y="2688"/>
                  </a:moveTo>
                  <a:cubicBezTo>
                    <a:pt x="16815" y="2688"/>
                    <a:pt x="16797" y="2719"/>
                    <a:pt x="16797" y="2756"/>
                  </a:cubicBezTo>
                  <a:cubicBezTo>
                    <a:pt x="16797" y="2794"/>
                    <a:pt x="16815" y="2825"/>
                    <a:pt x="16838" y="2825"/>
                  </a:cubicBezTo>
                  <a:cubicBezTo>
                    <a:pt x="16860" y="2825"/>
                    <a:pt x="16879" y="2794"/>
                    <a:pt x="16879" y="2756"/>
                  </a:cubicBezTo>
                  <a:cubicBezTo>
                    <a:pt x="16879" y="2719"/>
                    <a:pt x="16860" y="2688"/>
                    <a:pt x="16838" y="2688"/>
                  </a:cubicBezTo>
                  <a:close/>
                  <a:moveTo>
                    <a:pt x="17675" y="2688"/>
                  </a:moveTo>
                  <a:cubicBezTo>
                    <a:pt x="17652" y="2688"/>
                    <a:pt x="17634" y="2719"/>
                    <a:pt x="17634" y="2756"/>
                  </a:cubicBezTo>
                  <a:cubicBezTo>
                    <a:pt x="17634" y="2794"/>
                    <a:pt x="17652" y="2825"/>
                    <a:pt x="17675" y="2825"/>
                  </a:cubicBezTo>
                  <a:cubicBezTo>
                    <a:pt x="17697" y="2825"/>
                    <a:pt x="17716" y="2794"/>
                    <a:pt x="17716" y="2756"/>
                  </a:cubicBezTo>
                  <a:cubicBezTo>
                    <a:pt x="17716" y="2719"/>
                    <a:pt x="17697" y="2688"/>
                    <a:pt x="17675" y="2688"/>
                  </a:cubicBezTo>
                  <a:close/>
                  <a:moveTo>
                    <a:pt x="18726" y="2688"/>
                  </a:moveTo>
                  <a:cubicBezTo>
                    <a:pt x="18704" y="2688"/>
                    <a:pt x="18687" y="2715"/>
                    <a:pt x="18685" y="2750"/>
                  </a:cubicBezTo>
                  <a:cubicBezTo>
                    <a:pt x="18692" y="2752"/>
                    <a:pt x="18698" y="2754"/>
                    <a:pt x="18704" y="2756"/>
                  </a:cubicBezTo>
                  <a:cubicBezTo>
                    <a:pt x="18712" y="2759"/>
                    <a:pt x="18719" y="2761"/>
                    <a:pt x="18726" y="2765"/>
                  </a:cubicBezTo>
                  <a:cubicBezTo>
                    <a:pt x="18738" y="2770"/>
                    <a:pt x="18750" y="2778"/>
                    <a:pt x="18761" y="2790"/>
                  </a:cubicBezTo>
                  <a:cubicBezTo>
                    <a:pt x="18765" y="2780"/>
                    <a:pt x="18767" y="2769"/>
                    <a:pt x="18767" y="2756"/>
                  </a:cubicBezTo>
                  <a:cubicBezTo>
                    <a:pt x="18767" y="2719"/>
                    <a:pt x="18748" y="2688"/>
                    <a:pt x="18726" y="2688"/>
                  </a:cubicBezTo>
                  <a:close/>
                  <a:moveTo>
                    <a:pt x="17017" y="2701"/>
                  </a:moveTo>
                  <a:cubicBezTo>
                    <a:pt x="17009" y="2713"/>
                    <a:pt x="17004" y="2731"/>
                    <a:pt x="17004" y="2751"/>
                  </a:cubicBezTo>
                  <a:cubicBezTo>
                    <a:pt x="17004" y="2789"/>
                    <a:pt x="17022" y="2819"/>
                    <a:pt x="17045" y="2819"/>
                  </a:cubicBezTo>
                  <a:cubicBezTo>
                    <a:pt x="17068" y="2819"/>
                    <a:pt x="17086" y="2789"/>
                    <a:pt x="17086" y="2751"/>
                  </a:cubicBezTo>
                  <a:cubicBezTo>
                    <a:pt x="17086" y="2744"/>
                    <a:pt x="17085" y="2738"/>
                    <a:pt x="17084" y="2731"/>
                  </a:cubicBezTo>
                  <a:cubicBezTo>
                    <a:pt x="17071" y="2726"/>
                    <a:pt x="17058" y="2720"/>
                    <a:pt x="17045" y="2714"/>
                  </a:cubicBezTo>
                  <a:cubicBezTo>
                    <a:pt x="17036" y="2710"/>
                    <a:pt x="17026" y="2705"/>
                    <a:pt x="17017" y="2701"/>
                  </a:cubicBezTo>
                  <a:close/>
                  <a:moveTo>
                    <a:pt x="17848" y="2713"/>
                  </a:moveTo>
                  <a:cubicBezTo>
                    <a:pt x="17843" y="2724"/>
                    <a:pt x="17841" y="2737"/>
                    <a:pt x="17841" y="2751"/>
                  </a:cubicBezTo>
                  <a:cubicBezTo>
                    <a:pt x="17841" y="2789"/>
                    <a:pt x="17859" y="2820"/>
                    <a:pt x="17882" y="2820"/>
                  </a:cubicBezTo>
                  <a:cubicBezTo>
                    <a:pt x="17901" y="2820"/>
                    <a:pt x="17918" y="2797"/>
                    <a:pt x="17922" y="2766"/>
                  </a:cubicBezTo>
                  <a:cubicBezTo>
                    <a:pt x="17917" y="2761"/>
                    <a:pt x="17912" y="2756"/>
                    <a:pt x="17906" y="2751"/>
                  </a:cubicBezTo>
                  <a:cubicBezTo>
                    <a:pt x="17899" y="2745"/>
                    <a:pt x="17891" y="2739"/>
                    <a:pt x="17882" y="2733"/>
                  </a:cubicBezTo>
                  <a:cubicBezTo>
                    <a:pt x="17872" y="2726"/>
                    <a:pt x="17860" y="2720"/>
                    <a:pt x="17848" y="2713"/>
                  </a:cubicBezTo>
                  <a:close/>
                  <a:moveTo>
                    <a:pt x="3646" y="2726"/>
                  </a:moveTo>
                  <a:cubicBezTo>
                    <a:pt x="3631" y="2729"/>
                    <a:pt x="3618" y="2737"/>
                    <a:pt x="3609" y="2750"/>
                  </a:cubicBezTo>
                  <a:cubicBezTo>
                    <a:pt x="3608" y="2751"/>
                    <a:pt x="3607" y="2752"/>
                    <a:pt x="3606" y="2754"/>
                  </a:cubicBezTo>
                  <a:cubicBezTo>
                    <a:pt x="3598" y="2766"/>
                    <a:pt x="3593" y="2781"/>
                    <a:pt x="3593" y="2798"/>
                  </a:cubicBezTo>
                  <a:cubicBezTo>
                    <a:pt x="3593" y="2804"/>
                    <a:pt x="3593" y="2810"/>
                    <a:pt x="3593" y="2817"/>
                  </a:cubicBezTo>
                  <a:cubicBezTo>
                    <a:pt x="3598" y="2820"/>
                    <a:pt x="3603" y="2822"/>
                    <a:pt x="3609" y="2822"/>
                  </a:cubicBezTo>
                  <a:cubicBezTo>
                    <a:pt x="3631" y="2822"/>
                    <a:pt x="3650" y="2792"/>
                    <a:pt x="3650" y="2754"/>
                  </a:cubicBezTo>
                  <a:cubicBezTo>
                    <a:pt x="3650" y="2744"/>
                    <a:pt x="3648" y="2735"/>
                    <a:pt x="3646" y="2726"/>
                  </a:cubicBezTo>
                  <a:close/>
                  <a:moveTo>
                    <a:pt x="4033" y="2726"/>
                  </a:moveTo>
                  <a:cubicBezTo>
                    <a:pt x="4019" y="2726"/>
                    <a:pt x="4006" y="2728"/>
                    <a:pt x="3993" y="2733"/>
                  </a:cubicBezTo>
                  <a:cubicBezTo>
                    <a:pt x="3992" y="2738"/>
                    <a:pt x="3992" y="2743"/>
                    <a:pt x="3992" y="2748"/>
                  </a:cubicBezTo>
                  <a:cubicBezTo>
                    <a:pt x="3992" y="2786"/>
                    <a:pt x="4010" y="2817"/>
                    <a:pt x="4033" y="2817"/>
                  </a:cubicBezTo>
                  <a:cubicBezTo>
                    <a:pt x="4056" y="2817"/>
                    <a:pt x="4074" y="2786"/>
                    <a:pt x="4074" y="2748"/>
                  </a:cubicBezTo>
                  <a:cubicBezTo>
                    <a:pt x="4074" y="2741"/>
                    <a:pt x="4073" y="2734"/>
                    <a:pt x="4072" y="2728"/>
                  </a:cubicBezTo>
                  <a:cubicBezTo>
                    <a:pt x="4059" y="2728"/>
                    <a:pt x="4046" y="2726"/>
                    <a:pt x="4033" y="2726"/>
                  </a:cubicBezTo>
                  <a:close/>
                  <a:moveTo>
                    <a:pt x="4844" y="2726"/>
                  </a:moveTo>
                  <a:cubicBezTo>
                    <a:pt x="4840" y="2726"/>
                    <a:pt x="4836" y="2727"/>
                    <a:pt x="4832" y="2728"/>
                  </a:cubicBezTo>
                  <a:cubicBezTo>
                    <a:pt x="4830" y="2736"/>
                    <a:pt x="4829" y="2745"/>
                    <a:pt x="4829" y="2755"/>
                  </a:cubicBezTo>
                  <a:cubicBezTo>
                    <a:pt x="4829" y="2793"/>
                    <a:pt x="4847" y="2823"/>
                    <a:pt x="4870" y="2823"/>
                  </a:cubicBezTo>
                  <a:cubicBezTo>
                    <a:pt x="4890" y="2823"/>
                    <a:pt x="4907" y="2799"/>
                    <a:pt x="4910" y="2767"/>
                  </a:cubicBezTo>
                  <a:cubicBezTo>
                    <a:pt x="4906" y="2764"/>
                    <a:pt x="4899" y="2760"/>
                    <a:pt x="4890" y="2755"/>
                  </a:cubicBezTo>
                  <a:cubicBezTo>
                    <a:pt x="4884" y="2751"/>
                    <a:pt x="4876" y="2746"/>
                    <a:pt x="4870" y="2742"/>
                  </a:cubicBezTo>
                  <a:cubicBezTo>
                    <a:pt x="4856" y="2734"/>
                    <a:pt x="4844" y="2726"/>
                    <a:pt x="4844" y="2726"/>
                  </a:cubicBezTo>
                  <a:close/>
                  <a:moveTo>
                    <a:pt x="4276" y="2739"/>
                  </a:moveTo>
                  <a:lnTo>
                    <a:pt x="4276" y="2747"/>
                  </a:lnTo>
                  <a:lnTo>
                    <a:pt x="4276" y="2772"/>
                  </a:lnTo>
                  <a:cubicBezTo>
                    <a:pt x="4278" y="2764"/>
                    <a:pt x="4279" y="2756"/>
                    <a:pt x="4279" y="2747"/>
                  </a:cubicBezTo>
                  <a:cubicBezTo>
                    <a:pt x="4279" y="2744"/>
                    <a:pt x="4279" y="2742"/>
                    <a:pt x="4279" y="2739"/>
                  </a:cubicBezTo>
                  <a:cubicBezTo>
                    <a:pt x="4279" y="2739"/>
                    <a:pt x="4276" y="2739"/>
                    <a:pt x="4276" y="2739"/>
                  </a:cubicBezTo>
                  <a:close/>
                  <a:moveTo>
                    <a:pt x="5252" y="2739"/>
                  </a:moveTo>
                  <a:cubicBezTo>
                    <a:pt x="5251" y="2744"/>
                    <a:pt x="5251" y="2748"/>
                    <a:pt x="5251" y="2753"/>
                  </a:cubicBezTo>
                  <a:cubicBezTo>
                    <a:pt x="5251" y="2791"/>
                    <a:pt x="5269" y="2821"/>
                    <a:pt x="5292" y="2821"/>
                  </a:cubicBezTo>
                  <a:cubicBezTo>
                    <a:pt x="5311" y="2821"/>
                    <a:pt x="5328" y="2799"/>
                    <a:pt x="5332" y="2768"/>
                  </a:cubicBezTo>
                  <a:cubicBezTo>
                    <a:pt x="5330" y="2768"/>
                    <a:pt x="5329" y="2768"/>
                    <a:pt x="5327" y="2767"/>
                  </a:cubicBezTo>
                  <a:cubicBezTo>
                    <a:pt x="5313" y="2767"/>
                    <a:pt x="5302" y="2764"/>
                    <a:pt x="5292" y="2759"/>
                  </a:cubicBezTo>
                  <a:cubicBezTo>
                    <a:pt x="5288" y="2757"/>
                    <a:pt x="5284" y="2755"/>
                    <a:pt x="5280" y="2753"/>
                  </a:cubicBezTo>
                  <a:cubicBezTo>
                    <a:pt x="5271" y="2748"/>
                    <a:pt x="5262" y="2743"/>
                    <a:pt x="5252" y="2739"/>
                  </a:cubicBezTo>
                  <a:close/>
                  <a:moveTo>
                    <a:pt x="5113" y="2765"/>
                  </a:moveTo>
                  <a:cubicBezTo>
                    <a:pt x="5103" y="2765"/>
                    <a:pt x="5093" y="2765"/>
                    <a:pt x="5082" y="2767"/>
                  </a:cubicBezTo>
                  <a:cubicBezTo>
                    <a:pt x="5069" y="2768"/>
                    <a:pt x="5057" y="2771"/>
                    <a:pt x="5044" y="2775"/>
                  </a:cubicBezTo>
                  <a:cubicBezTo>
                    <a:pt x="5049" y="2801"/>
                    <a:pt x="5064" y="2819"/>
                    <a:pt x="5082" y="2819"/>
                  </a:cubicBezTo>
                  <a:cubicBezTo>
                    <a:pt x="5101" y="2819"/>
                    <a:pt x="5118" y="2797"/>
                    <a:pt x="5122" y="2766"/>
                  </a:cubicBezTo>
                  <a:cubicBezTo>
                    <a:pt x="5119" y="2766"/>
                    <a:pt x="5116" y="2765"/>
                    <a:pt x="5113" y="2765"/>
                  </a:cubicBezTo>
                  <a:close/>
                  <a:moveTo>
                    <a:pt x="14989" y="2765"/>
                  </a:moveTo>
                  <a:cubicBezTo>
                    <a:pt x="14984" y="2776"/>
                    <a:pt x="14980" y="2789"/>
                    <a:pt x="14977" y="2803"/>
                  </a:cubicBezTo>
                  <a:cubicBezTo>
                    <a:pt x="14984" y="2793"/>
                    <a:pt x="14988" y="2780"/>
                    <a:pt x="14989" y="2765"/>
                  </a:cubicBezTo>
                  <a:close/>
                  <a:moveTo>
                    <a:pt x="17219" y="2790"/>
                  </a:moveTo>
                  <a:cubicBezTo>
                    <a:pt x="17226" y="2812"/>
                    <a:pt x="17239" y="2827"/>
                    <a:pt x="17255" y="2827"/>
                  </a:cubicBezTo>
                  <a:cubicBezTo>
                    <a:pt x="17265" y="2827"/>
                    <a:pt x="17273" y="2821"/>
                    <a:pt x="17280" y="2812"/>
                  </a:cubicBezTo>
                  <a:cubicBezTo>
                    <a:pt x="17272" y="2809"/>
                    <a:pt x="17264" y="2806"/>
                    <a:pt x="17255" y="2803"/>
                  </a:cubicBezTo>
                  <a:cubicBezTo>
                    <a:pt x="17244" y="2799"/>
                    <a:pt x="17232" y="2795"/>
                    <a:pt x="17219" y="2790"/>
                  </a:cubicBezTo>
                  <a:close/>
                  <a:moveTo>
                    <a:pt x="2666" y="2854"/>
                  </a:moveTo>
                  <a:cubicBezTo>
                    <a:pt x="2644" y="2854"/>
                    <a:pt x="2625" y="2885"/>
                    <a:pt x="2625" y="2923"/>
                  </a:cubicBezTo>
                  <a:cubicBezTo>
                    <a:pt x="2625" y="2960"/>
                    <a:pt x="2644" y="2991"/>
                    <a:pt x="2666" y="2991"/>
                  </a:cubicBezTo>
                  <a:cubicBezTo>
                    <a:pt x="2689" y="2991"/>
                    <a:pt x="2707" y="2960"/>
                    <a:pt x="2707" y="2923"/>
                  </a:cubicBezTo>
                  <a:cubicBezTo>
                    <a:pt x="2707" y="2885"/>
                    <a:pt x="2689" y="2854"/>
                    <a:pt x="2666" y="2854"/>
                  </a:cubicBezTo>
                  <a:close/>
                  <a:moveTo>
                    <a:pt x="2874" y="2854"/>
                  </a:moveTo>
                  <a:cubicBezTo>
                    <a:pt x="2851" y="2854"/>
                    <a:pt x="2833" y="2885"/>
                    <a:pt x="2833" y="2923"/>
                  </a:cubicBezTo>
                  <a:cubicBezTo>
                    <a:pt x="2833" y="2945"/>
                    <a:pt x="2839" y="2965"/>
                    <a:pt x="2849" y="2977"/>
                  </a:cubicBezTo>
                  <a:cubicBezTo>
                    <a:pt x="2870" y="2945"/>
                    <a:pt x="2893" y="2918"/>
                    <a:pt x="2913" y="2903"/>
                  </a:cubicBezTo>
                  <a:cubicBezTo>
                    <a:pt x="2908" y="2875"/>
                    <a:pt x="2892" y="2854"/>
                    <a:pt x="2874" y="2854"/>
                  </a:cubicBezTo>
                  <a:close/>
                  <a:moveTo>
                    <a:pt x="3081" y="2854"/>
                  </a:moveTo>
                  <a:cubicBezTo>
                    <a:pt x="3058" y="2854"/>
                    <a:pt x="3040" y="2885"/>
                    <a:pt x="3040" y="2923"/>
                  </a:cubicBezTo>
                  <a:cubicBezTo>
                    <a:pt x="3040" y="2960"/>
                    <a:pt x="3058" y="2991"/>
                    <a:pt x="3081" y="2991"/>
                  </a:cubicBezTo>
                  <a:cubicBezTo>
                    <a:pt x="3104" y="2991"/>
                    <a:pt x="3122" y="2960"/>
                    <a:pt x="3122" y="2923"/>
                  </a:cubicBezTo>
                  <a:cubicBezTo>
                    <a:pt x="3122" y="2885"/>
                    <a:pt x="3104" y="2854"/>
                    <a:pt x="3081" y="2854"/>
                  </a:cubicBezTo>
                  <a:close/>
                  <a:moveTo>
                    <a:pt x="3510" y="2854"/>
                  </a:moveTo>
                  <a:cubicBezTo>
                    <a:pt x="3504" y="2863"/>
                    <a:pt x="3501" y="2875"/>
                    <a:pt x="3501" y="2889"/>
                  </a:cubicBezTo>
                  <a:cubicBezTo>
                    <a:pt x="3501" y="2904"/>
                    <a:pt x="3505" y="2944"/>
                    <a:pt x="3512" y="2990"/>
                  </a:cubicBezTo>
                  <a:cubicBezTo>
                    <a:pt x="3533" y="2986"/>
                    <a:pt x="3549" y="2957"/>
                    <a:pt x="3549" y="2922"/>
                  </a:cubicBezTo>
                  <a:cubicBezTo>
                    <a:pt x="3549" y="2886"/>
                    <a:pt x="3531" y="2856"/>
                    <a:pt x="3510" y="2854"/>
                  </a:cubicBezTo>
                  <a:close/>
                  <a:moveTo>
                    <a:pt x="3711" y="2854"/>
                  </a:moveTo>
                  <a:cubicBezTo>
                    <a:pt x="3688" y="2854"/>
                    <a:pt x="3669" y="2885"/>
                    <a:pt x="3669" y="2923"/>
                  </a:cubicBezTo>
                  <a:cubicBezTo>
                    <a:pt x="3669" y="2942"/>
                    <a:pt x="3675" y="2960"/>
                    <a:pt x="3682" y="2972"/>
                  </a:cubicBezTo>
                  <a:cubicBezTo>
                    <a:pt x="3682" y="2966"/>
                    <a:pt x="3681" y="2960"/>
                    <a:pt x="3681" y="2953"/>
                  </a:cubicBezTo>
                  <a:cubicBezTo>
                    <a:pt x="3681" y="2925"/>
                    <a:pt x="3708" y="2896"/>
                    <a:pt x="3721" y="2857"/>
                  </a:cubicBezTo>
                  <a:cubicBezTo>
                    <a:pt x="3717" y="2855"/>
                    <a:pt x="3714" y="2854"/>
                    <a:pt x="3711" y="2854"/>
                  </a:cubicBezTo>
                  <a:close/>
                  <a:moveTo>
                    <a:pt x="4133" y="2854"/>
                  </a:moveTo>
                  <a:cubicBezTo>
                    <a:pt x="4110" y="2854"/>
                    <a:pt x="4092" y="2885"/>
                    <a:pt x="4092" y="2923"/>
                  </a:cubicBezTo>
                  <a:cubicBezTo>
                    <a:pt x="4092" y="2960"/>
                    <a:pt x="4110" y="2991"/>
                    <a:pt x="4133" y="2991"/>
                  </a:cubicBezTo>
                  <a:cubicBezTo>
                    <a:pt x="4155" y="2991"/>
                    <a:pt x="4174" y="2960"/>
                    <a:pt x="4174" y="2923"/>
                  </a:cubicBezTo>
                  <a:cubicBezTo>
                    <a:pt x="4174" y="2918"/>
                    <a:pt x="4174" y="2914"/>
                    <a:pt x="4173" y="2910"/>
                  </a:cubicBezTo>
                  <a:cubicBezTo>
                    <a:pt x="4153" y="2908"/>
                    <a:pt x="4122" y="2925"/>
                    <a:pt x="4111" y="2928"/>
                  </a:cubicBezTo>
                  <a:cubicBezTo>
                    <a:pt x="4119" y="2908"/>
                    <a:pt x="4137" y="2889"/>
                    <a:pt x="4153" y="2863"/>
                  </a:cubicBezTo>
                  <a:cubicBezTo>
                    <a:pt x="4147" y="2858"/>
                    <a:pt x="4140" y="2854"/>
                    <a:pt x="4133" y="2854"/>
                  </a:cubicBezTo>
                  <a:close/>
                  <a:moveTo>
                    <a:pt x="4348" y="2854"/>
                  </a:moveTo>
                  <a:cubicBezTo>
                    <a:pt x="4325" y="2854"/>
                    <a:pt x="4307" y="2885"/>
                    <a:pt x="4307" y="2923"/>
                  </a:cubicBezTo>
                  <a:cubicBezTo>
                    <a:pt x="4307" y="2960"/>
                    <a:pt x="4325" y="2991"/>
                    <a:pt x="4348" y="2991"/>
                  </a:cubicBezTo>
                  <a:cubicBezTo>
                    <a:pt x="4370" y="2991"/>
                    <a:pt x="4389" y="2960"/>
                    <a:pt x="4389" y="2923"/>
                  </a:cubicBezTo>
                  <a:cubicBezTo>
                    <a:pt x="4389" y="2885"/>
                    <a:pt x="4370" y="2854"/>
                    <a:pt x="4348" y="2854"/>
                  </a:cubicBezTo>
                  <a:close/>
                  <a:moveTo>
                    <a:pt x="4762" y="2854"/>
                  </a:moveTo>
                  <a:cubicBezTo>
                    <a:pt x="4740" y="2854"/>
                    <a:pt x="4721" y="2885"/>
                    <a:pt x="4721" y="2923"/>
                  </a:cubicBezTo>
                  <a:cubicBezTo>
                    <a:pt x="4721" y="2960"/>
                    <a:pt x="4740" y="2991"/>
                    <a:pt x="4762" y="2991"/>
                  </a:cubicBezTo>
                  <a:cubicBezTo>
                    <a:pt x="4785" y="2991"/>
                    <a:pt x="4803" y="2960"/>
                    <a:pt x="4803" y="2923"/>
                  </a:cubicBezTo>
                  <a:cubicBezTo>
                    <a:pt x="4803" y="2885"/>
                    <a:pt x="4785" y="2854"/>
                    <a:pt x="4762" y="2854"/>
                  </a:cubicBezTo>
                  <a:close/>
                  <a:moveTo>
                    <a:pt x="4977" y="2854"/>
                  </a:moveTo>
                  <a:cubicBezTo>
                    <a:pt x="4955" y="2854"/>
                    <a:pt x="4936" y="2885"/>
                    <a:pt x="4936" y="2923"/>
                  </a:cubicBezTo>
                  <a:cubicBezTo>
                    <a:pt x="4936" y="2960"/>
                    <a:pt x="4955" y="2991"/>
                    <a:pt x="4977" y="2991"/>
                  </a:cubicBezTo>
                  <a:cubicBezTo>
                    <a:pt x="5000" y="2991"/>
                    <a:pt x="5018" y="2960"/>
                    <a:pt x="5018" y="2923"/>
                  </a:cubicBezTo>
                  <a:cubicBezTo>
                    <a:pt x="5018" y="2885"/>
                    <a:pt x="5000" y="2854"/>
                    <a:pt x="4977" y="2854"/>
                  </a:cubicBezTo>
                  <a:close/>
                  <a:moveTo>
                    <a:pt x="5176" y="2854"/>
                  </a:moveTo>
                  <a:cubicBezTo>
                    <a:pt x="5157" y="2861"/>
                    <a:pt x="5143" y="2888"/>
                    <a:pt x="5143" y="2921"/>
                  </a:cubicBezTo>
                  <a:cubicBezTo>
                    <a:pt x="5143" y="2959"/>
                    <a:pt x="5162" y="2989"/>
                    <a:pt x="5184" y="2989"/>
                  </a:cubicBezTo>
                  <a:cubicBezTo>
                    <a:pt x="5188" y="2989"/>
                    <a:pt x="5192" y="2988"/>
                    <a:pt x="5196" y="2987"/>
                  </a:cubicBezTo>
                  <a:cubicBezTo>
                    <a:pt x="5195" y="2945"/>
                    <a:pt x="5188" y="2896"/>
                    <a:pt x="5176" y="2854"/>
                  </a:cubicBezTo>
                  <a:close/>
                  <a:moveTo>
                    <a:pt x="5392" y="2854"/>
                  </a:moveTo>
                  <a:cubicBezTo>
                    <a:pt x="5369" y="2854"/>
                    <a:pt x="5351" y="2885"/>
                    <a:pt x="5351" y="2923"/>
                  </a:cubicBezTo>
                  <a:cubicBezTo>
                    <a:pt x="5351" y="2927"/>
                    <a:pt x="5351" y="2932"/>
                    <a:pt x="5352" y="2937"/>
                  </a:cubicBezTo>
                  <a:cubicBezTo>
                    <a:pt x="5356" y="2934"/>
                    <a:pt x="5360" y="2932"/>
                    <a:pt x="5364" y="2932"/>
                  </a:cubicBezTo>
                  <a:cubicBezTo>
                    <a:pt x="5387" y="2932"/>
                    <a:pt x="5400" y="2959"/>
                    <a:pt x="5426" y="2961"/>
                  </a:cubicBezTo>
                  <a:cubicBezTo>
                    <a:pt x="5430" y="2950"/>
                    <a:pt x="5433" y="2937"/>
                    <a:pt x="5433" y="2923"/>
                  </a:cubicBezTo>
                  <a:cubicBezTo>
                    <a:pt x="5433" y="2885"/>
                    <a:pt x="5414" y="2854"/>
                    <a:pt x="5392" y="2854"/>
                  </a:cubicBezTo>
                  <a:close/>
                  <a:moveTo>
                    <a:pt x="6866" y="2854"/>
                  </a:moveTo>
                  <a:cubicBezTo>
                    <a:pt x="6843" y="2854"/>
                    <a:pt x="6825" y="2885"/>
                    <a:pt x="6825" y="2923"/>
                  </a:cubicBezTo>
                  <a:cubicBezTo>
                    <a:pt x="6825" y="2960"/>
                    <a:pt x="6843" y="2991"/>
                    <a:pt x="6866" y="2991"/>
                  </a:cubicBezTo>
                  <a:cubicBezTo>
                    <a:pt x="6888" y="2991"/>
                    <a:pt x="6907" y="2960"/>
                    <a:pt x="6907" y="2923"/>
                  </a:cubicBezTo>
                  <a:cubicBezTo>
                    <a:pt x="6907" y="2885"/>
                    <a:pt x="6888" y="2854"/>
                    <a:pt x="6866" y="2854"/>
                  </a:cubicBezTo>
                  <a:close/>
                  <a:moveTo>
                    <a:pt x="7073" y="2854"/>
                  </a:moveTo>
                  <a:cubicBezTo>
                    <a:pt x="7050" y="2854"/>
                    <a:pt x="7032" y="2885"/>
                    <a:pt x="7032" y="2923"/>
                  </a:cubicBezTo>
                  <a:cubicBezTo>
                    <a:pt x="7032" y="2960"/>
                    <a:pt x="7050" y="2991"/>
                    <a:pt x="7073" y="2991"/>
                  </a:cubicBezTo>
                  <a:cubicBezTo>
                    <a:pt x="7096" y="2991"/>
                    <a:pt x="7114" y="2960"/>
                    <a:pt x="7114" y="2923"/>
                  </a:cubicBezTo>
                  <a:cubicBezTo>
                    <a:pt x="7114" y="2885"/>
                    <a:pt x="7096" y="2854"/>
                    <a:pt x="7073" y="2854"/>
                  </a:cubicBezTo>
                  <a:close/>
                  <a:moveTo>
                    <a:pt x="7280" y="2854"/>
                  </a:moveTo>
                  <a:cubicBezTo>
                    <a:pt x="7258" y="2854"/>
                    <a:pt x="7239" y="2885"/>
                    <a:pt x="7239" y="2923"/>
                  </a:cubicBezTo>
                  <a:cubicBezTo>
                    <a:pt x="7239" y="2960"/>
                    <a:pt x="7258" y="2991"/>
                    <a:pt x="7280" y="2991"/>
                  </a:cubicBezTo>
                  <a:cubicBezTo>
                    <a:pt x="7303" y="2991"/>
                    <a:pt x="7321" y="2960"/>
                    <a:pt x="7321" y="2923"/>
                  </a:cubicBezTo>
                  <a:cubicBezTo>
                    <a:pt x="7321" y="2885"/>
                    <a:pt x="7303" y="2854"/>
                    <a:pt x="7280" y="2854"/>
                  </a:cubicBezTo>
                  <a:close/>
                  <a:moveTo>
                    <a:pt x="7495" y="2854"/>
                  </a:moveTo>
                  <a:cubicBezTo>
                    <a:pt x="7473" y="2854"/>
                    <a:pt x="7454" y="2885"/>
                    <a:pt x="7454" y="2923"/>
                  </a:cubicBezTo>
                  <a:cubicBezTo>
                    <a:pt x="7454" y="2960"/>
                    <a:pt x="7473" y="2991"/>
                    <a:pt x="7495" y="2991"/>
                  </a:cubicBezTo>
                  <a:cubicBezTo>
                    <a:pt x="7518" y="2991"/>
                    <a:pt x="7536" y="2960"/>
                    <a:pt x="7536" y="2923"/>
                  </a:cubicBezTo>
                  <a:cubicBezTo>
                    <a:pt x="7536" y="2885"/>
                    <a:pt x="7518" y="2854"/>
                    <a:pt x="7495" y="2854"/>
                  </a:cubicBezTo>
                  <a:close/>
                  <a:moveTo>
                    <a:pt x="7702" y="2854"/>
                  </a:moveTo>
                  <a:cubicBezTo>
                    <a:pt x="7680" y="2854"/>
                    <a:pt x="7661" y="2885"/>
                    <a:pt x="7661" y="2923"/>
                  </a:cubicBezTo>
                  <a:cubicBezTo>
                    <a:pt x="7661" y="2960"/>
                    <a:pt x="7680" y="2991"/>
                    <a:pt x="7702" y="2991"/>
                  </a:cubicBezTo>
                  <a:cubicBezTo>
                    <a:pt x="7725" y="2991"/>
                    <a:pt x="7743" y="2960"/>
                    <a:pt x="7743" y="2923"/>
                  </a:cubicBezTo>
                  <a:cubicBezTo>
                    <a:pt x="7743" y="2885"/>
                    <a:pt x="7725" y="2854"/>
                    <a:pt x="7702" y="2854"/>
                  </a:cubicBezTo>
                  <a:close/>
                  <a:moveTo>
                    <a:pt x="7910" y="2854"/>
                  </a:moveTo>
                  <a:cubicBezTo>
                    <a:pt x="7887" y="2854"/>
                    <a:pt x="7869" y="2885"/>
                    <a:pt x="7869" y="2923"/>
                  </a:cubicBezTo>
                  <a:cubicBezTo>
                    <a:pt x="7869" y="2960"/>
                    <a:pt x="7887" y="2991"/>
                    <a:pt x="7910" y="2991"/>
                  </a:cubicBezTo>
                  <a:cubicBezTo>
                    <a:pt x="7932" y="2991"/>
                    <a:pt x="7951" y="2960"/>
                    <a:pt x="7951" y="2923"/>
                  </a:cubicBezTo>
                  <a:cubicBezTo>
                    <a:pt x="7951" y="2885"/>
                    <a:pt x="7932" y="2854"/>
                    <a:pt x="7910" y="2854"/>
                  </a:cubicBezTo>
                  <a:close/>
                  <a:moveTo>
                    <a:pt x="8125" y="2854"/>
                  </a:moveTo>
                  <a:cubicBezTo>
                    <a:pt x="8102" y="2854"/>
                    <a:pt x="8084" y="2885"/>
                    <a:pt x="8084" y="2923"/>
                  </a:cubicBezTo>
                  <a:cubicBezTo>
                    <a:pt x="8084" y="2960"/>
                    <a:pt x="8102" y="2991"/>
                    <a:pt x="8125" y="2991"/>
                  </a:cubicBezTo>
                  <a:cubicBezTo>
                    <a:pt x="8147" y="2991"/>
                    <a:pt x="8166" y="2960"/>
                    <a:pt x="8166" y="2923"/>
                  </a:cubicBezTo>
                  <a:cubicBezTo>
                    <a:pt x="8166" y="2885"/>
                    <a:pt x="8147" y="2854"/>
                    <a:pt x="8125" y="2854"/>
                  </a:cubicBezTo>
                  <a:close/>
                  <a:moveTo>
                    <a:pt x="8332" y="2854"/>
                  </a:moveTo>
                  <a:cubicBezTo>
                    <a:pt x="8309" y="2854"/>
                    <a:pt x="8291" y="2885"/>
                    <a:pt x="8291" y="2923"/>
                  </a:cubicBezTo>
                  <a:cubicBezTo>
                    <a:pt x="8291" y="2960"/>
                    <a:pt x="8309" y="2991"/>
                    <a:pt x="8332" y="2991"/>
                  </a:cubicBezTo>
                  <a:cubicBezTo>
                    <a:pt x="8355" y="2991"/>
                    <a:pt x="8373" y="2960"/>
                    <a:pt x="8373" y="2923"/>
                  </a:cubicBezTo>
                  <a:cubicBezTo>
                    <a:pt x="8373" y="2885"/>
                    <a:pt x="8355" y="2854"/>
                    <a:pt x="8332" y="2854"/>
                  </a:cubicBezTo>
                  <a:close/>
                  <a:moveTo>
                    <a:pt x="8539" y="2854"/>
                  </a:moveTo>
                  <a:cubicBezTo>
                    <a:pt x="8517" y="2854"/>
                    <a:pt x="8498" y="2885"/>
                    <a:pt x="8498" y="2923"/>
                  </a:cubicBezTo>
                  <a:cubicBezTo>
                    <a:pt x="8498" y="2960"/>
                    <a:pt x="8517" y="2991"/>
                    <a:pt x="8539" y="2991"/>
                  </a:cubicBezTo>
                  <a:cubicBezTo>
                    <a:pt x="8562" y="2991"/>
                    <a:pt x="8580" y="2960"/>
                    <a:pt x="8580" y="2923"/>
                  </a:cubicBezTo>
                  <a:cubicBezTo>
                    <a:pt x="8580" y="2885"/>
                    <a:pt x="8562" y="2854"/>
                    <a:pt x="8539" y="2854"/>
                  </a:cubicBezTo>
                  <a:close/>
                  <a:moveTo>
                    <a:pt x="13368" y="2854"/>
                  </a:moveTo>
                  <a:cubicBezTo>
                    <a:pt x="13345" y="2854"/>
                    <a:pt x="13327" y="2885"/>
                    <a:pt x="13327" y="2923"/>
                  </a:cubicBezTo>
                  <a:cubicBezTo>
                    <a:pt x="13327" y="2960"/>
                    <a:pt x="13345" y="2991"/>
                    <a:pt x="13368" y="2991"/>
                  </a:cubicBezTo>
                  <a:cubicBezTo>
                    <a:pt x="13391" y="2991"/>
                    <a:pt x="13409" y="2960"/>
                    <a:pt x="13409" y="2923"/>
                  </a:cubicBezTo>
                  <a:cubicBezTo>
                    <a:pt x="13409" y="2885"/>
                    <a:pt x="13391" y="2854"/>
                    <a:pt x="13368" y="2854"/>
                  </a:cubicBezTo>
                  <a:close/>
                  <a:moveTo>
                    <a:pt x="15049" y="2854"/>
                  </a:moveTo>
                  <a:cubicBezTo>
                    <a:pt x="15026" y="2854"/>
                    <a:pt x="15008" y="2885"/>
                    <a:pt x="15008" y="2923"/>
                  </a:cubicBezTo>
                  <a:cubicBezTo>
                    <a:pt x="15008" y="2960"/>
                    <a:pt x="15026" y="2991"/>
                    <a:pt x="15049" y="2991"/>
                  </a:cubicBezTo>
                  <a:cubicBezTo>
                    <a:pt x="15072" y="2991"/>
                    <a:pt x="15090" y="2960"/>
                    <a:pt x="15090" y="2923"/>
                  </a:cubicBezTo>
                  <a:cubicBezTo>
                    <a:pt x="15090" y="2885"/>
                    <a:pt x="15072" y="2854"/>
                    <a:pt x="15049" y="2854"/>
                  </a:cubicBezTo>
                  <a:close/>
                  <a:moveTo>
                    <a:pt x="15256" y="2854"/>
                  </a:moveTo>
                  <a:cubicBezTo>
                    <a:pt x="15234" y="2854"/>
                    <a:pt x="15215" y="2885"/>
                    <a:pt x="15215" y="2923"/>
                  </a:cubicBezTo>
                  <a:cubicBezTo>
                    <a:pt x="15215" y="2960"/>
                    <a:pt x="15234" y="2991"/>
                    <a:pt x="15256" y="2991"/>
                  </a:cubicBezTo>
                  <a:cubicBezTo>
                    <a:pt x="15279" y="2991"/>
                    <a:pt x="15297" y="2960"/>
                    <a:pt x="15297" y="2923"/>
                  </a:cubicBezTo>
                  <a:cubicBezTo>
                    <a:pt x="15297" y="2885"/>
                    <a:pt x="15279" y="2854"/>
                    <a:pt x="15256" y="2854"/>
                  </a:cubicBezTo>
                  <a:close/>
                  <a:moveTo>
                    <a:pt x="15471" y="2854"/>
                  </a:moveTo>
                  <a:cubicBezTo>
                    <a:pt x="15449" y="2854"/>
                    <a:pt x="15430" y="2885"/>
                    <a:pt x="15430" y="2923"/>
                  </a:cubicBezTo>
                  <a:cubicBezTo>
                    <a:pt x="15430" y="2960"/>
                    <a:pt x="15449" y="2991"/>
                    <a:pt x="15471" y="2991"/>
                  </a:cubicBezTo>
                  <a:cubicBezTo>
                    <a:pt x="15494" y="2991"/>
                    <a:pt x="15512" y="2960"/>
                    <a:pt x="15512" y="2923"/>
                  </a:cubicBezTo>
                  <a:cubicBezTo>
                    <a:pt x="15512" y="2885"/>
                    <a:pt x="15494" y="2854"/>
                    <a:pt x="15471" y="2854"/>
                  </a:cubicBezTo>
                  <a:close/>
                  <a:moveTo>
                    <a:pt x="15679" y="2854"/>
                  </a:moveTo>
                  <a:cubicBezTo>
                    <a:pt x="15656" y="2854"/>
                    <a:pt x="15638" y="2885"/>
                    <a:pt x="15638" y="2923"/>
                  </a:cubicBezTo>
                  <a:cubicBezTo>
                    <a:pt x="15638" y="2960"/>
                    <a:pt x="15656" y="2991"/>
                    <a:pt x="15679" y="2991"/>
                  </a:cubicBezTo>
                  <a:cubicBezTo>
                    <a:pt x="15701" y="2991"/>
                    <a:pt x="15720" y="2960"/>
                    <a:pt x="15720" y="2923"/>
                  </a:cubicBezTo>
                  <a:cubicBezTo>
                    <a:pt x="15720" y="2885"/>
                    <a:pt x="15701" y="2854"/>
                    <a:pt x="15679" y="2854"/>
                  </a:cubicBezTo>
                  <a:close/>
                  <a:moveTo>
                    <a:pt x="15894" y="2854"/>
                  </a:moveTo>
                  <a:cubicBezTo>
                    <a:pt x="15871" y="2854"/>
                    <a:pt x="15853" y="2885"/>
                    <a:pt x="15853" y="2923"/>
                  </a:cubicBezTo>
                  <a:cubicBezTo>
                    <a:pt x="15853" y="2960"/>
                    <a:pt x="15871" y="2991"/>
                    <a:pt x="15894" y="2991"/>
                  </a:cubicBezTo>
                  <a:cubicBezTo>
                    <a:pt x="15916" y="2991"/>
                    <a:pt x="15935" y="2960"/>
                    <a:pt x="15935" y="2923"/>
                  </a:cubicBezTo>
                  <a:cubicBezTo>
                    <a:pt x="15935" y="2885"/>
                    <a:pt x="15916" y="2854"/>
                    <a:pt x="15894" y="2854"/>
                  </a:cubicBezTo>
                  <a:close/>
                  <a:moveTo>
                    <a:pt x="16101" y="2854"/>
                  </a:moveTo>
                  <a:cubicBezTo>
                    <a:pt x="16078" y="2854"/>
                    <a:pt x="16060" y="2885"/>
                    <a:pt x="16060" y="2923"/>
                  </a:cubicBezTo>
                  <a:cubicBezTo>
                    <a:pt x="16060" y="2960"/>
                    <a:pt x="16078" y="2991"/>
                    <a:pt x="16101" y="2991"/>
                  </a:cubicBezTo>
                  <a:cubicBezTo>
                    <a:pt x="16123" y="2991"/>
                    <a:pt x="16142" y="2960"/>
                    <a:pt x="16142" y="2923"/>
                  </a:cubicBezTo>
                  <a:cubicBezTo>
                    <a:pt x="16142" y="2885"/>
                    <a:pt x="16123" y="2854"/>
                    <a:pt x="16101" y="2854"/>
                  </a:cubicBezTo>
                  <a:close/>
                  <a:moveTo>
                    <a:pt x="16308" y="2854"/>
                  </a:moveTo>
                  <a:cubicBezTo>
                    <a:pt x="16285" y="2854"/>
                    <a:pt x="16267" y="2885"/>
                    <a:pt x="16267" y="2923"/>
                  </a:cubicBezTo>
                  <a:cubicBezTo>
                    <a:pt x="16267" y="2960"/>
                    <a:pt x="16285" y="2991"/>
                    <a:pt x="16308" y="2991"/>
                  </a:cubicBezTo>
                  <a:cubicBezTo>
                    <a:pt x="16331" y="2991"/>
                    <a:pt x="16349" y="2960"/>
                    <a:pt x="16349" y="2923"/>
                  </a:cubicBezTo>
                  <a:cubicBezTo>
                    <a:pt x="16349" y="2885"/>
                    <a:pt x="16331" y="2854"/>
                    <a:pt x="16308" y="2854"/>
                  </a:cubicBezTo>
                  <a:close/>
                  <a:moveTo>
                    <a:pt x="16523" y="2854"/>
                  </a:moveTo>
                  <a:cubicBezTo>
                    <a:pt x="16500" y="2854"/>
                    <a:pt x="16482" y="2885"/>
                    <a:pt x="16482" y="2923"/>
                  </a:cubicBezTo>
                  <a:cubicBezTo>
                    <a:pt x="16482" y="2960"/>
                    <a:pt x="16500" y="2991"/>
                    <a:pt x="16523" y="2991"/>
                  </a:cubicBezTo>
                  <a:cubicBezTo>
                    <a:pt x="16546" y="2991"/>
                    <a:pt x="16564" y="2960"/>
                    <a:pt x="16564" y="2923"/>
                  </a:cubicBezTo>
                  <a:cubicBezTo>
                    <a:pt x="16564" y="2885"/>
                    <a:pt x="16546" y="2854"/>
                    <a:pt x="16523" y="2854"/>
                  </a:cubicBezTo>
                  <a:close/>
                  <a:moveTo>
                    <a:pt x="16730" y="2854"/>
                  </a:moveTo>
                  <a:cubicBezTo>
                    <a:pt x="16708" y="2854"/>
                    <a:pt x="16689" y="2885"/>
                    <a:pt x="16689" y="2923"/>
                  </a:cubicBezTo>
                  <a:cubicBezTo>
                    <a:pt x="16689" y="2960"/>
                    <a:pt x="16708" y="2991"/>
                    <a:pt x="16730" y="2991"/>
                  </a:cubicBezTo>
                  <a:cubicBezTo>
                    <a:pt x="16753" y="2991"/>
                    <a:pt x="16771" y="2960"/>
                    <a:pt x="16771" y="2923"/>
                  </a:cubicBezTo>
                  <a:cubicBezTo>
                    <a:pt x="16771" y="2885"/>
                    <a:pt x="16753" y="2854"/>
                    <a:pt x="16730" y="2854"/>
                  </a:cubicBezTo>
                  <a:close/>
                  <a:moveTo>
                    <a:pt x="16938" y="2854"/>
                  </a:moveTo>
                  <a:cubicBezTo>
                    <a:pt x="16915" y="2854"/>
                    <a:pt x="16897" y="2885"/>
                    <a:pt x="16897" y="2923"/>
                  </a:cubicBezTo>
                  <a:cubicBezTo>
                    <a:pt x="16897" y="2960"/>
                    <a:pt x="16915" y="2991"/>
                    <a:pt x="16938" y="2991"/>
                  </a:cubicBezTo>
                  <a:cubicBezTo>
                    <a:pt x="16960" y="2991"/>
                    <a:pt x="16979" y="2960"/>
                    <a:pt x="16979" y="2923"/>
                  </a:cubicBezTo>
                  <a:cubicBezTo>
                    <a:pt x="16979" y="2885"/>
                    <a:pt x="16960" y="2854"/>
                    <a:pt x="16938" y="2854"/>
                  </a:cubicBezTo>
                  <a:close/>
                  <a:moveTo>
                    <a:pt x="17153" y="2854"/>
                  </a:moveTo>
                  <a:cubicBezTo>
                    <a:pt x="17130" y="2854"/>
                    <a:pt x="17111" y="2885"/>
                    <a:pt x="17111" y="2923"/>
                  </a:cubicBezTo>
                  <a:cubicBezTo>
                    <a:pt x="17111" y="2960"/>
                    <a:pt x="17130" y="2991"/>
                    <a:pt x="17153" y="2991"/>
                  </a:cubicBezTo>
                  <a:cubicBezTo>
                    <a:pt x="17175" y="2991"/>
                    <a:pt x="17194" y="2960"/>
                    <a:pt x="17194" y="2923"/>
                  </a:cubicBezTo>
                  <a:cubicBezTo>
                    <a:pt x="17194" y="2885"/>
                    <a:pt x="17175" y="2854"/>
                    <a:pt x="17153" y="2854"/>
                  </a:cubicBezTo>
                  <a:close/>
                  <a:moveTo>
                    <a:pt x="17360" y="2854"/>
                  </a:moveTo>
                  <a:cubicBezTo>
                    <a:pt x="17337" y="2854"/>
                    <a:pt x="17319" y="2885"/>
                    <a:pt x="17319" y="2923"/>
                  </a:cubicBezTo>
                  <a:cubicBezTo>
                    <a:pt x="17319" y="2960"/>
                    <a:pt x="17337" y="2991"/>
                    <a:pt x="17360" y="2991"/>
                  </a:cubicBezTo>
                  <a:cubicBezTo>
                    <a:pt x="17382" y="2991"/>
                    <a:pt x="17401" y="2960"/>
                    <a:pt x="17401" y="2923"/>
                  </a:cubicBezTo>
                  <a:cubicBezTo>
                    <a:pt x="17401" y="2885"/>
                    <a:pt x="17382" y="2854"/>
                    <a:pt x="17360" y="2854"/>
                  </a:cubicBezTo>
                  <a:close/>
                  <a:moveTo>
                    <a:pt x="17567" y="2854"/>
                  </a:moveTo>
                  <a:cubicBezTo>
                    <a:pt x="17544" y="2854"/>
                    <a:pt x="17526" y="2885"/>
                    <a:pt x="17526" y="2923"/>
                  </a:cubicBezTo>
                  <a:cubicBezTo>
                    <a:pt x="17526" y="2960"/>
                    <a:pt x="17544" y="2991"/>
                    <a:pt x="17567" y="2991"/>
                  </a:cubicBezTo>
                  <a:cubicBezTo>
                    <a:pt x="17590" y="2991"/>
                    <a:pt x="17608" y="2960"/>
                    <a:pt x="17608" y="2923"/>
                  </a:cubicBezTo>
                  <a:cubicBezTo>
                    <a:pt x="17608" y="2885"/>
                    <a:pt x="17590" y="2854"/>
                    <a:pt x="17567" y="2854"/>
                  </a:cubicBezTo>
                  <a:close/>
                  <a:moveTo>
                    <a:pt x="17782" y="2854"/>
                  </a:moveTo>
                  <a:cubicBezTo>
                    <a:pt x="17759" y="2854"/>
                    <a:pt x="17741" y="2885"/>
                    <a:pt x="17741" y="2923"/>
                  </a:cubicBezTo>
                  <a:cubicBezTo>
                    <a:pt x="17741" y="2960"/>
                    <a:pt x="17759" y="2991"/>
                    <a:pt x="17782" y="2991"/>
                  </a:cubicBezTo>
                  <a:cubicBezTo>
                    <a:pt x="17805" y="2991"/>
                    <a:pt x="17823" y="2960"/>
                    <a:pt x="17823" y="2923"/>
                  </a:cubicBezTo>
                  <a:cubicBezTo>
                    <a:pt x="17823" y="2885"/>
                    <a:pt x="17805" y="2854"/>
                    <a:pt x="17782" y="2854"/>
                  </a:cubicBezTo>
                  <a:close/>
                  <a:moveTo>
                    <a:pt x="4532" y="2867"/>
                  </a:moveTo>
                  <a:cubicBezTo>
                    <a:pt x="4523" y="2876"/>
                    <a:pt x="4517" y="2890"/>
                    <a:pt x="4514" y="2907"/>
                  </a:cubicBezTo>
                  <a:cubicBezTo>
                    <a:pt x="4520" y="2894"/>
                    <a:pt x="4526" y="2881"/>
                    <a:pt x="4532" y="2867"/>
                  </a:cubicBezTo>
                  <a:close/>
                  <a:moveTo>
                    <a:pt x="8739" y="2867"/>
                  </a:moveTo>
                  <a:cubicBezTo>
                    <a:pt x="8724" y="2877"/>
                    <a:pt x="8713" y="2902"/>
                    <a:pt x="8713" y="2931"/>
                  </a:cubicBezTo>
                  <a:cubicBezTo>
                    <a:pt x="8713" y="2968"/>
                    <a:pt x="8732" y="2999"/>
                    <a:pt x="8754" y="2999"/>
                  </a:cubicBezTo>
                  <a:cubicBezTo>
                    <a:pt x="8760" y="2999"/>
                    <a:pt x="8765" y="2997"/>
                    <a:pt x="8769" y="2994"/>
                  </a:cubicBezTo>
                  <a:cubicBezTo>
                    <a:pt x="8771" y="2979"/>
                    <a:pt x="8771" y="2963"/>
                    <a:pt x="8771" y="2949"/>
                  </a:cubicBezTo>
                  <a:cubicBezTo>
                    <a:pt x="8771" y="2905"/>
                    <a:pt x="8757" y="2883"/>
                    <a:pt x="8739" y="2867"/>
                  </a:cubicBezTo>
                  <a:close/>
                  <a:moveTo>
                    <a:pt x="17960" y="2880"/>
                  </a:moveTo>
                  <a:cubicBezTo>
                    <a:pt x="17953" y="2892"/>
                    <a:pt x="17948" y="2908"/>
                    <a:pt x="17948" y="2926"/>
                  </a:cubicBezTo>
                  <a:cubicBezTo>
                    <a:pt x="17953" y="2912"/>
                    <a:pt x="17958" y="2897"/>
                    <a:pt x="17960" y="2880"/>
                  </a:cubicBezTo>
                  <a:close/>
                  <a:moveTo>
                    <a:pt x="14642" y="2893"/>
                  </a:moveTo>
                  <a:cubicBezTo>
                    <a:pt x="14639" y="2932"/>
                    <a:pt x="14632" y="2965"/>
                    <a:pt x="14624" y="2993"/>
                  </a:cubicBezTo>
                  <a:cubicBezTo>
                    <a:pt x="14626" y="2994"/>
                    <a:pt x="14628" y="2994"/>
                    <a:pt x="14630" y="2994"/>
                  </a:cubicBezTo>
                  <a:cubicBezTo>
                    <a:pt x="14641" y="2994"/>
                    <a:pt x="14650" y="2987"/>
                    <a:pt x="14657" y="2976"/>
                  </a:cubicBezTo>
                  <a:cubicBezTo>
                    <a:pt x="14653" y="2941"/>
                    <a:pt x="14648" y="2909"/>
                    <a:pt x="14642" y="2893"/>
                  </a:cubicBezTo>
                  <a:close/>
                  <a:moveTo>
                    <a:pt x="18790" y="2893"/>
                  </a:moveTo>
                  <a:cubicBezTo>
                    <a:pt x="18787" y="2902"/>
                    <a:pt x="18785" y="2914"/>
                    <a:pt x="18785" y="2925"/>
                  </a:cubicBezTo>
                  <a:cubicBezTo>
                    <a:pt x="18785" y="2963"/>
                    <a:pt x="18803" y="2994"/>
                    <a:pt x="18826" y="2994"/>
                  </a:cubicBezTo>
                  <a:cubicBezTo>
                    <a:pt x="18849" y="2994"/>
                    <a:pt x="18867" y="2963"/>
                    <a:pt x="18867" y="2925"/>
                  </a:cubicBezTo>
                  <a:cubicBezTo>
                    <a:pt x="18867" y="2915"/>
                    <a:pt x="18866" y="2906"/>
                    <a:pt x="18863" y="2897"/>
                  </a:cubicBezTo>
                  <a:cubicBezTo>
                    <a:pt x="18839" y="2894"/>
                    <a:pt x="18815" y="2893"/>
                    <a:pt x="18790" y="2893"/>
                  </a:cubicBezTo>
                  <a:close/>
                  <a:moveTo>
                    <a:pt x="14384" y="2894"/>
                  </a:moveTo>
                  <a:cubicBezTo>
                    <a:pt x="14381" y="2904"/>
                    <a:pt x="14379" y="2916"/>
                    <a:pt x="14379" y="2928"/>
                  </a:cubicBezTo>
                  <a:cubicBezTo>
                    <a:pt x="14379" y="2966"/>
                    <a:pt x="14397" y="2996"/>
                    <a:pt x="14420" y="2996"/>
                  </a:cubicBezTo>
                  <a:cubicBezTo>
                    <a:pt x="14442" y="2996"/>
                    <a:pt x="14461" y="2966"/>
                    <a:pt x="14461" y="2928"/>
                  </a:cubicBezTo>
                  <a:cubicBezTo>
                    <a:pt x="14461" y="2925"/>
                    <a:pt x="14460" y="2921"/>
                    <a:pt x="14460" y="2917"/>
                  </a:cubicBezTo>
                  <a:cubicBezTo>
                    <a:pt x="14447" y="2910"/>
                    <a:pt x="14431" y="2903"/>
                    <a:pt x="14413" y="2895"/>
                  </a:cubicBezTo>
                  <a:cubicBezTo>
                    <a:pt x="14404" y="2892"/>
                    <a:pt x="14394" y="2892"/>
                    <a:pt x="14384" y="2894"/>
                  </a:cubicBezTo>
                  <a:close/>
                  <a:moveTo>
                    <a:pt x="5221" y="2905"/>
                  </a:moveTo>
                  <a:cubicBezTo>
                    <a:pt x="5219" y="2922"/>
                    <a:pt x="5220" y="2935"/>
                    <a:pt x="5224" y="2946"/>
                  </a:cubicBezTo>
                  <a:cubicBezTo>
                    <a:pt x="5224" y="2941"/>
                    <a:pt x="5225" y="2937"/>
                    <a:pt x="5225" y="2932"/>
                  </a:cubicBezTo>
                  <a:cubicBezTo>
                    <a:pt x="5225" y="2923"/>
                    <a:pt x="5223" y="2914"/>
                    <a:pt x="5221" y="2905"/>
                  </a:cubicBezTo>
                  <a:close/>
                  <a:moveTo>
                    <a:pt x="2496" y="2918"/>
                  </a:moveTo>
                  <a:cubicBezTo>
                    <a:pt x="2485" y="2946"/>
                    <a:pt x="2474" y="2973"/>
                    <a:pt x="2464" y="3000"/>
                  </a:cubicBezTo>
                  <a:cubicBezTo>
                    <a:pt x="2483" y="2994"/>
                    <a:pt x="2497" y="2966"/>
                    <a:pt x="2497" y="2933"/>
                  </a:cubicBezTo>
                  <a:cubicBezTo>
                    <a:pt x="2497" y="2928"/>
                    <a:pt x="2497" y="2923"/>
                    <a:pt x="2496" y="2918"/>
                  </a:cubicBezTo>
                  <a:close/>
                  <a:moveTo>
                    <a:pt x="3255" y="2931"/>
                  </a:moveTo>
                  <a:cubicBezTo>
                    <a:pt x="3257" y="2966"/>
                    <a:pt x="3274" y="2993"/>
                    <a:pt x="3295" y="2993"/>
                  </a:cubicBezTo>
                  <a:cubicBezTo>
                    <a:pt x="3296" y="2993"/>
                    <a:pt x="3297" y="2993"/>
                    <a:pt x="3298" y="2993"/>
                  </a:cubicBezTo>
                  <a:cubicBezTo>
                    <a:pt x="3288" y="2964"/>
                    <a:pt x="3275" y="2943"/>
                    <a:pt x="3255" y="2931"/>
                  </a:cubicBezTo>
                  <a:close/>
                  <a:moveTo>
                    <a:pt x="19000" y="2931"/>
                  </a:moveTo>
                  <a:cubicBezTo>
                    <a:pt x="19000" y="2969"/>
                    <a:pt x="19019" y="2999"/>
                    <a:pt x="19041" y="2999"/>
                  </a:cubicBezTo>
                  <a:cubicBezTo>
                    <a:pt x="19057" y="2999"/>
                    <a:pt x="19071" y="2983"/>
                    <a:pt x="19077" y="2961"/>
                  </a:cubicBezTo>
                  <a:cubicBezTo>
                    <a:pt x="19052" y="2949"/>
                    <a:pt x="19026" y="2940"/>
                    <a:pt x="19000" y="2931"/>
                  </a:cubicBezTo>
                  <a:close/>
                  <a:moveTo>
                    <a:pt x="3884" y="2944"/>
                  </a:moveTo>
                  <a:cubicBezTo>
                    <a:pt x="3888" y="2975"/>
                    <a:pt x="3905" y="2999"/>
                    <a:pt x="3925" y="2999"/>
                  </a:cubicBezTo>
                  <a:cubicBezTo>
                    <a:pt x="3933" y="2999"/>
                    <a:pt x="3941" y="2994"/>
                    <a:pt x="3948" y="2987"/>
                  </a:cubicBezTo>
                  <a:cubicBezTo>
                    <a:pt x="3925" y="2976"/>
                    <a:pt x="3904" y="2953"/>
                    <a:pt x="3884" y="2944"/>
                  </a:cubicBezTo>
                  <a:close/>
                  <a:moveTo>
                    <a:pt x="5374" y="2982"/>
                  </a:moveTo>
                  <a:cubicBezTo>
                    <a:pt x="5379" y="2987"/>
                    <a:pt x="5385" y="2989"/>
                    <a:pt x="5392" y="2989"/>
                  </a:cubicBezTo>
                  <a:cubicBezTo>
                    <a:pt x="5396" y="2989"/>
                    <a:pt x="5400" y="2988"/>
                    <a:pt x="5404" y="2986"/>
                  </a:cubicBezTo>
                  <a:cubicBezTo>
                    <a:pt x="5393" y="2984"/>
                    <a:pt x="5382" y="2982"/>
                    <a:pt x="5374" y="2982"/>
                  </a:cubicBezTo>
                  <a:close/>
                  <a:moveTo>
                    <a:pt x="2559" y="3033"/>
                  </a:moveTo>
                  <a:cubicBezTo>
                    <a:pt x="2536" y="3033"/>
                    <a:pt x="2518" y="3064"/>
                    <a:pt x="2518" y="3102"/>
                  </a:cubicBezTo>
                  <a:cubicBezTo>
                    <a:pt x="2518" y="3140"/>
                    <a:pt x="2536" y="3170"/>
                    <a:pt x="2559" y="3170"/>
                  </a:cubicBezTo>
                  <a:cubicBezTo>
                    <a:pt x="2582" y="3170"/>
                    <a:pt x="2600" y="3140"/>
                    <a:pt x="2600" y="3102"/>
                  </a:cubicBezTo>
                  <a:cubicBezTo>
                    <a:pt x="2600" y="3064"/>
                    <a:pt x="2582" y="3033"/>
                    <a:pt x="2559" y="3033"/>
                  </a:cubicBezTo>
                  <a:close/>
                  <a:moveTo>
                    <a:pt x="2766" y="3033"/>
                  </a:moveTo>
                  <a:cubicBezTo>
                    <a:pt x="2744" y="3033"/>
                    <a:pt x="2725" y="3064"/>
                    <a:pt x="2725" y="3102"/>
                  </a:cubicBezTo>
                  <a:cubicBezTo>
                    <a:pt x="2725" y="3138"/>
                    <a:pt x="2742" y="3168"/>
                    <a:pt x="2764" y="3170"/>
                  </a:cubicBezTo>
                  <a:cubicBezTo>
                    <a:pt x="2764" y="3166"/>
                    <a:pt x="2765" y="3162"/>
                    <a:pt x="2766" y="3159"/>
                  </a:cubicBezTo>
                  <a:cubicBezTo>
                    <a:pt x="2771" y="3140"/>
                    <a:pt x="2777" y="3121"/>
                    <a:pt x="2785" y="3102"/>
                  </a:cubicBezTo>
                  <a:cubicBezTo>
                    <a:pt x="2790" y="3090"/>
                    <a:pt x="2795" y="3077"/>
                    <a:pt x="2801" y="3065"/>
                  </a:cubicBezTo>
                  <a:cubicBezTo>
                    <a:pt x="2793" y="3046"/>
                    <a:pt x="2781" y="3033"/>
                    <a:pt x="2766" y="3033"/>
                  </a:cubicBezTo>
                  <a:close/>
                  <a:moveTo>
                    <a:pt x="2981" y="3033"/>
                  </a:moveTo>
                  <a:cubicBezTo>
                    <a:pt x="2959" y="3033"/>
                    <a:pt x="2940" y="3064"/>
                    <a:pt x="2940" y="3102"/>
                  </a:cubicBezTo>
                  <a:cubicBezTo>
                    <a:pt x="2940" y="3140"/>
                    <a:pt x="2959" y="3170"/>
                    <a:pt x="2981" y="3170"/>
                  </a:cubicBezTo>
                  <a:cubicBezTo>
                    <a:pt x="3004" y="3170"/>
                    <a:pt x="3022" y="3140"/>
                    <a:pt x="3022" y="3102"/>
                  </a:cubicBezTo>
                  <a:cubicBezTo>
                    <a:pt x="3022" y="3064"/>
                    <a:pt x="3004" y="3033"/>
                    <a:pt x="2981" y="3033"/>
                  </a:cubicBezTo>
                  <a:close/>
                  <a:moveTo>
                    <a:pt x="3188" y="3033"/>
                  </a:moveTo>
                  <a:cubicBezTo>
                    <a:pt x="3166" y="3033"/>
                    <a:pt x="3147" y="3064"/>
                    <a:pt x="3147" y="3102"/>
                  </a:cubicBezTo>
                  <a:cubicBezTo>
                    <a:pt x="3147" y="3140"/>
                    <a:pt x="3166" y="3170"/>
                    <a:pt x="3188" y="3170"/>
                  </a:cubicBezTo>
                  <a:cubicBezTo>
                    <a:pt x="3211" y="3170"/>
                    <a:pt x="3230" y="3140"/>
                    <a:pt x="3230" y="3102"/>
                  </a:cubicBezTo>
                  <a:cubicBezTo>
                    <a:pt x="3230" y="3064"/>
                    <a:pt x="3211" y="3033"/>
                    <a:pt x="3188" y="3033"/>
                  </a:cubicBezTo>
                  <a:close/>
                  <a:moveTo>
                    <a:pt x="3396" y="3033"/>
                  </a:moveTo>
                  <a:cubicBezTo>
                    <a:pt x="3373" y="3033"/>
                    <a:pt x="3355" y="3064"/>
                    <a:pt x="3355" y="3102"/>
                  </a:cubicBezTo>
                  <a:cubicBezTo>
                    <a:pt x="3355" y="3140"/>
                    <a:pt x="3373" y="3170"/>
                    <a:pt x="3396" y="3170"/>
                  </a:cubicBezTo>
                  <a:cubicBezTo>
                    <a:pt x="3418" y="3170"/>
                    <a:pt x="3437" y="3140"/>
                    <a:pt x="3437" y="3102"/>
                  </a:cubicBezTo>
                  <a:cubicBezTo>
                    <a:pt x="3437" y="3064"/>
                    <a:pt x="3418" y="3033"/>
                    <a:pt x="3396" y="3033"/>
                  </a:cubicBezTo>
                  <a:close/>
                  <a:moveTo>
                    <a:pt x="3611" y="3033"/>
                  </a:moveTo>
                  <a:cubicBezTo>
                    <a:pt x="3588" y="3033"/>
                    <a:pt x="3570" y="3064"/>
                    <a:pt x="3570" y="3102"/>
                  </a:cubicBezTo>
                  <a:cubicBezTo>
                    <a:pt x="3570" y="3140"/>
                    <a:pt x="3588" y="3170"/>
                    <a:pt x="3611" y="3170"/>
                  </a:cubicBezTo>
                  <a:cubicBezTo>
                    <a:pt x="3633" y="3170"/>
                    <a:pt x="3652" y="3140"/>
                    <a:pt x="3652" y="3102"/>
                  </a:cubicBezTo>
                  <a:cubicBezTo>
                    <a:pt x="3652" y="3064"/>
                    <a:pt x="3633" y="3033"/>
                    <a:pt x="3611" y="3033"/>
                  </a:cubicBezTo>
                  <a:close/>
                  <a:moveTo>
                    <a:pt x="4033" y="3033"/>
                  </a:moveTo>
                  <a:cubicBezTo>
                    <a:pt x="4010" y="3033"/>
                    <a:pt x="3992" y="3064"/>
                    <a:pt x="3992" y="3102"/>
                  </a:cubicBezTo>
                  <a:cubicBezTo>
                    <a:pt x="3992" y="3140"/>
                    <a:pt x="4010" y="3170"/>
                    <a:pt x="4033" y="3170"/>
                  </a:cubicBezTo>
                  <a:cubicBezTo>
                    <a:pt x="4056" y="3170"/>
                    <a:pt x="4074" y="3140"/>
                    <a:pt x="4074" y="3102"/>
                  </a:cubicBezTo>
                  <a:cubicBezTo>
                    <a:pt x="4074" y="3064"/>
                    <a:pt x="4056" y="3033"/>
                    <a:pt x="4033" y="3033"/>
                  </a:cubicBezTo>
                  <a:close/>
                  <a:moveTo>
                    <a:pt x="4235" y="3033"/>
                  </a:moveTo>
                  <a:cubicBezTo>
                    <a:pt x="4215" y="3038"/>
                    <a:pt x="4199" y="3066"/>
                    <a:pt x="4199" y="3101"/>
                  </a:cubicBezTo>
                  <a:cubicBezTo>
                    <a:pt x="4199" y="3130"/>
                    <a:pt x="4210" y="3154"/>
                    <a:pt x="4225" y="3164"/>
                  </a:cubicBezTo>
                  <a:cubicBezTo>
                    <a:pt x="4227" y="3149"/>
                    <a:pt x="4229" y="3128"/>
                    <a:pt x="4231" y="3101"/>
                  </a:cubicBezTo>
                  <a:cubicBezTo>
                    <a:pt x="4232" y="3082"/>
                    <a:pt x="4233" y="3060"/>
                    <a:pt x="4235" y="3033"/>
                  </a:cubicBezTo>
                  <a:close/>
                  <a:moveTo>
                    <a:pt x="4662" y="3033"/>
                  </a:moveTo>
                  <a:cubicBezTo>
                    <a:pt x="4649" y="3033"/>
                    <a:pt x="4637" y="3044"/>
                    <a:pt x="4630" y="3060"/>
                  </a:cubicBezTo>
                  <a:cubicBezTo>
                    <a:pt x="4626" y="3072"/>
                    <a:pt x="4624" y="3086"/>
                    <a:pt x="4622" y="3102"/>
                  </a:cubicBezTo>
                  <a:cubicBezTo>
                    <a:pt x="4622" y="3103"/>
                    <a:pt x="4622" y="3104"/>
                    <a:pt x="4621" y="3105"/>
                  </a:cubicBezTo>
                  <a:cubicBezTo>
                    <a:pt x="4622" y="3141"/>
                    <a:pt x="4640" y="3170"/>
                    <a:pt x="4662" y="3170"/>
                  </a:cubicBezTo>
                  <a:cubicBezTo>
                    <a:pt x="4685" y="3170"/>
                    <a:pt x="4703" y="3140"/>
                    <a:pt x="4703" y="3102"/>
                  </a:cubicBezTo>
                  <a:cubicBezTo>
                    <a:pt x="4703" y="3064"/>
                    <a:pt x="4685" y="3033"/>
                    <a:pt x="4662" y="3033"/>
                  </a:cubicBezTo>
                  <a:close/>
                  <a:moveTo>
                    <a:pt x="5077" y="3033"/>
                  </a:moveTo>
                  <a:cubicBezTo>
                    <a:pt x="5054" y="3033"/>
                    <a:pt x="5036" y="3064"/>
                    <a:pt x="5036" y="3102"/>
                  </a:cubicBezTo>
                  <a:cubicBezTo>
                    <a:pt x="5036" y="3140"/>
                    <a:pt x="5054" y="3170"/>
                    <a:pt x="5077" y="3170"/>
                  </a:cubicBezTo>
                  <a:cubicBezTo>
                    <a:pt x="5100" y="3170"/>
                    <a:pt x="5118" y="3140"/>
                    <a:pt x="5118" y="3102"/>
                  </a:cubicBezTo>
                  <a:cubicBezTo>
                    <a:pt x="5118" y="3064"/>
                    <a:pt x="5100" y="3033"/>
                    <a:pt x="5077" y="3033"/>
                  </a:cubicBezTo>
                  <a:close/>
                  <a:moveTo>
                    <a:pt x="5499" y="3033"/>
                  </a:moveTo>
                  <a:cubicBezTo>
                    <a:pt x="5477" y="3033"/>
                    <a:pt x="5458" y="3064"/>
                    <a:pt x="5458" y="3102"/>
                  </a:cubicBezTo>
                  <a:cubicBezTo>
                    <a:pt x="5458" y="3140"/>
                    <a:pt x="5477" y="3170"/>
                    <a:pt x="5499" y="3170"/>
                  </a:cubicBezTo>
                  <a:cubicBezTo>
                    <a:pt x="5522" y="3170"/>
                    <a:pt x="5540" y="3140"/>
                    <a:pt x="5540" y="3102"/>
                  </a:cubicBezTo>
                  <a:cubicBezTo>
                    <a:pt x="5540" y="3064"/>
                    <a:pt x="5522" y="3033"/>
                    <a:pt x="5499" y="3033"/>
                  </a:cubicBezTo>
                  <a:close/>
                  <a:moveTo>
                    <a:pt x="6772" y="3033"/>
                  </a:moveTo>
                  <a:cubicBezTo>
                    <a:pt x="6769" y="3047"/>
                    <a:pt x="6765" y="3058"/>
                    <a:pt x="6760" y="3067"/>
                  </a:cubicBezTo>
                  <a:cubicBezTo>
                    <a:pt x="6755" y="3077"/>
                    <a:pt x="6749" y="3087"/>
                    <a:pt x="6745" y="3098"/>
                  </a:cubicBezTo>
                  <a:cubicBezTo>
                    <a:pt x="6739" y="3111"/>
                    <a:pt x="6734" y="3127"/>
                    <a:pt x="6733" y="3149"/>
                  </a:cubicBezTo>
                  <a:cubicBezTo>
                    <a:pt x="6740" y="3160"/>
                    <a:pt x="6749" y="3167"/>
                    <a:pt x="6760" y="3167"/>
                  </a:cubicBezTo>
                  <a:cubicBezTo>
                    <a:pt x="6783" y="3167"/>
                    <a:pt x="6801" y="3136"/>
                    <a:pt x="6801" y="3098"/>
                  </a:cubicBezTo>
                  <a:cubicBezTo>
                    <a:pt x="6801" y="3068"/>
                    <a:pt x="6789" y="3042"/>
                    <a:pt x="6772" y="3033"/>
                  </a:cubicBezTo>
                  <a:close/>
                  <a:moveTo>
                    <a:pt x="6965" y="3033"/>
                  </a:moveTo>
                  <a:cubicBezTo>
                    <a:pt x="6943" y="3033"/>
                    <a:pt x="6924" y="3064"/>
                    <a:pt x="6924" y="3102"/>
                  </a:cubicBezTo>
                  <a:cubicBezTo>
                    <a:pt x="6924" y="3140"/>
                    <a:pt x="6943" y="3170"/>
                    <a:pt x="6965" y="3170"/>
                  </a:cubicBezTo>
                  <a:cubicBezTo>
                    <a:pt x="6988" y="3170"/>
                    <a:pt x="7006" y="3140"/>
                    <a:pt x="7006" y="3102"/>
                  </a:cubicBezTo>
                  <a:cubicBezTo>
                    <a:pt x="7006" y="3064"/>
                    <a:pt x="6988" y="3033"/>
                    <a:pt x="6965" y="3033"/>
                  </a:cubicBezTo>
                  <a:close/>
                  <a:moveTo>
                    <a:pt x="7180" y="3033"/>
                  </a:moveTo>
                  <a:cubicBezTo>
                    <a:pt x="7158" y="3033"/>
                    <a:pt x="7139" y="3064"/>
                    <a:pt x="7139" y="3102"/>
                  </a:cubicBezTo>
                  <a:cubicBezTo>
                    <a:pt x="7139" y="3140"/>
                    <a:pt x="7158" y="3170"/>
                    <a:pt x="7180" y="3170"/>
                  </a:cubicBezTo>
                  <a:cubicBezTo>
                    <a:pt x="7203" y="3170"/>
                    <a:pt x="7221" y="3140"/>
                    <a:pt x="7221" y="3102"/>
                  </a:cubicBezTo>
                  <a:cubicBezTo>
                    <a:pt x="7221" y="3064"/>
                    <a:pt x="7203" y="3033"/>
                    <a:pt x="7180" y="3033"/>
                  </a:cubicBezTo>
                  <a:close/>
                  <a:moveTo>
                    <a:pt x="7388" y="3033"/>
                  </a:moveTo>
                  <a:cubicBezTo>
                    <a:pt x="7365" y="3033"/>
                    <a:pt x="7347" y="3064"/>
                    <a:pt x="7347" y="3102"/>
                  </a:cubicBezTo>
                  <a:cubicBezTo>
                    <a:pt x="7347" y="3140"/>
                    <a:pt x="7365" y="3170"/>
                    <a:pt x="7388" y="3170"/>
                  </a:cubicBezTo>
                  <a:cubicBezTo>
                    <a:pt x="7410" y="3170"/>
                    <a:pt x="7429" y="3140"/>
                    <a:pt x="7429" y="3102"/>
                  </a:cubicBezTo>
                  <a:cubicBezTo>
                    <a:pt x="7429" y="3064"/>
                    <a:pt x="7410" y="3033"/>
                    <a:pt x="7388" y="3033"/>
                  </a:cubicBezTo>
                  <a:close/>
                  <a:moveTo>
                    <a:pt x="7595" y="3033"/>
                  </a:moveTo>
                  <a:cubicBezTo>
                    <a:pt x="7572" y="3033"/>
                    <a:pt x="7554" y="3064"/>
                    <a:pt x="7554" y="3102"/>
                  </a:cubicBezTo>
                  <a:cubicBezTo>
                    <a:pt x="7554" y="3140"/>
                    <a:pt x="7572" y="3170"/>
                    <a:pt x="7595" y="3170"/>
                  </a:cubicBezTo>
                  <a:cubicBezTo>
                    <a:pt x="7618" y="3170"/>
                    <a:pt x="7636" y="3140"/>
                    <a:pt x="7636" y="3102"/>
                  </a:cubicBezTo>
                  <a:cubicBezTo>
                    <a:pt x="7636" y="3064"/>
                    <a:pt x="7618" y="3033"/>
                    <a:pt x="7595" y="3033"/>
                  </a:cubicBezTo>
                  <a:close/>
                  <a:moveTo>
                    <a:pt x="7810" y="3033"/>
                  </a:moveTo>
                  <a:cubicBezTo>
                    <a:pt x="7787" y="3033"/>
                    <a:pt x="7769" y="3064"/>
                    <a:pt x="7769" y="3102"/>
                  </a:cubicBezTo>
                  <a:cubicBezTo>
                    <a:pt x="7769" y="3140"/>
                    <a:pt x="7787" y="3170"/>
                    <a:pt x="7810" y="3170"/>
                  </a:cubicBezTo>
                  <a:cubicBezTo>
                    <a:pt x="7833" y="3170"/>
                    <a:pt x="7851" y="3140"/>
                    <a:pt x="7851" y="3102"/>
                  </a:cubicBezTo>
                  <a:cubicBezTo>
                    <a:pt x="7851" y="3064"/>
                    <a:pt x="7833" y="3033"/>
                    <a:pt x="7810" y="3033"/>
                  </a:cubicBezTo>
                  <a:close/>
                  <a:moveTo>
                    <a:pt x="8017" y="3033"/>
                  </a:moveTo>
                  <a:cubicBezTo>
                    <a:pt x="7995" y="3033"/>
                    <a:pt x="7976" y="3064"/>
                    <a:pt x="7976" y="3102"/>
                  </a:cubicBezTo>
                  <a:cubicBezTo>
                    <a:pt x="7976" y="3140"/>
                    <a:pt x="7995" y="3170"/>
                    <a:pt x="8017" y="3170"/>
                  </a:cubicBezTo>
                  <a:cubicBezTo>
                    <a:pt x="8040" y="3170"/>
                    <a:pt x="8058" y="3140"/>
                    <a:pt x="8058" y="3102"/>
                  </a:cubicBezTo>
                  <a:cubicBezTo>
                    <a:pt x="8058" y="3064"/>
                    <a:pt x="8040" y="3033"/>
                    <a:pt x="8017" y="3033"/>
                  </a:cubicBezTo>
                  <a:close/>
                  <a:moveTo>
                    <a:pt x="8224" y="3033"/>
                  </a:moveTo>
                  <a:cubicBezTo>
                    <a:pt x="8202" y="3033"/>
                    <a:pt x="8183" y="3064"/>
                    <a:pt x="8183" y="3102"/>
                  </a:cubicBezTo>
                  <a:cubicBezTo>
                    <a:pt x="8183" y="3140"/>
                    <a:pt x="8202" y="3170"/>
                    <a:pt x="8224" y="3170"/>
                  </a:cubicBezTo>
                  <a:cubicBezTo>
                    <a:pt x="8247" y="3170"/>
                    <a:pt x="8265" y="3140"/>
                    <a:pt x="8265" y="3102"/>
                  </a:cubicBezTo>
                  <a:cubicBezTo>
                    <a:pt x="8265" y="3064"/>
                    <a:pt x="8247" y="3033"/>
                    <a:pt x="8224" y="3033"/>
                  </a:cubicBezTo>
                  <a:close/>
                  <a:moveTo>
                    <a:pt x="8439" y="3033"/>
                  </a:moveTo>
                  <a:cubicBezTo>
                    <a:pt x="8417" y="3033"/>
                    <a:pt x="8398" y="3064"/>
                    <a:pt x="8398" y="3102"/>
                  </a:cubicBezTo>
                  <a:cubicBezTo>
                    <a:pt x="8398" y="3140"/>
                    <a:pt x="8417" y="3170"/>
                    <a:pt x="8439" y="3170"/>
                  </a:cubicBezTo>
                  <a:cubicBezTo>
                    <a:pt x="8462" y="3170"/>
                    <a:pt x="8480" y="3140"/>
                    <a:pt x="8480" y="3102"/>
                  </a:cubicBezTo>
                  <a:cubicBezTo>
                    <a:pt x="8480" y="3064"/>
                    <a:pt x="8462" y="3033"/>
                    <a:pt x="8439" y="3033"/>
                  </a:cubicBezTo>
                  <a:close/>
                  <a:moveTo>
                    <a:pt x="8647" y="3033"/>
                  </a:moveTo>
                  <a:cubicBezTo>
                    <a:pt x="8624" y="3033"/>
                    <a:pt x="8606" y="3064"/>
                    <a:pt x="8606" y="3102"/>
                  </a:cubicBezTo>
                  <a:cubicBezTo>
                    <a:pt x="8606" y="3140"/>
                    <a:pt x="8624" y="3170"/>
                    <a:pt x="8647" y="3170"/>
                  </a:cubicBezTo>
                  <a:cubicBezTo>
                    <a:pt x="8669" y="3170"/>
                    <a:pt x="8688" y="3140"/>
                    <a:pt x="8688" y="3102"/>
                  </a:cubicBezTo>
                  <a:cubicBezTo>
                    <a:pt x="8688" y="3093"/>
                    <a:pt x="8687" y="3085"/>
                    <a:pt x="8685" y="3078"/>
                  </a:cubicBezTo>
                  <a:cubicBezTo>
                    <a:pt x="8674" y="3064"/>
                    <a:pt x="8664" y="3049"/>
                    <a:pt x="8653" y="3035"/>
                  </a:cubicBezTo>
                  <a:cubicBezTo>
                    <a:pt x="8651" y="3034"/>
                    <a:pt x="8649" y="3033"/>
                    <a:pt x="8647" y="3033"/>
                  </a:cubicBezTo>
                  <a:close/>
                  <a:moveTo>
                    <a:pt x="13276" y="3033"/>
                  </a:moveTo>
                  <a:cubicBezTo>
                    <a:pt x="13273" y="3040"/>
                    <a:pt x="13270" y="3046"/>
                    <a:pt x="13267" y="3052"/>
                  </a:cubicBezTo>
                  <a:cubicBezTo>
                    <a:pt x="13257" y="3068"/>
                    <a:pt x="13244" y="3081"/>
                    <a:pt x="13234" y="3100"/>
                  </a:cubicBezTo>
                  <a:cubicBezTo>
                    <a:pt x="13231" y="3104"/>
                    <a:pt x="13229" y="3110"/>
                    <a:pt x="13227" y="3115"/>
                  </a:cubicBezTo>
                  <a:cubicBezTo>
                    <a:pt x="13231" y="3146"/>
                    <a:pt x="13247" y="3168"/>
                    <a:pt x="13267" y="3168"/>
                  </a:cubicBezTo>
                  <a:cubicBezTo>
                    <a:pt x="13290" y="3168"/>
                    <a:pt x="13308" y="3138"/>
                    <a:pt x="13308" y="3100"/>
                  </a:cubicBezTo>
                  <a:cubicBezTo>
                    <a:pt x="13308" y="3067"/>
                    <a:pt x="13294" y="3040"/>
                    <a:pt x="13276" y="3033"/>
                  </a:cubicBezTo>
                  <a:close/>
                  <a:moveTo>
                    <a:pt x="13469" y="3033"/>
                  </a:moveTo>
                  <a:cubicBezTo>
                    <a:pt x="13449" y="3039"/>
                    <a:pt x="13434" y="3066"/>
                    <a:pt x="13434" y="3101"/>
                  </a:cubicBezTo>
                  <a:cubicBezTo>
                    <a:pt x="13434" y="3132"/>
                    <a:pt x="13447" y="3158"/>
                    <a:pt x="13464" y="3166"/>
                  </a:cubicBezTo>
                  <a:cubicBezTo>
                    <a:pt x="13464" y="3156"/>
                    <a:pt x="13462" y="3147"/>
                    <a:pt x="13462" y="3136"/>
                  </a:cubicBezTo>
                  <a:cubicBezTo>
                    <a:pt x="13462" y="3124"/>
                    <a:pt x="13463" y="3112"/>
                    <a:pt x="13464" y="3101"/>
                  </a:cubicBezTo>
                  <a:cubicBezTo>
                    <a:pt x="13465" y="3078"/>
                    <a:pt x="13466" y="3056"/>
                    <a:pt x="13469" y="3033"/>
                  </a:cubicBezTo>
                  <a:close/>
                  <a:moveTo>
                    <a:pt x="14312" y="3033"/>
                  </a:moveTo>
                  <a:cubicBezTo>
                    <a:pt x="14289" y="3033"/>
                    <a:pt x="14271" y="3064"/>
                    <a:pt x="14271" y="3102"/>
                  </a:cubicBezTo>
                  <a:cubicBezTo>
                    <a:pt x="14271" y="3140"/>
                    <a:pt x="14289" y="3170"/>
                    <a:pt x="14312" y="3170"/>
                  </a:cubicBezTo>
                  <a:cubicBezTo>
                    <a:pt x="14335" y="3170"/>
                    <a:pt x="14353" y="3140"/>
                    <a:pt x="14353" y="3102"/>
                  </a:cubicBezTo>
                  <a:cubicBezTo>
                    <a:pt x="14353" y="3064"/>
                    <a:pt x="14335" y="3033"/>
                    <a:pt x="14312" y="3033"/>
                  </a:cubicBezTo>
                  <a:close/>
                  <a:moveTo>
                    <a:pt x="15157" y="3033"/>
                  </a:moveTo>
                  <a:cubicBezTo>
                    <a:pt x="15134" y="3033"/>
                    <a:pt x="15116" y="3064"/>
                    <a:pt x="15116" y="3102"/>
                  </a:cubicBezTo>
                  <a:cubicBezTo>
                    <a:pt x="15116" y="3140"/>
                    <a:pt x="15134" y="3170"/>
                    <a:pt x="15157" y="3170"/>
                  </a:cubicBezTo>
                  <a:cubicBezTo>
                    <a:pt x="15179" y="3170"/>
                    <a:pt x="15198" y="3140"/>
                    <a:pt x="15198" y="3102"/>
                  </a:cubicBezTo>
                  <a:cubicBezTo>
                    <a:pt x="15198" y="3064"/>
                    <a:pt x="15179" y="3033"/>
                    <a:pt x="15157" y="3033"/>
                  </a:cubicBezTo>
                  <a:close/>
                  <a:moveTo>
                    <a:pt x="15364" y="3033"/>
                  </a:moveTo>
                  <a:cubicBezTo>
                    <a:pt x="15341" y="3033"/>
                    <a:pt x="15323" y="3064"/>
                    <a:pt x="15323" y="3102"/>
                  </a:cubicBezTo>
                  <a:cubicBezTo>
                    <a:pt x="15323" y="3140"/>
                    <a:pt x="15341" y="3170"/>
                    <a:pt x="15364" y="3170"/>
                  </a:cubicBezTo>
                  <a:cubicBezTo>
                    <a:pt x="15386" y="3170"/>
                    <a:pt x="15405" y="3140"/>
                    <a:pt x="15405" y="3102"/>
                  </a:cubicBezTo>
                  <a:cubicBezTo>
                    <a:pt x="15405" y="3064"/>
                    <a:pt x="15386" y="3033"/>
                    <a:pt x="15364" y="3033"/>
                  </a:cubicBezTo>
                  <a:close/>
                  <a:moveTo>
                    <a:pt x="15579" y="3033"/>
                  </a:moveTo>
                  <a:cubicBezTo>
                    <a:pt x="15556" y="3033"/>
                    <a:pt x="15538" y="3064"/>
                    <a:pt x="15538" y="3102"/>
                  </a:cubicBezTo>
                  <a:cubicBezTo>
                    <a:pt x="15538" y="3140"/>
                    <a:pt x="15556" y="3170"/>
                    <a:pt x="15579" y="3170"/>
                  </a:cubicBezTo>
                  <a:cubicBezTo>
                    <a:pt x="15601" y="3170"/>
                    <a:pt x="15620" y="3140"/>
                    <a:pt x="15620" y="3102"/>
                  </a:cubicBezTo>
                  <a:cubicBezTo>
                    <a:pt x="15620" y="3064"/>
                    <a:pt x="15601" y="3033"/>
                    <a:pt x="15579" y="3033"/>
                  </a:cubicBezTo>
                  <a:close/>
                  <a:moveTo>
                    <a:pt x="15786" y="3033"/>
                  </a:moveTo>
                  <a:cubicBezTo>
                    <a:pt x="15763" y="3033"/>
                    <a:pt x="15745" y="3064"/>
                    <a:pt x="15745" y="3102"/>
                  </a:cubicBezTo>
                  <a:cubicBezTo>
                    <a:pt x="15745" y="3140"/>
                    <a:pt x="15763" y="3170"/>
                    <a:pt x="15786" y="3170"/>
                  </a:cubicBezTo>
                  <a:cubicBezTo>
                    <a:pt x="15809" y="3170"/>
                    <a:pt x="15827" y="3140"/>
                    <a:pt x="15827" y="3102"/>
                  </a:cubicBezTo>
                  <a:cubicBezTo>
                    <a:pt x="15827" y="3064"/>
                    <a:pt x="15809" y="3033"/>
                    <a:pt x="15786" y="3033"/>
                  </a:cubicBezTo>
                  <a:close/>
                  <a:moveTo>
                    <a:pt x="15993" y="3033"/>
                  </a:moveTo>
                  <a:cubicBezTo>
                    <a:pt x="15971" y="3033"/>
                    <a:pt x="15952" y="3064"/>
                    <a:pt x="15952" y="3102"/>
                  </a:cubicBezTo>
                  <a:cubicBezTo>
                    <a:pt x="15952" y="3140"/>
                    <a:pt x="15971" y="3170"/>
                    <a:pt x="15993" y="3170"/>
                  </a:cubicBezTo>
                  <a:cubicBezTo>
                    <a:pt x="16016" y="3170"/>
                    <a:pt x="16034" y="3140"/>
                    <a:pt x="16034" y="3102"/>
                  </a:cubicBezTo>
                  <a:cubicBezTo>
                    <a:pt x="16034" y="3064"/>
                    <a:pt x="16016" y="3033"/>
                    <a:pt x="15993" y="3033"/>
                  </a:cubicBezTo>
                  <a:close/>
                  <a:moveTo>
                    <a:pt x="16208" y="3033"/>
                  </a:moveTo>
                  <a:cubicBezTo>
                    <a:pt x="16186" y="3033"/>
                    <a:pt x="16167" y="3064"/>
                    <a:pt x="16167" y="3102"/>
                  </a:cubicBezTo>
                  <a:cubicBezTo>
                    <a:pt x="16167" y="3140"/>
                    <a:pt x="16186" y="3170"/>
                    <a:pt x="16208" y="3170"/>
                  </a:cubicBezTo>
                  <a:cubicBezTo>
                    <a:pt x="16231" y="3170"/>
                    <a:pt x="16249" y="3140"/>
                    <a:pt x="16249" y="3102"/>
                  </a:cubicBezTo>
                  <a:cubicBezTo>
                    <a:pt x="16249" y="3064"/>
                    <a:pt x="16231" y="3033"/>
                    <a:pt x="16208" y="3033"/>
                  </a:cubicBezTo>
                  <a:close/>
                  <a:moveTo>
                    <a:pt x="16416" y="3033"/>
                  </a:moveTo>
                  <a:cubicBezTo>
                    <a:pt x="16393" y="3033"/>
                    <a:pt x="16375" y="3064"/>
                    <a:pt x="16375" y="3102"/>
                  </a:cubicBezTo>
                  <a:cubicBezTo>
                    <a:pt x="16375" y="3140"/>
                    <a:pt x="16393" y="3170"/>
                    <a:pt x="16416" y="3170"/>
                  </a:cubicBezTo>
                  <a:cubicBezTo>
                    <a:pt x="16438" y="3170"/>
                    <a:pt x="16457" y="3140"/>
                    <a:pt x="16457" y="3102"/>
                  </a:cubicBezTo>
                  <a:cubicBezTo>
                    <a:pt x="16457" y="3064"/>
                    <a:pt x="16438" y="3033"/>
                    <a:pt x="16416" y="3033"/>
                  </a:cubicBezTo>
                  <a:close/>
                  <a:moveTo>
                    <a:pt x="16623" y="3033"/>
                  </a:moveTo>
                  <a:cubicBezTo>
                    <a:pt x="16600" y="3033"/>
                    <a:pt x="16582" y="3064"/>
                    <a:pt x="16582" y="3102"/>
                  </a:cubicBezTo>
                  <a:cubicBezTo>
                    <a:pt x="16582" y="3140"/>
                    <a:pt x="16600" y="3170"/>
                    <a:pt x="16623" y="3170"/>
                  </a:cubicBezTo>
                  <a:cubicBezTo>
                    <a:pt x="16645" y="3170"/>
                    <a:pt x="16664" y="3140"/>
                    <a:pt x="16664" y="3102"/>
                  </a:cubicBezTo>
                  <a:cubicBezTo>
                    <a:pt x="16664" y="3064"/>
                    <a:pt x="16645" y="3033"/>
                    <a:pt x="16623" y="3033"/>
                  </a:cubicBezTo>
                  <a:close/>
                  <a:moveTo>
                    <a:pt x="16838" y="3033"/>
                  </a:moveTo>
                  <a:cubicBezTo>
                    <a:pt x="16815" y="3033"/>
                    <a:pt x="16797" y="3064"/>
                    <a:pt x="16797" y="3102"/>
                  </a:cubicBezTo>
                  <a:cubicBezTo>
                    <a:pt x="16797" y="3140"/>
                    <a:pt x="16815" y="3170"/>
                    <a:pt x="16838" y="3170"/>
                  </a:cubicBezTo>
                  <a:cubicBezTo>
                    <a:pt x="16860" y="3170"/>
                    <a:pt x="16879" y="3140"/>
                    <a:pt x="16879" y="3102"/>
                  </a:cubicBezTo>
                  <a:cubicBezTo>
                    <a:pt x="16879" y="3064"/>
                    <a:pt x="16860" y="3033"/>
                    <a:pt x="16838" y="3033"/>
                  </a:cubicBezTo>
                  <a:close/>
                  <a:moveTo>
                    <a:pt x="17045" y="3033"/>
                  </a:moveTo>
                  <a:cubicBezTo>
                    <a:pt x="17022" y="3033"/>
                    <a:pt x="17004" y="3064"/>
                    <a:pt x="17004" y="3102"/>
                  </a:cubicBezTo>
                  <a:cubicBezTo>
                    <a:pt x="17004" y="3140"/>
                    <a:pt x="17022" y="3170"/>
                    <a:pt x="17045" y="3170"/>
                  </a:cubicBezTo>
                  <a:cubicBezTo>
                    <a:pt x="17068" y="3170"/>
                    <a:pt x="17086" y="3140"/>
                    <a:pt x="17086" y="3102"/>
                  </a:cubicBezTo>
                  <a:cubicBezTo>
                    <a:pt x="17086" y="3064"/>
                    <a:pt x="17068" y="3033"/>
                    <a:pt x="17045" y="3033"/>
                  </a:cubicBezTo>
                  <a:close/>
                  <a:moveTo>
                    <a:pt x="17252" y="3033"/>
                  </a:moveTo>
                  <a:cubicBezTo>
                    <a:pt x="17230" y="3033"/>
                    <a:pt x="17211" y="3064"/>
                    <a:pt x="17211" y="3102"/>
                  </a:cubicBezTo>
                  <a:cubicBezTo>
                    <a:pt x="17211" y="3140"/>
                    <a:pt x="17230" y="3170"/>
                    <a:pt x="17252" y="3170"/>
                  </a:cubicBezTo>
                  <a:cubicBezTo>
                    <a:pt x="17275" y="3170"/>
                    <a:pt x="17293" y="3140"/>
                    <a:pt x="17293" y="3102"/>
                  </a:cubicBezTo>
                  <a:cubicBezTo>
                    <a:pt x="17293" y="3064"/>
                    <a:pt x="17275" y="3033"/>
                    <a:pt x="17252" y="3033"/>
                  </a:cubicBezTo>
                  <a:close/>
                  <a:moveTo>
                    <a:pt x="17467" y="3033"/>
                  </a:moveTo>
                  <a:cubicBezTo>
                    <a:pt x="17445" y="3033"/>
                    <a:pt x="17426" y="3064"/>
                    <a:pt x="17426" y="3102"/>
                  </a:cubicBezTo>
                  <a:cubicBezTo>
                    <a:pt x="17426" y="3140"/>
                    <a:pt x="17445" y="3170"/>
                    <a:pt x="17467" y="3170"/>
                  </a:cubicBezTo>
                  <a:cubicBezTo>
                    <a:pt x="17490" y="3170"/>
                    <a:pt x="17508" y="3140"/>
                    <a:pt x="17508" y="3102"/>
                  </a:cubicBezTo>
                  <a:cubicBezTo>
                    <a:pt x="17508" y="3064"/>
                    <a:pt x="17490" y="3033"/>
                    <a:pt x="17467" y="3033"/>
                  </a:cubicBezTo>
                  <a:close/>
                  <a:moveTo>
                    <a:pt x="17675" y="3033"/>
                  </a:moveTo>
                  <a:cubicBezTo>
                    <a:pt x="17652" y="3033"/>
                    <a:pt x="17634" y="3064"/>
                    <a:pt x="17634" y="3102"/>
                  </a:cubicBezTo>
                  <a:cubicBezTo>
                    <a:pt x="17634" y="3140"/>
                    <a:pt x="17652" y="3170"/>
                    <a:pt x="17675" y="3170"/>
                  </a:cubicBezTo>
                  <a:cubicBezTo>
                    <a:pt x="17697" y="3170"/>
                    <a:pt x="17716" y="3140"/>
                    <a:pt x="17716" y="3102"/>
                  </a:cubicBezTo>
                  <a:cubicBezTo>
                    <a:pt x="17716" y="3064"/>
                    <a:pt x="17697" y="3033"/>
                    <a:pt x="17675" y="3033"/>
                  </a:cubicBezTo>
                  <a:close/>
                  <a:moveTo>
                    <a:pt x="17882" y="3033"/>
                  </a:moveTo>
                  <a:cubicBezTo>
                    <a:pt x="17859" y="3033"/>
                    <a:pt x="17841" y="3064"/>
                    <a:pt x="17841" y="3102"/>
                  </a:cubicBezTo>
                  <a:cubicBezTo>
                    <a:pt x="17841" y="3140"/>
                    <a:pt x="17859" y="3170"/>
                    <a:pt x="17882" y="3170"/>
                  </a:cubicBezTo>
                  <a:cubicBezTo>
                    <a:pt x="17904" y="3170"/>
                    <a:pt x="17923" y="3140"/>
                    <a:pt x="17923" y="3102"/>
                  </a:cubicBezTo>
                  <a:cubicBezTo>
                    <a:pt x="17923" y="3064"/>
                    <a:pt x="17904" y="3033"/>
                    <a:pt x="17882" y="3033"/>
                  </a:cubicBezTo>
                  <a:close/>
                  <a:moveTo>
                    <a:pt x="18726" y="3033"/>
                  </a:moveTo>
                  <a:cubicBezTo>
                    <a:pt x="18704" y="3033"/>
                    <a:pt x="18685" y="3064"/>
                    <a:pt x="18685" y="3102"/>
                  </a:cubicBezTo>
                  <a:cubicBezTo>
                    <a:pt x="18685" y="3140"/>
                    <a:pt x="18704" y="3170"/>
                    <a:pt x="18726" y="3170"/>
                  </a:cubicBezTo>
                  <a:cubicBezTo>
                    <a:pt x="18749" y="3170"/>
                    <a:pt x="18767" y="3140"/>
                    <a:pt x="18767" y="3102"/>
                  </a:cubicBezTo>
                  <a:cubicBezTo>
                    <a:pt x="18767" y="3064"/>
                    <a:pt x="18749" y="3033"/>
                    <a:pt x="18726" y="3033"/>
                  </a:cubicBezTo>
                  <a:close/>
                  <a:moveTo>
                    <a:pt x="18934" y="3033"/>
                  </a:moveTo>
                  <a:cubicBezTo>
                    <a:pt x="18911" y="3033"/>
                    <a:pt x="18892" y="3064"/>
                    <a:pt x="18892" y="3102"/>
                  </a:cubicBezTo>
                  <a:cubicBezTo>
                    <a:pt x="18892" y="3140"/>
                    <a:pt x="18911" y="3170"/>
                    <a:pt x="18934" y="3170"/>
                  </a:cubicBezTo>
                  <a:cubicBezTo>
                    <a:pt x="18956" y="3170"/>
                    <a:pt x="18975" y="3140"/>
                    <a:pt x="18975" y="3102"/>
                  </a:cubicBezTo>
                  <a:cubicBezTo>
                    <a:pt x="18975" y="3064"/>
                    <a:pt x="18956" y="3033"/>
                    <a:pt x="18934" y="3033"/>
                  </a:cubicBezTo>
                  <a:close/>
                  <a:moveTo>
                    <a:pt x="19141" y="3033"/>
                  </a:moveTo>
                  <a:cubicBezTo>
                    <a:pt x="19118" y="3033"/>
                    <a:pt x="19100" y="3064"/>
                    <a:pt x="19100" y="3102"/>
                  </a:cubicBezTo>
                  <a:cubicBezTo>
                    <a:pt x="19100" y="3140"/>
                    <a:pt x="19118" y="3170"/>
                    <a:pt x="19141" y="3170"/>
                  </a:cubicBezTo>
                  <a:cubicBezTo>
                    <a:pt x="19163" y="3170"/>
                    <a:pt x="19182" y="3140"/>
                    <a:pt x="19182" y="3102"/>
                  </a:cubicBezTo>
                  <a:cubicBezTo>
                    <a:pt x="19182" y="3064"/>
                    <a:pt x="19163" y="3033"/>
                    <a:pt x="19141" y="3033"/>
                  </a:cubicBezTo>
                  <a:close/>
                  <a:moveTo>
                    <a:pt x="4897" y="3046"/>
                  </a:moveTo>
                  <a:cubicBezTo>
                    <a:pt x="4901" y="3060"/>
                    <a:pt x="4904" y="3074"/>
                    <a:pt x="4904" y="3089"/>
                  </a:cubicBezTo>
                  <a:cubicBezTo>
                    <a:pt x="4904" y="3091"/>
                    <a:pt x="4903" y="3094"/>
                    <a:pt x="4903" y="3097"/>
                  </a:cubicBezTo>
                  <a:cubicBezTo>
                    <a:pt x="4900" y="3121"/>
                    <a:pt x="4887" y="3149"/>
                    <a:pt x="4875" y="3164"/>
                  </a:cubicBezTo>
                  <a:cubicBezTo>
                    <a:pt x="4895" y="3160"/>
                    <a:pt x="4911" y="3132"/>
                    <a:pt x="4911" y="3097"/>
                  </a:cubicBezTo>
                  <a:cubicBezTo>
                    <a:pt x="4911" y="3077"/>
                    <a:pt x="4906" y="3059"/>
                    <a:pt x="4897" y="3046"/>
                  </a:cubicBezTo>
                  <a:close/>
                  <a:moveTo>
                    <a:pt x="14505" y="3046"/>
                  </a:moveTo>
                  <a:cubicBezTo>
                    <a:pt x="14494" y="3058"/>
                    <a:pt x="14486" y="3080"/>
                    <a:pt x="14486" y="3104"/>
                  </a:cubicBezTo>
                  <a:cubicBezTo>
                    <a:pt x="14486" y="3106"/>
                    <a:pt x="14486" y="3109"/>
                    <a:pt x="14487" y="3111"/>
                  </a:cubicBezTo>
                  <a:cubicBezTo>
                    <a:pt x="14487" y="3109"/>
                    <a:pt x="14487" y="3106"/>
                    <a:pt x="14488" y="3104"/>
                  </a:cubicBezTo>
                  <a:cubicBezTo>
                    <a:pt x="14493" y="3083"/>
                    <a:pt x="14500" y="3064"/>
                    <a:pt x="14505" y="3046"/>
                  </a:cubicBezTo>
                  <a:close/>
                  <a:moveTo>
                    <a:pt x="14922" y="3046"/>
                  </a:moveTo>
                  <a:cubicBezTo>
                    <a:pt x="14909" y="3058"/>
                    <a:pt x="14901" y="3080"/>
                    <a:pt x="14901" y="3106"/>
                  </a:cubicBezTo>
                  <a:cubicBezTo>
                    <a:pt x="14901" y="3144"/>
                    <a:pt x="14919" y="3174"/>
                    <a:pt x="14942" y="3174"/>
                  </a:cubicBezTo>
                  <a:cubicBezTo>
                    <a:pt x="14964" y="3174"/>
                    <a:pt x="14983" y="3144"/>
                    <a:pt x="14983" y="3106"/>
                  </a:cubicBezTo>
                  <a:cubicBezTo>
                    <a:pt x="14983" y="3083"/>
                    <a:pt x="14976" y="3063"/>
                    <a:pt x="14966" y="3051"/>
                  </a:cubicBezTo>
                  <a:cubicBezTo>
                    <a:pt x="14958" y="3053"/>
                    <a:pt x="14951" y="3053"/>
                    <a:pt x="14942" y="3051"/>
                  </a:cubicBezTo>
                  <a:cubicBezTo>
                    <a:pt x="14936" y="3050"/>
                    <a:pt x="14929" y="3048"/>
                    <a:pt x="14922" y="3046"/>
                  </a:cubicBezTo>
                  <a:close/>
                  <a:moveTo>
                    <a:pt x="4838" y="3059"/>
                  </a:moveTo>
                  <a:cubicBezTo>
                    <a:pt x="4832" y="3071"/>
                    <a:pt x="4829" y="3085"/>
                    <a:pt x="4829" y="3101"/>
                  </a:cubicBezTo>
                  <a:cubicBezTo>
                    <a:pt x="4829" y="3120"/>
                    <a:pt x="4833" y="3136"/>
                    <a:pt x="4840" y="3149"/>
                  </a:cubicBezTo>
                  <a:cubicBezTo>
                    <a:pt x="4839" y="3136"/>
                    <a:pt x="4840" y="3121"/>
                    <a:pt x="4840" y="3107"/>
                  </a:cubicBezTo>
                  <a:cubicBezTo>
                    <a:pt x="4840" y="3107"/>
                    <a:pt x="4839" y="3105"/>
                    <a:pt x="4839" y="3101"/>
                  </a:cubicBezTo>
                  <a:cubicBezTo>
                    <a:pt x="4839" y="3093"/>
                    <a:pt x="4838" y="3077"/>
                    <a:pt x="4838" y="3059"/>
                  </a:cubicBezTo>
                  <a:close/>
                  <a:moveTo>
                    <a:pt x="5324" y="3059"/>
                  </a:moveTo>
                  <a:cubicBezTo>
                    <a:pt x="5315" y="3078"/>
                    <a:pt x="5305" y="3092"/>
                    <a:pt x="5292" y="3093"/>
                  </a:cubicBezTo>
                  <a:cubicBezTo>
                    <a:pt x="5291" y="3094"/>
                    <a:pt x="5291" y="3094"/>
                    <a:pt x="5291" y="3094"/>
                  </a:cubicBezTo>
                  <a:cubicBezTo>
                    <a:pt x="5277" y="3094"/>
                    <a:pt x="5270" y="3074"/>
                    <a:pt x="5259" y="3061"/>
                  </a:cubicBezTo>
                  <a:cubicBezTo>
                    <a:pt x="5254" y="3072"/>
                    <a:pt x="5251" y="3086"/>
                    <a:pt x="5251" y="3101"/>
                  </a:cubicBezTo>
                  <a:cubicBezTo>
                    <a:pt x="5251" y="3139"/>
                    <a:pt x="5269" y="3169"/>
                    <a:pt x="5292" y="3169"/>
                  </a:cubicBezTo>
                  <a:cubicBezTo>
                    <a:pt x="5315" y="3169"/>
                    <a:pt x="5333" y="3139"/>
                    <a:pt x="5333" y="3101"/>
                  </a:cubicBezTo>
                  <a:cubicBezTo>
                    <a:pt x="5333" y="3085"/>
                    <a:pt x="5329" y="3071"/>
                    <a:pt x="5324" y="3059"/>
                  </a:cubicBezTo>
                  <a:close/>
                  <a:moveTo>
                    <a:pt x="14767" y="3072"/>
                  </a:moveTo>
                  <a:cubicBezTo>
                    <a:pt x="14761" y="3086"/>
                    <a:pt x="14756" y="3098"/>
                    <a:pt x="14751" y="3108"/>
                  </a:cubicBezTo>
                  <a:cubicBezTo>
                    <a:pt x="14744" y="3121"/>
                    <a:pt x="14738" y="3132"/>
                    <a:pt x="14732" y="3141"/>
                  </a:cubicBezTo>
                  <a:cubicBezTo>
                    <a:pt x="14723" y="3154"/>
                    <a:pt x="14716" y="3161"/>
                    <a:pt x="14709" y="3163"/>
                  </a:cubicBezTo>
                  <a:cubicBezTo>
                    <a:pt x="14715" y="3172"/>
                    <a:pt x="14724" y="3176"/>
                    <a:pt x="14732" y="3176"/>
                  </a:cubicBezTo>
                  <a:cubicBezTo>
                    <a:pt x="14755" y="3176"/>
                    <a:pt x="14773" y="3146"/>
                    <a:pt x="14773" y="3108"/>
                  </a:cubicBezTo>
                  <a:cubicBezTo>
                    <a:pt x="14773" y="3095"/>
                    <a:pt x="14771" y="3082"/>
                    <a:pt x="14767" y="3072"/>
                  </a:cubicBezTo>
                  <a:close/>
                  <a:moveTo>
                    <a:pt x="14567" y="3110"/>
                  </a:moveTo>
                  <a:cubicBezTo>
                    <a:pt x="14556" y="3124"/>
                    <a:pt x="14544" y="3138"/>
                    <a:pt x="14532" y="3151"/>
                  </a:cubicBezTo>
                  <a:cubicBezTo>
                    <a:pt x="14533" y="3157"/>
                    <a:pt x="14534" y="3163"/>
                    <a:pt x="14535" y="3169"/>
                  </a:cubicBezTo>
                  <a:cubicBezTo>
                    <a:pt x="14552" y="3163"/>
                    <a:pt x="14565" y="3139"/>
                    <a:pt x="14567" y="3110"/>
                  </a:cubicBezTo>
                  <a:close/>
                  <a:moveTo>
                    <a:pt x="18106" y="3123"/>
                  </a:moveTo>
                  <a:cubicBezTo>
                    <a:pt x="18105" y="3134"/>
                    <a:pt x="18104" y="3147"/>
                    <a:pt x="18102" y="3162"/>
                  </a:cubicBezTo>
                  <a:cubicBezTo>
                    <a:pt x="18113" y="3157"/>
                    <a:pt x="18121" y="3145"/>
                    <a:pt x="18127" y="3129"/>
                  </a:cubicBezTo>
                  <a:cubicBezTo>
                    <a:pt x="18120" y="3126"/>
                    <a:pt x="18114" y="3124"/>
                    <a:pt x="18106" y="3123"/>
                  </a:cubicBezTo>
                  <a:close/>
                  <a:moveTo>
                    <a:pt x="21053" y="3161"/>
                  </a:moveTo>
                  <a:cubicBezTo>
                    <a:pt x="21046" y="3162"/>
                    <a:pt x="21038" y="3165"/>
                    <a:pt x="21030" y="3170"/>
                  </a:cubicBezTo>
                  <a:cubicBezTo>
                    <a:pt x="21029" y="3171"/>
                    <a:pt x="21028" y="3171"/>
                    <a:pt x="21027" y="3172"/>
                  </a:cubicBezTo>
                  <a:cubicBezTo>
                    <a:pt x="21028" y="3172"/>
                    <a:pt x="21029" y="3173"/>
                    <a:pt x="21030" y="3173"/>
                  </a:cubicBezTo>
                  <a:cubicBezTo>
                    <a:pt x="21038" y="3173"/>
                    <a:pt x="21046" y="3169"/>
                    <a:pt x="21053" y="3161"/>
                  </a:cubicBezTo>
                  <a:close/>
                  <a:moveTo>
                    <a:pt x="2666" y="3213"/>
                  </a:moveTo>
                  <a:cubicBezTo>
                    <a:pt x="2644" y="3213"/>
                    <a:pt x="2625" y="3243"/>
                    <a:pt x="2625" y="3281"/>
                  </a:cubicBezTo>
                  <a:cubicBezTo>
                    <a:pt x="2625" y="3306"/>
                    <a:pt x="2634" y="3328"/>
                    <a:pt x="2646" y="3340"/>
                  </a:cubicBezTo>
                  <a:cubicBezTo>
                    <a:pt x="2665" y="3326"/>
                    <a:pt x="2687" y="3310"/>
                    <a:pt x="2707" y="3293"/>
                  </a:cubicBezTo>
                  <a:cubicBezTo>
                    <a:pt x="2707" y="3289"/>
                    <a:pt x="2707" y="3285"/>
                    <a:pt x="2707" y="3281"/>
                  </a:cubicBezTo>
                  <a:cubicBezTo>
                    <a:pt x="2707" y="3243"/>
                    <a:pt x="2689" y="3213"/>
                    <a:pt x="2666" y="3213"/>
                  </a:cubicBezTo>
                  <a:close/>
                  <a:moveTo>
                    <a:pt x="2877" y="3213"/>
                  </a:moveTo>
                  <a:cubicBezTo>
                    <a:pt x="2866" y="3213"/>
                    <a:pt x="2856" y="3221"/>
                    <a:pt x="2848" y="3233"/>
                  </a:cubicBezTo>
                  <a:cubicBezTo>
                    <a:pt x="2859" y="3261"/>
                    <a:pt x="2889" y="3303"/>
                    <a:pt x="2908" y="3303"/>
                  </a:cubicBezTo>
                  <a:cubicBezTo>
                    <a:pt x="2911" y="3303"/>
                    <a:pt x="2913" y="3303"/>
                    <a:pt x="2916" y="3303"/>
                  </a:cubicBezTo>
                  <a:cubicBezTo>
                    <a:pt x="2917" y="3296"/>
                    <a:pt x="2918" y="3289"/>
                    <a:pt x="2918" y="3281"/>
                  </a:cubicBezTo>
                  <a:cubicBezTo>
                    <a:pt x="2918" y="3243"/>
                    <a:pt x="2900" y="3213"/>
                    <a:pt x="2877" y="3213"/>
                  </a:cubicBezTo>
                  <a:close/>
                  <a:moveTo>
                    <a:pt x="3081" y="3213"/>
                  </a:moveTo>
                  <a:cubicBezTo>
                    <a:pt x="3058" y="3213"/>
                    <a:pt x="3040" y="3243"/>
                    <a:pt x="3040" y="3281"/>
                  </a:cubicBezTo>
                  <a:cubicBezTo>
                    <a:pt x="3040" y="3319"/>
                    <a:pt x="3058" y="3349"/>
                    <a:pt x="3081" y="3349"/>
                  </a:cubicBezTo>
                  <a:cubicBezTo>
                    <a:pt x="3104" y="3349"/>
                    <a:pt x="3122" y="3319"/>
                    <a:pt x="3122" y="3281"/>
                  </a:cubicBezTo>
                  <a:cubicBezTo>
                    <a:pt x="3122" y="3243"/>
                    <a:pt x="3104" y="3213"/>
                    <a:pt x="3081" y="3213"/>
                  </a:cubicBezTo>
                  <a:close/>
                  <a:moveTo>
                    <a:pt x="3296" y="3213"/>
                  </a:moveTo>
                  <a:cubicBezTo>
                    <a:pt x="3273" y="3213"/>
                    <a:pt x="3255" y="3243"/>
                    <a:pt x="3255" y="3281"/>
                  </a:cubicBezTo>
                  <a:cubicBezTo>
                    <a:pt x="3255" y="3319"/>
                    <a:pt x="3273" y="3349"/>
                    <a:pt x="3296" y="3349"/>
                  </a:cubicBezTo>
                  <a:cubicBezTo>
                    <a:pt x="3319" y="3349"/>
                    <a:pt x="3337" y="3319"/>
                    <a:pt x="3337" y="3281"/>
                  </a:cubicBezTo>
                  <a:cubicBezTo>
                    <a:pt x="3337" y="3243"/>
                    <a:pt x="3319" y="3213"/>
                    <a:pt x="3296" y="3213"/>
                  </a:cubicBezTo>
                  <a:close/>
                  <a:moveTo>
                    <a:pt x="3500" y="3213"/>
                  </a:moveTo>
                  <a:cubicBezTo>
                    <a:pt x="3479" y="3216"/>
                    <a:pt x="3462" y="3245"/>
                    <a:pt x="3462" y="3281"/>
                  </a:cubicBezTo>
                  <a:cubicBezTo>
                    <a:pt x="3462" y="3318"/>
                    <a:pt x="3481" y="3349"/>
                    <a:pt x="3503" y="3349"/>
                  </a:cubicBezTo>
                  <a:cubicBezTo>
                    <a:pt x="3526" y="3349"/>
                    <a:pt x="3544" y="3318"/>
                    <a:pt x="3544" y="3281"/>
                  </a:cubicBezTo>
                  <a:cubicBezTo>
                    <a:pt x="3544" y="3257"/>
                    <a:pt x="3537" y="3236"/>
                    <a:pt x="3526" y="3223"/>
                  </a:cubicBezTo>
                  <a:cubicBezTo>
                    <a:pt x="3523" y="3225"/>
                    <a:pt x="3521" y="3226"/>
                    <a:pt x="3517" y="3226"/>
                  </a:cubicBezTo>
                  <a:cubicBezTo>
                    <a:pt x="3509" y="3226"/>
                    <a:pt x="3504" y="3221"/>
                    <a:pt x="3500" y="3213"/>
                  </a:cubicBezTo>
                  <a:close/>
                  <a:moveTo>
                    <a:pt x="3711" y="3213"/>
                  </a:moveTo>
                  <a:cubicBezTo>
                    <a:pt x="3688" y="3213"/>
                    <a:pt x="3669" y="3243"/>
                    <a:pt x="3669" y="3281"/>
                  </a:cubicBezTo>
                  <a:cubicBezTo>
                    <a:pt x="3669" y="3319"/>
                    <a:pt x="3688" y="3349"/>
                    <a:pt x="3711" y="3349"/>
                  </a:cubicBezTo>
                  <a:cubicBezTo>
                    <a:pt x="3722" y="3349"/>
                    <a:pt x="3732" y="3342"/>
                    <a:pt x="3740" y="3329"/>
                  </a:cubicBezTo>
                  <a:cubicBezTo>
                    <a:pt x="3739" y="3328"/>
                    <a:pt x="3739" y="3327"/>
                    <a:pt x="3739" y="3325"/>
                  </a:cubicBezTo>
                  <a:cubicBezTo>
                    <a:pt x="3739" y="3289"/>
                    <a:pt x="3733" y="3253"/>
                    <a:pt x="3724" y="3217"/>
                  </a:cubicBezTo>
                  <a:cubicBezTo>
                    <a:pt x="3720" y="3214"/>
                    <a:pt x="3715" y="3213"/>
                    <a:pt x="3711" y="3213"/>
                  </a:cubicBezTo>
                  <a:close/>
                  <a:moveTo>
                    <a:pt x="4133" y="3213"/>
                  </a:moveTo>
                  <a:cubicBezTo>
                    <a:pt x="4110" y="3213"/>
                    <a:pt x="4092" y="3243"/>
                    <a:pt x="4092" y="3281"/>
                  </a:cubicBezTo>
                  <a:cubicBezTo>
                    <a:pt x="4092" y="3292"/>
                    <a:pt x="4093" y="3301"/>
                    <a:pt x="4096" y="3310"/>
                  </a:cubicBezTo>
                  <a:cubicBezTo>
                    <a:pt x="4099" y="3311"/>
                    <a:pt x="4101" y="3312"/>
                    <a:pt x="4105" y="3312"/>
                  </a:cubicBezTo>
                  <a:cubicBezTo>
                    <a:pt x="4124" y="3312"/>
                    <a:pt x="4128" y="3261"/>
                    <a:pt x="4147" y="3248"/>
                  </a:cubicBezTo>
                  <a:cubicBezTo>
                    <a:pt x="4153" y="3243"/>
                    <a:pt x="4159" y="3240"/>
                    <a:pt x="4164" y="3237"/>
                  </a:cubicBezTo>
                  <a:cubicBezTo>
                    <a:pt x="4156" y="3222"/>
                    <a:pt x="4145" y="3213"/>
                    <a:pt x="4133" y="3213"/>
                  </a:cubicBezTo>
                  <a:close/>
                  <a:moveTo>
                    <a:pt x="4348" y="3213"/>
                  </a:moveTo>
                  <a:cubicBezTo>
                    <a:pt x="4325" y="3213"/>
                    <a:pt x="4307" y="3243"/>
                    <a:pt x="4307" y="3281"/>
                  </a:cubicBezTo>
                  <a:cubicBezTo>
                    <a:pt x="4307" y="3319"/>
                    <a:pt x="4325" y="3349"/>
                    <a:pt x="4348" y="3349"/>
                  </a:cubicBezTo>
                  <a:cubicBezTo>
                    <a:pt x="4370" y="3349"/>
                    <a:pt x="4389" y="3319"/>
                    <a:pt x="4389" y="3281"/>
                  </a:cubicBezTo>
                  <a:cubicBezTo>
                    <a:pt x="4389" y="3243"/>
                    <a:pt x="4370" y="3213"/>
                    <a:pt x="4348" y="3213"/>
                  </a:cubicBezTo>
                  <a:close/>
                  <a:moveTo>
                    <a:pt x="4762" y="3213"/>
                  </a:moveTo>
                  <a:cubicBezTo>
                    <a:pt x="4740" y="3213"/>
                    <a:pt x="4721" y="3243"/>
                    <a:pt x="4721" y="3281"/>
                  </a:cubicBezTo>
                  <a:cubicBezTo>
                    <a:pt x="4721" y="3306"/>
                    <a:pt x="4730" y="3328"/>
                    <a:pt x="4742" y="3340"/>
                  </a:cubicBezTo>
                  <a:cubicBezTo>
                    <a:pt x="4747" y="3343"/>
                    <a:pt x="4752" y="3345"/>
                    <a:pt x="4756" y="3348"/>
                  </a:cubicBezTo>
                  <a:cubicBezTo>
                    <a:pt x="4758" y="3349"/>
                    <a:pt x="4760" y="3349"/>
                    <a:pt x="4762" y="3349"/>
                  </a:cubicBezTo>
                  <a:cubicBezTo>
                    <a:pt x="4785" y="3349"/>
                    <a:pt x="4803" y="3319"/>
                    <a:pt x="4803" y="3281"/>
                  </a:cubicBezTo>
                  <a:cubicBezTo>
                    <a:pt x="4803" y="3243"/>
                    <a:pt x="4785" y="3213"/>
                    <a:pt x="4762" y="3213"/>
                  </a:cubicBezTo>
                  <a:close/>
                  <a:moveTo>
                    <a:pt x="4977" y="3213"/>
                  </a:moveTo>
                  <a:cubicBezTo>
                    <a:pt x="4955" y="3213"/>
                    <a:pt x="4936" y="3243"/>
                    <a:pt x="4936" y="3281"/>
                  </a:cubicBezTo>
                  <a:cubicBezTo>
                    <a:pt x="4936" y="3319"/>
                    <a:pt x="4955" y="3349"/>
                    <a:pt x="4977" y="3349"/>
                  </a:cubicBezTo>
                  <a:cubicBezTo>
                    <a:pt x="5000" y="3349"/>
                    <a:pt x="5018" y="3319"/>
                    <a:pt x="5018" y="3281"/>
                  </a:cubicBezTo>
                  <a:cubicBezTo>
                    <a:pt x="5018" y="3243"/>
                    <a:pt x="5000" y="3213"/>
                    <a:pt x="4977" y="3213"/>
                  </a:cubicBezTo>
                  <a:close/>
                  <a:moveTo>
                    <a:pt x="5184" y="3213"/>
                  </a:moveTo>
                  <a:cubicBezTo>
                    <a:pt x="5162" y="3213"/>
                    <a:pt x="5143" y="3243"/>
                    <a:pt x="5143" y="3281"/>
                  </a:cubicBezTo>
                  <a:cubicBezTo>
                    <a:pt x="5143" y="3319"/>
                    <a:pt x="5162" y="3349"/>
                    <a:pt x="5184" y="3349"/>
                  </a:cubicBezTo>
                  <a:cubicBezTo>
                    <a:pt x="5207" y="3349"/>
                    <a:pt x="5225" y="3319"/>
                    <a:pt x="5225" y="3281"/>
                  </a:cubicBezTo>
                  <a:cubicBezTo>
                    <a:pt x="5225" y="3243"/>
                    <a:pt x="5207" y="3213"/>
                    <a:pt x="5184" y="3213"/>
                  </a:cubicBezTo>
                  <a:close/>
                  <a:moveTo>
                    <a:pt x="5392" y="3213"/>
                  </a:moveTo>
                  <a:cubicBezTo>
                    <a:pt x="5369" y="3213"/>
                    <a:pt x="5351" y="3243"/>
                    <a:pt x="5351" y="3281"/>
                  </a:cubicBezTo>
                  <a:cubicBezTo>
                    <a:pt x="5351" y="3319"/>
                    <a:pt x="5369" y="3349"/>
                    <a:pt x="5392" y="3349"/>
                  </a:cubicBezTo>
                  <a:cubicBezTo>
                    <a:pt x="5414" y="3349"/>
                    <a:pt x="5433" y="3319"/>
                    <a:pt x="5433" y="3281"/>
                  </a:cubicBezTo>
                  <a:cubicBezTo>
                    <a:pt x="5433" y="3243"/>
                    <a:pt x="5414" y="3213"/>
                    <a:pt x="5392" y="3213"/>
                  </a:cubicBezTo>
                  <a:close/>
                  <a:moveTo>
                    <a:pt x="5605" y="3213"/>
                  </a:moveTo>
                  <a:cubicBezTo>
                    <a:pt x="5583" y="3214"/>
                    <a:pt x="5566" y="3244"/>
                    <a:pt x="5566" y="3281"/>
                  </a:cubicBezTo>
                  <a:cubicBezTo>
                    <a:pt x="5566" y="3318"/>
                    <a:pt x="5584" y="3349"/>
                    <a:pt x="5607" y="3349"/>
                  </a:cubicBezTo>
                  <a:cubicBezTo>
                    <a:pt x="5629" y="3349"/>
                    <a:pt x="5648" y="3318"/>
                    <a:pt x="5648" y="3281"/>
                  </a:cubicBezTo>
                  <a:cubicBezTo>
                    <a:pt x="5648" y="3275"/>
                    <a:pt x="5647" y="3269"/>
                    <a:pt x="5646" y="3263"/>
                  </a:cubicBezTo>
                  <a:cubicBezTo>
                    <a:pt x="5629" y="3254"/>
                    <a:pt x="5616" y="3236"/>
                    <a:pt x="5605" y="3213"/>
                  </a:cubicBezTo>
                  <a:close/>
                  <a:moveTo>
                    <a:pt x="7073" y="3213"/>
                  </a:moveTo>
                  <a:cubicBezTo>
                    <a:pt x="7050" y="3213"/>
                    <a:pt x="7032" y="3243"/>
                    <a:pt x="7032" y="3281"/>
                  </a:cubicBezTo>
                  <a:cubicBezTo>
                    <a:pt x="7032" y="3319"/>
                    <a:pt x="7050" y="3349"/>
                    <a:pt x="7073" y="3349"/>
                  </a:cubicBezTo>
                  <a:cubicBezTo>
                    <a:pt x="7096" y="3349"/>
                    <a:pt x="7114" y="3319"/>
                    <a:pt x="7114" y="3281"/>
                  </a:cubicBezTo>
                  <a:cubicBezTo>
                    <a:pt x="7114" y="3243"/>
                    <a:pt x="7096" y="3213"/>
                    <a:pt x="7073" y="3213"/>
                  </a:cubicBezTo>
                  <a:close/>
                  <a:moveTo>
                    <a:pt x="7280" y="3213"/>
                  </a:moveTo>
                  <a:cubicBezTo>
                    <a:pt x="7258" y="3213"/>
                    <a:pt x="7239" y="3243"/>
                    <a:pt x="7239" y="3281"/>
                  </a:cubicBezTo>
                  <a:cubicBezTo>
                    <a:pt x="7239" y="3319"/>
                    <a:pt x="7258" y="3349"/>
                    <a:pt x="7280" y="3349"/>
                  </a:cubicBezTo>
                  <a:cubicBezTo>
                    <a:pt x="7303" y="3349"/>
                    <a:pt x="7321" y="3319"/>
                    <a:pt x="7321" y="3281"/>
                  </a:cubicBezTo>
                  <a:cubicBezTo>
                    <a:pt x="7321" y="3243"/>
                    <a:pt x="7303" y="3213"/>
                    <a:pt x="7280" y="3213"/>
                  </a:cubicBezTo>
                  <a:close/>
                  <a:moveTo>
                    <a:pt x="7495" y="3213"/>
                  </a:moveTo>
                  <a:cubicBezTo>
                    <a:pt x="7473" y="3213"/>
                    <a:pt x="7454" y="3243"/>
                    <a:pt x="7454" y="3281"/>
                  </a:cubicBezTo>
                  <a:cubicBezTo>
                    <a:pt x="7454" y="3319"/>
                    <a:pt x="7473" y="3349"/>
                    <a:pt x="7495" y="3349"/>
                  </a:cubicBezTo>
                  <a:cubicBezTo>
                    <a:pt x="7518" y="3349"/>
                    <a:pt x="7536" y="3319"/>
                    <a:pt x="7536" y="3281"/>
                  </a:cubicBezTo>
                  <a:cubicBezTo>
                    <a:pt x="7536" y="3243"/>
                    <a:pt x="7518" y="3213"/>
                    <a:pt x="7495" y="3213"/>
                  </a:cubicBezTo>
                  <a:close/>
                  <a:moveTo>
                    <a:pt x="7702" y="3213"/>
                  </a:moveTo>
                  <a:cubicBezTo>
                    <a:pt x="7680" y="3213"/>
                    <a:pt x="7661" y="3243"/>
                    <a:pt x="7661" y="3281"/>
                  </a:cubicBezTo>
                  <a:cubicBezTo>
                    <a:pt x="7661" y="3319"/>
                    <a:pt x="7680" y="3349"/>
                    <a:pt x="7702" y="3349"/>
                  </a:cubicBezTo>
                  <a:cubicBezTo>
                    <a:pt x="7725" y="3349"/>
                    <a:pt x="7743" y="3319"/>
                    <a:pt x="7743" y="3281"/>
                  </a:cubicBezTo>
                  <a:cubicBezTo>
                    <a:pt x="7743" y="3243"/>
                    <a:pt x="7725" y="3213"/>
                    <a:pt x="7702" y="3213"/>
                  </a:cubicBezTo>
                  <a:close/>
                  <a:moveTo>
                    <a:pt x="7910" y="3213"/>
                  </a:moveTo>
                  <a:cubicBezTo>
                    <a:pt x="7887" y="3213"/>
                    <a:pt x="7869" y="3243"/>
                    <a:pt x="7869" y="3281"/>
                  </a:cubicBezTo>
                  <a:cubicBezTo>
                    <a:pt x="7869" y="3319"/>
                    <a:pt x="7887" y="3349"/>
                    <a:pt x="7910" y="3349"/>
                  </a:cubicBezTo>
                  <a:cubicBezTo>
                    <a:pt x="7932" y="3349"/>
                    <a:pt x="7951" y="3319"/>
                    <a:pt x="7951" y="3281"/>
                  </a:cubicBezTo>
                  <a:cubicBezTo>
                    <a:pt x="7951" y="3243"/>
                    <a:pt x="7932" y="3213"/>
                    <a:pt x="7910" y="3213"/>
                  </a:cubicBezTo>
                  <a:close/>
                  <a:moveTo>
                    <a:pt x="8125" y="3213"/>
                  </a:moveTo>
                  <a:cubicBezTo>
                    <a:pt x="8102" y="3213"/>
                    <a:pt x="8084" y="3243"/>
                    <a:pt x="8084" y="3281"/>
                  </a:cubicBezTo>
                  <a:cubicBezTo>
                    <a:pt x="8084" y="3319"/>
                    <a:pt x="8102" y="3349"/>
                    <a:pt x="8125" y="3349"/>
                  </a:cubicBezTo>
                  <a:cubicBezTo>
                    <a:pt x="8147" y="3349"/>
                    <a:pt x="8166" y="3319"/>
                    <a:pt x="8166" y="3281"/>
                  </a:cubicBezTo>
                  <a:cubicBezTo>
                    <a:pt x="8166" y="3243"/>
                    <a:pt x="8147" y="3213"/>
                    <a:pt x="8125" y="3213"/>
                  </a:cubicBezTo>
                  <a:close/>
                  <a:moveTo>
                    <a:pt x="8332" y="3213"/>
                  </a:moveTo>
                  <a:cubicBezTo>
                    <a:pt x="8309" y="3213"/>
                    <a:pt x="8291" y="3243"/>
                    <a:pt x="8291" y="3281"/>
                  </a:cubicBezTo>
                  <a:cubicBezTo>
                    <a:pt x="8291" y="3319"/>
                    <a:pt x="8309" y="3349"/>
                    <a:pt x="8332" y="3349"/>
                  </a:cubicBezTo>
                  <a:cubicBezTo>
                    <a:pt x="8355" y="3349"/>
                    <a:pt x="8373" y="3319"/>
                    <a:pt x="8373" y="3281"/>
                  </a:cubicBezTo>
                  <a:cubicBezTo>
                    <a:pt x="8373" y="3243"/>
                    <a:pt x="8355" y="3213"/>
                    <a:pt x="8332" y="3213"/>
                  </a:cubicBezTo>
                  <a:close/>
                  <a:moveTo>
                    <a:pt x="8539" y="3213"/>
                  </a:moveTo>
                  <a:cubicBezTo>
                    <a:pt x="8517" y="3213"/>
                    <a:pt x="8498" y="3243"/>
                    <a:pt x="8498" y="3281"/>
                  </a:cubicBezTo>
                  <a:cubicBezTo>
                    <a:pt x="8498" y="3319"/>
                    <a:pt x="8517" y="3349"/>
                    <a:pt x="8539" y="3349"/>
                  </a:cubicBezTo>
                  <a:cubicBezTo>
                    <a:pt x="8549" y="3349"/>
                    <a:pt x="8558" y="3344"/>
                    <a:pt x="8565" y="3334"/>
                  </a:cubicBezTo>
                  <a:cubicBezTo>
                    <a:pt x="8559" y="3313"/>
                    <a:pt x="8546" y="3294"/>
                    <a:pt x="8546" y="3248"/>
                  </a:cubicBezTo>
                  <a:cubicBezTo>
                    <a:pt x="8556" y="3260"/>
                    <a:pt x="8565" y="3251"/>
                    <a:pt x="8575" y="3249"/>
                  </a:cubicBezTo>
                  <a:cubicBezTo>
                    <a:pt x="8568" y="3227"/>
                    <a:pt x="8555" y="3213"/>
                    <a:pt x="8539" y="3213"/>
                  </a:cubicBezTo>
                  <a:close/>
                  <a:moveTo>
                    <a:pt x="8754" y="3213"/>
                  </a:moveTo>
                  <a:cubicBezTo>
                    <a:pt x="8732" y="3213"/>
                    <a:pt x="8713" y="3243"/>
                    <a:pt x="8713" y="3281"/>
                  </a:cubicBezTo>
                  <a:cubicBezTo>
                    <a:pt x="8713" y="3319"/>
                    <a:pt x="8732" y="3349"/>
                    <a:pt x="8754" y="3349"/>
                  </a:cubicBezTo>
                  <a:cubicBezTo>
                    <a:pt x="8775" y="3349"/>
                    <a:pt x="8792" y="3324"/>
                    <a:pt x="8794" y="3290"/>
                  </a:cubicBezTo>
                  <a:cubicBezTo>
                    <a:pt x="8788" y="3264"/>
                    <a:pt x="8781" y="3241"/>
                    <a:pt x="8771" y="3219"/>
                  </a:cubicBezTo>
                  <a:cubicBezTo>
                    <a:pt x="8766" y="3215"/>
                    <a:pt x="8760" y="3213"/>
                    <a:pt x="8754" y="3213"/>
                  </a:cubicBezTo>
                  <a:close/>
                  <a:moveTo>
                    <a:pt x="13367" y="3213"/>
                  </a:moveTo>
                  <a:cubicBezTo>
                    <a:pt x="13347" y="3213"/>
                    <a:pt x="13330" y="3238"/>
                    <a:pt x="13327" y="3270"/>
                  </a:cubicBezTo>
                  <a:cubicBezTo>
                    <a:pt x="13338" y="3285"/>
                    <a:pt x="13340" y="3307"/>
                    <a:pt x="13341" y="3333"/>
                  </a:cubicBezTo>
                  <a:cubicBezTo>
                    <a:pt x="13348" y="3343"/>
                    <a:pt x="13357" y="3349"/>
                    <a:pt x="13367" y="3349"/>
                  </a:cubicBezTo>
                  <a:cubicBezTo>
                    <a:pt x="13390" y="3349"/>
                    <a:pt x="13408" y="3319"/>
                    <a:pt x="13408" y="3281"/>
                  </a:cubicBezTo>
                  <a:cubicBezTo>
                    <a:pt x="13408" y="3243"/>
                    <a:pt x="13390" y="3213"/>
                    <a:pt x="13367" y="3213"/>
                  </a:cubicBezTo>
                  <a:close/>
                  <a:moveTo>
                    <a:pt x="14212" y="3213"/>
                  </a:moveTo>
                  <a:cubicBezTo>
                    <a:pt x="14190" y="3213"/>
                    <a:pt x="14171" y="3243"/>
                    <a:pt x="14171" y="3281"/>
                  </a:cubicBezTo>
                  <a:cubicBezTo>
                    <a:pt x="14171" y="3319"/>
                    <a:pt x="14190" y="3349"/>
                    <a:pt x="14212" y="3349"/>
                  </a:cubicBezTo>
                  <a:cubicBezTo>
                    <a:pt x="14235" y="3349"/>
                    <a:pt x="14253" y="3319"/>
                    <a:pt x="14253" y="3281"/>
                  </a:cubicBezTo>
                  <a:cubicBezTo>
                    <a:pt x="14253" y="3243"/>
                    <a:pt x="14235" y="3213"/>
                    <a:pt x="14212" y="3213"/>
                  </a:cubicBezTo>
                  <a:close/>
                  <a:moveTo>
                    <a:pt x="14420" y="3213"/>
                  </a:moveTo>
                  <a:cubicBezTo>
                    <a:pt x="14397" y="3213"/>
                    <a:pt x="14379" y="3243"/>
                    <a:pt x="14379" y="3281"/>
                  </a:cubicBezTo>
                  <a:cubicBezTo>
                    <a:pt x="14379" y="3319"/>
                    <a:pt x="14397" y="3349"/>
                    <a:pt x="14420" y="3349"/>
                  </a:cubicBezTo>
                  <a:cubicBezTo>
                    <a:pt x="14442" y="3349"/>
                    <a:pt x="14461" y="3319"/>
                    <a:pt x="14461" y="3281"/>
                  </a:cubicBezTo>
                  <a:cubicBezTo>
                    <a:pt x="14461" y="3243"/>
                    <a:pt x="14442" y="3213"/>
                    <a:pt x="14420" y="3213"/>
                  </a:cubicBezTo>
                  <a:close/>
                  <a:moveTo>
                    <a:pt x="14627" y="3213"/>
                  </a:moveTo>
                  <a:cubicBezTo>
                    <a:pt x="14604" y="3213"/>
                    <a:pt x="14586" y="3243"/>
                    <a:pt x="14586" y="3281"/>
                  </a:cubicBezTo>
                  <a:cubicBezTo>
                    <a:pt x="14586" y="3319"/>
                    <a:pt x="14604" y="3349"/>
                    <a:pt x="14627" y="3349"/>
                  </a:cubicBezTo>
                  <a:cubicBezTo>
                    <a:pt x="14649" y="3349"/>
                    <a:pt x="14668" y="3319"/>
                    <a:pt x="14668" y="3281"/>
                  </a:cubicBezTo>
                  <a:cubicBezTo>
                    <a:pt x="14668" y="3243"/>
                    <a:pt x="14649" y="3213"/>
                    <a:pt x="14627" y="3213"/>
                  </a:cubicBezTo>
                  <a:close/>
                  <a:moveTo>
                    <a:pt x="14842" y="3213"/>
                  </a:moveTo>
                  <a:cubicBezTo>
                    <a:pt x="14819" y="3213"/>
                    <a:pt x="14801" y="3243"/>
                    <a:pt x="14801" y="3281"/>
                  </a:cubicBezTo>
                  <a:cubicBezTo>
                    <a:pt x="14801" y="3319"/>
                    <a:pt x="14819" y="3349"/>
                    <a:pt x="14842" y="3349"/>
                  </a:cubicBezTo>
                  <a:cubicBezTo>
                    <a:pt x="14864" y="3349"/>
                    <a:pt x="14883" y="3319"/>
                    <a:pt x="14883" y="3281"/>
                  </a:cubicBezTo>
                  <a:cubicBezTo>
                    <a:pt x="14883" y="3243"/>
                    <a:pt x="14864" y="3213"/>
                    <a:pt x="14842" y="3213"/>
                  </a:cubicBezTo>
                  <a:close/>
                  <a:moveTo>
                    <a:pt x="15049" y="3213"/>
                  </a:moveTo>
                  <a:cubicBezTo>
                    <a:pt x="15026" y="3213"/>
                    <a:pt x="15008" y="3243"/>
                    <a:pt x="15008" y="3281"/>
                  </a:cubicBezTo>
                  <a:cubicBezTo>
                    <a:pt x="15008" y="3319"/>
                    <a:pt x="15026" y="3349"/>
                    <a:pt x="15049" y="3349"/>
                  </a:cubicBezTo>
                  <a:cubicBezTo>
                    <a:pt x="15072" y="3349"/>
                    <a:pt x="15090" y="3319"/>
                    <a:pt x="15090" y="3281"/>
                  </a:cubicBezTo>
                  <a:cubicBezTo>
                    <a:pt x="15090" y="3243"/>
                    <a:pt x="15072" y="3213"/>
                    <a:pt x="15049" y="3213"/>
                  </a:cubicBezTo>
                  <a:close/>
                  <a:moveTo>
                    <a:pt x="15256" y="3213"/>
                  </a:moveTo>
                  <a:cubicBezTo>
                    <a:pt x="15234" y="3213"/>
                    <a:pt x="15215" y="3243"/>
                    <a:pt x="15215" y="3281"/>
                  </a:cubicBezTo>
                  <a:cubicBezTo>
                    <a:pt x="15215" y="3319"/>
                    <a:pt x="15234" y="3349"/>
                    <a:pt x="15256" y="3349"/>
                  </a:cubicBezTo>
                  <a:cubicBezTo>
                    <a:pt x="15279" y="3349"/>
                    <a:pt x="15297" y="3319"/>
                    <a:pt x="15297" y="3281"/>
                  </a:cubicBezTo>
                  <a:cubicBezTo>
                    <a:pt x="15297" y="3243"/>
                    <a:pt x="15279" y="3213"/>
                    <a:pt x="15256" y="3213"/>
                  </a:cubicBezTo>
                  <a:close/>
                  <a:moveTo>
                    <a:pt x="15471" y="3213"/>
                  </a:moveTo>
                  <a:cubicBezTo>
                    <a:pt x="15449" y="3213"/>
                    <a:pt x="15430" y="3243"/>
                    <a:pt x="15430" y="3281"/>
                  </a:cubicBezTo>
                  <a:cubicBezTo>
                    <a:pt x="15430" y="3319"/>
                    <a:pt x="15449" y="3349"/>
                    <a:pt x="15471" y="3349"/>
                  </a:cubicBezTo>
                  <a:cubicBezTo>
                    <a:pt x="15494" y="3349"/>
                    <a:pt x="15512" y="3319"/>
                    <a:pt x="15512" y="3281"/>
                  </a:cubicBezTo>
                  <a:cubicBezTo>
                    <a:pt x="15512" y="3243"/>
                    <a:pt x="15494" y="3213"/>
                    <a:pt x="15471" y="3213"/>
                  </a:cubicBezTo>
                  <a:close/>
                  <a:moveTo>
                    <a:pt x="15679" y="3213"/>
                  </a:moveTo>
                  <a:cubicBezTo>
                    <a:pt x="15656" y="3213"/>
                    <a:pt x="15638" y="3243"/>
                    <a:pt x="15638" y="3281"/>
                  </a:cubicBezTo>
                  <a:cubicBezTo>
                    <a:pt x="15638" y="3319"/>
                    <a:pt x="15656" y="3349"/>
                    <a:pt x="15679" y="3349"/>
                  </a:cubicBezTo>
                  <a:cubicBezTo>
                    <a:pt x="15701" y="3349"/>
                    <a:pt x="15720" y="3319"/>
                    <a:pt x="15720" y="3281"/>
                  </a:cubicBezTo>
                  <a:cubicBezTo>
                    <a:pt x="15720" y="3243"/>
                    <a:pt x="15701" y="3213"/>
                    <a:pt x="15679" y="3213"/>
                  </a:cubicBezTo>
                  <a:close/>
                  <a:moveTo>
                    <a:pt x="15894" y="3213"/>
                  </a:moveTo>
                  <a:cubicBezTo>
                    <a:pt x="15871" y="3213"/>
                    <a:pt x="15853" y="3243"/>
                    <a:pt x="15853" y="3281"/>
                  </a:cubicBezTo>
                  <a:cubicBezTo>
                    <a:pt x="15853" y="3319"/>
                    <a:pt x="15871" y="3349"/>
                    <a:pt x="15894" y="3349"/>
                  </a:cubicBezTo>
                  <a:cubicBezTo>
                    <a:pt x="15916" y="3349"/>
                    <a:pt x="15935" y="3319"/>
                    <a:pt x="15935" y="3281"/>
                  </a:cubicBezTo>
                  <a:cubicBezTo>
                    <a:pt x="15935" y="3243"/>
                    <a:pt x="15916" y="3213"/>
                    <a:pt x="15894" y="3213"/>
                  </a:cubicBezTo>
                  <a:close/>
                  <a:moveTo>
                    <a:pt x="16101" y="3213"/>
                  </a:moveTo>
                  <a:cubicBezTo>
                    <a:pt x="16078" y="3213"/>
                    <a:pt x="16060" y="3243"/>
                    <a:pt x="16060" y="3281"/>
                  </a:cubicBezTo>
                  <a:cubicBezTo>
                    <a:pt x="16060" y="3319"/>
                    <a:pt x="16078" y="3349"/>
                    <a:pt x="16101" y="3349"/>
                  </a:cubicBezTo>
                  <a:cubicBezTo>
                    <a:pt x="16123" y="3349"/>
                    <a:pt x="16142" y="3319"/>
                    <a:pt x="16142" y="3281"/>
                  </a:cubicBezTo>
                  <a:cubicBezTo>
                    <a:pt x="16142" y="3243"/>
                    <a:pt x="16123" y="3213"/>
                    <a:pt x="16101" y="3213"/>
                  </a:cubicBezTo>
                  <a:close/>
                  <a:moveTo>
                    <a:pt x="16308" y="3213"/>
                  </a:moveTo>
                  <a:cubicBezTo>
                    <a:pt x="16285" y="3213"/>
                    <a:pt x="16267" y="3243"/>
                    <a:pt x="16267" y="3281"/>
                  </a:cubicBezTo>
                  <a:cubicBezTo>
                    <a:pt x="16267" y="3319"/>
                    <a:pt x="16285" y="3349"/>
                    <a:pt x="16308" y="3349"/>
                  </a:cubicBezTo>
                  <a:cubicBezTo>
                    <a:pt x="16331" y="3349"/>
                    <a:pt x="16349" y="3319"/>
                    <a:pt x="16349" y="3281"/>
                  </a:cubicBezTo>
                  <a:cubicBezTo>
                    <a:pt x="16349" y="3243"/>
                    <a:pt x="16331" y="3213"/>
                    <a:pt x="16308" y="3213"/>
                  </a:cubicBezTo>
                  <a:close/>
                  <a:moveTo>
                    <a:pt x="16523" y="3213"/>
                  </a:moveTo>
                  <a:cubicBezTo>
                    <a:pt x="16500" y="3213"/>
                    <a:pt x="16482" y="3243"/>
                    <a:pt x="16482" y="3281"/>
                  </a:cubicBezTo>
                  <a:cubicBezTo>
                    <a:pt x="16482" y="3319"/>
                    <a:pt x="16500" y="3349"/>
                    <a:pt x="16523" y="3349"/>
                  </a:cubicBezTo>
                  <a:cubicBezTo>
                    <a:pt x="16546" y="3349"/>
                    <a:pt x="16564" y="3319"/>
                    <a:pt x="16564" y="3281"/>
                  </a:cubicBezTo>
                  <a:cubicBezTo>
                    <a:pt x="16564" y="3243"/>
                    <a:pt x="16546" y="3213"/>
                    <a:pt x="16523" y="3213"/>
                  </a:cubicBezTo>
                  <a:close/>
                  <a:moveTo>
                    <a:pt x="16730" y="3213"/>
                  </a:moveTo>
                  <a:cubicBezTo>
                    <a:pt x="16708" y="3213"/>
                    <a:pt x="16689" y="3243"/>
                    <a:pt x="16689" y="3281"/>
                  </a:cubicBezTo>
                  <a:cubicBezTo>
                    <a:pt x="16689" y="3319"/>
                    <a:pt x="16708" y="3349"/>
                    <a:pt x="16730" y="3349"/>
                  </a:cubicBezTo>
                  <a:cubicBezTo>
                    <a:pt x="16753" y="3349"/>
                    <a:pt x="16771" y="3319"/>
                    <a:pt x="16771" y="3281"/>
                  </a:cubicBezTo>
                  <a:cubicBezTo>
                    <a:pt x="16771" y="3243"/>
                    <a:pt x="16753" y="3213"/>
                    <a:pt x="16730" y="3213"/>
                  </a:cubicBezTo>
                  <a:close/>
                  <a:moveTo>
                    <a:pt x="16938" y="3213"/>
                  </a:moveTo>
                  <a:cubicBezTo>
                    <a:pt x="16915" y="3213"/>
                    <a:pt x="16897" y="3243"/>
                    <a:pt x="16897" y="3281"/>
                  </a:cubicBezTo>
                  <a:cubicBezTo>
                    <a:pt x="16897" y="3319"/>
                    <a:pt x="16915" y="3349"/>
                    <a:pt x="16938" y="3349"/>
                  </a:cubicBezTo>
                  <a:cubicBezTo>
                    <a:pt x="16960" y="3349"/>
                    <a:pt x="16979" y="3319"/>
                    <a:pt x="16979" y="3281"/>
                  </a:cubicBezTo>
                  <a:cubicBezTo>
                    <a:pt x="16979" y="3243"/>
                    <a:pt x="16960" y="3213"/>
                    <a:pt x="16938" y="3213"/>
                  </a:cubicBezTo>
                  <a:close/>
                  <a:moveTo>
                    <a:pt x="17153" y="3213"/>
                  </a:moveTo>
                  <a:cubicBezTo>
                    <a:pt x="17130" y="3213"/>
                    <a:pt x="17111" y="3243"/>
                    <a:pt x="17111" y="3281"/>
                  </a:cubicBezTo>
                  <a:cubicBezTo>
                    <a:pt x="17111" y="3319"/>
                    <a:pt x="17130" y="3349"/>
                    <a:pt x="17153" y="3349"/>
                  </a:cubicBezTo>
                  <a:cubicBezTo>
                    <a:pt x="17175" y="3349"/>
                    <a:pt x="17194" y="3319"/>
                    <a:pt x="17194" y="3281"/>
                  </a:cubicBezTo>
                  <a:cubicBezTo>
                    <a:pt x="17194" y="3243"/>
                    <a:pt x="17175" y="3213"/>
                    <a:pt x="17153" y="3213"/>
                  </a:cubicBezTo>
                  <a:close/>
                  <a:moveTo>
                    <a:pt x="17360" y="3213"/>
                  </a:moveTo>
                  <a:cubicBezTo>
                    <a:pt x="17337" y="3213"/>
                    <a:pt x="17319" y="3243"/>
                    <a:pt x="17319" y="3281"/>
                  </a:cubicBezTo>
                  <a:cubicBezTo>
                    <a:pt x="17319" y="3319"/>
                    <a:pt x="17337" y="3349"/>
                    <a:pt x="17360" y="3349"/>
                  </a:cubicBezTo>
                  <a:cubicBezTo>
                    <a:pt x="17382" y="3349"/>
                    <a:pt x="17401" y="3319"/>
                    <a:pt x="17401" y="3281"/>
                  </a:cubicBezTo>
                  <a:cubicBezTo>
                    <a:pt x="17401" y="3243"/>
                    <a:pt x="17382" y="3213"/>
                    <a:pt x="17360" y="3213"/>
                  </a:cubicBezTo>
                  <a:close/>
                  <a:moveTo>
                    <a:pt x="17567" y="3213"/>
                  </a:moveTo>
                  <a:cubicBezTo>
                    <a:pt x="17544" y="3213"/>
                    <a:pt x="17526" y="3243"/>
                    <a:pt x="17526" y="3281"/>
                  </a:cubicBezTo>
                  <a:cubicBezTo>
                    <a:pt x="17526" y="3319"/>
                    <a:pt x="17544" y="3349"/>
                    <a:pt x="17567" y="3349"/>
                  </a:cubicBezTo>
                  <a:cubicBezTo>
                    <a:pt x="17590" y="3349"/>
                    <a:pt x="17608" y="3319"/>
                    <a:pt x="17608" y="3281"/>
                  </a:cubicBezTo>
                  <a:cubicBezTo>
                    <a:pt x="17608" y="3243"/>
                    <a:pt x="17590" y="3213"/>
                    <a:pt x="17567" y="3213"/>
                  </a:cubicBezTo>
                  <a:close/>
                  <a:moveTo>
                    <a:pt x="17782" y="3213"/>
                  </a:moveTo>
                  <a:cubicBezTo>
                    <a:pt x="17759" y="3213"/>
                    <a:pt x="17741" y="3243"/>
                    <a:pt x="17741" y="3281"/>
                  </a:cubicBezTo>
                  <a:cubicBezTo>
                    <a:pt x="17741" y="3319"/>
                    <a:pt x="17759" y="3349"/>
                    <a:pt x="17782" y="3349"/>
                  </a:cubicBezTo>
                  <a:cubicBezTo>
                    <a:pt x="17805" y="3349"/>
                    <a:pt x="17823" y="3319"/>
                    <a:pt x="17823" y="3281"/>
                  </a:cubicBezTo>
                  <a:cubicBezTo>
                    <a:pt x="17823" y="3243"/>
                    <a:pt x="17805" y="3213"/>
                    <a:pt x="17782" y="3213"/>
                  </a:cubicBezTo>
                  <a:close/>
                  <a:moveTo>
                    <a:pt x="18197" y="3213"/>
                  </a:moveTo>
                  <a:cubicBezTo>
                    <a:pt x="18174" y="3213"/>
                    <a:pt x="18156" y="3243"/>
                    <a:pt x="18156" y="3281"/>
                  </a:cubicBezTo>
                  <a:cubicBezTo>
                    <a:pt x="18156" y="3319"/>
                    <a:pt x="18174" y="3349"/>
                    <a:pt x="18197" y="3349"/>
                  </a:cubicBezTo>
                  <a:cubicBezTo>
                    <a:pt x="18219" y="3349"/>
                    <a:pt x="18238" y="3319"/>
                    <a:pt x="18238" y="3281"/>
                  </a:cubicBezTo>
                  <a:cubicBezTo>
                    <a:pt x="18238" y="3264"/>
                    <a:pt x="18234" y="3248"/>
                    <a:pt x="18227" y="3235"/>
                  </a:cubicBezTo>
                  <a:cubicBezTo>
                    <a:pt x="18216" y="3231"/>
                    <a:pt x="18207" y="3223"/>
                    <a:pt x="18198" y="3213"/>
                  </a:cubicBezTo>
                  <a:cubicBezTo>
                    <a:pt x="18198" y="3213"/>
                    <a:pt x="18197" y="3213"/>
                    <a:pt x="18197" y="3213"/>
                  </a:cubicBezTo>
                  <a:close/>
                  <a:moveTo>
                    <a:pt x="18619" y="3213"/>
                  </a:moveTo>
                  <a:cubicBezTo>
                    <a:pt x="18608" y="3213"/>
                    <a:pt x="18598" y="3220"/>
                    <a:pt x="18590" y="3232"/>
                  </a:cubicBezTo>
                  <a:cubicBezTo>
                    <a:pt x="18590" y="3235"/>
                    <a:pt x="18590" y="3237"/>
                    <a:pt x="18590" y="3239"/>
                  </a:cubicBezTo>
                  <a:lnTo>
                    <a:pt x="18586" y="3239"/>
                  </a:lnTo>
                  <a:cubicBezTo>
                    <a:pt x="18581" y="3251"/>
                    <a:pt x="18578" y="3265"/>
                    <a:pt x="18578" y="3281"/>
                  </a:cubicBezTo>
                  <a:cubicBezTo>
                    <a:pt x="18578" y="3319"/>
                    <a:pt x="18596" y="3349"/>
                    <a:pt x="18619" y="3349"/>
                  </a:cubicBezTo>
                  <a:cubicBezTo>
                    <a:pt x="18641" y="3349"/>
                    <a:pt x="18660" y="3319"/>
                    <a:pt x="18660" y="3281"/>
                  </a:cubicBezTo>
                  <a:cubicBezTo>
                    <a:pt x="18660" y="3243"/>
                    <a:pt x="18641" y="3213"/>
                    <a:pt x="18619" y="3213"/>
                  </a:cubicBezTo>
                  <a:close/>
                  <a:moveTo>
                    <a:pt x="18826" y="3213"/>
                  </a:moveTo>
                  <a:cubicBezTo>
                    <a:pt x="18803" y="3213"/>
                    <a:pt x="18785" y="3243"/>
                    <a:pt x="18785" y="3281"/>
                  </a:cubicBezTo>
                  <a:cubicBezTo>
                    <a:pt x="18785" y="3319"/>
                    <a:pt x="18803" y="3349"/>
                    <a:pt x="18826" y="3349"/>
                  </a:cubicBezTo>
                  <a:cubicBezTo>
                    <a:pt x="18849" y="3349"/>
                    <a:pt x="18867" y="3319"/>
                    <a:pt x="18867" y="3281"/>
                  </a:cubicBezTo>
                  <a:cubicBezTo>
                    <a:pt x="18867" y="3243"/>
                    <a:pt x="18849" y="3213"/>
                    <a:pt x="18826" y="3213"/>
                  </a:cubicBezTo>
                  <a:close/>
                  <a:moveTo>
                    <a:pt x="19041" y="3213"/>
                  </a:moveTo>
                  <a:cubicBezTo>
                    <a:pt x="19018" y="3213"/>
                    <a:pt x="19000" y="3243"/>
                    <a:pt x="19000" y="3281"/>
                  </a:cubicBezTo>
                  <a:cubicBezTo>
                    <a:pt x="19000" y="3319"/>
                    <a:pt x="19018" y="3349"/>
                    <a:pt x="19041" y="3349"/>
                  </a:cubicBezTo>
                  <a:cubicBezTo>
                    <a:pt x="19064" y="3349"/>
                    <a:pt x="19082" y="3319"/>
                    <a:pt x="19082" y="3281"/>
                  </a:cubicBezTo>
                  <a:cubicBezTo>
                    <a:pt x="19082" y="3243"/>
                    <a:pt x="19064" y="3213"/>
                    <a:pt x="19041" y="3213"/>
                  </a:cubicBezTo>
                  <a:close/>
                  <a:moveTo>
                    <a:pt x="19248" y="3213"/>
                  </a:moveTo>
                  <a:cubicBezTo>
                    <a:pt x="19226" y="3213"/>
                    <a:pt x="19207" y="3243"/>
                    <a:pt x="19207" y="3281"/>
                  </a:cubicBezTo>
                  <a:cubicBezTo>
                    <a:pt x="19207" y="3319"/>
                    <a:pt x="19226" y="3349"/>
                    <a:pt x="19248" y="3349"/>
                  </a:cubicBezTo>
                  <a:cubicBezTo>
                    <a:pt x="19271" y="3349"/>
                    <a:pt x="19289" y="3319"/>
                    <a:pt x="19289" y="3281"/>
                  </a:cubicBezTo>
                  <a:cubicBezTo>
                    <a:pt x="19289" y="3243"/>
                    <a:pt x="19271" y="3213"/>
                    <a:pt x="19248" y="3213"/>
                  </a:cubicBezTo>
                  <a:close/>
                  <a:moveTo>
                    <a:pt x="21137" y="3213"/>
                  </a:moveTo>
                  <a:cubicBezTo>
                    <a:pt x="21114" y="3213"/>
                    <a:pt x="21096" y="3243"/>
                    <a:pt x="21096" y="3281"/>
                  </a:cubicBezTo>
                  <a:cubicBezTo>
                    <a:pt x="21096" y="3296"/>
                    <a:pt x="21099" y="3310"/>
                    <a:pt x="21104" y="3322"/>
                  </a:cubicBezTo>
                  <a:cubicBezTo>
                    <a:pt x="21140" y="3310"/>
                    <a:pt x="21169" y="3292"/>
                    <a:pt x="21169" y="3269"/>
                  </a:cubicBezTo>
                  <a:cubicBezTo>
                    <a:pt x="21169" y="3249"/>
                    <a:pt x="21161" y="3231"/>
                    <a:pt x="21149" y="3216"/>
                  </a:cubicBezTo>
                  <a:cubicBezTo>
                    <a:pt x="21145" y="3214"/>
                    <a:pt x="21141" y="3213"/>
                    <a:pt x="21137" y="3213"/>
                  </a:cubicBezTo>
                  <a:close/>
                  <a:moveTo>
                    <a:pt x="17966" y="3225"/>
                  </a:moveTo>
                  <a:cubicBezTo>
                    <a:pt x="17956" y="3238"/>
                    <a:pt x="17948" y="3259"/>
                    <a:pt x="17948" y="3282"/>
                  </a:cubicBezTo>
                  <a:cubicBezTo>
                    <a:pt x="17948" y="3320"/>
                    <a:pt x="17967" y="3351"/>
                    <a:pt x="17989" y="3351"/>
                  </a:cubicBezTo>
                  <a:cubicBezTo>
                    <a:pt x="18004" y="3351"/>
                    <a:pt x="18017" y="3337"/>
                    <a:pt x="18025" y="3316"/>
                  </a:cubicBezTo>
                  <a:cubicBezTo>
                    <a:pt x="18000" y="3300"/>
                    <a:pt x="17981" y="3267"/>
                    <a:pt x="17966" y="3225"/>
                  </a:cubicBezTo>
                  <a:close/>
                  <a:moveTo>
                    <a:pt x="18379" y="3238"/>
                  </a:moveTo>
                  <a:cubicBezTo>
                    <a:pt x="18374" y="3250"/>
                    <a:pt x="18370" y="3264"/>
                    <a:pt x="18370" y="3280"/>
                  </a:cubicBezTo>
                  <a:cubicBezTo>
                    <a:pt x="18370" y="3318"/>
                    <a:pt x="18389" y="3348"/>
                    <a:pt x="18412" y="3348"/>
                  </a:cubicBezTo>
                  <a:cubicBezTo>
                    <a:pt x="18434" y="3348"/>
                    <a:pt x="18453" y="3318"/>
                    <a:pt x="18453" y="3280"/>
                  </a:cubicBezTo>
                  <a:cubicBezTo>
                    <a:pt x="18453" y="3264"/>
                    <a:pt x="18449" y="3250"/>
                    <a:pt x="18444" y="3238"/>
                  </a:cubicBezTo>
                  <a:cubicBezTo>
                    <a:pt x="18444" y="3238"/>
                    <a:pt x="18379" y="3238"/>
                    <a:pt x="18379" y="3238"/>
                  </a:cubicBezTo>
                  <a:close/>
                  <a:moveTo>
                    <a:pt x="20967" y="3251"/>
                  </a:moveTo>
                  <a:cubicBezTo>
                    <a:pt x="20961" y="3266"/>
                    <a:pt x="20958" y="3282"/>
                    <a:pt x="20958" y="3297"/>
                  </a:cubicBezTo>
                  <a:cubicBezTo>
                    <a:pt x="20958" y="3304"/>
                    <a:pt x="20959" y="3310"/>
                    <a:pt x="20960" y="3317"/>
                  </a:cubicBezTo>
                  <a:cubicBezTo>
                    <a:pt x="20966" y="3305"/>
                    <a:pt x="20970" y="3290"/>
                    <a:pt x="20970" y="3274"/>
                  </a:cubicBezTo>
                  <a:cubicBezTo>
                    <a:pt x="20970" y="3266"/>
                    <a:pt x="20969" y="3258"/>
                    <a:pt x="20967" y="3251"/>
                  </a:cubicBezTo>
                  <a:close/>
                  <a:moveTo>
                    <a:pt x="19629" y="3277"/>
                  </a:moveTo>
                  <a:cubicBezTo>
                    <a:pt x="19631" y="3313"/>
                    <a:pt x="19648" y="3341"/>
                    <a:pt x="19670" y="3341"/>
                  </a:cubicBezTo>
                  <a:cubicBezTo>
                    <a:pt x="19687" y="3341"/>
                    <a:pt x="19700" y="3325"/>
                    <a:pt x="19707" y="3302"/>
                  </a:cubicBezTo>
                  <a:cubicBezTo>
                    <a:pt x="19684" y="3289"/>
                    <a:pt x="19659" y="3281"/>
                    <a:pt x="19629" y="3277"/>
                  </a:cubicBezTo>
                  <a:close/>
                  <a:moveTo>
                    <a:pt x="5773" y="3289"/>
                  </a:moveTo>
                  <a:cubicBezTo>
                    <a:pt x="5775" y="3307"/>
                    <a:pt x="5781" y="3322"/>
                    <a:pt x="5789" y="3333"/>
                  </a:cubicBezTo>
                  <a:cubicBezTo>
                    <a:pt x="5788" y="3313"/>
                    <a:pt x="5781" y="3299"/>
                    <a:pt x="5773" y="3289"/>
                  </a:cubicBezTo>
                  <a:close/>
                  <a:moveTo>
                    <a:pt x="19501" y="3289"/>
                  </a:moveTo>
                  <a:cubicBezTo>
                    <a:pt x="19474" y="3295"/>
                    <a:pt x="19447" y="3299"/>
                    <a:pt x="19422" y="3299"/>
                  </a:cubicBezTo>
                  <a:cubicBezTo>
                    <a:pt x="19428" y="3326"/>
                    <a:pt x="19443" y="3345"/>
                    <a:pt x="19461" y="3345"/>
                  </a:cubicBezTo>
                  <a:cubicBezTo>
                    <a:pt x="19481" y="3345"/>
                    <a:pt x="19498" y="3321"/>
                    <a:pt x="19501" y="3289"/>
                  </a:cubicBezTo>
                  <a:close/>
                  <a:moveTo>
                    <a:pt x="576" y="3328"/>
                  </a:moveTo>
                  <a:cubicBezTo>
                    <a:pt x="567" y="3328"/>
                    <a:pt x="560" y="3333"/>
                    <a:pt x="553" y="3341"/>
                  </a:cubicBezTo>
                  <a:cubicBezTo>
                    <a:pt x="556" y="3343"/>
                    <a:pt x="560" y="3344"/>
                    <a:pt x="564" y="3344"/>
                  </a:cubicBezTo>
                  <a:cubicBezTo>
                    <a:pt x="573" y="3344"/>
                    <a:pt x="581" y="3339"/>
                    <a:pt x="588" y="3331"/>
                  </a:cubicBezTo>
                  <a:cubicBezTo>
                    <a:pt x="584" y="3329"/>
                    <a:pt x="580" y="3328"/>
                    <a:pt x="576" y="3328"/>
                  </a:cubicBezTo>
                  <a:close/>
                  <a:moveTo>
                    <a:pt x="2981" y="3379"/>
                  </a:moveTo>
                  <a:cubicBezTo>
                    <a:pt x="2959" y="3379"/>
                    <a:pt x="2940" y="3410"/>
                    <a:pt x="2940" y="3447"/>
                  </a:cubicBezTo>
                  <a:cubicBezTo>
                    <a:pt x="2940" y="3455"/>
                    <a:pt x="2941" y="3461"/>
                    <a:pt x="2942" y="3467"/>
                  </a:cubicBezTo>
                  <a:cubicBezTo>
                    <a:pt x="2954" y="3471"/>
                    <a:pt x="2968" y="3473"/>
                    <a:pt x="2981" y="3473"/>
                  </a:cubicBezTo>
                  <a:cubicBezTo>
                    <a:pt x="2994" y="3473"/>
                    <a:pt x="3007" y="3471"/>
                    <a:pt x="3020" y="3470"/>
                  </a:cubicBezTo>
                  <a:cubicBezTo>
                    <a:pt x="3021" y="3463"/>
                    <a:pt x="3022" y="3455"/>
                    <a:pt x="3022" y="3447"/>
                  </a:cubicBezTo>
                  <a:cubicBezTo>
                    <a:pt x="3022" y="3410"/>
                    <a:pt x="3004" y="3379"/>
                    <a:pt x="2981" y="3379"/>
                  </a:cubicBezTo>
                  <a:close/>
                  <a:moveTo>
                    <a:pt x="3188" y="3379"/>
                  </a:moveTo>
                  <a:cubicBezTo>
                    <a:pt x="3166" y="3379"/>
                    <a:pt x="3147" y="3410"/>
                    <a:pt x="3147" y="3447"/>
                  </a:cubicBezTo>
                  <a:cubicBezTo>
                    <a:pt x="3147" y="3454"/>
                    <a:pt x="3148" y="3460"/>
                    <a:pt x="3149" y="3465"/>
                  </a:cubicBezTo>
                  <a:lnTo>
                    <a:pt x="3171" y="3465"/>
                  </a:lnTo>
                  <a:cubicBezTo>
                    <a:pt x="3177" y="3465"/>
                    <a:pt x="3183" y="3468"/>
                    <a:pt x="3188" y="3471"/>
                  </a:cubicBezTo>
                  <a:cubicBezTo>
                    <a:pt x="3199" y="3477"/>
                    <a:pt x="3208" y="3488"/>
                    <a:pt x="3216" y="3498"/>
                  </a:cubicBezTo>
                  <a:cubicBezTo>
                    <a:pt x="3224" y="3485"/>
                    <a:pt x="3230" y="3467"/>
                    <a:pt x="3230" y="3447"/>
                  </a:cubicBezTo>
                  <a:cubicBezTo>
                    <a:pt x="3230" y="3410"/>
                    <a:pt x="3211" y="3379"/>
                    <a:pt x="3188" y="3379"/>
                  </a:cubicBezTo>
                  <a:close/>
                  <a:moveTo>
                    <a:pt x="3396" y="3379"/>
                  </a:moveTo>
                  <a:cubicBezTo>
                    <a:pt x="3373" y="3379"/>
                    <a:pt x="3355" y="3410"/>
                    <a:pt x="3355" y="3447"/>
                  </a:cubicBezTo>
                  <a:cubicBezTo>
                    <a:pt x="3355" y="3485"/>
                    <a:pt x="3373" y="3516"/>
                    <a:pt x="3396" y="3516"/>
                  </a:cubicBezTo>
                  <a:cubicBezTo>
                    <a:pt x="3418" y="3516"/>
                    <a:pt x="3437" y="3485"/>
                    <a:pt x="3437" y="3447"/>
                  </a:cubicBezTo>
                  <a:cubicBezTo>
                    <a:pt x="3437" y="3410"/>
                    <a:pt x="3418" y="3379"/>
                    <a:pt x="3396" y="3379"/>
                  </a:cubicBezTo>
                  <a:close/>
                  <a:moveTo>
                    <a:pt x="3611" y="3379"/>
                  </a:moveTo>
                  <a:cubicBezTo>
                    <a:pt x="3588" y="3379"/>
                    <a:pt x="3570" y="3410"/>
                    <a:pt x="3570" y="3447"/>
                  </a:cubicBezTo>
                  <a:cubicBezTo>
                    <a:pt x="3570" y="3485"/>
                    <a:pt x="3588" y="3516"/>
                    <a:pt x="3611" y="3516"/>
                  </a:cubicBezTo>
                  <a:cubicBezTo>
                    <a:pt x="3633" y="3516"/>
                    <a:pt x="3652" y="3485"/>
                    <a:pt x="3652" y="3447"/>
                  </a:cubicBezTo>
                  <a:cubicBezTo>
                    <a:pt x="3652" y="3410"/>
                    <a:pt x="3633" y="3379"/>
                    <a:pt x="3611" y="3379"/>
                  </a:cubicBezTo>
                  <a:close/>
                  <a:moveTo>
                    <a:pt x="4239" y="3379"/>
                  </a:moveTo>
                  <a:cubicBezTo>
                    <a:pt x="4239" y="3381"/>
                    <a:pt x="4240" y="3382"/>
                    <a:pt x="4240" y="3384"/>
                  </a:cubicBezTo>
                  <a:cubicBezTo>
                    <a:pt x="4245" y="3404"/>
                    <a:pt x="4251" y="3422"/>
                    <a:pt x="4252" y="3447"/>
                  </a:cubicBezTo>
                  <a:cubicBezTo>
                    <a:pt x="4252" y="3449"/>
                    <a:pt x="4252" y="3451"/>
                    <a:pt x="4252" y="3453"/>
                  </a:cubicBezTo>
                  <a:cubicBezTo>
                    <a:pt x="4252" y="3472"/>
                    <a:pt x="4246" y="3482"/>
                    <a:pt x="4240" y="3493"/>
                  </a:cubicBezTo>
                  <a:cubicBezTo>
                    <a:pt x="4236" y="3499"/>
                    <a:pt x="4233" y="3505"/>
                    <a:pt x="4230" y="3513"/>
                  </a:cubicBezTo>
                  <a:cubicBezTo>
                    <a:pt x="4233" y="3515"/>
                    <a:pt x="4236" y="3516"/>
                    <a:pt x="4240" y="3516"/>
                  </a:cubicBezTo>
                  <a:cubicBezTo>
                    <a:pt x="4263" y="3516"/>
                    <a:pt x="4281" y="3485"/>
                    <a:pt x="4281" y="3447"/>
                  </a:cubicBezTo>
                  <a:cubicBezTo>
                    <a:pt x="4281" y="3410"/>
                    <a:pt x="4263" y="3379"/>
                    <a:pt x="4240" y="3379"/>
                  </a:cubicBezTo>
                  <a:cubicBezTo>
                    <a:pt x="4240" y="3379"/>
                    <a:pt x="4239" y="3379"/>
                    <a:pt x="4239" y="3379"/>
                  </a:cubicBezTo>
                  <a:close/>
                  <a:moveTo>
                    <a:pt x="4444" y="3379"/>
                  </a:moveTo>
                  <a:cubicBezTo>
                    <a:pt x="4423" y="3382"/>
                    <a:pt x="4406" y="3411"/>
                    <a:pt x="4406" y="3447"/>
                  </a:cubicBezTo>
                  <a:cubicBezTo>
                    <a:pt x="4406" y="3485"/>
                    <a:pt x="4425" y="3515"/>
                    <a:pt x="4447" y="3515"/>
                  </a:cubicBezTo>
                  <a:cubicBezTo>
                    <a:pt x="4463" y="3515"/>
                    <a:pt x="4477" y="3500"/>
                    <a:pt x="4483" y="3479"/>
                  </a:cubicBezTo>
                  <a:cubicBezTo>
                    <a:pt x="4474" y="3468"/>
                    <a:pt x="4464" y="3459"/>
                    <a:pt x="4457" y="3447"/>
                  </a:cubicBezTo>
                  <a:cubicBezTo>
                    <a:pt x="4452" y="3439"/>
                    <a:pt x="4449" y="3429"/>
                    <a:pt x="4447" y="3418"/>
                  </a:cubicBezTo>
                  <a:cubicBezTo>
                    <a:pt x="4447" y="3415"/>
                    <a:pt x="4446" y="3413"/>
                    <a:pt x="4446" y="3409"/>
                  </a:cubicBezTo>
                  <a:cubicBezTo>
                    <a:pt x="4446" y="3399"/>
                    <a:pt x="4445" y="3389"/>
                    <a:pt x="4444" y="3379"/>
                  </a:cubicBezTo>
                  <a:close/>
                  <a:moveTo>
                    <a:pt x="4870" y="3379"/>
                  </a:moveTo>
                  <a:cubicBezTo>
                    <a:pt x="4847" y="3379"/>
                    <a:pt x="4829" y="3410"/>
                    <a:pt x="4829" y="3447"/>
                  </a:cubicBezTo>
                  <a:cubicBezTo>
                    <a:pt x="4829" y="3485"/>
                    <a:pt x="4847" y="3516"/>
                    <a:pt x="4870" y="3516"/>
                  </a:cubicBezTo>
                  <a:cubicBezTo>
                    <a:pt x="4892" y="3516"/>
                    <a:pt x="4911" y="3485"/>
                    <a:pt x="4911" y="3447"/>
                  </a:cubicBezTo>
                  <a:cubicBezTo>
                    <a:pt x="4911" y="3410"/>
                    <a:pt x="4892" y="3379"/>
                    <a:pt x="4870" y="3379"/>
                  </a:cubicBezTo>
                  <a:close/>
                  <a:moveTo>
                    <a:pt x="5077" y="3379"/>
                  </a:moveTo>
                  <a:cubicBezTo>
                    <a:pt x="5054" y="3379"/>
                    <a:pt x="5036" y="3410"/>
                    <a:pt x="5036" y="3447"/>
                  </a:cubicBezTo>
                  <a:cubicBezTo>
                    <a:pt x="5036" y="3485"/>
                    <a:pt x="5054" y="3516"/>
                    <a:pt x="5077" y="3516"/>
                  </a:cubicBezTo>
                  <a:cubicBezTo>
                    <a:pt x="5100" y="3516"/>
                    <a:pt x="5118" y="3485"/>
                    <a:pt x="5118" y="3447"/>
                  </a:cubicBezTo>
                  <a:cubicBezTo>
                    <a:pt x="5118" y="3410"/>
                    <a:pt x="5100" y="3379"/>
                    <a:pt x="5077" y="3379"/>
                  </a:cubicBezTo>
                  <a:close/>
                  <a:moveTo>
                    <a:pt x="5292" y="3379"/>
                  </a:moveTo>
                  <a:cubicBezTo>
                    <a:pt x="5269" y="3379"/>
                    <a:pt x="5251" y="3410"/>
                    <a:pt x="5251" y="3447"/>
                  </a:cubicBezTo>
                  <a:cubicBezTo>
                    <a:pt x="5251" y="3485"/>
                    <a:pt x="5269" y="3516"/>
                    <a:pt x="5292" y="3516"/>
                  </a:cubicBezTo>
                  <a:cubicBezTo>
                    <a:pt x="5315" y="3516"/>
                    <a:pt x="5333" y="3485"/>
                    <a:pt x="5333" y="3447"/>
                  </a:cubicBezTo>
                  <a:cubicBezTo>
                    <a:pt x="5333" y="3410"/>
                    <a:pt x="5315" y="3379"/>
                    <a:pt x="5292" y="3379"/>
                  </a:cubicBezTo>
                  <a:close/>
                  <a:moveTo>
                    <a:pt x="5499" y="3379"/>
                  </a:moveTo>
                  <a:cubicBezTo>
                    <a:pt x="5477" y="3379"/>
                    <a:pt x="5458" y="3410"/>
                    <a:pt x="5458" y="3447"/>
                  </a:cubicBezTo>
                  <a:cubicBezTo>
                    <a:pt x="5458" y="3485"/>
                    <a:pt x="5477" y="3516"/>
                    <a:pt x="5499" y="3516"/>
                  </a:cubicBezTo>
                  <a:cubicBezTo>
                    <a:pt x="5522" y="3516"/>
                    <a:pt x="5540" y="3485"/>
                    <a:pt x="5540" y="3447"/>
                  </a:cubicBezTo>
                  <a:cubicBezTo>
                    <a:pt x="5540" y="3410"/>
                    <a:pt x="5522" y="3379"/>
                    <a:pt x="5499" y="3379"/>
                  </a:cubicBezTo>
                  <a:close/>
                  <a:moveTo>
                    <a:pt x="5706" y="3379"/>
                  </a:moveTo>
                  <a:cubicBezTo>
                    <a:pt x="5684" y="3379"/>
                    <a:pt x="5665" y="3410"/>
                    <a:pt x="5665" y="3447"/>
                  </a:cubicBezTo>
                  <a:cubicBezTo>
                    <a:pt x="5665" y="3485"/>
                    <a:pt x="5684" y="3516"/>
                    <a:pt x="5706" y="3516"/>
                  </a:cubicBezTo>
                  <a:cubicBezTo>
                    <a:pt x="5729" y="3516"/>
                    <a:pt x="5747" y="3485"/>
                    <a:pt x="5747" y="3447"/>
                  </a:cubicBezTo>
                  <a:cubicBezTo>
                    <a:pt x="5747" y="3410"/>
                    <a:pt x="5729" y="3379"/>
                    <a:pt x="5706" y="3379"/>
                  </a:cubicBezTo>
                  <a:close/>
                  <a:moveTo>
                    <a:pt x="6965" y="3379"/>
                  </a:moveTo>
                  <a:cubicBezTo>
                    <a:pt x="6974" y="3392"/>
                    <a:pt x="6983" y="3403"/>
                    <a:pt x="6993" y="3410"/>
                  </a:cubicBezTo>
                  <a:cubicBezTo>
                    <a:pt x="6992" y="3422"/>
                    <a:pt x="6992" y="3435"/>
                    <a:pt x="6990" y="3447"/>
                  </a:cubicBezTo>
                  <a:cubicBezTo>
                    <a:pt x="6988" y="3462"/>
                    <a:pt x="6984" y="3474"/>
                    <a:pt x="6972" y="3474"/>
                  </a:cubicBezTo>
                  <a:cubicBezTo>
                    <a:pt x="6969" y="3474"/>
                    <a:pt x="6967" y="3473"/>
                    <a:pt x="6965" y="3473"/>
                  </a:cubicBezTo>
                  <a:cubicBezTo>
                    <a:pt x="6950" y="3471"/>
                    <a:pt x="6937" y="3465"/>
                    <a:pt x="6924" y="3456"/>
                  </a:cubicBezTo>
                  <a:cubicBezTo>
                    <a:pt x="6927" y="3490"/>
                    <a:pt x="6944" y="3516"/>
                    <a:pt x="6965" y="3516"/>
                  </a:cubicBezTo>
                  <a:cubicBezTo>
                    <a:pt x="6988" y="3516"/>
                    <a:pt x="7006" y="3485"/>
                    <a:pt x="7006" y="3447"/>
                  </a:cubicBezTo>
                  <a:cubicBezTo>
                    <a:pt x="7006" y="3410"/>
                    <a:pt x="6988" y="3379"/>
                    <a:pt x="6965" y="3379"/>
                  </a:cubicBezTo>
                  <a:close/>
                  <a:moveTo>
                    <a:pt x="7180" y="3379"/>
                  </a:moveTo>
                  <a:cubicBezTo>
                    <a:pt x="7158" y="3379"/>
                    <a:pt x="7139" y="3410"/>
                    <a:pt x="7139" y="3447"/>
                  </a:cubicBezTo>
                  <a:cubicBezTo>
                    <a:pt x="7139" y="3485"/>
                    <a:pt x="7158" y="3516"/>
                    <a:pt x="7180" y="3516"/>
                  </a:cubicBezTo>
                  <a:cubicBezTo>
                    <a:pt x="7203" y="3516"/>
                    <a:pt x="7221" y="3485"/>
                    <a:pt x="7221" y="3447"/>
                  </a:cubicBezTo>
                  <a:cubicBezTo>
                    <a:pt x="7221" y="3410"/>
                    <a:pt x="7203" y="3379"/>
                    <a:pt x="7180" y="3379"/>
                  </a:cubicBezTo>
                  <a:close/>
                  <a:moveTo>
                    <a:pt x="7388" y="3379"/>
                  </a:moveTo>
                  <a:cubicBezTo>
                    <a:pt x="7365" y="3379"/>
                    <a:pt x="7347" y="3410"/>
                    <a:pt x="7347" y="3447"/>
                  </a:cubicBezTo>
                  <a:cubicBezTo>
                    <a:pt x="7347" y="3485"/>
                    <a:pt x="7365" y="3516"/>
                    <a:pt x="7388" y="3516"/>
                  </a:cubicBezTo>
                  <a:cubicBezTo>
                    <a:pt x="7410" y="3516"/>
                    <a:pt x="7429" y="3485"/>
                    <a:pt x="7429" y="3447"/>
                  </a:cubicBezTo>
                  <a:cubicBezTo>
                    <a:pt x="7429" y="3410"/>
                    <a:pt x="7410" y="3379"/>
                    <a:pt x="7388" y="3379"/>
                  </a:cubicBezTo>
                  <a:close/>
                  <a:moveTo>
                    <a:pt x="7595" y="3379"/>
                  </a:moveTo>
                  <a:cubicBezTo>
                    <a:pt x="7572" y="3379"/>
                    <a:pt x="7554" y="3410"/>
                    <a:pt x="7554" y="3447"/>
                  </a:cubicBezTo>
                  <a:cubicBezTo>
                    <a:pt x="7554" y="3485"/>
                    <a:pt x="7572" y="3516"/>
                    <a:pt x="7595" y="3516"/>
                  </a:cubicBezTo>
                  <a:cubicBezTo>
                    <a:pt x="7618" y="3516"/>
                    <a:pt x="7636" y="3485"/>
                    <a:pt x="7636" y="3447"/>
                  </a:cubicBezTo>
                  <a:cubicBezTo>
                    <a:pt x="7636" y="3410"/>
                    <a:pt x="7618" y="3379"/>
                    <a:pt x="7595" y="3379"/>
                  </a:cubicBezTo>
                  <a:close/>
                  <a:moveTo>
                    <a:pt x="7810" y="3379"/>
                  </a:moveTo>
                  <a:cubicBezTo>
                    <a:pt x="7787" y="3379"/>
                    <a:pt x="7769" y="3410"/>
                    <a:pt x="7769" y="3447"/>
                  </a:cubicBezTo>
                  <a:cubicBezTo>
                    <a:pt x="7769" y="3485"/>
                    <a:pt x="7787" y="3516"/>
                    <a:pt x="7810" y="3516"/>
                  </a:cubicBezTo>
                  <a:cubicBezTo>
                    <a:pt x="7833" y="3516"/>
                    <a:pt x="7851" y="3485"/>
                    <a:pt x="7851" y="3447"/>
                  </a:cubicBezTo>
                  <a:cubicBezTo>
                    <a:pt x="7851" y="3410"/>
                    <a:pt x="7833" y="3379"/>
                    <a:pt x="7810" y="3379"/>
                  </a:cubicBezTo>
                  <a:close/>
                  <a:moveTo>
                    <a:pt x="8017" y="3379"/>
                  </a:moveTo>
                  <a:cubicBezTo>
                    <a:pt x="7995" y="3379"/>
                    <a:pt x="7976" y="3410"/>
                    <a:pt x="7976" y="3447"/>
                  </a:cubicBezTo>
                  <a:cubicBezTo>
                    <a:pt x="7976" y="3485"/>
                    <a:pt x="7995" y="3516"/>
                    <a:pt x="8017" y="3516"/>
                  </a:cubicBezTo>
                  <a:cubicBezTo>
                    <a:pt x="8040" y="3516"/>
                    <a:pt x="8058" y="3485"/>
                    <a:pt x="8058" y="3447"/>
                  </a:cubicBezTo>
                  <a:cubicBezTo>
                    <a:pt x="8058" y="3410"/>
                    <a:pt x="8040" y="3379"/>
                    <a:pt x="8017" y="3379"/>
                  </a:cubicBezTo>
                  <a:close/>
                  <a:moveTo>
                    <a:pt x="8224" y="3379"/>
                  </a:moveTo>
                  <a:cubicBezTo>
                    <a:pt x="8202" y="3379"/>
                    <a:pt x="8183" y="3410"/>
                    <a:pt x="8183" y="3447"/>
                  </a:cubicBezTo>
                  <a:cubicBezTo>
                    <a:pt x="8183" y="3485"/>
                    <a:pt x="8202" y="3516"/>
                    <a:pt x="8224" y="3516"/>
                  </a:cubicBezTo>
                  <a:cubicBezTo>
                    <a:pt x="8247" y="3516"/>
                    <a:pt x="8265" y="3485"/>
                    <a:pt x="8265" y="3447"/>
                  </a:cubicBezTo>
                  <a:cubicBezTo>
                    <a:pt x="8265" y="3410"/>
                    <a:pt x="8247" y="3379"/>
                    <a:pt x="8224" y="3379"/>
                  </a:cubicBezTo>
                  <a:close/>
                  <a:moveTo>
                    <a:pt x="8439" y="3379"/>
                  </a:moveTo>
                  <a:cubicBezTo>
                    <a:pt x="8417" y="3379"/>
                    <a:pt x="8398" y="3410"/>
                    <a:pt x="8398" y="3447"/>
                  </a:cubicBezTo>
                  <a:cubicBezTo>
                    <a:pt x="8398" y="3485"/>
                    <a:pt x="8417" y="3516"/>
                    <a:pt x="8439" y="3516"/>
                  </a:cubicBezTo>
                  <a:cubicBezTo>
                    <a:pt x="8462" y="3516"/>
                    <a:pt x="8480" y="3485"/>
                    <a:pt x="8480" y="3447"/>
                  </a:cubicBezTo>
                  <a:cubicBezTo>
                    <a:pt x="8480" y="3410"/>
                    <a:pt x="8462" y="3379"/>
                    <a:pt x="8439" y="3379"/>
                  </a:cubicBezTo>
                  <a:close/>
                  <a:moveTo>
                    <a:pt x="11590" y="3379"/>
                  </a:moveTo>
                  <a:cubicBezTo>
                    <a:pt x="11589" y="3380"/>
                    <a:pt x="11588" y="3381"/>
                    <a:pt x="11587" y="3381"/>
                  </a:cubicBezTo>
                  <a:cubicBezTo>
                    <a:pt x="11576" y="3391"/>
                    <a:pt x="11564" y="3400"/>
                    <a:pt x="11555" y="3405"/>
                  </a:cubicBezTo>
                  <a:cubicBezTo>
                    <a:pt x="11549" y="3416"/>
                    <a:pt x="11546" y="3431"/>
                    <a:pt x="11546" y="3447"/>
                  </a:cubicBezTo>
                  <a:cubicBezTo>
                    <a:pt x="11546" y="3485"/>
                    <a:pt x="11564" y="3515"/>
                    <a:pt x="11587" y="3515"/>
                  </a:cubicBezTo>
                  <a:cubicBezTo>
                    <a:pt x="11599" y="3515"/>
                    <a:pt x="11609" y="3507"/>
                    <a:pt x="11616" y="3494"/>
                  </a:cubicBezTo>
                  <a:cubicBezTo>
                    <a:pt x="11614" y="3495"/>
                    <a:pt x="11612" y="3495"/>
                    <a:pt x="11609" y="3495"/>
                  </a:cubicBezTo>
                  <a:cubicBezTo>
                    <a:pt x="11612" y="3475"/>
                    <a:pt x="11618" y="3461"/>
                    <a:pt x="11624" y="3447"/>
                  </a:cubicBezTo>
                  <a:cubicBezTo>
                    <a:pt x="11625" y="3445"/>
                    <a:pt x="11626" y="3442"/>
                    <a:pt x="11627" y="3440"/>
                  </a:cubicBezTo>
                  <a:cubicBezTo>
                    <a:pt x="11626" y="3407"/>
                    <a:pt x="11610" y="3382"/>
                    <a:pt x="11590" y="3379"/>
                  </a:cubicBezTo>
                  <a:close/>
                  <a:moveTo>
                    <a:pt x="11791" y="3379"/>
                  </a:moveTo>
                  <a:cubicBezTo>
                    <a:pt x="11770" y="3381"/>
                    <a:pt x="11753" y="3411"/>
                    <a:pt x="11753" y="3447"/>
                  </a:cubicBezTo>
                  <a:cubicBezTo>
                    <a:pt x="11753" y="3485"/>
                    <a:pt x="11771" y="3515"/>
                    <a:pt x="11794" y="3515"/>
                  </a:cubicBezTo>
                  <a:cubicBezTo>
                    <a:pt x="11817" y="3515"/>
                    <a:pt x="11835" y="3485"/>
                    <a:pt x="11835" y="3447"/>
                  </a:cubicBezTo>
                  <a:cubicBezTo>
                    <a:pt x="11835" y="3425"/>
                    <a:pt x="11829" y="3405"/>
                    <a:pt x="11819" y="3393"/>
                  </a:cubicBezTo>
                  <a:cubicBezTo>
                    <a:pt x="11816" y="3402"/>
                    <a:pt x="11813" y="3412"/>
                    <a:pt x="11811" y="3423"/>
                  </a:cubicBezTo>
                  <a:cubicBezTo>
                    <a:pt x="11802" y="3421"/>
                    <a:pt x="11797" y="3412"/>
                    <a:pt x="11794" y="3400"/>
                  </a:cubicBezTo>
                  <a:cubicBezTo>
                    <a:pt x="11793" y="3394"/>
                    <a:pt x="11792" y="3387"/>
                    <a:pt x="11791" y="3379"/>
                  </a:cubicBezTo>
                  <a:close/>
                  <a:moveTo>
                    <a:pt x="13474" y="3379"/>
                  </a:moveTo>
                  <a:cubicBezTo>
                    <a:pt x="13455" y="3379"/>
                    <a:pt x="13439" y="3401"/>
                    <a:pt x="13434" y="3431"/>
                  </a:cubicBezTo>
                  <a:lnTo>
                    <a:pt x="13474" y="3431"/>
                  </a:lnTo>
                  <a:lnTo>
                    <a:pt x="13514" y="3431"/>
                  </a:lnTo>
                  <a:cubicBezTo>
                    <a:pt x="13510" y="3401"/>
                    <a:pt x="13493" y="3379"/>
                    <a:pt x="13474" y="3379"/>
                  </a:cubicBezTo>
                  <a:close/>
                  <a:moveTo>
                    <a:pt x="14312" y="3379"/>
                  </a:moveTo>
                  <a:cubicBezTo>
                    <a:pt x="14289" y="3379"/>
                    <a:pt x="14271" y="3410"/>
                    <a:pt x="14271" y="3447"/>
                  </a:cubicBezTo>
                  <a:cubicBezTo>
                    <a:pt x="14271" y="3485"/>
                    <a:pt x="14289" y="3516"/>
                    <a:pt x="14312" y="3516"/>
                  </a:cubicBezTo>
                  <a:cubicBezTo>
                    <a:pt x="14335" y="3516"/>
                    <a:pt x="14353" y="3485"/>
                    <a:pt x="14353" y="3447"/>
                  </a:cubicBezTo>
                  <a:cubicBezTo>
                    <a:pt x="14353" y="3410"/>
                    <a:pt x="14335" y="3379"/>
                    <a:pt x="14312" y="3379"/>
                  </a:cubicBezTo>
                  <a:close/>
                  <a:moveTo>
                    <a:pt x="14734" y="3379"/>
                  </a:moveTo>
                  <a:cubicBezTo>
                    <a:pt x="14712" y="3379"/>
                    <a:pt x="14693" y="3410"/>
                    <a:pt x="14693" y="3447"/>
                  </a:cubicBezTo>
                  <a:cubicBezTo>
                    <a:pt x="14693" y="3485"/>
                    <a:pt x="14712" y="3516"/>
                    <a:pt x="14734" y="3516"/>
                  </a:cubicBezTo>
                  <a:cubicBezTo>
                    <a:pt x="14757" y="3516"/>
                    <a:pt x="14775" y="3485"/>
                    <a:pt x="14775" y="3447"/>
                  </a:cubicBezTo>
                  <a:cubicBezTo>
                    <a:pt x="14775" y="3410"/>
                    <a:pt x="14757" y="3379"/>
                    <a:pt x="14734" y="3379"/>
                  </a:cubicBezTo>
                  <a:close/>
                  <a:moveTo>
                    <a:pt x="14942" y="3379"/>
                  </a:moveTo>
                  <a:cubicBezTo>
                    <a:pt x="14919" y="3379"/>
                    <a:pt x="14901" y="3410"/>
                    <a:pt x="14901" y="3447"/>
                  </a:cubicBezTo>
                  <a:cubicBezTo>
                    <a:pt x="14901" y="3485"/>
                    <a:pt x="14919" y="3516"/>
                    <a:pt x="14942" y="3516"/>
                  </a:cubicBezTo>
                  <a:cubicBezTo>
                    <a:pt x="14964" y="3516"/>
                    <a:pt x="14983" y="3485"/>
                    <a:pt x="14983" y="3447"/>
                  </a:cubicBezTo>
                  <a:cubicBezTo>
                    <a:pt x="14983" y="3410"/>
                    <a:pt x="14964" y="3379"/>
                    <a:pt x="14942" y="3379"/>
                  </a:cubicBezTo>
                  <a:close/>
                  <a:moveTo>
                    <a:pt x="15157" y="3379"/>
                  </a:moveTo>
                  <a:cubicBezTo>
                    <a:pt x="15134" y="3379"/>
                    <a:pt x="15116" y="3410"/>
                    <a:pt x="15116" y="3447"/>
                  </a:cubicBezTo>
                  <a:cubicBezTo>
                    <a:pt x="15116" y="3485"/>
                    <a:pt x="15134" y="3516"/>
                    <a:pt x="15157" y="3516"/>
                  </a:cubicBezTo>
                  <a:cubicBezTo>
                    <a:pt x="15179" y="3516"/>
                    <a:pt x="15198" y="3485"/>
                    <a:pt x="15198" y="3447"/>
                  </a:cubicBezTo>
                  <a:cubicBezTo>
                    <a:pt x="15198" y="3410"/>
                    <a:pt x="15179" y="3379"/>
                    <a:pt x="15157" y="3379"/>
                  </a:cubicBezTo>
                  <a:close/>
                  <a:moveTo>
                    <a:pt x="15364" y="3379"/>
                  </a:moveTo>
                  <a:cubicBezTo>
                    <a:pt x="15341" y="3379"/>
                    <a:pt x="15323" y="3410"/>
                    <a:pt x="15323" y="3447"/>
                  </a:cubicBezTo>
                  <a:cubicBezTo>
                    <a:pt x="15323" y="3485"/>
                    <a:pt x="15341" y="3516"/>
                    <a:pt x="15364" y="3516"/>
                  </a:cubicBezTo>
                  <a:cubicBezTo>
                    <a:pt x="15386" y="3516"/>
                    <a:pt x="15405" y="3485"/>
                    <a:pt x="15405" y="3447"/>
                  </a:cubicBezTo>
                  <a:cubicBezTo>
                    <a:pt x="15405" y="3410"/>
                    <a:pt x="15386" y="3379"/>
                    <a:pt x="15364" y="3379"/>
                  </a:cubicBezTo>
                  <a:close/>
                  <a:moveTo>
                    <a:pt x="15579" y="3379"/>
                  </a:moveTo>
                  <a:cubicBezTo>
                    <a:pt x="15556" y="3379"/>
                    <a:pt x="15538" y="3410"/>
                    <a:pt x="15538" y="3447"/>
                  </a:cubicBezTo>
                  <a:cubicBezTo>
                    <a:pt x="15538" y="3485"/>
                    <a:pt x="15556" y="3516"/>
                    <a:pt x="15579" y="3516"/>
                  </a:cubicBezTo>
                  <a:cubicBezTo>
                    <a:pt x="15601" y="3516"/>
                    <a:pt x="15620" y="3485"/>
                    <a:pt x="15620" y="3447"/>
                  </a:cubicBezTo>
                  <a:cubicBezTo>
                    <a:pt x="15620" y="3410"/>
                    <a:pt x="15601" y="3379"/>
                    <a:pt x="15579" y="3379"/>
                  </a:cubicBezTo>
                  <a:close/>
                  <a:moveTo>
                    <a:pt x="15786" y="3379"/>
                  </a:moveTo>
                  <a:cubicBezTo>
                    <a:pt x="15763" y="3379"/>
                    <a:pt x="15745" y="3410"/>
                    <a:pt x="15745" y="3447"/>
                  </a:cubicBezTo>
                  <a:cubicBezTo>
                    <a:pt x="15745" y="3485"/>
                    <a:pt x="15763" y="3516"/>
                    <a:pt x="15786" y="3516"/>
                  </a:cubicBezTo>
                  <a:cubicBezTo>
                    <a:pt x="15809" y="3516"/>
                    <a:pt x="15827" y="3485"/>
                    <a:pt x="15827" y="3447"/>
                  </a:cubicBezTo>
                  <a:cubicBezTo>
                    <a:pt x="15827" y="3410"/>
                    <a:pt x="15809" y="3379"/>
                    <a:pt x="15786" y="3379"/>
                  </a:cubicBezTo>
                  <a:close/>
                  <a:moveTo>
                    <a:pt x="15993" y="3379"/>
                  </a:moveTo>
                  <a:cubicBezTo>
                    <a:pt x="15971" y="3379"/>
                    <a:pt x="15952" y="3410"/>
                    <a:pt x="15952" y="3447"/>
                  </a:cubicBezTo>
                  <a:cubicBezTo>
                    <a:pt x="15952" y="3485"/>
                    <a:pt x="15971" y="3516"/>
                    <a:pt x="15993" y="3516"/>
                  </a:cubicBezTo>
                  <a:cubicBezTo>
                    <a:pt x="16016" y="3516"/>
                    <a:pt x="16034" y="3485"/>
                    <a:pt x="16034" y="3447"/>
                  </a:cubicBezTo>
                  <a:cubicBezTo>
                    <a:pt x="16034" y="3410"/>
                    <a:pt x="16016" y="3379"/>
                    <a:pt x="15993" y="3379"/>
                  </a:cubicBezTo>
                  <a:close/>
                  <a:moveTo>
                    <a:pt x="16208" y="3379"/>
                  </a:moveTo>
                  <a:cubicBezTo>
                    <a:pt x="16186" y="3379"/>
                    <a:pt x="16167" y="3410"/>
                    <a:pt x="16167" y="3447"/>
                  </a:cubicBezTo>
                  <a:cubicBezTo>
                    <a:pt x="16167" y="3485"/>
                    <a:pt x="16186" y="3516"/>
                    <a:pt x="16208" y="3516"/>
                  </a:cubicBezTo>
                  <a:cubicBezTo>
                    <a:pt x="16231" y="3516"/>
                    <a:pt x="16249" y="3485"/>
                    <a:pt x="16249" y="3447"/>
                  </a:cubicBezTo>
                  <a:cubicBezTo>
                    <a:pt x="16249" y="3410"/>
                    <a:pt x="16231" y="3379"/>
                    <a:pt x="16208" y="3379"/>
                  </a:cubicBezTo>
                  <a:close/>
                  <a:moveTo>
                    <a:pt x="16416" y="3379"/>
                  </a:moveTo>
                  <a:cubicBezTo>
                    <a:pt x="16393" y="3379"/>
                    <a:pt x="16375" y="3410"/>
                    <a:pt x="16375" y="3447"/>
                  </a:cubicBezTo>
                  <a:cubicBezTo>
                    <a:pt x="16375" y="3485"/>
                    <a:pt x="16393" y="3516"/>
                    <a:pt x="16416" y="3516"/>
                  </a:cubicBezTo>
                  <a:cubicBezTo>
                    <a:pt x="16438" y="3516"/>
                    <a:pt x="16457" y="3485"/>
                    <a:pt x="16457" y="3447"/>
                  </a:cubicBezTo>
                  <a:cubicBezTo>
                    <a:pt x="16457" y="3410"/>
                    <a:pt x="16438" y="3379"/>
                    <a:pt x="16416" y="3379"/>
                  </a:cubicBezTo>
                  <a:close/>
                  <a:moveTo>
                    <a:pt x="16623" y="3379"/>
                  </a:moveTo>
                  <a:cubicBezTo>
                    <a:pt x="16600" y="3379"/>
                    <a:pt x="16582" y="3410"/>
                    <a:pt x="16582" y="3447"/>
                  </a:cubicBezTo>
                  <a:cubicBezTo>
                    <a:pt x="16582" y="3485"/>
                    <a:pt x="16600" y="3516"/>
                    <a:pt x="16623" y="3516"/>
                  </a:cubicBezTo>
                  <a:cubicBezTo>
                    <a:pt x="16645" y="3516"/>
                    <a:pt x="16664" y="3485"/>
                    <a:pt x="16664" y="3447"/>
                  </a:cubicBezTo>
                  <a:cubicBezTo>
                    <a:pt x="16664" y="3410"/>
                    <a:pt x="16645" y="3379"/>
                    <a:pt x="16623" y="3379"/>
                  </a:cubicBezTo>
                  <a:close/>
                  <a:moveTo>
                    <a:pt x="16838" y="3379"/>
                  </a:moveTo>
                  <a:cubicBezTo>
                    <a:pt x="16815" y="3379"/>
                    <a:pt x="16797" y="3410"/>
                    <a:pt x="16797" y="3447"/>
                  </a:cubicBezTo>
                  <a:cubicBezTo>
                    <a:pt x="16797" y="3485"/>
                    <a:pt x="16815" y="3516"/>
                    <a:pt x="16838" y="3516"/>
                  </a:cubicBezTo>
                  <a:cubicBezTo>
                    <a:pt x="16860" y="3516"/>
                    <a:pt x="16879" y="3485"/>
                    <a:pt x="16879" y="3447"/>
                  </a:cubicBezTo>
                  <a:cubicBezTo>
                    <a:pt x="16879" y="3410"/>
                    <a:pt x="16860" y="3379"/>
                    <a:pt x="16838" y="3379"/>
                  </a:cubicBezTo>
                  <a:close/>
                  <a:moveTo>
                    <a:pt x="17045" y="3379"/>
                  </a:moveTo>
                  <a:cubicBezTo>
                    <a:pt x="17022" y="3379"/>
                    <a:pt x="17004" y="3410"/>
                    <a:pt x="17004" y="3447"/>
                  </a:cubicBezTo>
                  <a:cubicBezTo>
                    <a:pt x="17004" y="3485"/>
                    <a:pt x="17022" y="3516"/>
                    <a:pt x="17045" y="3516"/>
                  </a:cubicBezTo>
                  <a:cubicBezTo>
                    <a:pt x="17068" y="3516"/>
                    <a:pt x="17086" y="3485"/>
                    <a:pt x="17086" y="3447"/>
                  </a:cubicBezTo>
                  <a:cubicBezTo>
                    <a:pt x="17086" y="3410"/>
                    <a:pt x="17068" y="3379"/>
                    <a:pt x="17045" y="3379"/>
                  </a:cubicBezTo>
                  <a:close/>
                  <a:moveTo>
                    <a:pt x="17252" y="3379"/>
                  </a:moveTo>
                  <a:cubicBezTo>
                    <a:pt x="17230" y="3379"/>
                    <a:pt x="17211" y="3410"/>
                    <a:pt x="17211" y="3447"/>
                  </a:cubicBezTo>
                  <a:cubicBezTo>
                    <a:pt x="17211" y="3485"/>
                    <a:pt x="17230" y="3516"/>
                    <a:pt x="17252" y="3516"/>
                  </a:cubicBezTo>
                  <a:cubicBezTo>
                    <a:pt x="17275" y="3516"/>
                    <a:pt x="17293" y="3485"/>
                    <a:pt x="17293" y="3447"/>
                  </a:cubicBezTo>
                  <a:cubicBezTo>
                    <a:pt x="17293" y="3410"/>
                    <a:pt x="17275" y="3379"/>
                    <a:pt x="17252" y="3379"/>
                  </a:cubicBezTo>
                  <a:close/>
                  <a:moveTo>
                    <a:pt x="17467" y="3379"/>
                  </a:moveTo>
                  <a:cubicBezTo>
                    <a:pt x="17445" y="3379"/>
                    <a:pt x="17426" y="3410"/>
                    <a:pt x="17426" y="3447"/>
                  </a:cubicBezTo>
                  <a:cubicBezTo>
                    <a:pt x="17426" y="3485"/>
                    <a:pt x="17445" y="3516"/>
                    <a:pt x="17467" y="3516"/>
                  </a:cubicBezTo>
                  <a:cubicBezTo>
                    <a:pt x="17490" y="3516"/>
                    <a:pt x="17508" y="3485"/>
                    <a:pt x="17508" y="3447"/>
                  </a:cubicBezTo>
                  <a:cubicBezTo>
                    <a:pt x="17508" y="3410"/>
                    <a:pt x="17490" y="3379"/>
                    <a:pt x="17467" y="3379"/>
                  </a:cubicBezTo>
                  <a:close/>
                  <a:moveTo>
                    <a:pt x="17675" y="3379"/>
                  </a:moveTo>
                  <a:cubicBezTo>
                    <a:pt x="17652" y="3379"/>
                    <a:pt x="17634" y="3410"/>
                    <a:pt x="17634" y="3447"/>
                  </a:cubicBezTo>
                  <a:cubicBezTo>
                    <a:pt x="17634" y="3485"/>
                    <a:pt x="17652" y="3516"/>
                    <a:pt x="17675" y="3516"/>
                  </a:cubicBezTo>
                  <a:cubicBezTo>
                    <a:pt x="17697" y="3516"/>
                    <a:pt x="17716" y="3485"/>
                    <a:pt x="17716" y="3447"/>
                  </a:cubicBezTo>
                  <a:cubicBezTo>
                    <a:pt x="17716" y="3410"/>
                    <a:pt x="17697" y="3379"/>
                    <a:pt x="17675" y="3379"/>
                  </a:cubicBezTo>
                  <a:close/>
                  <a:moveTo>
                    <a:pt x="17882" y="3379"/>
                  </a:moveTo>
                  <a:cubicBezTo>
                    <a:pt x="17859" y="3379"/>
                    <a:pt x="17841" y="3410"/>
                    <a:pt x="17841" y="3447"/>
                  </a:cubicBezTo>
                  <a:cubicBezTo>
                    <a:pt x="17841" y="3485"/>
                    <a:pt x="17859" y="3516"/>
                    <a:pt x="17882" y="3516"/>
                  </a:cubicBezTo>
                  <a:cubicBezTo>
                    <a:pt x="17904" y="3516"/>
                    <a:pt x="17923" y="3485"/>
                    <a:pt x="17923" y="3447"/>
                  </a:cubicBezTo>
                  <a:cubicBezTo>
                    <a:pt x="17923" y="3410"/>
                    <a:pt x="17904" y="3379"/>
                    <a:pt x="17882" y="3379"/>
                  </a:cubicBezTo>
                  <a:close/>
                  <a:moveTo>
                    <a:pt x="18097" y="3379"/>
                  </a:moveTo>
                  <a:cubicBezTo>
                    <a:pt x="18074" y="3379"/>
                    <a:pt x="18056" y="3410"/>
                    <a:pt x="18056" y="3447"/>
                  </a:cubicBezTo>
                  <a:cubicBezTo>
                    <a:pt x="18056" y="3485"/>
                    <a:pt x="18074" y="3516"/>
                    <a:pt x="18097" y="3516"/>
                  </a:cubicBezTo>
                  <a:cubicBezTo>
                    <a:pt x="18119" y="3516"/>
                    <a:pt x="18138" y="3485"/>
                    <a:pt x="18138" y="3447"/>
                  </a:cubicBezTo>
                  <a:cubicBezTo>
                    <a:pt x="18138" y="3410"/>
                    <a:pt x="18119" y="3379"/>
                    <a:pt x="18097" y="3379"/>
                  </a:cubicBezTo>
                  <a:close/>
                  <a:moveTo>
                    <a:pt x="18304" y="3379"/>
                  </a:moveTo>
                  <a:cubicBezTo>
                    <a:pt x="18281" y="3379"/>
                    <a:pt x="18263" y="3410"/>
                    <a:pt x="18263" y="3447"/>
                  </a:cubicBezTo>
                  <a:cubicBezTo>
                    <a:pt x="18263" y="3485"/>
                    <a:pt x="18281" y="3516"/>
                    <a:pt x="18304" y="3516"/>
                  </a:cubicBezTo>
                  <a:cubicBezTo>
                    <a:pt x="18327" y="3516"/>
                    <a:pt x="18345" y="3485"/>
                    <a:pt x="18345" y="3447"/>
                  </a:cubicBezTo>
                  <a:cubicBezTo>
                    <a:pt x="18345" y="3410"/>
                    <a:pt x="18327" y="3379"/>
                    <a:pt x="18304" y="3379"/>
                  </a:cubicBezTo>
                  <a:close/>
                  <a:moveTo>
                    <a:pt x="18511" y="3379"/>
                  </a:moveTo>
                  <a:cubicBezTo>
                    <a:pt x="18489" y="3379"/>
                    <a:pt x="18470" y="3410"/>
                    <a:pt x="18470" y="3447"/>
                  </a:cubicBezTo>
                  <a:cubicBezTo>
                    <a:pt x="18470" y="3485"/>
                    <a:pt x="18489" y="3516"/>
                    <a:pt x="18511" y="3516"/>
                  </a:cubicBezTo>
                  <a:cubicBezTo>
                    <a:pt x="18534" y="3516"/>
                    <a:pt x="18552" y="3485"/>
                    <a:pt x="18552" y="3447"/>
                  </a:cubicBezTo>
                  <a:cubicBezTo>
                    <a:pt x="18552" y="3410"/>
                    <a:pt x="18534" y="3379"/>
                    <a:pt x="18511" y="3379"/>
                  </a:cubicBezTo>
                  <a:close/>
                  <a:moveTo>
                    <a:pt x="18726" y="3379"/>
                  </a:moveTo>
                  <a:cubicBezTo>
                    <a:pt x="18704" y="3379"/>
                    <a:pt x="18685" y="3410"/>
                    <a:pt x="18685" y="3447"/>
                  </a:cubicBezTo>
                  <a:cubicBezTo>
                    <a:pt x="18685" y="3485"/>
                    <a:pt x="18704" y="3516"/>
                    <a:pt x="18726" y="3516"/>
                  </a:cubicBezTo>
                  <a:cubicBezTo>
                    <a:pt x="18749" y="3516"/>
                    <a:pt x="18767" y="3485"/>
                    <a:pt x="18767" y="3447"/>
                  </a:cubicBezTo>
                  <a:cubicBezTo>
                    <a:pt x="18767" y="3410"/>
                    <a:pt x="18749" y="3379"/>
                    <a:pt x="18726" y="3379"/>
                  </a:cubicBezTo>
                  <a:close/>
                  <a:moveTo>
                    <a:pt x="18934" y="3379"/>
                  </a:moveTo>
                  <a:cubicBezTo>
                    <a:pt x="18911" y="3379"/>
                    <a:pt x="18892" y="3410"/>
                    <a:pt x="18892" y="3447"/>
                  </a:cubicBezTo>
                  <a:cubicBezTo>
                    <a:pt x="18892" y="3485"/>
                    <a:pt x="18911" y="3516"/>
                    <a:pt x="18934" y="3516"/>
                  </a:cubicBezTo>
                  <a:cubicBezTo>
                    <a:pt x="18956" y="3516"/>
                    <a:pt x="18975" y="3485"/>
                    <a:pt x="18975" y="3447"/>
                  </a:cubicBezTo>
                  <a:cubicBezTo>
                    <a:pt x="18975" y="3410"/>
                    <a:pt x="18956" y="3379"/>
                    <a:pt x="18934" y="3379"/>
                  </a:cubicBezTo>
                  <a:close/>
                  <a:moveTo>
                    <a:pt x="19141" y="3379"/>
                  </a:moveTo>
                  <a:cubicBezTo>
                    <a:pt x="19118" y="3379"/>
                    <a:pt x="19100" y="3410"/>
                    <a:pt x="19100" y="3447"/>
                  </a:cubicBezTo>
                  <a:cubicBezTo>
                    <a:pt x="19100" y="3485"/>
                    <a:pt x="19118" y="3516"/>
                    <a:pt x="19141" y="3516"/>
                  </a:cubicBezTo>
                  <a:cubicBezTo>
                    <a:pt x="19163" y="3516"/>
                    <a:pt x="19182" y="3485"/>
                    <a:pt x="19182" y="3447"/>
                  </a:cubicBezTo>
                  <a:cubicBezTo>
                    <a:pt x="19182" y="3410"/>
                    <a:pt x="19163" y="3379"/>
                    <a:pt x="19141" y="3379"/>
                  </a:cubicBezTo>
                  <a:close/>
                  <a:moveTo>
                    <a:pt x="19356" y="3379"/>
                  </a:moveTo>
                  <a:cubicBezTo>
                    <a:pt x="19333" y="3379"/>
                    <a:pt x="19315" y="3410"/>
                    <a:pt x="19315" y="3447"/>
                  </a:cubicBezTo>
                  <a:cubicBezTo>
                    <a:pt x="19315" y="3485"/>
                    <a:pt x="19333" y="3516"/>
                    <a:pt x="19356" y="3516"/>
                  </a:cubicBezTo>
                  <a:cubicBezTo>
                    <a:pt x="19378" y="3516"/>
                    <a:pt x="19397" y="3485"/>
                    <a:pt x="19397" y="3447"/>
                  </a:cubicBezTo>
                  <a:cubicBezTo>
                    <a:pt x="19397" y="3410"/>
                    <a:pt x="19378" y="3379"/>
                    <a:pt x="19356" y="3379"/>
                  </a:cubicBezTo>
                  <a:close/>
                  <a:moveTo>
                    <a:pt x="19563" y="3379"/>
                  </a:moveTo>
                  <a:cubicBezTo>
                    <a:pt x="19540" y="3379"/>
                    <a:pt x="19522" y="3410"/>
                    <a:pt x="19522" y="3447"/>
                  </a:cubicBezTo>
                  <a:cubicBezTo>
                    <a:pt x="19522" y="3485"/>
                    <a:pt x="19540" y="3516"/>
                    <a:pt x="19563" y="3516"/>
                  </a:cubicBezTo>
                  <a:cubicBezTo>
                    <a:pt x="19586" y="3516"/>
                    <a:pt x="19604" y="3485"/>
                    <a:pt x="19604" y="3447"/>
                  </a:cubicBezTo>
                  <a:cubicBezTo>
                    <a:pt x="19604" y="3410"/>
                    <a:pt x="19586" y="3379"/>
                    <a:pt x="19563" y="3379"/>
                  </a:cubicBezTo>
                  <a:close/>
                  <a:moveTo>
                    <a:pt x="19770" y="3379"/>
                  </a:moveTo>
                  <a:cubicBezTo>
                    <a:pt x="19748" y="3379"/>
                    <a:pt x="19729" y="3410"/>
                    <a:pt x="19729" y="3447"/>
                  </a:cubicBezTo>
                  <a:cubicBezTo>
                    <a:pt x="19729" y="3485"/>
                    <a:pt x="19748" y="3516"/>
                    <a:pt x="19770" y="3516"/>
                  </a:cubicBezTo>
                  <a:cubicBezTo>
                    <a:pt x="19787" y="3516"/>
                    <a:pt x="19802" y="3499"/>
                    <a:pt x="19808" y="3474"/>
                  </a:cubicBezTo>
                  <a:cubicBezTo>
                    <a:pt x="19806" y="3465"/>
                    <a:pt x="19803" y="3456"/>
                    <a:pt x="19801" y="3447"/>
                  </a:cubicBezTo>
                  <a:cubicBezTo>
                    <a:pt x="19793" y="3422"/>
                    <a:pt x="19784" y="3399"/>
                    <a:pt x="19774" y="3379"/>
                  </a:cubicBezTo>
                  <a:cubicBezTo>
                    <a:pt x="19773" y="3379"/>
                    <a:pt x="19771" y="3379"/>
                    <a:pt x="19770" y="3379"/>
                  </a:cubicBezTo>
                  <a:close/>
                  <a:moveTo>
                    <a:pt x="677" y="3392"/>
                  </a:moveTo>
                  <a:cubicBezTo>
                    <a:pt x="676" y="3398"/>
                    <a:pt x="673" y="3404"/>
                    <a:pt x="671" y="3410"/>
                  </a:cubicBezTo>
                  <a:cubicBezTo>
                    <a:pt x="660" y="3433"/>
                    <a:pt x="645" y="3450"/>
                    <a:pt x="630" y="3448"/>
                  </a:cubicBezTo>
                  <a:cubicBezTo>
                    <a:pt x="630" y="3449"/>
                    <a:pt x="629" y="3450"/>
                    <a:pt x="629" y="3451"/>
                  </a:cubicBezTo>
                  <a:cubicBezTo>
                    <a:pt x="629" y="3488"/>
                    <a:pt x="648" y="3519"/>
                    <a:pt x="671" y="3519"/>
                  </a:cubicBezTo>
                  <a:cubicBezTo>
                    <a:pt x="693" y="3519"/>
                    <a:pt x="712" y="3488"/>
                    <a:pt x="712" y="3451"/>
                  </a:cubicBezTo>
                  <a:cubicBezTo>
                    <a:pt x="712" y="3438"/>
                    <a:pt x="709" y="3427"/>
                    <a:pt x="706" y="3417"/>
                  </a:cubicBezTo>
                  <a:cubicBezTo>
                    <a:pt x="698" y="3409"/>
                    <a:pt x="691" y="3401"/>
                    <a:pt x="677" y="3392"/>
                  </a:cubicBezTo>
                  <a:close/>
                  <a:moveTo>
                    <a:pt x="4675" y="3392"/>
                  </a:moveTo>
                  <a:cubicBezTo>
                    <a:pt x="4672" y="3393"/>
                    <a:pt x="4670" y="3394"/>
                    <a:pt x="4667" y="3396"/>
                  </a:cubicBezTo>
                  <a:cubicBezTo>
                    <a:pt x="4669" y="3423"/>
                    <a:pt x="4677" y="3439"/>
                    <a:pt x="4686" y="3455"/>
                  </a:cubicBezTo>
                  <a:cubicBezTo>
                    <a:pt x="4690" y="3461"/>
                    <a:pt x="4694" y="3468"/>
                    <a:pt x="4697" y="3475"/>
                  </a:cubicBezTo>
                  <a:cubicBezTo>
                    <a:pt x="4699" y="3469"/>
                    <a:pt x="4700" y="3462"/>
                    <a:pt x="4700" y="3455"/>
                  </a:cubicBezTo>
                  <a:cubicBezTo>
                    <a:pt x="4700" y="3427"/>
                    <a:pt x="4689" y="3402"/>
                    <a:pt x="4675" y="3392"/>
                  </a:cubicBezTo>
                  <a:close/>
                  <a:moveTo>
                    <a:pt x="502" y="3430"/>
                  </a:moveTo>
                  <a:cubicBezTo>
                    <a:pt x="498" y="3437"/>
                    <a:pt x="493" y="3442"/>
                    <a:pt x="488" y="3446"/>
                  </a:cubicBezTo>
                  <a:cubicBezTo>
                    <a:pt x="486" y="3448"/>
                    <a:pt x="484" y="3448"/>
                    <a:pt x="481" y="3449"/>
                  </a:cubicBezTo>
                  <a:cubicBezTo>
                    <a:pt x="475" y="3453"/>
                    <a:pt x="469" y="3454"/>
                    <a:pt x="463" y="3454"/>
                  </a:cubicBezTo>
                  <a:cubicBezTo>
                    <a:pt x="453" y="3454"/>
                    <a:pt x="442" y="3450"/>
                    <a:pt x="432" y="3449"/>
                  </a:cubicBezTo>
                  <a:cubicBezTo>
                    <a:pt x="430" y="3449"/>
                    <a:pt x="429" y="3449"/>
                    <a:pt x="427" y="3449"/>
                  </a:cubicBezTo>
                  <a:cubicBezTo>
                    <a:pt x="426" y="3450"/>
                    <a:pt x="424" y="3450"/>
                    <a:pt x="422" y="3450"/>
                  </a:cubicBezTo>
                  <a:cubicBezTo>
                    <a:pt x="422" y="3488"/>
                    <a:pt x="441" y="3518"/>
                    <a:pt x="463" y="3518"/>
                  </a:cubicBezTo>
                  <a:cubicBezTo>
                    <a:pt x="486" y="3518"/>
                    <a:pt x="504" y="3487"/>
                    <a:pt x="504" y="3449"/>
                  </a:cubicBezTo>
                  <a:cubicBezTo>
                    <a:pt x="504" y="3443"/>
                    <a:pt x="503" y="3436"/>
                    <a:pt x="502" y="3430"/>
                  </a:cubicBezTo>
                  <a:close/>
                  <a:moveTo>
                    <a:pt x="3780" y="3430"/>
                  </a:moveTo>
                  <a:cubicBezTo>
                    <a:pt x="3778" y="3437"/>
                    <a:pt x="3777" y="3445"/>
                    <a:pt x="3777" y="3453"/>
                  </a:cubicBezTo>
                  <a:cubicBezTo>
                    <a:pt x="3777" y="3491"/>
                    <a:pt x="3795" y="3521"/>
                    <a:pt x="3818" y="3521"/>
                  </a:cubicBezTo>
                  <a:cubicBezTo>
                    <a:pt x="3828" y="3521"/>
                    <a:pt x="3838" y="3515"/>
                    <a:pt x="3845" y="3504"/>
                  </a:cubicBezTo>
                  <a:cubicBezTo>
                    <a:pt x="3836" y="3496"/>
                    <a:pt x="3827" y="3487"/>
                    <a:pt x="3818" y="3477"/>
                  </a:cubicBezTo>
                  <a:cubicBezTo>
                    <a:pt x="3811" y="3470"/>
                    <a:pt x="3803" y="3461"/>
                    <a:pt x="3797" y="3453"/>
                  </a:cubicBezTo>
                  <a:cubicBezTo>
                    <a:pt x="3791" y="3446"/>
                    <a:pt x="3785" y="3438"/>
                    <a:pt x="3780" y="3430"/>
                  </a:cubicBezTo>
                  <a:close/>
                  <a:moveTo>
                    <a:pt x="5882" y="3430"/>
                  </a:moveTo>
                  <a:cubicBezTo>
                    <a:pt x="5881" y="3436"/>
                    <a:pt x="5880" y="3442"/>
                    <a:pt x="5880" y="3447"/>
                  </a:cubicBezTo>
                  <a:cubicBezTo>
                    <a:pt x="5880" y="3485"/>
                    <a:pt x="5899" y="3515"/>
                    <a:pt x="5921" y="3515"/>
                  </a:cubicBezTo>
                  <a:cubicBezTo>
                    <a:pt x="5929" y="3515"/>
                    <a:pt x="5936" y="3512"/>
                    <a:pt x="5942" y="3506"/>
                  </a:cubicBezTo>
                  <a:lnTo>
                    <a:pt x="5942" y="3465"/>
                  </a:lnTo>
                  <a:cubicBezTo>
                    <a:pt x="5935" y="3464"/>
                    <a:pt x="5928" y="3461"/>
                    <a:pt x="5921" y="3458"/>
                  </a:cubicBezTo>
                  <a:cubicBezTo>
                    <a:pt x="5915" y="3455"/>
                    <a:pt x="5909" y="3452"/>
                    <a:pt x="5903" y="3447"/>
                  </a:cubicBezTo>
                  <a:cubicBezTo>
                    <a:pt x="5896" y="3442"/>
                    <a:pt x="5889" y="3437"/>
                    <a:pt x="5882" y="3430"/>
                  </a:cubicBezTo>
                  <a:close/>
                  <a:moveTo>
                    <a:pt x="14488" y="3430"/>
                  </a:moveTo>
                  <a:cubicBezTo>
                    <a:pt x="14487" y="3437"/>
                    <a:pt x="14486" y="3445"/>
                    <a:pt x="14486" y="3453"/>
                  </a:cubicBezTo>
                  <a:cubicBezTo>
                    <a:pt x="14486" y="3466"/>
                    <a:pt x="14488" y="3479"/>
                    <a:pt x="14492" y="3489"/>
                  </a:cubicBezTo>
                  <a:cubicBezTo>
                    <a:pt x="14491" y="3477"/>
                    <a:pt x="14491" y="3465"/>
                    <a:pt x="14490" y="3453"/>
                  </a:cubicBezTo>
                  <a:cubicBezTo>
                    <a:pt x="14489" y="3445"/>
                    <a:pt x="14489" y="3438"/>
                    <a:pt x="14488" y="3430"/>
                  </a:cubicBezTo>
                  <a:close/>
                  <a:moveTo>
                    <a:pt x="837" y="3443"/>
                  </a:moveTo>
                  <a:cubicBezTo>
                    <a:pt x="837" y="3445"/>
                    <a:pt x="837" y="3448"/>
                    <a:pt x="837" y="3450"/>
                  </a:cubicBezTo>
                  <a:cubicBezTo>
                    <a:pt x="837" y="3488"/>
                    <a:pt x="855" y="3519"/>
                    <a:pt x="878" y="3519"/>
                  </a:cubicBezTo>
                  <a:cubicBezTo>
                    <a:pt x="882" y="3519"/>
                    <a:pt x="886" y="3517"/>
                    <a:pt x="891" y="3515"/>
                  </a:cubicBezTo>
                  <a:cubicBezTo>
                    <a:pt x="886" y="3510"/>
                    <a:pt x="882" y="3505"/>
                    <a:pt x="878" y="3501"/>
                  </a:cubicBezTo>
                  <a:cubicBezTo>
                    <a:pt x="864" y="3484"/>
                    <a:pt x="855" y="3469"/>
                    <a:pt x="842" y="3450"/>
                  </a:cubicBezTo>
                  <a:cubicBezTo>
                    <a:pt x="841" y="3448"/>
                    <a:pt x="839" y="3445"/>
                    <a:pt x="837" y="3443"/>
                  </a:cubicBezTo>
                  <a:close/>
                  <a:moveTo>
                    <a:pt x="13664" y="3481"/>
                  </a:moveTo>
                  <a:cubicBezTo>
                    <a:pt x="13658" y="3482"/>
                    <a:pt x="13653" y="3485"/>
                    <a:pt x="13649" y="3490"/>
                  </a:cubicBezTo>
                  <a:cubicBezTo>
                    <a:pt x="13656" y="3511"/>
                    <a:pt x="13669" y="3524"/>
                    <a:pt x="13685" y="3524"/>
                  </a:cubicBezTo>
                  <a:cubicBezTo>
                    <a:pt x="13694" y="3524"/>
                    <a:pt x="13702" y="3519"/>
                    <a:pt x="13709" y="3510"/>
                  </a:cubicBezTo>
                  <a:cubicBezTo>
                    <a:pt x="13701" y="3501"/>
                    <a:pt x="13693" y="3493"/>
                    <a:pt x="13685" y="3488"/>
                  </a:cubicBezTo>
                  <a:cubicBezTo>
                    <a:pt x="13677" y="3484"/>
                    <a:pt x="13670" y="3481"/>
                    <a:pt x="13664" y="3481"/>
                  </a:cubicBezTo>
                  <a:close/>
                  <a:moveTo>
                    <a:pt x="11383" y="3507"/>
                  </a:moveTo>
                  <a:cubicBezTo>
                    <a:pt x="11382" y="3507"/>
                    <a:pt x="11381" y="3508"/>
                    <a:pt x="11379" y="3508"/>
                  </a:cubicBezTo>
                  <a:cubicBezTo>
                    <a:pt x="11376" y="3509"/>
                    <a:pt x="11372" y="3510"/>
                    <a:pt x="11369" y="3512"/>
                  </a:cubicBezTo>
                  <a:cubicBezTo>
                    <a:pt x="11373" y="3514"/>
                    <a:pt x="11376" y="3515"/>
                    <a:pt x="11379" y="3515"/>
                  </a:cubicBezTo>
                  <a:cubicBezTo>
                    <a:pt x="11381" y="3515"/>
                    <a:pt x="11382" y="3514"/>
                    <a:pt x="11383" y="3514"/>
                  </a:cubicBezTo>
                  <a:lnTo>
                    <a:pt x="11383" y="3507"/>
                  </a:lnTo>
                  <a:close/>
                  <a:moveTo>
                    <a:pt x="3201" y="3520"/>
                  </a:moveTo>
                  <a:cubicBezTo>
                    <a:pt x="3197" y="3521"/>
                    <a:pt x="3194" y="3521"/>
                    <a:pt x="3190" y="3522"/>
                  </a:cubicBezTo>
                  <a:cubicBezTo>
                    <a:pt x="3188" y="3522"/>
                    <a:pt x="3187" y="3522"/>
                    <a:pt x="3186" y="3522"/>
                  </a:cubicBezTo>
                  <a:cubicBezTo>
                    <a:pt x="3187" y="3522"/>
                    <a:pt x="3188" y="3523"/>
                    <a:pt x="3190" y="3523"/>
                  </a:cubicBezTo>
                  <a:cubicBezTo>
                    <a:pt x="3194" y="3523"/>
                    <a:pt x="3198" y="3522"/>
                    <a:pt x="3201" y="3520"/>
                  </a:cubicBezTo>
                  <a:close/>
                  <a:moveTo>
                    <a:pt x="8629" y="3520"/>
                  </a:moveTo>
                  <a:cubicBezTo>
                    <a:pt x="8633" y="3523"/>
                    <a:pt x="8638" y="3525"/>
                    <a:pt x="8644" y="3525"/>
                  </a:cubicBezTo>
                  <a:cubicBezTo>
                    <a:pt x="8644" y="3525"/>
                    <a:pt x="8645" y="3524"/>
                    <a:pt x="8646" y="3524"/>
                  </a:cubicBezTo>
                  <a:cubicBezTo>
                    <a:pt x="8645" y="3524"/>
                    <a:pt x="8644" y="3524"/>
                    <a:pt x="8644" y="3523"/>
                  </a:cubicBezTo>
                  <a:cubicBezTo>
                    <a:pt x="8639" y="3522"/>
                    <a:pt x="8634" y="3521"/>
                    <a:pt x="8629" y="3520"/>
                  </a:cubicBezTo>
                  <a:close/>
                  <a:moveTo>
                    <a:pt x="20597" y="3520"/>
                  </a:moveTo>
                  <a:cubicBezTo>
                    <a:pt x="20602" y="3524"/>
                    <a:pt x="20607" y="3526"/>
                    <a:pt x="20613" y="3526"/>
                  </a:cubicBezTo>
                  <a:cubicBezTo>
                    <a:pt x="20617" y="3526"/>
                    <a:pt x="20621" y="3525"/>
                    <a:pt x="20625" y="3523"/>
                  </a:cubicBezTo>
                  <a:cubicBezTo>
                    <a:pt x="20621" y="3522"/>
                    <a:pt x="20617" y="3521"/>
                    <a:pt x="20613" y="3521"/>
                  </a:cubicBezTo>
                  <a:cubicBezTo>
                    <a:pt x="20608" y="3520"/>
                    <a:pt x="20602" y="3520"/>
                    <a:pt x="20597" y="3520"/>
                  </a:cubicBezTo>
                  <a:close/>
                  <a:moveTo>
                    <a:pt x="356" y="3558"/>
                  </a:moveTo>
                  <a:cubicBezTo>
                    <a:pt x="333" y="3558"/>
                    <a:pt x="315" y="3589"/>
                    <a:pt x="315" y="3627"/>
                  </a:cubicBezTo>
                  <a:cubicBezTo>
                    <a:pt x="315" y="3664"/>
                    <a:pt x="333" y="3695"/>
                    <a:pt x="356" y="3695"/>
                  </a:cubicBezTo>
                  <a:cubicBezTo>
                    <a:pt x="378" y="3695"/>
                    <a:pt x="397" y="3664"/>
                    <a:pt x="397" y="3627"/>
                  </a:cubicBezTo>
                  <a:cubicBezTo>
                    <a:pt x="397" y="3589"/>
                    <a:pt x="378" y="3558"/>
                    <a:pt x="356" y="3558"/>
                  </a:cubicBezTo>
                  <a:close/>
                  <a:moveTo>
                    <a:pt x="563" y="3558"/>
                  </a:moveTo>
                  <a:cubicBezTo>
                    <a:pt x="540" y="3558"/>
                    <a:pt x="522" y="3589"/>
                    <a:pt x="522" y="3627"/>
                  </a:cubicBezTo>
                  <a:cubicBezTo>
                    <a:pt x="522" y="3664"/>
                    <a:pt x="540" y="3695"/>
                    <a:pt x="563" y="3695"/>
                  </a:cubicBezTo>
                  <a:cubicBezTo>
                    <a:pt x="586" y="3695"/>
                    <a:pt x="604" y="3664"/>
                    <a:pt x="604" y="3627"/>
                  </a:cubicBezTo>
                  <a:cubicBezTo>
                    <a:pt x="604" y="3589"/>
                    <a:pt x="586" y="3558"/>
                    <a:pt x="563" y="3558"/>
                  </a:cubicBezTo>
                  <a:close/>
                  <a:moveTo>
                    <a:pt x="778" y="3558"/>
                  </a:moveTo>
                  <a:cubicBezTo>
                    <a:pt x="755" y="3558"/>
                    <a:pt x="737" y="3589"/>
                    <a:pt x="737" y="3627"/>
                  </a:cubicBezTo>
                  <a:cubicBezTo>
                    <a:pt x="737" y="3664"/>
                    <a:pt x="755" y="3695"/>
                    <a:pt x="778" y="3695"/>
                  </a:cubicBezTo>
                  <a:cubicBezTo>
                    <a:pt x="801" y="3695"/>
                    <a:pt x="819" y="3664"/>
                    <a:pt x="819" y="3627"/>
                  </a:cubicBezTo>
                  <a:cubicBezTo>
                    <a:pt x="819" y="3589"/>
                    <a:pt x="801" y="3558"/>
                    <a:pt x="778" y="3558"/>
                  </a:cubicBezTo>
                  <a:close/>
                  <a:moveTo>
                    <a:pt x="985" y="3558"/>
                  </a:moveTo>
                  <a:cubicBezTo>
                    <a:pt x="963" y="3558"/>
                    <a:pt x="944" y="3589"/>
                    <a:pt x="944" y="3627"/>
                  </a:cubicBezTo>
                  <a:cubicBezTo>
                    <a:pt x="944" y="3664"/>
                    <a:pt x="963" y="3695"/>
                    <a:pt x="985" y="3695"/>
                  </a:cubicBezTo>
                  <a:cubicBezTo>
                    <a:pt x="1008" y="3695"/>
                    <a:pt x="1026" y="3664"/>
                    <a:pt x="1026" y="3627"/>
                  </a:cubicBezTo>
                  <a:cubicBezTo>
                    <a:pt x="1026" y="3589"/>
                    <a:pt x="1008" y="3558"/>
                    <a:pt x="985" y="3558"/>
                  </a:cubicBezTo>
                  <a:close/>
                  <a:moveTo>
                    <a:pt x="3081" y="3558"/>
                  </a:moveTo>
                  <a:cubicBezTo>
                    <a:pt x="3058" y="3558"/>
                    <a:pt x="3040" y="3589"/>
                    <a:pt x="3040" y="3627"/>
                  </a:cubicBezTo>
                  <a:cubicBezTo>
                    <a:pt x="3040" y="3664"/>
                    <a:pt x="3058" y="3695"/>
                    <a:pt x="3081" y="3695"/>
                  </a:cubicBezTo>
                  <a:cubicBezTo>
                    <a:pt x="3104" y="3695"/>
                    <a:pt x="3122" y="3664"/>
                    <a:pt x="3122" y="3627"/>
                  </a:cubicBezTo>
                  <a:cubicBezTo>
                    <a:pt x="3122" y="3589"/>
                    <a:pt x="3104" y="3558"/>
                    <a:pt x="3081" y="3558"/>
                  </a:cubicBezTo>
                  <a:close/>
                  <a:moveTo>
                    <a:pt x="3296" y="3558"/>
                  </a:moveTo>
                  <a:cubicBezTo>
                    <a:pt x="3273" y="3558"/>
                    <a:pt x="3255" y="3589"/>
                    <a:pt x="3255" y="3627"/>
                  </a:cubicBezTo>
                  <a:cubicBezTo>
                    <a:pt x="3255" y="3664"/>
                    <a:pt x="3273" y="3695"/>
                    <a:pt x="3296" y="3695"/>
                  </a:cubicBezTo>
                  <a:cubicBezTo>
                    <a:pt x="3319" y="3695"/>
                    <a:pt x="3337" y="3664"/>
                    <a:pt x="3337" y="3627"/>
                  </a:cubicBezTo>
                  <a:cubicBezTo>
                    <a:pt x="3337" y="3589"/>
                    <a:pt x="3319" y="3558"/>
                    <a:pt x="3296" y="3558"/>
                  </a:cubicBezTo>
                  <a:close/>
                  <a:moveTo>
                    <a:pt x="3503" y="3558"/>
                  </a:moveTo>
                  <a:cubicBezTo>
                    <a:pt x="3481" y="3558"/>
                    <a:pt x="3462" y="3589"/>
                    <a:pt x="3462" y="3627"/>
                  </a:cubicBezTo>
                  <a:cubicBezTo>
                    <a:pt x="3462" y="3664"/>
                    <a:pt x="3481" y="3695"/>
                    <a:pt x="3503" y="3695"/>
                  </a:cubicBezTo>
                  <a:cubicBezTo>
                    <a:pt x="3526" y="3695"/>
                    <a:pt x="3544" y="3664"/>
                    <a:pt x="3544" y="3627"/>
                  </a:cubicBezTo>
                  <a:cubicBezTo>
                    <a:pt x="3544" y="3589"/>
                    <a:pt x="3526" y="3558"/>
                    <a:pt x="3503" y="3558"/>
                  </a:cubicBezTo>
                  <a:close/>
                  <a:moveTo>
                    <a:pt x="3711" y="3558"/>
                  </a:moveTo>
                  <a:cubicBezTo>
                    <a:pt x="3688" y="3558"/>
                    <a:pt x="3669" y="3589"/>
                    <a:pt x="3669" y="3627"/>
                  </a:cubicBezTo>
                  <a:cubicBezTo>
                    <a:pt x="3669" y="3664"/>
                    <a:pt x="3688" y="3695"/>
                    <a:pt x="3711" y="3695"/>
                  </a:cubicBezTo>
                  <a:cubicBezTo>
                    <a:pt x="3733" y="3695"/>
                    <a:pt x="3752" y="3664"/>
                    <a:pt x="3752" y="3627"/>
                  </a:cubicBezTo>
                  <a:cubicBezTo>
                    <a:pt x="3752" y="3589"/>
                    <a:pt x="3733" y="3558"/>
                    <a:pt x="3711" y="3558"/>
                  </a:cubicBezTo>
                  <a:close/>
                  <a:moveTo>
                    <a:pt x="3913" y="3558"/>
                  </a:moveTo>
                  <a:cubicBezTo>
                    <a:pt x="3897" y="3567"/>
                    <a:pt x="3884" y="3593"/>
                    <a:pt x="3884" y="3623"/>
                  </a:cubicBezTo>
                  <a:cubicBezTo>
                    <a:pt x="3884" y="3631"/>
                    <a:pt x="3885" y="3639"/>
                    <a:pt x="3887" y="3646"/>
                  </a:cubicBezTo>
                  <a:cubicBezTo>
                    <a:pt x="3918" y="3648"/>
                    <a:pt x="3929" y="3658"/>
                    <a:pt x="3964" y="3611"/>
                  </a:cubicBezTo>
                  <a:cubicBezTo>
                    <a:pt x="3954" y="3596"/>
                    <a:pt x="3936" y="3578"/>
                    <a:pt x="3913" y="3558"/>
                  </a:cubicBezTo>
                  <a:close/>
                  <a:moveTo>
                    <a:pt x="4348" y="3558"/>
                  </a:moveTo>
                  <a:cubicBezTo>
                    <a:pt x="4325" y="3558"/>
                    <a:pt x="4307" y="3589"/>
                    <a:pt x="4307" y="3627"/>
                  </a:cubicBezTo>
                  <a:cubicBezTo>
                    <a:pt x="4307" y="3638"/>
                    <a:pt x="4309" y="3649"/>
                    <a:pt x="4312" y="3659"/>
                  </a:cubicBezTo>
                  <a:cubicBezTo>
                    <a:pt x="4329" y="3666"/>
                    <a:pt x="4346" y="3676"/>
                    <a:pt x="4357" y="3693"/>
                  </a:cubicBezTo>
                  <a:cubicBezTo>
                    <a:pt x="4375" y="3686"/>
                    <a:pt x="4389" y="3659"/>
                    <a:pt x="4389" y="3627"/>
                  </a:cubicBezTo>
                  <a:cubicBezTo>
                    <a:pt x="4389" y="3589"/>
                    <a:pt x="4370" y="3558"/>
                    <a:pt x="4348" y="3558"/>
                  </a:cubicBezTo>
                  <a:close/>
                  <a:moveTo>
                    <a:pt x="4975" y="3558"/>
                  </a:moveTo>
                  <a:cubicBezTo>
                    <a:pt x="4957" y="3558"/>
                    <a:pt x="4942" y="3578"/>
                    <a:pt x="4936" y="3605"/>
                  </a:cubicBezTo>
                  <a:cubicBezTo>
                    <a:pt x="4961" y="3605"/>
                    <a:pt x="4987" y="3604"/>
                    <a:pt x="5013" y="3603"/>
                  </a:cubicBezTo>
                  <a:cubicBezTo>
                    <a:pt x="5007" y="3577"/>
                    <a:pt x="4993" y="3558"/>
                    <a:pt x="4975" y="3558"/>
                  </a:cubicBezTo>
                  <a:close/>
                  <a:moveTo>
                    <a:pt x="5181" y="3558"/>
                  </a:moveTo>
                  <a:cubicBezTo>
                    <a:pt x="5164" y="3558"/>
                    <a:pt x="5149" y="3576"/>
                    <a:pt x="5143" y="3601"/>
                  </a:cubicBezTo>
                  <a:cubicBezTo>
                    <a:pt x="5167" y="3602"/>
                    <a:pt x="5188" y="3603"/>
                    <a:pt x="5204" y="3606"/>
                  </a:cubicBezTo>
                  <a:cubicBezTo>
                    <a:pt x="5202" y="3626"/>
                    <a:pt x="5199" y="3661"/>
                    <a:pt x="5204" y="3684"/>
                  </a:cubicBezTo>
                  <a:cubicBezTo>
                    <a:pt x="5215" y="3672"/>
                    <a:pt x="5222" y="3651"/>
                    <a:pt x="5222" y="3627"/>
                  </a:cubicBezTo>
                  <a:cubicBezTo>
                    <a:pt x="5222" y="3589"/>
                    <a:pt x="5204" y="3558"/>
                    <a:pt x="5181" y="3558"/>
                  </a:cubicBezTo>
                  <a:close/>
                  <a:moveTo>
                    <a:pt x="5397" y="3558"/>
                  </a:moveTo>
                  <a:cubicBezTo>
                    <a:pt x="5385" y="3558"/>
                    <a:pt x="5374" y="3568"/>
                    <a:pt x="5366" y="3583"/>
                  </a:cubicBezTo>
                  <a:cubicBezTo>
                    <a:pt x="5384" y="3608"/>
                    <a:pt x="5406" y="3642"/>
                    <a:pt x="5426" y="3675"/>
                  </a:cubicBezTo>
                  <a:cubicBezTo>
                    <a:pt x="5434" y="3662"/>
                    <a:pt x="5438" y="3645"/>
                    <a:pt x="5438" y="3627"/>
                  </a:cubicBezTo>
                  <a:cubicBezTo>
                    <a:pt x="5438" y="3589"/>
                    <a:pt x="5420" y="3558"/>
                    <a:pt x="5397" y="3558"/>
                  </a:cubicBezTo>
                  <a:close/>
                  <a:moveTo>
                    <a:pt x="5607" y="3558"/>
                  </a:moveTo>
                  <a:cubicBezTo>
                    <a:pt x="5584" y="3558"/>
                    <a:pt x="5566" y="3589"/>
                    <a:pt x="5566" y="3627"/>
                  </a:cubicBezTo>
                  <a:cubicBezTo>
                    <a:pt x="5566" y="3664"/>
                    <a:pt x="5584" y="3695"/>
                    <a:pt x="5607" y="3695"/>
                  </a:cubicBezTo>
                  <a:cubicBezTo>
                    <a:pt x="5629" y="3695"/>
                    <a:pt x="5648" y="3664"/>
                    <a:pt x="5648" y="3627"/>
                  </a:cubicBezTo>
                  <a:cubicBezTo>
                    <a:pt x="5648" y="3589"/>
                    <a:pt x="5629" y="3558"/>
                    <a:pt x="5607" y="3558"/>
                  </a:cubicBezTo>
                  <a:close/>
                  <a:moveTo>
                    <a:pt x="5814" y="3558"/>
                  </a:moveTo>
                  <a:cubicBezTo>
                    <a:pt x="5791" y="3558"/>
                    <a:pt x="5773" y="3589"/>
                    <a:pt x="5773" y="3627"/>
                  </a:cubicBezTo>
                  <a:cubicBezTo>
                    <a:pt x="5773" y="3664"/>
                    <a:pt x="5791" y="3695"/>
                    <a:pt x="5814" y="3695"/>
                  </a:cubicBezTo>
                  <a:cubicBezTo>
                    <a:pt x="5837" y="3695"/>
                    <a:pt x="5855" y="3664"/>
                    <a:pt x="5855" y="3627"/>
                  </a:cubicBezTo>
                  <a:cubicBezTo>
                    <a:pt x="5855" y="3589"/>
                    <a:pt x="5837" y="3558"/>
                    <a:pt x="5814" y="3558"/>
                  </a:cubicBezTo>
                  <a:close/>
                  <a:moveTo>
                    <a:pt x="6866" y="3558"/>
                  </a:moveTo>
                  <a:cubicBezTo>
                    <a:pt x="6843" y="3558"/>
                    <a:pt x="6825" y="3589"/>
                    <a:pt x="6825" y="3627"/>
                  </a:cubicBezTo>
                  <a:cubicBezTo>
                    <a:pt x="6825" y="3664"/>
                    <a:pt x="6843" y="3695"/>
                    <a:pt x="6866" y="3695"/>
                  </a:cubicBezTo>
                  <a:cubicBezTo>
                    <a:pt x="6888" y="3695"/>
                    <a:pt x="6907" y="3664"/>
                    <a:pt x="6907" y="3627"/>
                  </a:cubicBezTo>
                  <a:cubicBezTo>
                    <a:pt x="6907" y="3589"/>
                    <a:pt x="6888" y="3558"/>
                    <a:pt x="6866" y="3558"/>
                  </a:cubicBezTo>
                  <a:close/>
                  <a:moveTo>
                    <a:pt x="7072" y="3558"/>
                  </a:moveTo>
                  <a:cubicBezTo>
                    <a:pt x="7056" y="3558"/>
                    <a:pt x="7043" y="3574"/>
                    <a:pt x="7036" y="3596"/>
                  </a:cubicBezTo>
                  <a:cubicBezTo>
                    <a:pt x="7037" y="3597"/>
                    <a:pt x="7038" y="3597"/>
                    <a:pt x="7039" y="3597"/>
                  </a:cubicBezTo>
                  <a:cubicBezTo>
                    <a:pt x="7037" y="3610"/>
                    <a:pt x="7034" y="3622"/>
                    <a:pt x="7032" y="3633"/>
                  </a:cubicBezTo>
                  <a:cubicBezTo>
                    <a:pt x="7034" y="3668"/>
                    <a:pt x="7051" y="3695"/>
                    <a:pt x="7072" y="3695"/>
                  </a:cubicBezTo>
                  <a:cubicBezTo>
                    <a:pt x="7095" y="3695"/>
                    <a:pt x="7113" y="3664"/>
                    <a:pt x="7113" y="3627"/>
                  </a:cubicBezTo>
                  <a:cubicBezTo>
                    <a:pt x="7113" y="3589"/>
                    <a:pt x="7095" y="3558"/>
                    <a:pt x="7072" y="3558"/>
                  </a:cubicBezTo>
                  <a:close/>
                  <a:moveTo>
                    <a:pt x="7280" y="3558"/>
                  </a:moveTo>
                  <a:cubicBezTo>
                    <a:pt x="7258" y="3558"/>
                    <a:pt x="7239" y="3589"/>
                    <a:pt x="7239" y="3627"/>
                  </a:cubicBezTo>
                  <a:cubicBezTo>
                    <a:pt x="7239" y="3664"/>
                    <a:pt x="7258" y="3695"/>
                    <a:pt x="7280" y="3695"/>
                  </a:cubicBezTo>
                  <a:cubicBezTo>
                    <a:pt x="7303" y="3695"/>
                    <a:pt x="7321" y="3664"/>
                    <a:pt x="7321" y="3627"/>
                  </a:cubicBezTo>
                  <a:cubicBezTo>
                    <a:pt x="7321" y="3589"/>
                    <a:pt x="7303" y="3558"/>
                    <a:pt x="7280" y="3558"/>
                  </a:cubicBezTo>
                  <a:close/>
                  <a:moveTo>
                    <a:pt x="7495" y="3558"/>
                  </a:moveTo>
                  <a:cubicBezTo>
                    <a:pt x="7473" y="3558"/>
                    <a:pt x="7454" y="3589"/>
                    <a:pt x="7454" y="3627"/>
                  </a:cubicBezTo>
                  <a:cubicBezTo>
                    <a:pt x="7454" y="3664"/>
                    <a:pt x="7473" y="3695"/>
                    <a:pt x="7495" y="3695"/>
                  </a:cubicBezTo>
                  <a:cubicBezTo>
                    <a:pt x="7518" y="3695"/>
                    <a:pt x="7536" y="3664"/>
                    <a:pt x="7536" y="3627"/>
                  </a:cubicBezTo>
                  <a:cubicBezTo>
                    <a:pt x="7536" y="3589"/>
                    <a:pt x="7518" y="3558"/>
                    <a:pt x="7495" y="3558"/>
                  </a:cubicBezTo>
                  <a:close/>
                  <a:moveTo>
                    <a:pt x="7702" y="3558"/>
                  </a:moveTo>
                  <a:cubicBezTo>
                    <a:pt x="7680" y="3558"/>
                    <a:pt x="7661" y="3589"/>
                    <a:pt x="7661" y="3627"/>
                  </a:cubicBezTo>
                  <a:cubicBezTo>
                    <a:pt x="7661" y="3664"/>
                    <a:pt x="7680" y="3695"/>
                    <a:pt x="7702" y="3695"/>
                  </a:cubicBezTo>
                  <a:cubicBezTo>
                    <a:pt x="7725" y="3695"/>
                    <a:pt x="7743" y="3664"/>
                    <a:pt x="7743" y="3627"/>
                  </a:cubicBezTo>
                  <a:cubicBezTo>
                    <a:pt x="7743" y="3589"/>
                    <a:pt x="7725" y="3558"/>
                    <a:pt x="7702" y="3558"/>
                  </a:cubicBezTo>
                  <a:close/>
                  <a:moveTo>
                    <a:pt x="7910" y="3558"/>
                  </a:moveTo>
                  <a:cubicBezTo>
                    <a:pt x="7887" y="3558"/>
                    <a:pt x="7869" y="3589"/>
                    <a:pt x="7869" y="3627"/>
                  </a:cubicBezTo>
                  <a:cubicBezTo>
                    <a:pt x="7869" y="3664"/>
                    <a:pt x="7887" y="3695"/>
                    <a:pt x="7910" y="3695"/>
                  </a:cubicBezTo>
                  <a:cubicBezTo>
                    <a:pt x="7932" y="3695"/>
                    <a:pt x="7951" y="3664"/>
                    <a:pt x="7951" y="3627"/>
                  </a:cubicBezTo>
                  <a:cubicBezTo>
                    <a:pt x="7951" y="3589"/>
                    <a:pt x="7932" y="3558"/>
                    <a:pt x="7910" y="3558"/>
                  </a:cubicBezTo>
                  <a:close/>
                  <a:moveTo>
                    <a:pt x="8125" y="3558"/>
                  </a:moveTo>
                  <a:cubicBezTo>
                    <a:pt x="8102" y="3558"/>
                    <a:pt x="8084" y="3589"/>
                    <a:pt x="8084" y="3627"/>
                  </a:cubicBezTo>
                  <a:cubicBezTo>
                    <a:pt x="8084" y="3664"/>
                    <a:pt x="8102" y="3695"/>
                    <a:pt x="8125" y="3695"/>
                  </a:cubicBezTo>
                  <a:cubicBezTo>
                    <a:pt x="8147" y="3695"/>
                    <a:pt x="8166" y="3664"/>
                    <a:pt x="8166" y="3627"/>
                  </a:cubicBezTo>
                  <a:cubicBezTo>
                    <a:pt x="8166" y="3589"/>
                    <a:pt x="8147" y="3558"/>
                    <a:pt x="8125" y="3558"/>
                  </a:cubicBezTo>
                  <a:close/>
                  <a:moveTo>
                    <a:pt x="8332" y="3558"/>
                  </a:moveTo>
                  <a:cubicBezTo>
                    <a:pt x="8309" y="3558"/>
                    <a:pt x="8291" y="3589"/>
                    <a:pt x="8291" y="3627"/>
                  </a:cubicBezTo>
                  <a:cubicBezTo>
                    <a:pt x="8291" y="3664"/>
                    <a:pt x="8309" y="3695"/>
                    <a:pt x="8332" y="3695"/>
                  </a:cubicBezTo>
                  <a:cubicBezTo>
                    <a:pt x="8355" y="3695"/>
                    <a:pt x="8373" y="3664"/>
                    <a:pt x="8373" y="3627"/>
                  </a:cubicBezTo>
                  <a:cubicBezTo>
                    <a:pt x="8373" y="3589"/>
                    <a:pt x="8355" y="3558"/>
                    <a:pt x="8332" y="3558"/>
                  </a:cubicBezTo>
                  <a:close/>
                  <a:moveTo>
                    <a:pt x="8539" y="3558"/>
                  </a:moveTo>
                  <a:cubicBezTo>
                    <a:pt x="8517" y="3558"/>
                    <a:pt x="8498" y="3589"/>
                    <a:pt x="8498" y="3627"/>
                  </a:cubicBezTo>
                  <a:cubicBezTo>
                    <a:pt x="8498" y="3664"/>
                    <a:pt x="8517" y="3695"/>
                    <a:pt x="8539" y="3695"/>
                  </a:cubicBezTo>
                  <a:cubicBezTo>
                    <a:pt x="8562" y="3695"/>
                    <a:pt x="8580" y="3664"/>
                    <a:pt x="8580" y="3627"/>
                  </a:cubicBezTo>
                  <a:cubicBezTo>
                    <a:pt x="8580" y="3589"/>
                    <a:pt x="8562" y="3558"/>
                    <a:pt x="8539" y="3558"/>
                  </a:cubicBezTo>
                  <a:close/>
                  <a:moveTo>
                    <a:pt x="8748" y="3558"/>
                  </a:moveTo>
                  <a:cubicBezTo>
                    <a:pt x="8733" y="3559"/>
                    <a:pt x="8720" y="3574"/>
                    <a:pt x="8713" y="3596"/>
                  </a:cubicBezTo>
                  <a:cubicBezTo>
                    <a:pt x="8725" y="3587"/>
                    <a:pt x="8736" y="3576"/>
                    <a:pt x="8748" y="3558"/>
                  </a:cubicBezTo>
                  <a:close/>
                  <a:moveTo>
                    <a:pt x="11479" y="3558"/>
                  </a:moveTo>
                  <a:cubicBezTo>
                    <a:pt x="11457" y="3558"/>
                    <a:pt x="11438" y="3589"/>
                    <a:pt x="11438" y="3627"/>
                  </a:cubicBezTo>
                  <a:cubicBezTo>
                    <a:pt x="11438" y="3664"/>
                    <a:pt x="11457" y="3695"/>
                    <a:pt x="11479" y="3695"/>
                  </a:cubicBezTo>
                  <a:cubicBezTo>
                    <a:pt x="11502" y="3695"/>
                    <a:pt x="11520" y="3664"/>
                    <a:pt x="11520" y="3627"/>
                  </a:cubicBezTo>
                  <a:cubicBezTo>
                    <a:pt x="11520" y="3589"/>
                    <a:pt x="11502" y="3558"/>
                    <a:pt x="11479" y="3558"/>
                  </a:cubicBezTo>
                  <a:close/>
                  <a:moveTo>
                    <a:pt x="11694" y="3558"/>
                  </a:moveTo>
                  <a:cubicBezTo>
                    <a:pt x="11672" y="3558"/>
                    <a:pt x="11653" y="3589"/>
                    <a:pt x="11653" y="3627"/>
                  </a:cubicBezTo>
                  <a:cubicBezTo>
                    <a:pt x="11653" y="3664"/>
                    <a:pt x="11672" y="3695"/>
                    <a:pt x="11694" y="3695"/>
                  </a:cubicBezTo>
                  <a:cubicBezTo>
                    <a:pt x="11717" y="3695"/>
                    <a:pt x="11735" y="3664"/>
                    <a:pt x="11735" y="3627"/>
                  </a:cubicBezTo>
                  <a:cubicBezTo>
                    <a:pt x="11735" y="3589"/>
                    <a:pt x="11717" y="3558"/>
                    <a:pt x="11694" y="3558"/>
                  </a:cubicBezTo>
                  <a:close/>
                  <a:moveTo>
                    <a:pt x="14210" y="3558"/>
                  </a:moveTo>
                  <a:cubicBezTo>
                    <a:pt x="14198" y="3558"/>
                    <a:pt x="14186" y="3568"/>
                    <a:pt x="14179" y="3583"/>
                  </a:cubicBezTo>
                  <a:cubicBezTo>
                    <a:pt x="14190" y="3623"/>
                    <a:pt x="14203" y="3660"/>
                    <a:pt x="14218" y="3694"/>
                  </a:cubicBezTo>
                  <a:cubicBezTo>
                    <a:pt x="14237" y="3688"/>
                    <a:pt x="14251" y="3660"/>
                    <a:pt x="14251" y="3627"/>
                  </a:cubicBezTo>
                  <a:cubicBezTo>
                    <a:pt x="14251" y="3589"/>
                    <a:pt x="14233" y="3558"/>
                    <a:pt x="14210" y="3558"/>
                  </a:cubicBezTo>
                  <a:close/>
                  <a:moveTo>
                    <a:pt x="14420" y="3558"/>
                  </a:moveTo>
                  <a:cubicBezTo>
                    <a:pt x="14397" y="3558"/>
                    <a:pt x="14379" y="3589"/>
                    <a:pt x="14379" y="3627"/>
                  </a:cubicBezTo>
                  <a:cubicBezTo>
                    <a:pt x="14379" y="3664"/>
                    <a:pt x="14397" y="3695"/>
                    <a:pt x="14420" y="3695"/>
                  </a:cubicBezTo>
                  <a:cubicBezTo>
                    <a:pt x="14442" y="3695"/>
                    <a:pt x="14461" y="3664"/>
                    <a:pt x="14461" y="3627"/>
                  </a:cubicBezTo>
                  <a:cubicBezTo>
                    <a:pt x="14461" y="3589"/>
                    <a:pt x="14442" y="3558"/>
                    <a:pt x="14420" y="3558"/>
                  </a:cubicBezTo>
                  <a:close/>
                  <a:moveTo>
                    <a:pt x="14627" y="3558"/>
                  </a:moveTo>
                  <a:cubicBezTo>
                    <a:pt x="14604" y="3558"/>
                    <a:pt x="14586" y="3589"/>
                    <a:pt x="14586" y="3627"/>
                  </a:cubicBezTo>
                  <a:cubicBezTo>
                    <a:pt x="14586" y="3664"/>
                    <a:pt x="14604" y="3695"/>
                    <a:pt x="14627" y="3695"/>
                  </a:cubicBezTo>
                  <a:cubicBezTo>
                    <a:pt x="14649" y="3695"/>
                    <a:pt x="14668" y="3664"/>
                    <a:pt x="14668" y="3627"/>
                  </a:cubicBezTo>
                  <a:cubicBezTo>
                    <a:pt x="14668" y="3589"/>
                    <a:pt x="14649" y="3558"/>
                    <a:pt x="14627" y="3558"/>
                  </a:cubicBezTo>
                  <a:close/>
                  <a:moveTo>
                    <a:pt x="14842" y="3558"/>
                  </a:moveTo>
                  <a:cubicBezTo>
                    <a:pt x="14819" y="3558"/>
                    <a:pt x="14801" y="3589"/>
                    <a:pt x="14801" y="3627"/>
                  </a:cubicBezTo>
                  <a:cubicBezTo>
                    <a:pt x="14801" y="3664"/>
                    <a:pt x="14819" y="3695"/>
                    <a:pt x="14842" y="3695"/>
                  </a:cubicBezTo>
                  <a:cubicBezTo>
                    <a:pt x="14864" y="3695"/>
                    <a:pt x="14883" y="3664"/>
                    <a:pt x="14883" y="3627"/>
                  </a:cubicBezTo>
                  <a:cubicBezTo>
                    <a:pt x="14883" y="3589"/>
                    <a:pt x="14864" y="3558"/>
                    <a:pt x="14842" y="3558"/>
                  </a:cubicBezTo>
                  <a:close/>
                  <a:moveTo>
                    <a:pt x="15049" y="3558"/>
                  </a:moveTo>
                  <a:cubicBezTo>
                    <a:pt x="15026" y="3558"/>
                    <a:pt x="15008" y="3589"/>
                    <a:pt x="15008" y="3627"/>
                  </a:cubicBezTo>
                  <a:cubicBezTo>
                    <a:pt x="15008" y="3664"/>
                    <a:pt x="15026" y="3695"/>
                    <a:pt x="15049" y="3695"/>
                  </a:cubicBezTo>
                  <a:cubicBezTo>
                    <a:pt x="15072" y="3695"/>
                    <a:pt x="15090" y="3664"/>
                    <a:pt x="15090" y="3627"/>
                  </a:cubicBezTo>
                  <a:cubicBezTo>
                    <a:pt x="15090" y="3589"/>
                    <a:pt x="15072" y="3558"/>
                    <a:pt x="15049" y="3558"/>
                  </a:cubicBezTo>
                  <a:close/>
                  <a:moveTo>
                    <a:pt x="15256" y="3558"/>
                  </a:moveTo>
                  <a:cubicBezTo>
                    <a:pt x="15234" y="3558"/>
                    <a:pt x="15215" y="3589"/>
                    <a:pt x="15215" y="3627"/>
                  </a:cubicBezTo>
                  <a:cubicBezTo>
                    <a:pt x="15215" y="3664"/>
                    <a:pt x="15234" y="3695"/>
                    <a:pt x="15256" y="3695"/>
                  </a:cubicBezTo>
                  <a:cubicBezTo>
                    <a:pt x="15279" y="3695"/>
                    <a:pt x="15297" y="3664"/>
                    <a:pt x="15297" y="3627"/>
                  </a:cubicBezTo>
                  <a:cubicBezTo>
                    <a:pt x="15297" y="3589"/>
                    <a:pt x="15279" y="3558"/>
                    <a:pt x="15256" y="3558"/>
                  </a:cubicBezTo>
                  <a:close/>
                  <a:moveTo>
                    <a:pt x="15471" y="3558"/>
                  </a:moveTo>
                  <a:cubicBezTo>
                    <a:pt x="15449" y="3558"/>
                    <a:pt x="15430" y="3589"/>
                    <a:pt x="15430" y="3627"/>
                  </a:cubicBezTo>
                  <a:cubicBezTo>
                    <a:pt x="15430" y="3664"/>
                    <a:pt x="15449" y="3695"/>
                    <a:pt x="15471" y="3695"/>
                  </a:cubicBezTo>
                  <a:cubicBezTo>
                    <a:pt x="15494" y="3695"/>
                    <a:pt x="15512" y="3664"/>
                    <a:pt x="15512" y="3627"/>
                  </a:cubicBezTo>
                  <a:cubicBezTo>
                    <a:pt x="15512" y="3589"/>
                    <a:pt x="15494" y="3558"/>
                    <a:pt x="15471" y="3558"/>
                  </a:cubicBezTo>
                  <a:close/>
                  <a:moveTo>
                    <a:pt x="15679" y="3558"/>
                  </a:moveTo>
                  <a:cubicBezTo>
                    <a:pt x="15656" y="3558"/>
                    <a:pt x="15638" y="3589"/>
                    <a:pt x="15638" y="3627"/>
                  </a:cubicBezTo>
                  <a:cubicBezTo>
                    <a:pt x="15638" y="3664"/>
                    <a:pt x="15656" y="3695"/>
                    <a:pt x="15679" y="3695"/>
                  </a:cubicBezTo>
                  <a:cubicBezTo>
                    <a:pt x="15701" y="3695"/>
                    <a:pt x="15720" y="3664"/>
                    <a:pt x="15720" y="3627"/>
                  </a:cubicBezTo>
                  <a:cubicBezTo>
                    <a:pt x="15720" y="3589"/>
                    <a:pt x="15701" y="3558"/>
                    <a:pt x="15679" y="3558"/>
                  </a:cubicBezTo>
                  <a:close/>
                  <a:moveTo>
                    <a:pt x="15894" y="3558"/>
                  </a:moveTo>
                  <a:cubicBezTo>
                    <a:pt x="15871" y="3558"/>
                    <a:pt x="15853" y="3589"/>
                    <a:pt x="15853" y="3627"/>
                  </a:cubicBezTo>
                  <a:cubicBezTo>
                    <a:pt x="15853" y="3664"/>
                    <a:pt x="15871" y="3695"/>
                    <a:pt x="15894" y="3695"/>
                  </a:cubicBezTo>
                  <a:cubicBezTo>
                    <a:pt x="15916" y="3695"/>
                    <a:pt x="15935" y="3664"/>
                    <a:pt x="15935" y="3627"/>
                  </a:cubicBezTo>
                  <a:cubicBezTo>
                    <a:pt x="15935" y="3589"/>
                    <a:pt x="15916" y="3558"/>
                    <a:pt x="15894" y="3558"/>
                  </a:cubicBezTo>
                  <a:close/>
                  <a:moveTo>
                    <a:pt x="16101" y="3558"/>
                  </a:moveTo>
                  <a:cubicBezTo>
                    <a:pt x="16078" y="3558"/>
                    <a:pt x="16060" y="3589"/>
                    <a:pt x="16060" y="3627"/>
                  </a:cubicBezTo>
                  <a:cubicBezTo>
                    <a:pt x="16060" y="3664"/>
                    <a:pt x="16078" y="3695"/>
                    <a:pt x="16101" y="3695"/>
                  </a:cubicBezTo>
                  <a:cubicBezTo>
                    <a:pt x="16123" y="3695"/>
                    <a:pt x="16142" y="3664"/>
                    <a:pt x="16142" y="3627"/>
                  </a:cubicBezTo>
                  <a:cubicBezTo>
                    <a:pt x="16142" y="3589"/>
                    <a:pt x="16123" y="3558"/>
                    <a:pt x="16101" y="3558"/>
                  </a:cubicBezTo>
                  <a:close/>
                  <a:moveTo>
                    <a:pt x="16308" y="3558"/>
                  </a:moveTo>
                  <a:cubicBezTo>
                    <a:pt x="16285" y="3558"/>
                    <a:pt x="16267" y="3589"/>
                    <a:pt x="16267" y="3627"/>
                  </a:cubicBezTo>
                  <a:cubicBezTo>
                    <a:pt x="16267" y="3664"/>
                    <a:pt x="16285" y="3695"/>
                    <a:pt x="16308" y="3695"/>
                  </a:cubicBezTo>
                  <a:cubicBezTo>
                    <a:pt x="16331" y="3695"/>
                    <a:pt x="16349" y="3664"/>
                    <a:pt x="16349" y="3627"/>
                  </a:cubicBezTo>
                  <a:cubicBezTo>
                    <a:pt x="16349" y="3589"/>
                    <a:pt x="16331" y="3558"/>
                    <a:pt x="16308" y="3558"/>
                  </a:cubicBezTo>
                  <a:close/>
                  <a:moveTo>
                    <a:pt x="16523" y="3558"/>
                  </a:moveTo>
                  <a:cubicBezTo>
                    <a:pt x="16500" y="3558"/>
                    <a:pt x="16482" y="3589"/>
                    <a:pt x="16482" y="3627"/>
                  </a:cubicBezTo>
                  <a:cubicBezTo>
                    <a:pt x="16482" y="3664"/>
                    <a:pt x="16500" y="3695"/>
                    <a:pt x="16523" y="3695"/>
                  </a:cubicBezTo>
                  <a:cubicBezTo>
                    <a:pt x="16546" y="3695"/>
                    <a:pt x="16564" y="3664"/>
                    <a:pt x="16564" y="3627"/>
                  </a:cubicBezTo>
                  <a:cubicBezTo>
                    <a:pt x="16564" y="3589"/>
                    <a:pt x="16546" y="3558"/>
                    <a:pt x="16523" y="3558"/>
                  </a:cubicBezTo>
                  <a:close/>
                  <a:moveTo>
                    <a:pt x="16730" y="3558"/>
                  </a:moveTo>
                  <a:cubicBezTo>
                    <a:pt x="16708" y="3558"/>
                    <a:pt x="16689" y="3589"/>
                    <a:pt x="16689" y="3627"/>
                  </a:cubicBezTo>
                  <a:cubicBezTo>
                    <a:pt x="16689" y="3664"/>
                    <a:pt x="16708" y="3695"/>
                    <a:pt x="16730" y="3695"/>
                  </a:cubicBezTo>
                  <a:cubicBezTo>
                    <a:pt x="16753" y="3695"/>
                    <a:pt x="16771" y="3664"/>
                    <a:pt x="16771" y="3627"/>
                  </a:cubicBezTo>
                  <a:cubicBezTo>
                    <a:pt x="16771" y="3589"/>
                    <a:pt x="16753" y="3558"/>
                    <a:pt x="16730" y="3558"/>
                  </a:cubicBezTo>
                  <a:close/>
                  <a:moveTo>
                    <a:pt x="16938" y="3558"/>
                  </a:moveTo>
                  <a:cubicBezTo>
                    <a:pt x="16915" y="3558"/>
                    <a:pt x="16897" y="3589"/>
                    <a:pt x="16897" y="3627"/>
                  </a:cubicBezTo>
                  <a:cubicBezTo>
                    <a:pt x="16897" y="3664"/>
                    <a:pt x="16915" y="3695"/>
                    <a:pt x="16938" y="3695"/>
                  </a:cubicBezTo>
                  <a:cubicBezTo>
                    <a:pt x="16960" y="3695"/>
                    <a:pt x="16979" y="3664"/>
                    <a:pt x="16979" y="3627"/>
                  </a:cubicBezTo>
                  <a:cubicBezTo>
                    <a:pt x="16979" y="3589"/>
                    <a:pt x="16960" y="3558"/>
                    <a:pt x="16938" y="3558"/>
                  </a:cubicBezTo>
                  <a:close/>
                  <a:moveTo>
                    <a:pt x="17153" y="3558"/>
                  </a:moveTo>
                  <a:cubicBezTo>
                    <a:pt x="17130" y="3558"/>
                    <a:pt x="17111" y="3589"/>
                    <a:pt x="17111" y="3627"/>
                  </a:cubicBezTo>
                  <a:cubicBezTo>
                    <a:pt x="17111" y="3664"/>
                    <a:pt x="17130" y="3695"/>
                    <a:pt x="17153" y="3695"/>
                  </a:cubicBezTo>
                  <a:cubicBezTo>
                    <a:pt x="17175" y="3695"/>
                    <a:pt x="17194" y="3664"/>
                    <a:pt x="17194" y="3627"/>
                  </a:cubicBezTo>
                  <a:cubicBezTo>
                    <a:pt x="17194" y="3589"/>
                    <a:pt x="17175" y="3558"/>
                    <a:pt x="17153" y="3558"/>
                  </a:cubicBezTo>
                  <a:close/>
                  <a:moveTo>
                    <a:pt x="17360" y="3558"/>
                  </a:moveTo>
                  <a:cubicBezTo>
                    <a:pt x="17337" y="3558"/>
                    <a:pt x="17319" y="3589"/>
                    <a:pt x="17319" y="3627"/>
                  </a:cubicBezTo>
                  <a:cubicBezTo>
                    <a:pt x="17319" y="3664"/>
                    <a:pt x="17337" y="3695"/>
                    <a:pt x="17360" y="3695"/>
                  </a:cubicBezTo>
                  <a:cubicBezTo>
                    <a:pt x="17382" y="3695"/>
                    <a:pt x="17401" y="3664"/>
                    <a:pt x="17401" y="3627"/>
                  </a:cubicBezTo>
                  <a:cubicBezTo>
                    <a:pt x="17401" y="3589"/>
                    <a:pt x="17382" y="3558"/>
                    <a:pt x="17360" y="3558"/>
                  </a:cubicBezTo>
                  <a:close/>
                  <a:moveTo>
                    <a:pt x="17567" y="3558"/>
                  </a:moveTo>
                  <a:cubicBezTo>
                    <a:pt x="17544" y="3558"/>
                    <a:pt x="17526" y="3589"/>
                    <a:pt x="17526" y="3627"/>
                  </a:cubicBezTo>
                  <a:cubicBezTo>
                    <a:pt x="17526" y="3664"/>
                    <a:pt x="17544" y="3695"/>
                    <a:pt x="17567" y="3695"/>
                  </a:cubicBezTo>
                  <a:cubicBezTo>
                    <a:pt x="17590" y="3695"/>
                    <a:pt x="17608" y="3664"/>
                    <a:pt x="17608" y="3627"/>
                  </a:cubicBezTo>
                  <a:cubicBezTo>
                    <a:pt x="17608" y="3589"/>
                    <a:pt x="17590" y="3558"/>
                    <a:pt x="17567" y="3558"/>
                  </a:cubicBezTo>
                  <a:close/>
                  <a:moveTo>
                    <a:pt x="17782" y="3558"/>
                  </a:moveTo>
                  <a:cubicBezTo>
                    <a:pt x="17759" y="3558"/>
                    <a:pt x="17741" y="3589"/>
                    <a:pt x="17741" y="3627"/>
                  </a:cubicBezTo>
                  <a:cubicBezTo>
                    <a:pt x="17741" y="3664"/>
                    <a:pt x="17759" y="3695"/>
                    <a:pt x="17782" y="3695"/>
                  </a:cubicBezTo>
                  <a:cubicBezTo>
                    <a:pt x="17805" y="3695"/>
                    <a:pt x="17823" y="3664"/>
                    <a:pt x="17823" y="3627"/>
                  </a:cubicBezTo>
                  <a:cubicBezTo>
                    <a:pt x="17823" y="3589"/>
                    <a:pt x="17805" y="3558"/>
                    <a:pt x="17782" y="3558"/>
                  </a:cubicBezTo>
                  <a:close/>
                  <a:moveTo>
                    <a:pt x="17989" y="3558"/>
                  </a:moveTo>
                  <a:cubicBezTo>
                    <a:pt x="17967" y="3558"/>
                    <a:pt x="17948" y="3589"/>
                    <a:pt x="17948" y="3627"/>
                  </a:cubicBezTo>
                  <a:cubicBezTo>
                    <a:pt x="17948" y="3664"/>
                    <a:pt x="17967" y="3695"/>
                    <a:pt x="17989" y="3695"/>
                  </a:cubicBezTo>
                  <a:cubicBezTo>
                    <a:pt x="18012" y="3695"/>
                    <a:pt x="18030" y="3664"/>
                    <a:pt x="18030" y="3627"/>
                  </a:cubicBezTo>
                  <a:cubicBezTo>
                    <a:pt x="18030" y="3589"/>
                    <a:pt x="18012" y="3558"/>
                    <a:pt x="17989" y="3558"/>
                  </a:cubicBezTo>
                  <a:close/>
                  <a:moveTo>
                    <a:pt x="18197" y="3558"/>
                  </a:moveTo>
                  <a:cubicBezTo>
                    <a:pt x="18174" y="3558"/>
                    <a:pt x="18156" y="3589"/>
                    <a:pt x="18156" y="3627"/>
                  </a:cubicBezTo>
                  <a:cubicBezTo>
                    <a:pt x="18156" y="3664"/>
                    <a:pt x="18174" y="3695"/>
                    <a:pt x="18197" y="3695"/>
                  </a:cubicBezTo>
                  <a:cubicBezTo>
                    <a:pt x="18219" y="3695"/>
                    <a:pt x="18238" y="3664"/>
                    <a:pt x="18238" y="3627"/>
                  </a:cubicBezTo>
                  <a:cubicBezTo>
                    <a:pt x="18238" y="3589"/>
                    <a:pt x="18219" y="3558"/>
                    <a:pt x="18197" y="3558"/>
                  </a:cubicBezTo>
                  <a:close/>
                  <a:moveTo>
                    <a:pt x="18412" y="3558"/>
                  </a:moveTo>
                  <a:cubicBezTo>
                    <a:pt x="18389" y="3558"/>
                    <a:pt x="18370" y="3589"/>
                    <a:pt x="18370" y="3627"/>
                  </a:cubicBezTo>
                  <a:cubicBezTo>
                    <a:pt x="18370" y="3664"/>
                    <a:pt x="18389" y="3695"/>
                    <a:pt x="18412" y="3695"/>
                  </a:cubicBezTo>
                  <a:cubicBezTo>
                    <a:pt x="18434" y="3695"/>
                    <a:pt x="18453" y="3664"/>
                    <a:pt x="18453" y="3627"/>
                  </a:cubicBezTo>
                  <a:cubicBezTo>
                    <a:pt x="18453" y="3589"/>
                    <a:pt x="18434" y="3558"/>
                    <a:pt x="18412" y="3558"/>
                  </a:cubicBezTo>
                  <a:close/>
                  <a:moveTo>
                    <a:pt x="18619" y="3558"/>
                  </a:moveTo>
                  <a:cubicBezTo>
                    <a:pt x="18596" y="3558"/>
                    <a:pt x="18578" y="3589"/>
                    <a:pt x="18578" y="3627"/>
                  </a:cubicBezTo>
                  <a:cubicBezTo>
                    <a:pt x="18578" y="3664"/>
                    <a:pt x="18596" y="3695"/>
                    <a:pt x="18619" y="3695"/>
                  </a:cubicBezTo>
                  <a:cubicBezTo>
                    <a:pt x="18641" y="3695"/>
                    <a:pt x="18660" y="3664"/>
                    <a:pt x="18660" y="3627"/>
                  </a:cubicBezTo>
                  <a:cubicBezTo>
                    <a:pt x="18660" y="3589"/>
                    <a:pt x="18641" y="3558"/>
                    <a:pt x="18619" y="3558"/>
                  </a:cubicBezTo>
                  <a:close/>
                  <a:moveTo>
                    <a:pt x="18826" y="3558"/>
                  </a:moveTo>
                  <a:cubicBezTo>
                    <a:pt x="18803" y="3558"/>
                    <a:pt x="18785" y="3589"/>
                    <a:pt x="18785" y="3627"/>
                  </a:cubicBezTo>
                  <a:cubicBezTo>
                    <a:pt x="18785" y="3664"/>
                    <a:pt x="18803" y="3695"/>
                    <a:pt x="18826" y="3695"/>
                  </a:cubicBezTo>
                  <a:cubicBezTo>
                    <a:pt x="18849" y="3695"/>
                    <a:pt x="18867" y="3664"/>
                    <a:pt x="18867" y="3627"/>
                  </a:cubicBezTo>
                  <a:cubicBezTo>
                    <a:pt x="18867" y="3589"/>
                    <a:pt x="18849" y="3558"/>
                    <a:pt x="18826" y="3558"/>
                  </a:cubicBezTo>
                  <a:close/>
                  <a:moveTo>
                    <a:pt x="19041" y="3558"/>
                  </a:moveTo>
                  <a:cubicBezTo>
                    <a:pt x="19018" y="3558"/>
                    <a:pt x="19000" y="3589"/>
                    <a:pt x="19000" y="3627"/>
                  </a:cubicBezTo>
                  <a:cubicBezTo>
                    <a:pt x="19000" y="3664"/>
                    <a:pt x="19018" y="3695"/>
                    <a:pt x="19041" y="3695"/>
                  </a:cubicBezTo>
                  <a:cubicBezTo>
                    <a:pt x="19064" y="3695"/>
                    <a:pt x="19082" y="3664"/>
                    <a:pt x="19082" y="3627"/>
                  </a:cubicBezTo>
                  <a:cubicBezTo>
                    <a:pt x="19082" y="3589"/>
                    <a:pt x="19064" y="3558"/>
                    <a:pt x="19041" y="3558"/>
                  </a:cubicBezTo>
                  <a:close/>
                  <a:moveTo>
                    <a:pt x="19248" y="3558"/>
                  </a:moveTo>
                  <a:cubicBezTo>
                    <a:pt x="19226" y="3558"/>
                    <a:pt x="19207" y="3589"/>
                    <a:pt x="19207" y="3627"/>
                  </a:cubicBezTo>
                  <a:cubicBezTo>
                    <a:pt x="19207" y="3664"/>
                    <a:pt x="19226" y="3695"/>
                    <a:pt x="19248" y="3695"/>
                  </a:cubicBezTo>
                  <a:cubicBezTo>
                    <a:pt x="19271" y="3695"/>
                    <a:pt x="19289" y="3664"/>
                    <a:pt x="19289" y="3627"/>
                  </a:cubicBezTo>
                  <a:cubicBezTo>
                    <a:pt x="19289" y="3589"/>
                    <a:pt x="19271" y="3558"/>
                    <a:pt x="19248" y="3558"/>
                  </a:cubicBezTo>
                  <a:close/>
                  <a:moveTo>
                    <a:pt x="19456" y="3558"/>
                  </a:moveTo>
                  <a:cubicBezTo>
                    <a:pt x="19433" y="3558"/>
                    <a:pt x="19415" y="3589"/>
                    <a:pt x="19415" y="3627"/>
                  </a:cubicBezTo>
                  <a:cubicBezTo>
                    <a:pt x="19415" y="3664"/>
                    <a:pt x="19433" y="3695"/>
                    <a:pt x="19456" y="3695"/>
                  </a:cubicBezTo>
                  <a:cubicBezTo>
                    <a:pt x="19478" y="3695"/>
                    <a:pt x="19497" y="3664"/>
                    <a:pt x="19497" y="3627"/>
                  </a:cubicBezTo>
                  <a:cubicBezTo>
                    <a:pt x="19497" y="3589"/>
                    <a:pt x="19478" y="3558"/>
                    <a:pt x="19456" y="3558"/>
                  </a:cubicBezTo>
                  <a:close/>
                  <a:moveTo>
                    <a:pt x="19670" y="3558"/>
                  </a:moveTo>
                  <a:cubicBezTo>
                    <a:pt x="19648" y="3558"/>
                    <a:pt x="19629" y="3589"/>
                    <a:pt x="19629" y="3627"/>
                  </a:cubicBezTo>
                  <a:cubicBezTo>
                    <a:pt x="19629" y="3664"/>
                    <a:pt x="19648" y="3695"/>
                    <a:pt x="19670" y="3695"/>
                  </a:cubicBezTo>
                  <a:cubicBezTo>
                    <a:pt x="19693" y="3695"/>
                    <a:pt x="19712" y="3664"/>
                    <a:pt x="19712" y="3627"/>
                  </a:cubicBezTo>
                  <a:cubicBezTo>
                    <a:pt x="19712" y="3589"/>
                    <a:pt x="19693" y="3558"/>
                    <a:pt x="19670" y="3558"/>
                  </a:cubicBezTo>
                  <a:close/>
                  <a:moveTo>
                    <a:pt x="20507" y="3558"/>
                  </a:moveTo>
                  <a:cubicBezTo>
                    <a:pt x="20485" y="3558"/>
                    <a:pt x="20466" y="3589"/>
                    <a:pt x="20466" y="3627"/>
                  </a:cubicBezTo>
                  <a:cubicBezTo>
                    <a:pt x="20466" y="3664"/>
                    <a:pt x="20485" y="3695"/>
                    <a:pt x="20507" y="3695"/>
                  </a:cubicBezTo>
                  <a:cubicBezTo>
                    <a:pt x="20530" y="3695"/>
                    <a:pt x="20548" y="3664"/>
                    <a:pt x="20548" y="3627"/>
                  </a:cubicBezTo>
                  <a:cubicBezTo>
                    <a:pt x="20548" y="3589"/>
                    <a:pt x="20530" y="3558"/>
                    <a:pt x="20507" y="3558"/>
                  </a:cubicBezTo>
                  <a:close/>
                  <a:moveTo>
                    <a:pt x="20715" y="3558"/>
                  </a:moveTo>
                  <a:cubicBezTo>
                    <a:pt x="20692" y="3558"/>
                    <a:pt x="20674" y="3589"/>
                    <a:pt x="20674" y="3627"/>
                  </a:cubicBezTo>
                  <a:cubicBezTo>
                    <a:pt x="20674" y="3664"/>
                    <a:pt x="20692" y="3695"/>
                    <a:pt x="20715" y="3695"/>
                  </a:cubicBezTo>
                  <a:cubicBezTo>
                    <a:pt x="20737" y="3695"/>
                    <a:pt x="20756" y="3664"/>
                    <a:pt x="20756" y="3627"/>
                  </a:cubicBezTo>
                  <a:cubicBezTo>
                    <a:pt x="20756" y="3589"/>
                    <a:pt x="20737" y="3558"/>
                    <a:pt x="20715" y="3558"/>
                  </a:cubicBezTo>
                  <a:close/>
                  <a:moveTo>
                    <a:pt x="6005" y="3571"/>
                  </a:moveTo>
                  <a:cubicBezTo>
                    <a:pt x="5990" y="3582"/>
                    <a:pt x="5980" y="3606"/>
                    <a:pt x="5980" y="3634"/>
                  </a:cubicBezTo>
                  <a:cubicBezTo>
                    <a:pt x="5980" y="3647"/>
                    <a:pt x="5982" y="3659"/>
                    <a:pt x="5986" y="3670"/>
                  </a:cubicBezTo>
                  <a:cubicBezTo>
                    <a:pt x="6000" y="3661"/>
                    <a:pt x="6016" y="3659"/>
                    <a:pt x="6033" y="3652"/>
                  </a:cubicBezTo>
                  <a:cubicBezTo>
                    <a:pt x="6026" y="3618"/>
                    <a:pt x="6017" y="3589"/>
                    <a:pt x="6005" y="3571"/>
                  </a:cubicBezTo>
                  <a:close/>
                  <a:moveTo>
                    <a:pt x="11300" y="3584"/>
                  </a:moveTo>
                  <a:cubicBezTo>
                    <a:pt x="11279" y="3592"/>
                    <a:pt x="11254" y="3593"/>
                    <a:pt x="11234" y="3606"/>
                  </a:cubicBezTo>
                  <a:cubicBezTo>
                    <a:pt x="11232" y="3615"/>
                    <a:pt x="11231" y="3624"/>
                    <a:pt x="11231" y="3633"/>
                  </a:cubicBezTo>
                  <a:cubicBezTo>
                    <a:pt x="11231" y="3671"/>
                    <a:pt x="11249" y="3702"/>
                    <a:pt x="11272" y="3702"/>
                  </a:cubicBezTo>
                  <a:cubicBezTo>
                    <a:pt x="11295" y="3702"/>
                    <a:pt x="11313" y="3671"/>
                    <a:pt x="11313" y="3633"/>
                  </a:cubicBezTo>
                  <a:cubicBezTo>
                    <a:pt x="11313" y="3630"/>
                    <a:pt x="11313" y="3627"/>
                    <a:pt x="11312" y="3623"/>
                  </a:cubicBezTo>
                  <a:cubicBezTo>
                    <a:pt x="11309" y="3628"/>
                    <a:pt x="11306" y="3632"/>
                    <a:pt x="11302" y="3634"/>
                  </a:cubicBezTo>
                  <a:lnTo>
                    <a:pt x="11302" y="3586"/>
                  </a:lnTo>
                  <a:cubicBezTo>
                    <a:pt x="11301" y="3585"/>
                    <a:pt x="11301" y="3585"/>
                    <a:pt x="11300" y="3584"/>
                  </a:cubicBezTo>
                  <a:close/>
                  <a:moveTo>
                    <a:pt x="11869" y="3584"/>
                  </a:moveTo>
                  <a:cubicBezTo>
                    <a:pt x="11864" y="3595"/>
                    <a:pt x="11861" y="3610"/>
                    <a:pt x="11861" y="3626"/>
                  </a:cubicBezTo>
                  <a:cubicBezTo>
                    <a:pt x="11861" y="3664"/>
                    <a:pt x="11879" y="3694"/>
                    <a:pt x="11902" y="3694"/>
                  </a:cubicBezTo>
                  <a:cubicBezTo>
                    <a:pt x="11924" y="3694"/>
                    <a:pt x="11943" y="3664"/>
                    <a:pt x="11943" y="3626"/>
                  </a:cubicBezTo>
                  <a:cubicBezTo>
                    <a:pt x="11943" y="3622"/>
                    <a:pt x="11942" y="3618"/>
                    <a:pt x="11942" y="3614"/>
                  </a:cubicBezTo>
                  <a:cubicBezTo>
                    <a:pt x="11935" y="3614"/>
                    <a:pt x="11891" y="3601"/>
                    <a:pt x="11872" y="3597"/>
                  </a:cubicBezTo>
                  <a:cubicBezTo>
                    <a:pt x="11872" y="3592"/>
                    <a:pt x="11871" y="3588"/>
                    <a:pt x="11869" y="3584"/>
                  </a:cubicBezTo>
                  <a:close/>
                  <a:moveTo>
                    <a:pt x="19849" y="3584"/>
                  </a:moveTo>
                  <a:cubicBezTo>
                    <a:pt x="19842" y="3596"/>
                    <a:pt x="19837" y="3614"/>
                    <a:pt x="19837" y="3633"/>
                  </a:cubicBezTo>
                  <a:cubicBezTo>
                    <a:pt x="19837" y="3671"/>
                    <a:pt x="19855" y="3701"/>
                    <a:pt x="19878" y="3701"/>
                  </a:cubicBezTo>
                  <a:cubicBezTo>
                    <a:pt x="19900" y="3701"/>
                    <a:pt x="19919" y="3671"/>
                    <a:pt x="19919" y="3633"/>
                  </a:cubicBezTo>
                  <a:cubicBezTo>
                    <a:pt x="19919" y="3615"/>
                    <a:pt x="19914" y="3598"/>
                    <a:pt x="19908" y="3586"/>
                  </a:cubicBezTo>
                  <a:cubicBezTo>
                    <a:pt x="19908" y="3586"/>
                    <a:pt x="19849" y="3584"/>
                    <a:pt x="19849" y="3584"/>
                  </a:cubicBezTo>
                  <a:close/>
                  <a:moveTo>
                    <a:pt x="20052" y="3584"/>
                  </a:moveTo>
                  <a:cubicBezTo>
                    <a:pt x="20047" y="3595"/>
                    <a:pt x="20044" y="3609"/>
                    <a:pt x="20044" y="3624"/>
                  </a:cubicBezTo>
                  <a:cubicBezTo>
                    <a:pt x="20044" y="3662"/>
                    <a:pt x="20062" y="3693"/>
                    <a:pt x="20085" y="3693"/>
                  </a:cubicBezTo>
                  <a:cubicBezTo>
                    <a:pt x="20108" y="3693"/>
                    <a:pt x="20126" y="3662"/>
                    <a:pt x="20126" y="3624"/>
                  </a:cubicBezTo>
                  <a:cubicBezTo>
                    <a:pt x="20126" y="3610"/>
                    <a:pt x="20124" y="3597"/>
                    <a:pt x="20119" y="3587"/>
                  </a:cubicBezTo>
                  <a:cubicBezTo>
                    <a:pt x="20119" y="3587"/>
                    <a:pt x="20052" y="3584"/>
                    <a:pt x="20052" y="3584"/>
                  </a:cubicBezTo>
                  <a:close/>
                  <a:moveTo>
                    <a:pt x="1155" y="3597"/>
                  </a:moveTo>
                  <a:cubicBezTo>
                    <a:pt x="1153" y="3605"/>
                    <a:pt x="1152" y="3614"/>
                    <a:pt x="1152" y="3623"/>
                  </a:cubicBezTo>
                  <a:cubicBezTo>
                    <a:pt x="1152" y="3661"/>
                    <a:pt x="1170" y="3691"/>
                    <a:pt x="1193" y="3691"/>
                  </a:cubicBezTo>
                  <a:cubicBezTo>
                    <a:pt x="1215" y="3691"/>
                    <a:pt x="1234" y="3661"/>
                    <a:pt x="1234" y="3623"/>
                  </a:cubicBezTo>
                  <a:cubicBezTo>
                    <a:pt x="1234" y="3621"/>
                    <a:pt x="1233" y="3620"/>
                    <a:pt x="1233" y="3618"/>
                  </a:cubicBezTo>
                  <a:cubicBezTo>
                    <a:pt x="1208" y="3614"/>
                    <a:pt x="1180" y="3607"/>
                    <a:pt x="1155" y="3597"/>
                  </a:cubicBezTo>
                  <a:close/>
                  <a:moveTo>
                    <a:pt x="1406" y="3597"/>
                  </a:moveTo>
                  <a:cubicBezTo>
                    <a:pt x="1392" y="3597"/>
                    <a:pt x="1380" y="3601"/>
                    <a:pt x="1368" y="3606"/>
                  </a:cubicBezTo>
                  <a:cubicBezTo>
                    <a:pt x="1367" y="3612"/>
                    <a:pt x="1366" y="3619"/>
                    <a:pt x="1366" y="3625"/>
                  </a:cubicBezTo>
                  <a:cubicBezTo>
                    <a:pt x="1366" y="3663"/>
                    <a:pt x="1385" y="3694"/>
                    <a:pt x="1407" y="3694"/>
                  </a:cubicBezTo>
                  <a:cubicBezTo>
                    <a:pt x="1430" y="3694"/>
                    <a:pt x="1449" y="3663"/>
                    <a:pt x="1449" y="3625"/>
                  </a:cubicBezTo>
                  <a:cubicBezTo>
                    <a:pt x="1449" y="3618"/>
                    <a:pt x="1448" y="3612"/>
                    <a:pt x="1447" y="3605"/>
                  </a:cubicBezTo>
                  <a:cubicBezTo>
                    <a:pt x="1435" y="3600"/>
                    <a:pt x="1422" y="3597"/>
                    <a:pt x="1406" y="3597"/>
                  </a:cubicBezTo>
                  <a:close/>
                  <a:moveTo>
                    <a:pt x="2279" y="3597"/>
                  </a:moveTo>
                  <a:cubicBezTo>
                    <a:pt x="2273" y="3623"/>
                    <a:pt x="2264" y="3646"/>
                    <a:pt x="2245" y="3646"/>
                  </a:cubicBezTo>
                  <a:cubicBezTo>
                    <a:pt x="2230" y="3646"/>
                    <a:pt x="2217" y="3626"/>
                    <a:pt x="2209" y="3598"/>
                  </a:cubicBezTo>
                  <a:cubicBezTo>
                    <a:pt x="2206" y="3608"/>
                    <a:pt x="2203" y="3620"/>
                    <a:pt x="2203" y="3633"/>
                  </a:cubicBezTo>
                  <a:cubicBezTo>
                    <a:pt x="2203" y="3670"/>
                    <a:pt x="2222" y="3701"/>
                    <a:pt x="2244" y="3701"/>
                  </a:cubicBezTo>
                  <a:cubicBezTo>
                    <a:pt x="2267" y="3701"/>
                    <a:pt x="2285" y="3670"/>
                    <a:pt x="2285" y="3633"/>
                  </a:cubicBezTo>
                  <a:cubicBezTo>
                    <a:pt x="2285" y="3619"/>
                    <a:pt x="2283" y="3607"/>
                    <a:pt x="2279" y="3597"/>
                  </a:cubicBezTo>
                  <a:close/>
                  <a:moveTo>
                    <a:pt x="20264" y="3597"/>
                  </a:moveTo>
                  <a:cubicBezTo>
                    <a:pt x="20261" y="3606"/>
                    <a:pt x="20259" y="3617"/>
                    <a:pt x="20259" y="3628"/>
                  </a:cubicBezTo>
                  <a:cubicBezTo>
                    <a:pt x="20259" y="3666"/>
                    <a:pt x="20277" y="3697"/>
                    <a:pt x="20300" y="3697"/>
                  </a:cubicBezTo>
                  <a:cubicBezTo>
                    <a:pt x="20323" y="3697"/>
                    <a:pt x="20341" y="3666"/>
                    <a:pt x="20341" y="3628"/>
                  </a:cubicBezTo>
                  <a:cubicBezTo>
                    <a:pt x="20341" y="3623"/>
                    <a:pt x="20341" y="3617"/>
                    <a:pt x="20340" y="3612"/>
                  </a:cubicBezTo>
                  <a:cubicBezTo>
                    <a:pt x="20333" y="3604"/>
                    <a:pt x="20326" y="3599"/>
                    <a:pt x="20322" y="3599"/>
                  </a:cubicBezTo>
                  <a:lnTo>
                    <a:pt x="20264" y="3597"/>
                  </a:lnTo>
                  <a:close/>
                  <a:moveTo>
                    <a:pt x="13824" y="3598"/>
                  </a:moveTo>
                  <a:cubicBezTo>
                    <a:pt x="13753" y="3588"/>
                    <a:pt x="13752" y="3637"/>
                    <a:pt x="13760" y="3679"/>
                  </a:cubicBezTo>
                  <a:cubicBezTo>
                    <a:pt x="13767" y="3691"/>
                    <a:pt x="13778" y="3699"/>
                    <a:pt x="13789" y="3699"/>
                  </a:cubicBezTo>
                  <a:cubicBezTo>
                    <a:pt x="13811" y="3699"/>
                    <a:pt x="13830" y="3668"/>
                    <a:pt x="13830" y="3630"/>
                  </a:cubicBezTo>
                  <a:cubicBezTo>
                    <a:pt x="13830" y="3619"/>
                    <a:pt x="13828" y="3608"/>
                    <a:pt x="13824" y="3598"/>
                  </a:cubicBezTo>
                  <a:close/>
                  <a:moveTo>
                    <a:pt x="2498" y="3609"/>
                  </a:moveTo>
                  <a:cubicBezTo>
                    <a:pt x="2481" y="3632"/>
                    <a:pt x="2473" y="3670"/>
                    <a:pt x="2457" y="3691"/>
                  </a:cubicBezTo>
                  <a:cubicBezTo>
                    <a:pt x="2457" y="3691"/>
                    <a:pt x="2457" y="3691"/>
                    <a:pt x="2458" y="3691"/>
                  </a:cubicBezTo>
                  <a:cubicBezTo>
                    <a:pt x="2480" y="3691"/>
                    <a:pt x="2499" y="3661"/>
                    <a:pt x="2499" y="3623"/>
                  </a:cubicBezTo>
                  <a:cubicBezTo>
                    <a:pt x="2499" y="3618"/>
                    <a:pt x="2499" y="3614"/>
                    <a:pt x="2498" y="3609"/>
                  </a:cubicBezTo>
                  <a:close/>
                  <a:moveTo>
                    <a:pt x="20889" y="3622"/>
                  </a:moveTo>
                  <a:cubicBezTo>
                    <a:pt x="20889" y="3624"/>
                    <a:pt x="20888" y="3625"/>
                    <a:pt x="20888" y="3627"/>
                  </a:cubicBezTo>
                  <a:cubicBezTo>
                    <a:pt x="20888" y="3664"/>
                    <a:pt x="20907" y="3695"/>
                    <a:pt x="20929" y="3695"/>
                  </a:cubicBezTo>
                  <a:cubicBezTo>
                    <a:pt x="20941" y="3695"/>
                    <a:pt x="20952" y="3686"/>
                    <a:pt x="20959" y="3673"/>
                  </a:cubicBezTo>
                  <a:cubicBezTo>
                    <a:pt x="20936" y="3655"/>
                    <a:pt x="20913" y="3638"/>
                    <a:pt x="20889" y="3622"/>
                  </a:cubicBezTo>
                  <a:close/>
                  <a:moveTo>
                    <a:pt x="4156" y="3635"/>
                  </a:moveTo>
                  <a:cubicBezTo>
                    <a:pt x="4137" y="3635"/>
                    <a:pt x="4129" y="3659"/>
                    <a:pt x="4122" y="3686"/>
                  </a:cubicBezTo>
                  <a:cubicBezTo>
                    <a:pt x="4126" y="3688"/>
                    <a:pt x="4131" y="3690"/>
                    <a:pt x="4135" y="3690"/>
                  </a:cubicBezTo>
                  <a:cubicBezTo>
                    <a:pt x="4153" y="3690"/>
                    <a:pt x="4168" y="3671"/>
                    <a:pt x="4174" y="3645"/>
                  </a:cubicBezTo>
                  <a:cubicBezTo>
                    <a:pt x="4167" y="3639"/>
                    <a:pt x="4161" y="3635"/>
                    <a:pt x="4156" y="3635"/>
                  </a:cubicBezTo>
                  <a:close/>
                  <a:moveTo>
                    <a:pt x="4957" y="3635"/>
                  </a:moveTo>
                  <a:cubicBezTo>
                    <a:pt x="4950" y="3635"/>
                    <a:pt x="4943" y="3638"/>
                    <a:pt x="4936" y="3643"/>
                  </a:cubicBezTo>
                  <a:cubicBezTo>
                    <a:pt x="4942" y="3670"/>
                    <a:pt x="4957" y="3690"/>
                    <a:pt x="4975" y="3690"/>
                  </a:cubicBezTo>
                  <a:cubicBezTo>
                    <a:pt x="4988" y="3690"/>
                    <a:pt x="5000" y="3680"/>
                    <a:pt x="5007" y="3663"/>
                  </a:cubicBezTo>
                  <a:cubicBezTo>
                    <a:pt x="4990" y="3657"/>
                    <a:pt x="4975" y="3635"/>
                    <a:pt x="4957" y="3635"/>
                  </a:cubicBezTo>
                  <a:close/>
                  <a:moveTo>
                    <a:pt x="13964" y="3648"/>
                  </a:moveTo>
                  <a:cubicBezTo>
                    <a:pt x="13969" y="3677"/>
                    <a:pt x="13985" y="3699"/>
                    <a:pt x="14004" y="3699"/>
                  </a:cubicBezTo>
                  <a:cubicBezTo>
                    <a:pt x="14011" y="3699"/>
                    <a:pt x="14017" y="3695"/>
                    <a:pt x="14023" y="3690"/>
                  </a:cubicBezTo>
                  <a:cubicBezTo>
                    <a:pt x="14005" y="3673"/>
                    <a:pt x="13988" y="3660"/>
                    <a:pt x="13975" y="3653"/>
                  </a:cubicBezTo>
                  <a:cubicBezTo>
                    <a:pt x="13971" y="3651"/>
                    <a:pt x="13968" y="3650"/>
                    <a:pt x="13964" y="3648"/>
                  </a:cubicBezTo>
                  <a:close/>
                  <a:moveTo>
                    <a:pt x="2074" y="3661"/>
                  </a:moveTo>
                  <a:cubicBezTo>
                    <a:pt x="2069" y="3664"/>
                    <a:pt x="2065" y="3668"/>
                    <a:pt x="2059" y="3672"/>
                  </a:cubicBezTo>
                  <a:cubicBezTo>
                    <a:pt x="2051" y="3675"/>
                    <a:pt x="2039" y="3686"/>
                    <a:pt x="2027" y="3699"/>
                  </a:cubicBezTo>
                  <a:cubicBezTo>
                    <a:pt x="2030" y="3700"/>
                    <a:pt x="2033" y="3701"/>
                    <a:pt x="2037" y="3701"/>
                  </a:cubicBezTo>
                  <a:cubicBezTo>
                    <a:pt x="2053" y="3701"/>
                    <a:pt x="2067" y="3684"/>
                    <a:pt x="2074" y="3661"/>
                  </a:cubicBezTo>
                  <a:close/>
                  <a:moveTo>
                    <a:pt x="2658" y="3661"/>
                  </a:moveTo>
                  <a:cubicBezTo>
                    <a:pt x="2648" y="3661"/>
                    <a:pt x="2641" y="3664"/>
                    <a:pt x="2633" y="3668"/>
                  </a:cubicBezTo>
                  <a:cubicBezTo>
                    <a:pt x="2641" y="3686"/>
                    <a:pt x="2653" y="3698"/>
                    <a:pt x="2667" y="3698"/>
                  </a:cubicBezTo>
                  <a:cubicBezTo>
                    <a:pt x="2681" y="3698"/>
                    <a:pt x="2693" y="3686"/>
                    <a:pt x="2701" y="3669"/>
                  </a:cubicBezTo>
                  <a:cubicBezTo>
                    <a:pt x="2687" y="3664"/>
                    <a:pt x="2673" y="3661"/>
                    <a:pt x="2658" y="3661"/>
                  </a:cubicBezTo>
                  <a:close/>
                  <a:moveTo>
                    <a:pt x="12076" y="3661"/>
                  </a:moveTo>
                  <a:cubicBezTo>
                    <a:pt x="12082" y="3685"/>
                    <a:pt x="12096" y="3702"/>
                    <a:pt x="12113" y="3702"/>
                  </a:cubicBezTo>
                  <a:cubicBezTo>
                    <a:pt x="12118" y="3702"/>
                    <a:pt x="12122" y="3700"/>
                    <a:pt x="12127" y="3698"/>
                  </a:cubicBezTo>
                  <a:cubicBezTo>
                    <a:pt x="12109" y="3684"/>
                    <a:pt x="12091" y="3671"/>
                    <a:pt x="12076" y="3661"/>
                  </a:cubicBezTo>
                  <a:close/>
                  <a:moveTo>
                    <a:pt x="248" y="3737"/>
                  </a:moveTo>
                  <a:cubicBezTo>
                    <a:pt x="226" y="3737"/>
                    <a:pt x="207" y="3768"/>
                    <a:pt x="207" y="3806"/>
                  </a:cubicBezTo>
                  <a:cubicBezTo>
                    <a:pt x="207" y="3844"/>
                    <a:pt x="226" y="3874"/>
                    <a:pt x="248" y="3874"/>
                  </a:cubicBezTo>
                  <a:cubicBezTo>
                    <a:pt x="271" y="3874"/>
                    <a:pt x="289" y="3844"/>
                    <a:pt x="289" y="3806"/>
                  </a:cubicBezTo>
                  <a:cubicBezTo>
                    <a:pt x="289" y="3768"/>
                    <a:pt x="271" y="3737"/>
                    <a:pt x="248" y="3737"/>
                  </a:cubicBezTo>
                  <a:close/>
                  <a:moveTo>
                    <a:pt x="463" y="3737"/>
                  </a:moveTo>
                  <a:cubicBezTo>
                    <a:pt x="441" y="3737"/>
                    <a:pt x="422" y="3768"/>
                    <a:pt x="422" y="3806"/>
                  </a:cubicBezTo>
                  <a:cubicBezTo>
                    <a:pt x="422" y="3844"/>
                    <a:pt x="441" y="3874"/>
                    <a:pt x="463" y="3874"/>
                  </a:cubicBezTo>
                  <a:cubicBezTo>
                    <a:pt x="486" y="3874"/>
                    <a:pt x="504" y="3844"/>
                    <a:pt x="504" y="3806"/>
                  </a:cubicBezTo>
                  <a:cubicBezTo>
                    <a:pt x="504" y="3768"/>
                    <a:pt x="486" y="3737"/>
                    <a:pt x="463" y="3737"/>
                  </a:cubicBezTo>
                  <a:close/>
                  <a:moveTo>
                    <a:pt x="671" y="3737"/>
                  </a:moveTo>
                  <a:cubicBezTo>
                    <a:pt x="648" y="3737"/>
                    <a:pt x="629" y="3768"/>
                    <a:pt x="629" y="3806"/>
                  </a:cubicBezTo>
                  <a:cubicBezTo>
                    <a:pt x="629" y="3844"/>
                    <a:pt x="648" y="3874"/>
                    <a:pt x="671" y="3874"/>
                  </a:cubicBezTo>
                  <a:cubicBezTo>
                    <a:pt x="693" y="3874"/>
                    <a:pt x="712" y="3844"/>
                    <a:pt x="712" y="3806"/>
                  </a:cubicBezTo>
                  <a:cubicBezTo>
                    <a:pt x="712" y="3768"/>
                    <a:pt x="693" y="3737"/>
                    <a:pt x="671" y="3737"/>
                  </a:cubicBezTo>
                  <a:close/>
                  <a:moveTo>
                    <a:pt x="878" y="3737"/>
                  </a:moveTo>
                  <a:cubicBezTo>
                    <a:pt x="855" y="3737"/>
                    <a:pt x="837" y="3768"/>
                    <a:pt x="837" y="3806"/>
                  </a:cubicBezTo>
                  <a:cubicBezTo>
                    <a:pt x="837" y="3844"/>
                    <a:pt x="855" y="3874"/>
                    <a:pt x="878" y="3874"/>
                  </a:cubicBezTo>
                  <a:cubicBezTo>
                    <a:pt x="900" y="3874"/>
                    <a:pt x="919" y="3844"/>
                    <a:pt x="919" y="3806"/>
                  </a:cubicBezTo>
                  <a:cubicBezTo>
                    <a:pt x="919" y="3768"/>
                    <a:pt x="900" y="3737"/>
                    <a:pt x="878" y="3737"/>
                  </a:cubicBezTo>
                  <a:close/>
                  <a:moveTo>
                    <a:pt x="1093" y="3737"/>
                  </a:moveTo>
                  <a:cubicBezTo>
                    <a:pt x="1070" y="3737"/>
                    <a:pt x="1052" y="3768"/>
                    <a:pt x="1052" y="3806"/>
                  </a:cubicBezTo>
                  <a:cubicBezTo>
                    <a:pt x="1052" y="3844"/>
                    <a:pt x="1070" y="3874"/>
                    <a:pt x="1093" y="3874"/>
                  </a:cubicBezTo>
                  <a:cubicBezTo>
                    <a:pt x="1115" y="3874"/>
                    <a:pt x="1134" y="3844"/>
                    <a:pt x="1134" y="3806"/>
                  </a:cubicBezTo>
                  <a:cubicBezTo>
                    <a:pt x="1134" y="3768"/>
                    <a:pt x="1115" y="3737"/>
                    <a:pt x="1093" y="3737"/>
                  </a:cubicBezTo>
                  <a:close/>
                  <a:moveTo>
                    <a:pt x="1300" y="3737"/>
                  </a:moveTo>
                  <a:cubicBezTo>
                    <a:pt x="1277" y="3737"/>
                    <a:pt x="1259" y="3768"/>
                    <a:pt x="1259" y="3806"/>
                  </a:cubicBezTo>
                  <a:cubicBezTo>
                    <a:pt x="1259" y="3844"/>
                    <a:pt x="1277" y="3874"/>
                    <a:pt x="1300" y="3874"/>
                  </a:cubicBezTo>
                  <a:cubicBezTo>
                    <a:pt x="1323" y="3874"/>
                    <a:pt x="1341" y="3844"/>
                    <a:pt x="1341" y="3806"/>
                  </a:cubicBezTo>
                  <a:cubicBezTo>
                    <a:pt x="1341" y="3768"/>
                    <a:pt x="1323" y="3737"/>
                    <a:pt x="1300" y="3737"/>
                  </a:cubicBezTo>
                  <a:close/>
                  <a:moveTo>
                    <a:pt x="1507" y="3737"/>
                  </a:moveTo>
                  <a:cubicBezTo>
                    <a:pt x="1485" y="3737"/>
                    <a:pt x="1466" y="3768"/>
                    <a:pt x="1466" y="3806"/>
                  </a:cubicBezTo>
                  <a:cubicBezTo>
                    <a:pt x="1466" y="3844"/>
                    <a:pt x="1485" y="3874"/>
                    <a:pt x="1507" y="3874"/>
                  </a:cubicBezTo>
                  <a:cubicBezTo>
                    <a:pt x="1530" y="3874"/>
                    <a:pt x="1548" y="3844"/>
                    <a:pt x="1548" y="3806"/>
                  </a:cubicBezTo>
                  <a:cubicBezTo>
                    <a:pt x="1548" y="3768"/>
                    <a:pt x="1530" y="3737"/>
                    <a:pt x="1507" y="3737"/>
                  </a:cubicBezTo>
                  <a:close/>
                  <a:moveTo>
                    <a:pt x="1930" y="3737"/>
                  </a:moveTo>
                  <a:cubicBezTo>
                    <a:pt x="1907" y="3737"/>
                    <a:pt x="1888" y="3768"/>
                    <a:pt x="1888" y="3806"/>
                  </a:cubicBezTo>
                  <a:cubicBezTo>
                    <a:pt x="1888" y="3844"/>
                    <a:pt x="1907" y="3874"/>
                    <a:pt x="1930" y="3874"/>
                  </a:cubicBezTo>
                  <a:cubicBezTo>
                    <a:pt x="1952" y="3874"/>
                    <a:pt x="1971" y="3844"/>
                    <a:pt x="1971" y="3806"/>
                  </a:cubicBezTo>
                  <a:cubicBezTo>
                    <a:pt x="1971" y="3768"/>
                    <a:pt x="1952" y="3737"/>
                    <a:pt x="1930" y="3737"/>
                  </a:cubicBezTo>
                  <a:close/>
                  <a:moveTo>
                    <a:pt x="2137" y="3737"/>
                  </a:moveTo>
                  <a:cubicBezTo>
                    <a:pt x="2114" y="3737"/>
                    <a:pt x="2096" y="3768"/>
                    <a:pt x="2096" y="3806"/>
                  </a:cubicBezTo>
                  <a:cubicBezTo>
                    <a:pt x="2096" y="3844"/>
                    <a:pt x="2114" y="3874"/>
                    <a:pt x="2137" y="3874"/>
                  </a:cubicBezTo>
                  <a:cubicBezTo>
                    <a:pt x="2159" y="3874"/>
                    <a:pt x="2178" y="3844"/>
                    <a:pt x="2178" y="3806"/>
                  </a:cubicBezTo>
                  <a:cubicBezTo>
                    <a:pt x="2178" y="3768"/>
                    <a:pt x="2159" y="3737"/>
                    <a:pt x="2137" y="3737"/>
                  </a:cubicBezTo>
                  <a:close/>
                  <a:moveTo>
                    <a:pt x="2352" y="3737"/>
                  </a:moveTo>
                  <a:cubicBezTo>
                    <a:pt x="2329" y="3737"/>
                    <a:pt x="2311" y="3768"/>
                    <a:pt x="2311" y="3806"/>
                  </a:cubicBezTo>
                  <a:cubicBezTo>
                    <a:pt x="2311" y="3844"/>
                    <a:pt x="2329" y="3874"/>
                    <a:pt x="2352" y="3874"/>
                  </a:cubicBezTo>
                  <a:cubicBezTo>
                    <a:pt x="2374" y="3874"/>
                    <a:pt x="2393" y="3844"/>
                    <a:pt x="2393" y="3806"/>
                  </a:cubicBezTo>
                  <a:cubicBezTo>
                    <a:pt x="2393" y="3768"/>
                    <a:pt x="2374" y="3737"/>
                    <a:pt x="2352" y="3737"/>
                  </a:cubicBezTo>
                  <a:close/>
                  <a:moveTo>
                    <a:pt x="2559" y="3737"/>
                  </a:moveTo>
                  <a:cubicBezTo>
                    <a:pt x="2536" y="3737"/>
                    <a:pt x="2518" y="3768"/>
                    <a:pt x="2518" y="3806"/>
                  </a:cubicBezTo>
                  <a:cubicBezTo>
                    <a:pt x="2518" y="3844"/>
                    <a:pt x="2536" y="3874"/>
                    <a:pt x="2559" y="3874"/>
                  </a:cubicBezTo>
                  <a:cubicBezTo>
                    <a:pt x="2582" y="3874"/>
                    <a:pt x="2600" y="3844"/>
                    <a:pt x="2600" y="3806"/>
                  </a:cubicBezTo>
                  <a:cubicBezTo>
                    <a:pt x="2600" y="3768"/>
                    <a:pt x="2582" y="3737"/>
                    <a:pt x="2559" y="3737"/>
                  </a:cubicBezTo>
                  <a:close/>
                  <a:moveTo>
                    <a:pt x="2766" y="3737"/>
                  </a:moveTo>
                  <a:cubicBezTo>
                    <a:pt x="2744" y="3737"/>
                    <a:pt x="2725" y="3768"/>
                    <a:pt x="2725" y="3806"/>
                  </a:cubicBezTo>
                  <a:cubicBezTo>
                    <a:pt x="2725" y="3844"/>
                    <a:pt x="2744" y="3874"/>
                    <a:pt x="2766" y="3874"/>
                  </a:cubicBezTo>
                  <a:cubicBezTo>
                    <a:pt x="2789" y="3874"/>
                    <a:pt x="2807" y="3844"/>
                    <a:pt x="2807" y="3806"/>
                  </a:cubicBezTo>
                  <a:cubicBezTo>
                    <a:pt x="2807" y="3768"/>
                    <a:pt x="2789" y="3737"/>
                    <a:pt x="2766" y="3737"/>
                  </a:cubicBezTo>
                  <a:close/>
                  <a:moveTo>
                    <a:pt x="3193" y="3737"/>
                  </a:moveTo>
                  <a:cubicBezTo>
                    <a:pt x="3176" y="3737"/>
                    <a:pt x="3161" y="3756"/>
                    <a:pt x="3155" y="3781"/>
                  </a:cubicBezTo>
                  <a:cubicBezTo>
                    <a:pt x="3161" y="3784"/>
                    <a:pt x="3166" y="3788"/>
                    <a:pt x="3170" y="3794"/>
                  </a:cubicBezTo>
                  <a:cubicBezTo>
                    <a:pt x="3172" y="3798"/>
                    <a:pt x="3174" y="3802"/>
                    <a:pt x="3176" y="3806"/>
                  </a:cubicBezTo>
                  <a:cubicBezTo>
                    <a:pt x="3184" y="3827"/>
                    <a:pt x="3184" y="3853"/>
                    <a:pt x="3187" y="3873"/>
                  </a:cubicBezTo>
                  <a:cubicBezTo>
                    <a:pt x="3189" y="3874"/>
                    <a:pt x="3191" y="3874"/>
                    <a:pt x="3193" y="3874"/>
                  </a:cubicBezTo>
                  <a:cubicBezTo>
                    <a:pt x="3216" y="3874"/>
                    <a:pt x="3234" y="3844"/>
                    <a:pt x="3234" y="3806"/>
                  </a:cubicBezTo>
                  <a:cubicBezTo>
                    <a:pt x="3234" y="3768"/>
                    <a:pt x="3216" y="3737"/>
                    <a:pt x="3193" y="3737"/>
                  </a:cubicBezTo>
                  <a:close/>
                  <a:moveTo>
                    <a:pt x="3396" y="3737"/>
                  </a:moveTo>
                  <a:cubicBezTo>
                    <a:pt x="3373" y="3737"/>
                    <a:pt x="3355" y="3768"/>
                    <a:pt x="3355" y="3806"/>
                  </a:cubicBezTo>
                  <a:cubicBezTo>
                    <a:pt x="3355" y="3844"/>
                    <a:pt x="3373" y="3874"/>
                    <a:pt x="3396" y="3874"/>
                  </a:cubicBezTo>
                  <a:cubicBezTo>
                    <a:pt x="3418" y="3874"/>
                    <a:pt x="3437" y="3844"/>
                    <a:pt x="3437" y="3806"/>
                  </a:cubicBezTo>
                  <a:cubicBezTo>
                    <a:pt x="3437" y="3768"/>
                    <a:pt x="3418" y="3737"/>
                    <a:pt x="3396" y="3737"/>
                  </a:cubicBezTo>
                  <a:close/>
                  <a:moveTo>
                    <a:pt x="3610" y="3737"/>
                  </a:moveTo>
                  <a:cubicBezTo>
                    <a:pt x="3607" y="3737"/>
                    <a:pt x="3604" y="3738"/>
                    <a:pt x="3600" y="3740"/>
                  </a:cubicBezTo>
                  <a:cubicBezTo>
                    <a:pt x="3603" y="3739"/>
                    <a:pt x="3605" y="3739"/>
                    <a:pt x="3607" y="3739"/>
                  </a:cubicBezTo>
                  <a:cubicBezTo>
                    <a:pt x="3608" y="3739"/>
                    <a:pt x="3609" y="3739"/>
                    <a:pt x="3610" y="3739"/>
                  </a:cubicBezTo>
                  <a:cubicBezTo>
                    <a:pt x="3616" y="3739"/>
                    <a:pt x="3622" y="3741"/>
                    <a:pt x="3627" y="3743"/>
                  </a:cubicBezTo>
                  <a:cubicBezTo>
                    <a:pt x="3622" y="3740"/>
                    <a:pt x="3616" y="3737"/>
                    <a:pt x="3610" y="3737"/>
                  </a:cubicBezTo>
                  <a:close/>
                  <a:moveTo>
                    <a:pt x="3818" y="3737"/>
                  </a:moveTo>
                  <a:cubicBezTo>
                    <a:pt x="3795" y="3737"/>
                    <a:pt x="3777" y="3768"/>
                    <a:pt x="3777" y="3806"/>
                  </a:cubicBezTo>
                  <a:cubicBezTo>
                    <a:pt x="3777" y="3833"/>
                    <a:pt x="3786" y="3855"/>
                    <a:pt x="3800" y="3867"/>
                  </a:cubicBezTo>
                  <a:cubicBezTo>
                    <a:pt x="3806" y="3867"/>
                    <a:pt x="3812" y="3866"/>
                    <a:pt x="3818" y="3866"/>
                  </a:cubicBezTo>
                  <a:cubicBezTo>
                    <a:pt x="3826" y="3865"/>
                    <a:pt x="3834" y="3864"/>
                    <a:pt x="3841" y="3862"/>
                  </a:cubicBezTo>
                  <a:cubicBezTo>
                    <a:pt x="3852" y="3850"/>
                    <a:pt x="3859" y="3829"/>
                    <a:pt x="3859" y="3806"/>
                  </a:cubicBezTo>
                  <a:cubicBezTo>
                    <a:pt x="3859" y="3768"/>
                    <a:pt x="3841" y="3737"/>
                    <a:pt x="3818" y="3737"/>
                  </a:cubicBezTo>
                  <a:close/>
                  <a:moveTo>
                    <a:pt x="4234" y="3737"/>
                  </a:moveTo>
                  <a:cubicBezTo>
                    <a:pt x="4214" y="3742"/>
                    <a:pt x="4199" y="3770"/>
                    <a:pt x="4199" y="3805"/>
                  </a:cubicBezTo>
                  <a:cubicBezTo>
                    <a:pt x="4199" y="3842"/>
                    <a:pt x="4218" y="3873"/>
                    <a:pt x="4240" y="3873"/>
                  </a:cubicBezTo>
                  <a:cubicBezTo>
                    <a:pt x="4258" y="3873"/>
                    <a:pt x="4273" y="3855"/>
                    <a:pt x="4278" y="3829"/>
                  </a:cubicBezTo>
                  <a:cubicBezTo>
                    <a:pt x="4275" y="3821"/>
                    <a:pt x="4272" y="3813"/>
                    <a:pt x="4269" y="3805"/>
                  </a:cubicBezTo>
                  <a:cubicBezTo>
                    <a:pt x="4260" y="3787"/>
                    <a:pt x="4251" y="3767"/>
                    <a:pt x="4240" y="3748"/>
                  </a:cubicBezTo>
                  <a:cubicBezTo>
                    <a:pt x="4238" y="3745"/>
                    <a:pt x="4236" y="3741"/>
                    <a:pt x="4234" y="3737"/>
                  </a:cubicBezTo>
                  <a:close/>
                  <a:moveTo>
                    <a:pt x="4447" y="3737"/>
                  </a:moveTo>
                  <a:cubicBezTo>
                    <a:pt x="4425" y="3737"/>
                    <a:pt x="4406" y="3768"/>
                    <a:pt x="4406" y="3806"/>
                  </a:cubicBezTo>
                  <a:cubicBezTo>
                    <a:pt x="4406" y="3844"/>
                    <a:pt x="4425" y="3874"/>
                    <a:pt x="4447" y="3874"/>
                  </a:cubicBezTo>
                  <a:cubicBezTo>
                    <a:pt x="4470" y="3874"/>
                    <a:pt x="4489" y="3844"/>
                    <a:pt x="4489" y="3806"/>
                  </a:cubicBezTo>
                  <a:cubicBezTo>
                    <a:pt x="4489" y="3768"/>
                    <a:pt x="4470" y="3737"/>
                    <a:pt x="4447" y="3737"/>
                  </a:cubicBezTo>
                  <a:close/>
                  <a:moveTo>
                    <a:pt x="5077" y="3737"/>
                  </a:moveTo>
                  <a:cubicBezTo>
                    <a:pt x="5054" y="3737"/>
                    <a:pt x="5036" y="3768"/>
                    <a:pt x="5036" y="3806"/>
                  </a:cubicBezTo>
                  <a:cubicBezTo>
                    <a:pt x="5036" y="3844"/>
                    <a:pt x="5054" y="3874"/>
                    <a:pt x="5077" y="3874"/>
                  </a:cubicBezTo>
                  <a:cubicBezTo>
                    <a:pt x="5100" y="3874"/>
                    <a:pt x="5118" y="3844"/>
                    <a:pt x="5118" y="3806"/>
                  </a:cubicBezTo>
                  <a:cubicBezTo>
                    <a:pt x="5118" y="3791"/>
                    <a:pt x="5115" y="3777"/>
                    <a:pt x="5110" y="3766"/>
                  </a:cubicBezTo>
                  <a:cubicBezTo>
                    <a:pt x="5104" y="3760"/>
                    <a:pt x="5098" y="3752"/>
                    <a:pt x="5093" y="3743"/>
                  </a:cubicBezTo>
                  <a:cubicBezTo>
                    <a:pt x="5088" y="3739"/>
                    <a:pt x="5083" y="3737"/>
                    <a:pt x="5077" y="3737"/>
                  </a:cubicBezTo>
                  <a:close/>
                  <a:moveTo>
                    <a:pt x="5499" y="3737"/>
                  </a:moveTo>
                  <a:cubicBezTo>
                    <a:pt x="5488" y="3737"/>
                    <a:pt x="5477" y="3746"/>
                    <a:pt x="5470" y="3758"/>
                  </a:cubicBezTo>
                  <a:cubicBezTo>
                    <a:pt x="5475" y="3768"/>
                    <a:pt x="5480" y="3776"/>
                    <a:pt x="5482" y="3781"/>
                  </a:cubicBezTo>
                  <a:cubicBezTo>
                    <a:pt x="5477" y="3783"/>
                    <a:pt x="5468" y="3786"/>
                    <a:pt x="5459" y="3790"/>
                  </a:cubicBezTo>
                  <a:cubicBezTo>
                    <a:pt x="5459" y="3795"/>
                    <a:pt x="5458" y="3800"/>
                    <a:pt x="5458" y="3806"/>
                  </a:cubicBezTo>
                  <a:cubicBezTo>
                    <a:pt x="5458" y="3832"/>
                    <a:pt x="5467" y="3854"/>
                    <a:pt x="5480" y="3865"/>
                  </a:cubicBezTo>
                  <a:cubicBezTo>
                    <a:pt x="5486" y="3858"/>
                    <a:pt x="5492" y="3850"/>
                    <a:pt x="5499" y="3844"/>
                  </a:cubicBezTo>
                  <a:cubicBezTo>
                    <a:pt x="5504" y="3840"/>
                    <a:pt x="5510" y="3837"/>
                    <a:pt x="5516" y="3837"/>
                  </a:cubicBezTo>
                  <a:cubicBezTo>
                    <a:pt x="5521" y="3837"/>
                    <a:pt x="5527" y="3839"/>
                    <a:pt x="5533" y="3843"/>
                  </a:cubicBezTo>
                  <a:cubicBezTo>
                    <a:pt x="5538" y="3833"/>
                    <a:pt x="5540" y="3820"/>
                    <a:pt x="5540" y="3806"/>
                  </a:cubicBezTo>
                  <a:cubicBezTo>
                    <a:pt x="5540" y="3768"/>
                    <a:pt x="5522" y="3737"/>
                    <a:pt x="5499" y="3737"/>
                  </a:cubicBezTo>
                  <a:close/>
                  <a:moveTo>
                    <a:pt x="5706" y="3737"/>
                  </a:moveTo>
                  <a:cubicBezTo>
                    <a:pt x="5684" y="3737"/>
                    <a:pt x="5665" y="3768"/>
                    <a:pt x="5665" y="3806"/>
                  </a:cubicBezTo>
                  <a:cubicBezTo>
                    <a:pt x="5665" y="3844"/>
                    <a:pt x="5684" y="3874"/>
                    <a:pt x="5706" y="3874"/>
                  </a:cubicBezTo>
                  <a:cubicBezTo>
                    <a:pt x="5729" y="3874"/>
                    <a:pt x="5747" y="3844"/>
                    <a:pt x="5747" y="3806"/>
                  </a:cubicBezTo>
                  <a:cubicBezTo>
                    <a:pt x="5747" y="3768"/>
                    <a:pt x="5729" y="3737"/>
                    <a:pt x="5706" y="3737"/>
                  </a:cubicBezTo>
                  <a:close/>
                  <a:moveTo>
                    <a:pt x="5921" y="3737"/>
                  </a:moveTo>
                  <a:cubicBezTo>
                    <a:pt x="5899" y="3737"/>
                    <a:pt x="5880" y="3768"/>
                    <a:pt x="5880" y="3806"/>
                  </a:cubicBezTo>
                  <a:cubicBezTo>
                    <a:pt x="5880" y="3844"/>
                    <a:pt x="5899" y="3874"/>
                    <a:pt x="5921" y="3874"/>
                  </a:cubicBezTo>
                  <a:cubicBezTo>
                    <a:pt x="5944" y="3874"/>
                    <a:pt x="5962" y="3844"/>
                    <a:pt x="5962" y="3806"/>
                  </a:cubicBezTo>
                  <a:cubicBezTo>
                    <a:pt x="5962" y="3768"/>
                    <a:pt x="5944" y="3737"/>
                    <a:pt x="5921" y="3737"/>
                  </a:cubicBezTo>
                  <a:close/>
                  <a:moveTo>
                    <a:pt x="7180" y="3737"/>
                  </a:moveTo>
                  <a:cubicBezTo>
                    <a:pt x="7158" y="3737"/>
                    <a:pt x="7139" y="3768"/>
                    <a:pt x="7139" y="3806"/>
                  </a:cubicBezTo>
                  <a:cubicBezTo>
                    <a:pt x="7139" y="3844"/>
                    <a:pt x="7158" y="3874"/>
                    <a:pt x="7180" y="3874"/>
                  </a:cubicBezTo>
                  <a:cubicBezTo>
                    <a:pt x="7203" y="3874"/>
                    <a:pt x="7221" y="3844"/>
                    <a:pt x="7221" y="3806"/>
                  </a:cubicBezTo>
                  <a:cubicBezTo>
                    <a:pt x="7221" y="3768"/>
                    <a:pt x="7203" y="3737"/>
                    <a:pt x="7180" y="3737"/>
                  </a:cubicBezTo>
                  <a:close/>
                  <a:moveTo>
                    <a:pt x="7388" y="3737"/>
                  </a:moveTo>
                  <a:cubicBezTo>
                    <a:pt x="7365" y="3737"/>
                    <a:pt x="7347" y="3768"/>
                    <a:pt x="7347" y="3806"/>
                  </a:cubicBezTo>
                  <a:cubicBezTo>
                    <a:pt x="7347" y="3844"/>
                    <a:pt x="7365" y="3874"/>
                    <a:pt x="7388" y="3874"/>
                  </a:cubicBezTo>
                  <a:cubicBezTo>
                    <a:pt x="7410" y="3874"/>
                    <a:pt x="7429" y="3844"/>
                    <a:pt x="7429" y="3806"/>
                  </a:cubicBezTo>
                  <a:cubicBezTo>
                    <a:pt x="7429" y="3768"/>
                    <a:pt x="7410" y="3737"/>
                    <a:pt x="7388" y="3737"/>
                  </a:cubicBezTo>
                  <a:close/>
                  <a:moveTo>
                    <a:pt x="7595" y="3737"/>
                  </a:moveTo>
                  <a:cubicBezTo>
                    <a:pt x="7572" y="3737"/>
                    <a:pt x="7554" y="3768"/>
                    <a:pt x="7554" y="3806"/>
                  </a:cubicBezTo>
                  <a:cubicBezTo>
                    <a:pt x="7554" y="3844"/>
                    <a:pt x="7572" y="3874"/>
                    <a:pt x="7595" y="3874"/>
                  </a:cubicBezTo>
                  <a:cubicBezTo>
                    <a:pt x="7618" y="3874"/>
                    <a:pt x="7636" y="3844"/>
                    <a:pt x="7636" y="3806"/>
                  </a:cubicBezTo>
                  <a:cubicBezTo>
                    <a:pt x="7636" y="3768"/>
                    <a:pt x="7618" y="3737"/>
                    <a:pt x="7595" y="3737"/>
                  </a:cubicBezTo>
                  <a:close/>
                  <a:moveTo>
                    <a:pt x="7810" y="3737"/>
                  </a:moveTo>
                  <a:cubicBezTo>
                    <a:pt x="7787" y="3737"/>
                    <a:pt x="7769" y="3768"/>
                    <a:pt x="7769" y="3806"/>
                  </a:cubicBezTo>
                  <a:cubicBezTo>
                    <a:pt x="7769" y="3844"/>
                    <a:pt x="7787" y="3874"/>
                    <a:pt x="7810" y="3874"/>
                  </a:cubicBezTo>
                  <a:cubicBezTo>
                    <a:pt x="7833" y="3874"/>
                    <a:pt x="7851" y="3844"/>
                    <a:pt x="7851" y="3806"/>
                  </a:cubicBezTo>
                  <a:cubicBezTo>
                    <a:pt x="7851" y="3768"/>
                    <a:pt x="7833" y="3737"/>
                    <a:pt x="7810" y="3737"/>
                  </a:cubicBezTo>
                  <a:close/>
                  <a:moveTo>
                    <a:pt x="8017" y="3737"/>
                  </a:moveTo>
                  <a:cubicBezTo>
                    <a:pt x="7995" y="3737"/>
                    <a:pt x="7976" y="3768"/>
                    <a:pt x="7976" y="3806"/>
                  </a:cubicBezTo>
                  <a:cubicBezTo>
                    <a:pt x="7976" y="3844"/>
                    <a:pt x="7995" y="3874"/>
                    <a:pt x="8017" y="3874"/>
                  </a:cubicBezTo>
                  <a:cubicBezTo>
                    <a:pt x="8040" y="3874"/>
                    <a:pt x="8058" y="3844"/>
                    <a:pt x="8058" y="3806"/>
                  </a:cubicBezTo>
                  <a:cubicBezTo>
                    <a:pt x="8058" y="3768"/>
                    <a:pt x="8040" y="3737"/>
                    <a:pt x="8017" y="3737"/>
                  </a:cubicBezTo>
                  <a:close/>
                  <a:moveTo>
                    <a:pt x="8224" y="3737"/>
                  </a:moveTo>
                  <a:cubicBezTo>
                    <a:pt x="8202" y="3737"/>
                    <a:pt x="8183" y="3768"/>
                    <a:pt x="8183" y="3806"/>
                  </a:cubicBezTo>
                  <a:cubicBezTo>
                    <a:pt x="8183" y="3844"/>
                    <a:pt x="8202" y="3874"/>
                    <a:pt x="8224" y="3874"/>
                  </a:cubicBezTo>
                  <a:cubicBezTo>
                    <a:pt x="8247" y="3874"/>
                    <a:pt x="8265" y="3844"/>
                    <a:pt x="8265" y="3806"/>
                  </a:cubicBezTo>
                  <a:cubicBezTo>
                    <a:pt x="8265" y="3768"/>
                    <a:pt x="8247" y="3737"/>
                    <a:pt x="8224" y="3737"/>
                  </a:cubicBezTo>
                  <a:close/>
                  <a:moveTo>
                    <a:pt x="8439" y="3737"/>
                  </a:moveTo>
                  <a:cubicBezTo>
                    <a:pt x="8417" y="3737"/>
                    <a:pt x="8398" y="3768"/>
                    <a:pt x="8398" y="3806"/>
                  </a:cubicBezTo>
                  <a:cubicBezTo>
                    <a:pt x="8398" y="3842"/>
                    <a:pt x="8415" y="3871"/>
                    <a:pt x="8436" y="3874"/>
                  </a:cubicBezTo>
                  <a:cubicBezTo>
                    <a:pt x="8437" y="3874"/>
                    <a:pt x="8438" y="3873"/>
                    <a:pt x="8439" y="3873"/>
                  </a:cubicBezTo>
                  <a:cubicBezTo>
                    <a:pt x="8446" y="3870"/>
                    <a:pt x="8452" y="3868"/>
                    <a:pt x="8459" y="3865"/>
                  </a:cubicBezTo>
                  <a:cubicBezTo>
                    <a:pt x="8472" y="3854"/>
                    <a:pt x="8480" y="3832"/>
                    <a:pt x="8480" y="3806"/>
                  </a:cubicBezTo>
                  <a:cubicBezTo>
                    <a:pt x="8480" y="3768"/>
                    <a:pt x="8462" y="3737"/>
                    <a:pt x="8439" y="3737"/>
                  </a:cubicBezTo>
                  <a:close/>
                  <a:moveTo>
                    <a:pt x="11170" y="3737"/>
                  </a:moveTo>
                  <a:cubicBezTo>
                    <a:pt x="11165" y="3737"/>
                    <a:pt x="11160" y="3739"/>
                    <a:pt x="11155" y="3742"/>
                  </a:cubicBezTo>
                  <a:cubicBezTo>
                    <a:pt x="11160" y="3744"/>
                    <a:pt x="11163" y="3746"/>
                    <a:pt x="11170" y="3750"/>
                  </a:cubicBezTo>
                  <a:cubicBezTo>
                    <a:pt x="11170" y="3751"/>
                    <a:pt x="11171" y="3751"/>
                    <a:pt x="11172" y="3751"/>
                  </a:cubicBezTo>
                  <a:cubicBezTo>
                    <a:pt x="11171" y="3752"/>
                    <a:pt x="11170" y="3754"/>
                    <a:pt x="11170" y="3756"/>
                  </a:cubicBezTo>
                  <a:cubicBezTo>
                    <a:pt x="11167" y="3765"/>
                    <a:pt x="11161" y="3785"/>
                    <a:pt x="11155" y="3806"/>
                  </a:cubicBezTo>
                  <a:cubicBezTo>
                    <a:pt x="11150" y="3824"/>
                    <a:pt x="11144" y="3841"/>
                    <a:pt x="11139" y="3851"/>
                  </a:cubicBezTo>
                  <a:cubicBezTo>
                    <a:pt x="11146" y="3865"/>
                    <a:pt x="11157" y="3874"/>
                    <a:pt x="11170" y="3874"/>
                  </a:cubicBezTo>
                  <a:cubicBezTo>
                    <a:pt x="11192" y="3874"/>
                    <a:pt x="11211" y="3844"/>
                    <a:pt x="11211" y="3806"/>
                  </a:cubicBezTo>
                  <a:cubicBezTo>
                    <a:pt x="11211" y="3768"/>
                    <a:pt x="11192" y="3737"/>
                    <a:pt x="11170" y="3737"/>
                  </a:cubicBezTo>
                  <a:close/>
                  <a:moveTo>
                    <a:pt x="11380" y="3737"/>
                  </a:moveTo>
                  <a:cubicBezTo>
                    <a:pt x="11357" y="3737"/>
                    <a:pt x="11339" y="3768"/>
                    <a:pt x="11339" y="3806"/>
                  </a:cubicBezTo>
                  <a:cubicBezTo>
                    <a:pt x="11339" y="3844"/>
                    <a:pt x="11357" y="3874"/>
                    <a:pt x="11380" y="3874"/>
                  </a:cubicBezTo>
                  <a:cubicBezTo>
                    <a:pt x="11402" y="3874"/>
                    <a:pt x="11421" y="3844"/>
                    <a:pt x="11421" y="3806"/>
                  </a:cubicBezTo>
                  <a:cubicBezTo>
                    <a:pt x="11421" y="3768"/>
                    <a:pt x="11402" y="3737"/>
                    <a:pt x="11380" y="3737"/>
                  </a:cubicBezTo>
                  <a:close/>
                  <a:moveTo>
                    <a:pt x="11587" y="3737"/>
                  </a:moveTo>
                  <a:cubicBezTo>
                    <a:pt x="11564" y="3737"/>
                    <a:pt x="11546" y="3768"/>
                    <a:pt x="11546" y="3806"/>
                  </a:cubicBezTo>
                  <a:cubicBezTo>
                    <a:pt x="11546" y="3844"/>
                    <a:pt x="11564" y="3874"/>
                    <a:pt x="11587" y="3874"/>
                  </a:cubicBezTo>
                  <a:cubicBezTo>
                    <a:pt x="11610" y="3874"/>
                    <a:pt x="11628" y="3844"/>
                    <a:pt x="11628" y="3806"/>
                  </a:cubicBezTo>
                  <a:cubicBezTo>
                    <a:pt x="11628" y="3768"/>
                    <a:pt x="11610" y="3737"/>
                    <a:pt x="11587" y="3737"/>
                  </a:cubicBezTo>
                  <a:close/>
                  <a:moveTo>
                    <a:pt x="11794" y="3737"/>
                  </a:moveTo>
                  <a:cubicBezTo>
                    <a:pt x="11771" y="3737"/>
                    <a:pt x="11753" y="3768"/>
                    <a:pt x="11753" y="3806"/>
                  </a:cubicBezTo>
                  <a:cubicBezTo>
                    <a:pt x="11753" y="3844"/>
                    <a:pt x="11771" y="3874"/>
                    <a:pt x="11794" y="3874"/>
                  </a:cubicBezTo>
                  <a:cubicBezTo>
                    <a:pt x="11817" y="3874"/>
                    <a:pt x="11835" y="3844"/>
                    <a:pt x="11835" y="3806"/>
                  </a:cubicBezTo>
                  <a:cubicBezTo>
                    <a:pt x="11835" y="3768"/>
                    <a:pt x="11817" y="3737"/>
                    <a:pt x="11794" y="3737"/>
                  </a:cubicBezTo>
                  <a:close/>
                  <a:moveTo>
                    <a:pt x="12009" y="3737"/>
                  </a:moveTo>
                  <a:cubicBezTo>
                    <a:pt x="11986" y="3737"/>
                    <a:pt x="11968" y="3768"/>
                    <a:pt x="11968" y="3806"/>
                  </a:cubicBezTo>
                  <a:cubicBezTo>
                    <a:pt x="11968" y="3844"/>
                    <a:pt x="11986" y="3874"/>
                    <a:pt x="12009" y="3874"/>
                  </a:cubicBezTo>
                  <a:cubicBezTo>
                    <a:pt x="12032" y="3874"/>
                    <a:pt x="12050" y="3844"/>
                    <a:pt x="12050" y="3806"/>
                  </a:cubicBezTo>
                  <a:cubicBezTo>
                    <a:pt x="12050" y="3768"/>
                    <a:pt x="12032" y="3737"/>
                    <a:pt x="12009" y="3737"/>
                  </a:cubicBezTo>
                  <a:close/>
                  <a:moveTo>
                    <a:pt x="13053" y="3737"/>
                  </a:moveTo>
                  <a:cubicBezTo>
                    <a:pt x="13030" y="3737"/>
                    <a:pt x="13012" y="3768"/>
                    <a:pt x="13012" y="3806"/>
                  </a:cubicBezTo>
                  <a:cubicBezTo>
                    <a:pt x="13012" y="3819"/>
                    <a:pt x="13014" y="3831"/>
                    <a:pt x="13018" y="3841"/>
                  </a:cubicBezTo>
                  <a:cubicBezTo>
                    <a:pt x="13024" y="3844"/>
                    <a:pt x="13031" y="3845"/>
                    <a:pt x="13039" y="3845"/>
                  </a:cubicBezTo>
                  <a:cubicBezTo>
                    <a:pt x="13044" y="3845"/>
                    <a:pt x="13049" y="3844"/>
                    <a:pt x="13053" y="3843"/>
                  </a:cubicBezTo>
                  <a:cubicBezTo>
                    <a:pt x="13068" y="3839"/>
                    <a:pt x="13081" y="3827"/>
                    <a:pt x="13094" y="3813"/>
                  </a:cubicBezTo>
                  <a:cubicBezTo>
                    <a:pt x="13094" y="3811"/>
                    <a:pt x="13094" y="3808"/>
                    <a:pt x="13094" y="3806"/>
                  </a:cubicBezTo>
                  <a:cubicBezTo>
                    <a:pt x="13094" y="3768"/>
                    <a:pt x="13076" y="3737"/>
                    <a:pt x="13053" y="3737"/>
                  </a:cubicBezTo>
                  <a:close/>
                  <a:moveTo>
                    <a:pt x="13898" y="3737"/>
                  </a:moveTo>
                  <a:cubicBezTo>
                    <a:pt x="13875" y="3737"/>
                    <a:pt x="13857" y="3768"/>
                    <a:pt x="13857" y="3806"/>
                  </a:cubicBezTo>
                  <a:cubicBezTo>
                    <a:pt x="13857" y="3844"/>
                    <a:pt x="13875" y="3874"/>
                    <a:pt x="13898" y="3874"/>
                  </a:cubicBezTo>
                  <a:cubicBezTo>
                    <a:pt x="13920" y="3874"/>
                    <a:pt x="13939" y="3844"/>
                    <a:pt x="13939" y="3806"/>
                  </a:cubicBezTo>
                  <a:cubicBezTo>
                    <a:pt x="13939" y="3768"/>
                    <a:pt x="13920" y="3737"/>
                    <a:pt x="13898" y="3737"/>
                  </a:cubicBezTo>
                  <a:close/>
                  <a:moveTo>
                    <a:pt x="14312" y="3737"/>
                  </a:moveTo>
                  <a:cubicBezTo>
                    <a:pt x="14289" y="3737"/>
                    <a:pt x="14271" y="3768"/>
                    <a:pt x="14271" y="3806"/>
                  </a:cubicBezTo>
                  <a:cubicBezTo>
                    <a:pt x="14271" y="3844"/>
                    <a:pt x="14289" y="3874"/>
                    <a:pt x="14312" y="3874"/>
                  </a:cubicBezTo>
                  <a:cubicBezTo>
                    <a:pt x="14335" y="3874"/>
                    <a:pt x="14353" y="3844"/>
                    <a:pt x="14353" y="3806"/>
                  </a:cubicBezTo>
                  <a:cubicBezTo>
                    <a:pt x="14353" y="3768"/>
                    <a:pt x="14335" y="3737"/>
                    <a:pt x="14312" y="3737"/>
                  </a:cubicBezTo>
                  <a:close/>
                  <a:moveTo>
                    <a:pt x="14517" y="3737"/>
                  </a:moveTo>
                  <a:cubicBezTo>
                    <a:pt x="14499" y="3745"/>
                    <a:pt x="14486" y="3771"/>
                    <a:pt x="14486" y="3803"/>
                  </a:cubicBezTo>
                  <a:cubicBezTo>
                    <a:pt x="14486" y="3841"/>
                    <a:pt x="14504" y="3872"/>
                    <a:pt x="14527" y="3872"/>
                  </a:cubicBezTo>
                  <a:cubicBezTo>
                    <a:pt x="14532" y="3872"/>
                    <a:pt x="14537" y="3870"/>
                    <a:pt x="14542" y="3867"/>
                  </a:cubicBezTo>
                  <a:cubicBezTo>
                    <a:pt x="14537" y="3848"/>
                    <a:pt x="14532" y="3827"/>
                    <a:pt x="14528" y="3803"/>
                  </a:cubicBezTo>
                  <a:cubicBezTo>
                    <a:pt x="14528" y="3802"/>
                    <a:pt x="14527" y="3800"/>
                    <a:pt x="14527" y="3798"/>
                  </a:cubicBezTo>
                  <a:cubicBezTo>
                    <a:pt x="14524" y="3779"/>
                    <a:pt x="14520" y="3759"/>
                    <a:pt x="14517" y="3737"/>
                  </a:cubicBezTo>
                  <a:close/>
                  <a:moveTo>
                    <a:pt x="14734" y="3737"/>
                  </a:moveTo>
                  <a:cubicBezTo>
                    <a:pt x="14712" y="3737"/>
                    <a:pt x="14693" y="3768"/>
                    <a:pt x="14693" y="3806"/>
                  </a:cubicBezTo>
                  <a:cubicBezTo>
                    <a:pt x="14693" y="3844"/>
                    <a:pt x="14712" y="3874"/>
                    <a:pt x="14734" y="3874"/>
                  </a:cubicBezTo>
                  <a:cubicBezTo>
                    <a:pt x="14757" y="3874"/>
                    <a:pt x="14775" y="3844"/>
                    <a:pt x="14775" y="3806"/>
                  </a:cubicBezTo>
                  <a:cubicBezTo>
                    <a:pt x="14775" y="3768"/>
                    <a:pt x="14757" y="3737"/>
                    <a:pt x="14734" y="3737"/>
                  </a:cubicBezTo>
                  <a:close/>
                  <a:moveTo>
                    <a:pt x="14942" y="3737"/>
                  </a:moveTo>
                  <a:cubicBezTo>
                    <a:pt x="14919" y="3737"/>
                    <a:pt x="14901" y="3768"/>
                    <a:pt x="14901" y="3806"/>
                  </a:cubicBezTo>
                  <a:cubicBezTo>
                    <a:pt x="14901" y="3844"/>
                    <a:pt x="14919" y="3874"/>
                    <a:pt x="14942" y="3874"/>
                  </a:cubicBezTo>
                  <a:cubicBezTo>
                    <a:pt x="14964" y="3874"/>
                    <a:pt x="14983" y="3844"/>
                    <a:pt x="14983" y="3806"/>
                  </a:cubicBezTo>
                  <a:cubicBezTo>
                    <a:pt x="14983" y="3768"/>
                    <a:pt x="14964" y="3737"/>
                    <a:pt x="14942" y="3737"/>
                  </a:cubicBezTo>
                  <a:close/>
                  <a:moveTo>
                    <a:pt x="15157" y="3737"/>
                  </a:moveTo>
                  <a:cubicBezTo>
                    <a:pt x="15134" y="3737"/>
                    <a:pt x="15116" y="3768"/>
                    <a:pt x="15116" y="3806"/>
                  </a:cubicBezTo>
                  <a:cubicBezTo>
                    <a:pt x="15116" y="3844"/>
                    <a:pt x="15134" y="3874"/>
                    <a:pt x="15157" y="3874"/>
                  </a:cubicBezTo>
                  <a:cubicBezTo>
                    <a:pt x="15179" y="3874"/>
                    <a:pt x="15198" y="3844"/>
                    <a:pt x="15198" y="3806"/>
                  </a:cubicBezTo>
                  <a:cubicBezTo>
                    <a:pt x="15198" y="3768"/>
                    <a:pt x="15179" y="3737"/>
                    <a:pt x="15157" y="3737"/>
                  </a:cubicBezTo>
                  <a:close/>
                  <a:moveTo>
                    <a:pt x="15364" y="3737"/>
                  </a:moveTo>
                  <a:cubicBezTo>
                    <a:pt x="15341" y="3737"/>
                    <a:pt x="15323" y="3768"/>
                    <a:pt x="15323" y="3806"/>
                  </a:cubicBezTo>
                  <a:cubicBezTo>
                    <a:pt x="15323" y="3844"/>
                    <a:pt x="15341" y="3874"/>
                    <a:pt x="15364" y="3874"/>
                  </a:cubicBezTo>
                  <a:cubicBezTo>
                    <a:pt x="15386" y="3874"/>
                    <a:pt x="15405" y="3844"/>
                    <a:pt x="15405" y="3806"/>
                  </a:cubicBezTo>
                  <a:cubicBezTo>
                    <a:pt x="15405" y="3768"/>
                    <a:pt x="15386" y="3737"/>
                    <a:pt x="15364" y="3737"/>
                  </a:cubicBezTo>
                  <a:close/>
                  <a:moveTo>
                    <a:pt x="15579" y="3737"/>
                  </a:moveTo>
                  <a:cubicBezTo>
                    <a:pt x="15556" y="3737"/>
                    <a:pt x="15538" y="3768"/>
                    <a:pt x="15538" y="3806"/>
                  </a:cubicBezTo>
                  <a:cubicBezTo>
                    <a:pt x="15538" y="3844"/>
                    <a:pt x="15556" y="3874"/>
                    <a:pt x="15579" y="3874"/>
                  </a:cubicBezTo>
                  <a:cubicBezTo>
                    <a:pt x="15601" y="3874"/>
                    <a:pt x="15620" y="3844"/>
                    <a:pt x="15620" y="3806"/>
                  </a:cubicBezTo>
                  <a:cubicBezTo>
                    <a:pt x="15620" y="3768"/>
                    <a:pt x="15601" y="3737"/>
                    <a:pt x="15579" y="3737"/>
                  </a:cubicBezTo>
                  <a:close/>
                  <a:moveTo>
                    <a:pt x="15786" y="3737"/>
                  </a:moveTo>
                  <a:cubicBezTo>
                    <a:pt x="15763" y="3737"/>
                    <a:pt x="15745" y="3768"/>
                    <a:pt x="15745" y="3806"/>
                  </a:cubicBezTo>
                  <a:cubicBezTo>
                    <a:pt x="15745" y="3844"/>
                    <a:pt x="15763" y="3874"/>
                    <a:pt x="15786" y="3874"/>
                  </a:cubicBezTo>
                  <a:cubicBezTo>
                    <a:pt x="15809" y="3874"/>
                    <a:pt x="15827" y="3844"/>
                    <a:pt x="15827" y="3806"/>
                  </a:cubicBezTo>
                  <a:cubicBezTo>
                    <a:pt x="15827" y="3768"/>
                    <a:pt x="15809" y="3737"/>
                    <a:pt x="15786" y="3737"/>
                  </a:cubicBezTo>
                  <a:close/>
                  <a:moveTo>
                    <a:pt x="15993" y="3737"/>
                  </a:moveTo>
                  <a:cubicBezTo>
                    <a:pt x="15971" y="3737"/>
                    <a:pt x="15952" y="3768"/>
                    <a:pt x="15952" y="3806"/>
                  </a:cubicBezTo>
                  <a:cubicBezTo>
                    <a:pt x="15952" y="3844"/>
                    <a:pt x="15971" y="3874"/>
                    <a:pt x="15993" y="3874"/>
                  </a:cubicBezTo>
                  <a:cubicBezTo>
                    <a:pt x="16016" y="3874"/>
                    <a:pt x="16034" y="3844"/>
                    <a:pt x="16034" y="3806"/>
                  </a:cubicBezTo>
                  <a:cubicBezTo>
                    <a:pt x="16034" y="3768"/>
                    <a:pt x="16016" y="3737"/>
                    <a:pt x="15993" y="3737"/>
                  </a:cubicBezTo>
                  <a:close/>
                  <a:moveTo>
                    <a:pt x="16208" y="3737"/>
                  </a:moveTo>
                  <a:cubicBezTo>
                    <a:pt x="16186" y="3737"/>
                    <a:pt x="16167" y="3768"/>
                    <a:pt x="16167" y="3806"/>
                  </a:cubicBezTo>
                  <a:cubicBezTo>
                    <a:pt x="16167" y="3844"/>
                    <a:pt x="16186" y="3874"/>
                    <a:pt x="16208" y="3874"/>
                  </a:cubicBezTo>
                  <a:cubicBezTo>
                    <a:pt x="16231" y="3874"/>
                    <a:pt x="16249" y="3844"/>
                    <a:pt x="16249" y="3806"/>
                  </a:cubicBezTo>
                  <a:cubicBezTo>
                    <a:pt x="16249" y="3768"/>
                    <a:pt x="16231" y="3737"/>
                    <a:pt x="16208" y="3737"/>
                  </a:cubicBezTo>
                  <a:close/>
                  <a:moveTo>
                    <a:pt x="16416" y="3737"/>
                  </a:moveTo>
                  <a:cubicBezTo>
                    <a:pt x="16393" y="3737"/>
                    <a:pt x="16375" y="3768"/>
                    <a:pt x="16375" y="3806"/>
                  </a:cubicBezTo>
                  <a:cubicBezTo>
                    <a:pt x="16375" y="3844"/>
                    <a:pt x="16393" y="3874"/>
                    <a:pt x="16416" y="3874"/>
                  </a:cubicBezTo>
                  <a:cubicBezTo>
                    <a:pt x="16438" y="3874"/>
                    <a:pt x="16457" y="3844"/>
                    <a:pt x="16457" y="3806"/>
                  </a:cubicBezTo>
                  <a:cubicBezTo>
                    <a:pt x="16457" y="3768"/>
                    <a:pt x="16438" y="3737"/>
                    <a:pt x="16416" y="3737"/>
                  </a:cubicBezTo>
                  <a:close/>
                  <a:moveTo>
                    <a:pt x="16623" y="3737"/>
                  </a:moveTo>
                  <a:cubicBezTo>
                    <a:pt x="16600" y="3737"/>
                    <a:pt x="16582" y="3768"/>
                    <a:pt x="16582" y="3806"/>
                  </a:cubicBezTo>
                  <a:cubicBezTo>
                    <a:pt x="16582" y="3844"/>
                    <a:pt x="16600" y="3874"/>
                    <a:pt x="16623" y="3874"/>
                  </a:cubicBezTo>
                  <a:cubicBezTo>
                    <a:pt x="16645" y="3874"/>
                    <a:pt x="16664" y="3844"/>
                    <a:pt x="16664" y="3806"/>
                  </a:cubicBezTo>
                  <a:cubicBezTo>
                    <a:pt x="16664" y="3768"/>
                    <a:pt x="16645" y="3737"/>
                    <a:pt x="16623" y="3737"/>
                  </a:cubicBezTo>
                  <a:close/>
                  <a:moveTo>
                    <a:pt x="16838" y="3737"/>
                  </a:moveTo>
                  <a:cubicBezTo>
                    <a:pt x="16815" y="3737"/>
                    <a:pt x="16797" y="3768"/>
                    <a:pt x="16797" y="3806"/>
                  </a:cubicBezTo>
                  <a:cubicBezTo>
                    <a:pt x="16797" y="3844"/>
                    <a:pt x="16815" y="3874"/>
                    <a:pt x="16838" y="3874"/>
                  </a:cubicBezTo>
                  <a:cubicBezTo>
                    <a:pt x="16860" y="3874"/>
                    <a:pt x="16879" y="3844"/>
                    <a:pt x="16879" y="3806"/>
                  </a:cubicBezTo>
                  <a:cubicBezTo>
                    <a:pt x="16879" y="3768"/>
                    <a:pt x="16860" y="3737"/>
                    <a:pt x="16838" y="3737"/>
                  </a:cubicBezTo>
                  <a:close/>
                  <a:moveTo>
                    <a:pt x="17045" y="3737"/>
                  </a:moveTo>
                  <a:cubicBezTo>
                    <a:pt x="17022" y="3737"/>
                    <a:pt x="17004" y="3768"/>
                    <a:pt x="17004" y="3806"/>
                  </a:cubicBezTo>
                  <a:cubicBezTo>
                    <a:pt x="17004" y="3844"/>
                    <a:pt x="17022" y="3874"/>
                    <a:pt x="17045" y="3874"/>
                  </a:cubicBezTo>
                  <a:cubicBezTo>
                    <a:pt x="17068" y="3874"/>
                    <a:pt x="17086" y="3844"/>
                    <a:pt x="17086" y="3806"/>
                  </a:cubicBezTo>
                  <a:cubicBezTo>
                    <a:pt x="17086" y="3768"/>
                    <a:pt x="17068" y="3737"/>
                    <a:pt x="17045" y="3737"/>
                  </a:cubicBezTo>
                  <a:close/>
                  <a:moveTo>
                    <a:pt x="17252" y="3737"/>
                  </a:moveTo>
                  <a:cubicBezTo>
                    <a:pt x="17230" y="3737"/>
                    <a:pt x="17211" y="3768"/>
                    <a:pt x="17211" y="3806"/>
                  </a:cubicBezTo>
                  <a:cubicBezTo>
                    <a:pt x="17211" y="3844"/>
                    <a:pt x="17230" y="3874"/>
                    <a:pt x="17252" y="3874"/>
                  </a:cubicBezTo>
                  <a:cubicBezTo>
                    <a:pt x="17275" y="3874"/>
                    <a:pt x="17293" y="3844"/>
                    <a:pt x="17293" y="3806"/>
                  </a:cubicBezTo>
                  <a:cubicBezTo>
                    <a:pt x="17293" y="3768"/>
                    <a:pt x="17275" y="3737"/>
                    <a:pt x="17252" y="3737"/>
                  </a:cubicBezTo>
                  <a:close/>
                  <a:moveTo>
                    <a:pt x="17467" y="3737"/>
                  </a:moveTo>
                  <a:cubicBezTo>
                    <a:pt x="17445" y="3737"/>
                    <a:pt x="17426" y="3768"/>
                    <a:pt x="17426" y="3806"/>
                  </a:cubicBezTo>
                  <a:cubicBezTo>
                    <a:pt x="17426" y="3844"/>
                    <a:pt x="17445" y="3874"/>
                    <a:pt x="17467" y="3874"/>
                  </a:cubicBezTo>
                  <a:cubicBezTo>
                    <a:pt x="17490" y="3874"/>
                    <a:pt x="17508" y="3844"/>
                    <a:pt x="17508" y="3806"/>
                  </a:cubicBezTo>
                  <a:cubicBezTo>
                    <a:pt x="17508" y="3768"/>
                    <a:pt x="17490" y="3737"/>
                    <a:pt x="17467" y="3737"/>
                  </a:cubicBezTo>
                  <a:close/>
                  <a:moveTo>
                    <a:pt x="17675" y="3737"/>
                  </a:moveTo>
                  <a:cubicBezTo>
                    <a:pt x="17652" y="3737"/>
                    <a:pt x="17634" y="3768"/>
                    <a:pt x="17634" y="3806"/>
                  </a:cubicBezTo>
                  <a:cubicBezTo>
                    <a:pt x="17634" y="3844"/>
                    <a:pt x="17652" y="3874"/>
                    <a:pt x="17675" y="3874"/>
                  </a:cubicBezTo>
                  <a:cubicBezTo>
                    <a:pt x="17697" y="3874"/>
                    <a:pt x="17716" y="3844"/>
                    <a:pt x="17716" y="3806"/>
                  </a:cubicBezTo>
                  <a:cubicBezTo>
                    <a:pt x="17716" y="3768"/>
                    <a:pt x="17697" y="3737"/>
                    <a:pt x="17675" y="3737"/>
                  </a:cubicBezTo>
                  <a:close/>
                  <a:moveTo>
                    <a:pt x="17882" y="3737"/>
                  </a:moveTo>
                  <a:cubicBezTo>
                    <a:pt x="17859" y="3737"/>
                    <a:pt x="17841" y="3768"/>
                    <a:pt x="17841" y="3806"/>
                  </a:cubicBezTo>
                  <a:cubicBezTo>
                    <a:pt x="17841" y="3844"/>
                    <a:pt x="17859" y="3874"/>
                    <a:pt x="17882" y="3874"/>
                  </a:cubicBezTo>
                  <a:cubicBezTo>
                    <a:pt x="17904" y="3874"/>
                    <a:pt x="17923" y="3844"/>
                    <a:pt x="17923" y="3806"/>
                  </a:cubicBezTo>
                  <a:cubicBezTo>
                    <a:pt x="17923" y="3768"/>
                    <a:pt x="17904" y="3737"/>
                    <a:pt x="17882" y="3737"/>
                  </a:cubicBezTo>
                  <a:close/>
                  <a:moveTo>
                    <a:pt x="18097" y="3737"/>
                  </a:moveTo>
                  <a:cubicBezTo>
                    <a:pt x="18074" y="3737"/>
                    <a:pt x="18056" y="3768"/>
                    <a:pt x="18056" y="3806"/>
                  </a:cubicBezTo>
                  <a:cubicBezTo>
                    <a:pt x="18056" y="3844"/>
                    <a:pt x="18074" y="3874"/>
                    <a:pt x="18097" y="3874"/>
                  </a:cubicBezTo>
                  <a:cubicBezTo>
                    <a:pt x="18119" y="3874"/>
                    <a:pt x="18138" y="3844"/>
                    <a:pt x="18138" y="3806"/>
                  </a:cubicBezTo>
                  <a:cubicBezTo>
                    <a:pt x="18138" y="3768"/>
                    <a:pt x="18119" y="3737"/>
                    <a:pt x="18097" y="3737"/>
                  </a:cubicBezTo>
                  <a:close/>
                  <a:moveTo>
                    <a:pt x="18304" y="3737"/>
                  </a:moveTo>
                  <a:cubicBezTo>
                    <a:pt x="18281" y="3737"/>
                    <a:pt x="18263" y="3768"/>
                    <a:pt x="18263" y="3806"/>
                  </a:cubicBezTo>
                  <a:cubicBezTo>
                    <a:pt x="18263" y="3844"/>
                    <a:pt x="18281" y="3874"/>
                    <a:pt x="18304" y="3874"/>
                  </a:cubicBezTo>
                  <a:cubicBezTo>
                    <a:pt x="18327" y="3874"/>
                    <a:pt x="18345" y="3844"/>
                    <a:pt x="18345" y="3806"/>
                  </a:cubicBezTo>
                  <a:cubicBezTo>
                    <a:pt x="18345" y="3768"/>
                    <a:pt x="18327" y="3737"/>
                    <a:pt x="18304" y="3737"/>
                  </a:cubicBezTo>
                  <a:close/>
                  <a:moveTo>
                    <a:pt x="18511" y="3737"/>
                  </a:moveTo>
                  <a:cubicBezTo>
                    <a:pt x="18489" y="3737"/>
                    <a:pt x="18470" y="3768"/>
                    <a:pt x="18470" y="3806"/>
                  </a:cubicBezTo>
                  <a:cubicBezTo>
                    <a:pt x="18470" y="3844"/>
                    <a:pt x="18489" y="3874"/>
                    <a:pt x="18511" y="3874"/>
                  </a:cubicBezTo>
                  <a:cubicBezTo>
                    <a:pt x="18534" y="3874"/>
                    <a:pt x="18552" y="3844"/>
                    <a:pt x="18552" y="3806"/>
                  </a:cubicBezTo>
                  <a:cubicBezTo>
                    <a:pt x="18552" y="3768"/>
                    <a:pt x="18534" y="3737"/>
                    <a:pt x="18511" y="3737"/>
                  </a:cubicBezTo>
                  <a:close/>
                  <a:moveTo>
                    <a:pt x="18726" y="3737"/>
                  </a:moveTo>
                  <a:cubicBezTo>
                    <a:pt x="18704" y="3737"/>
                    <a:pt x="18685" y="3768"/>
                    <a:pt x="18685" y="3806"/>
                  </a:cubicBezTo>
                  <a:cubicBezTo>
                    <a:pt x="18685" y="3844"/>
                    <a:pt x="18704" y="3874"/>
                    <a:pt x="18726" y="3874"/>
                  </a:cubicBezTo>
                  <a:cubicBezTo>
                    <a:pt x="18749" y="3874"/>
                    <a:pt x="18767" y="3844"/>
                    <a:pt x="18767" y="3806"/>
                  </a:cubicBezTo>
                  <a:cubicBezTo>
                    <a:pt x="18767" y="3768"/>
                    <a:pt x="18749" y="3737"/>
                    <a:pt x="18726" y="3737"/>
                  </a:cubicBezTo>
                  <a:close/>
                  <a:moveTo>
                    <a:pt x="18934" y="3737"/>
                  </a:moveTo>
                  <a:cubicBezTo>
                    <a:pt x="18911" y="3737"/>
                    <a:pt x="18892" y="3768"/>
                    <a:pt x="18892" y="3806"/>
                  </a:cubicBezTo>
                  <a:cubicBezTo>
                    <a:pt x="18892" y="3844"/>
                    <a:pt x="18911" y="3874"/>
                    <a:pt x="18934" y="3874"/>
                  </a:cubicBezTo>
                  <a:cubicBezTo>
                    <a:pt x="18956" y="3874"/>
                    <a:pt x="18975" y="3844"/>
                    <a:pt x="18975" y="3806"/>
                  </a:cubicBezTo>
                  <a:cubicBezTo>
                    <a:pt x="18975" y="3768"/>
                    <a:pt x="18956" y="3737"/>
                    <a:pt x="18934" y="3737"/>
                  </a:cubicBezTo>
                  <a:close/>
                  <a:moveTo>
                    <a:pt x="19141" y="3737"/>
                  </a:moveTo>
                  <a:cubicBezTo>
                    <a:pt x="19118" y="3737"/>
                    <a:pt x="19100" y="3768"/>
                    <a:pt x="19100" y="3806"/>
                  </a:cubicBezTo>
                  <a:cubicBezTo>
                    <a:pt x="19100" y="3844"/>
                    <a:pt x="19118" y="3874"/>
                    <a:pt x="19141" y="3874"/>
                  </a:cubicBezTo>
                  <a:cubicBezTo>
                    <a:pt x="19163" y="3874"/>
                    <a:pt x="19182" y="3844"/>
                    <a:pt x="19182" y="3806"/>
                  </a:cubicBezTo>
                  <a:cubicBezTo>
                    <a:pt x="19182" y="3768"/>
                    <a:pt x="19163" y="3737"/>
                    <a:pt x="19141" y="3737"/>
                  </a:cubicBezTo>
                  <a:close/>
                  <a:moveTo>
                    <a:pt x="19356" y="3737"/>
                  </a:moveTo>
                  <a:cubicBezTo>
                    <a:pt x="19333" y="3737"/>
                    <a:pt x="19315" y="3768"/>
                    <a:pt x="19315" y="3806"/>
                  </a:cubicBezTo>
                  <a:cubicBezTo>
                    <a:pt x="19315" y="3844"/>
                    <a:pt x="19333" y="3874"/>
                    <a:pt x="19356" y="3874"/>
                  </a:cubicBezTo>
                  <a:cubicBezTo>
                    <a:pt x="19378" y="3874"/>
                    <a:pt x="19397" y="3844"/>
                    <a:pt x="19397" y="3806"/>
                  </a:cubicBezTo>
                  <a:cubicBezTo>
                    <a:pt x="19397" y="3768"/>
                    <a:pt x="19378" y="3737"/>
                    <a:pt x="19356" y="3737"/>
                  </a:cubicBezTo>
                  <a:close/>
                  <a:moveTo>
                    <a:pt x="19563" y="3737"/>
                  </a:moveTo>
                  <a:cubicBezTo>
                    <a:pt x="19540" y="3737"/>
                    <a:pt x="19522" y="3768"/>
                    <a:pt x="19522" y="3806"/>
                  </a:cubicBezTo>
                  <a:cubicBezTo>
                    <a:pt x="19522" y="3844"/>
                    <a:pt x="19540" y="3874"/>
                    <a:pt x="19563" y="3874"/>
                  </a:cubicBezTo>
                  <a:cubicBezTo>
                    <a:pt x="19586" y="3874"/>
                    <a:pt x="19604" y="3844"/>
                    <a:pt x="19604" y="3806"/>
                  </a:cubicBezTo>
                  <a:cubicBezTo>
                    <a:pt x="19604" y="3768"/>
                    <a:pt x="19586" y="3737"/>
                    <a:pt x="19563" y="3737"/>
                  </a:cubicBezTo>
                  <a:close/>
                  <a:moveTo>
                    <a:pt x="19770" y="3737"/>
                  </a:moveTo>
                  <a:cubicBezTo>
                    <a:pt x="19748" y="3737"/>
                    <a:pt x="19729" y="3768"/>
                    <a:pt x="19729" y="3806"/>
                  </a:cubicBezTo>
                  <a:cubicBezTo>
                    <a:pt x="19729" y="3844"/>
                    <a:pt x="19748" y="3874"/>
                    <a:pt x="19770" y="3874"/>
                  </a:cubicBezTo>
                  <a:cubicBezTo>
                    <a:pt x="19793" y="3874"/>
                    <a:pt x="19811" y="3844"/>
                    <a:pt x="19811" y="3806"/>
                  </a:cubicBezTo>
                  <a:cubicBezTo>
                    <a:pt x="19811" y="3768"/>
                    <a:pt x="19793" y="3737"/>
                    <a:pt x="19770" y="3737"/>
                  </a:cubicBezTo>
                  <a:close/>
                  <a:moveTo>
                    <a:pt x="19985" y="3737"/>
                  </a:moveTo>
                  <a:cubicBezTo>
                    <a:pt x="19963" y="3737"/>
                    <a:pt x="19944" y="3768"/>
                    <a:pt x="19944" y="3806"/>
                  </a:cubicBezTo>
                  <a:cubicBezTo>
                    <a:pt x="19944" y="3844"/>
                    <a:pt x="19963" y="3874"/>
                    <a:pt x="19985" y="3874"/>
                  </a:cubicBezTo>
                  <a:cubicBezTo>
                    <a:pt x="20008" y="3874"/>
                    <a:pt x="20026" y="3844"/>
                    <a:pt x="20026" y="3806"/>
                  </a:cubicBezTo>
                  <a:cubicBezTo>
                    <a:pt x="20026" y="3768"/>
                    <a:pt x="20008" y="3737"/>
                    <a:pt x="19985" y="3737"/>
                  </a:cubicBezTo>
                  <a:close/>
                  <a:moveTo>
                    <a:pt x="20193" y="3737"/>
                  </a:moveTo>
                  <a:cubicBezTo>
                    <a:pt x="20170" y="3737"/>
                    <a:pt x="20151" y="3768"/>
                    <a:pt x="20151" y="3806"/>
                  </a:cubicBezTo>
                  <a:cubicBezTo>
                    <a:pt x="20151" y="3844"/>
                    <a:pt x="20170" y="3874"/>
                    <a:pt x="20193" y="3874"/>
                  </a:cubicBezTo>
                  <a:cubicBezTo>
                    <a:pt x="20215" y="3874"/>
                    <a:pt x="20234" y="3844"/>
                    <a:pt x="20234" y="3806"/>
                  </a:cubicBezTo>
                  <a:cubicBezTo>
                    <a:pt x="20234" y="3768"/>
                    <a:pt x="20215" y="3737"/>
                    <a:pt x="20193" y="3737"/>
                  </a:cubicBezTo>
                  <a:close/>
                  <a:moveTo>
                    <a:pt x="20400" y="3737"/>
                  </a:moveTo>
                  <a:cubicBezTo>
                    <a:pt x="20377" y="3737"/>
                    <a:pt x="20359" y="3768"/>
                    <a:pt x="20359" y="3806"/>
                  </a:cubicBezTo>
                  <a:cubicBezTo>
                    <a:pt x="20359" y="3844"/>
                    <a:pt x="20377" y="3874"/>
                    <a:pt x="20400" y="3874"/>
                  </a:cubicBezTo>
                  <a:cubicBezTo>
                    <a:pt x="20422" y="3874"/>
                    <a:pt x="20441" y="3844"/>
                    <a:pt x="20441" y="3806"/>
                  </a:cubicBezTo>
                  <a:cubicBezTo>
                    <a:pt x="20441" y="3789"/>
                    <a:pt x="20437" y="3774"/>
                    <a:pt x="20431" y="3762"/>
                  </a:cubicBezTo>
                  <a:cubicBezTo>
                    <a:pt x="20427" y="3757"/>
                    <a:pt x="20424" y="3752"/>
                    <a:pt x="20420" y="3746"/>
                  </a:cubicBezTo>
                  <a:cubicBezTo>
                    <a:pt x="20414" y="3741"/>
                    <a:pt x="20407" y="3737"/>
                    <a:pt x="20400" y="3737"/>
                  </a:cubicBezTo>
                  <a:close/>
                  <a:moveTo>
                    <a:pt x="20615" y="3737"/>
                  </a:moveTo>
                  <a:cubicBezTo>
                    <a:pt x="20592" y="3737"/>
                    <a:pt x="20574" y="3768"/>
                    <a:pt x="20574" y="3806"/>
                  </a:cubicBezTo>
                  <a:cubicBezTo>
                    <a:pt x="20574" y="3844"/>
                    <a:pt x="20592" y="3874"/>
                    <a:pt x="20615" y="3874"/>
                  </a:cubicBezTo>
                  <a:cubicBezTo>
                    <a:pt x="20637" y="3874"/>
                    <a:pt x="20656" y="3844"/>
                    <a:pt x="20656" y="3806"/>
                  </a:cubicBezTo>
                  <a:cubicBezTo>
                    <a:pt x="20656" y="3768"/>
                    <a:pt x="20637" y="3737"/>
                    <a:pt x="20615" y="3737"/>
                  </a:cubicBezTo>
                  <a:close/>
                  <a:moveTo>
                    <a:pt x="20822" y="3737"/>
                  </a:moveTo>
                  <a:cubicBezTo>
                    <a:pt x="20799" y="3737"/>
                    <a:pt x="20781" y="3768"/>
                    <a:pt x="20781" y="3806"/>
                  </a:cubicBezTo>
                  <a:cubicBezTo>
                    <a:pt x="20781" y="3844"/>
                    <a:pt x="20799" y="3874"/>
                    <a:pt x="20822" y="3874"/>
                  </a:cubicBezTo>
                  <a:cubicBezTo>
                    <a:pt x="20845" y="3874"/>
                    <a:pt x="20863" y="3844"/>
                    <a:pt x="20863" y="3806"/>
                  </a:cubicBezTo>
                  <a:cubicBezTo>
                    <a:pt x="20863" y="3768"/>
                    <a:pt x="20845" y="3737"/>
                    <a:pt x="20822" y="3737"/>
                  </a:cubicBezTo>
                  <a:close/>
                  <a:moveTo>
                    <a:pt x="21026" y="3737"/>
                  </a:moveTo>
                  <a:cubicBezTo>
                    <a:pt x="21005" y="3740"/>
                    <a:pt x="20988" y="3770"/>
                    <a:pt x="20988" y="3805"/>
                  </a:cubicBezTo>
                  <a:cubicBezTo>
                    <a:pt x="20988" y="3843"/>
                    <a:pt x="21007" y="3873"/>
                    <a:pt x="21029" y="3873"/>
                  </a:cubicBezTo>
                  <a:cubicBezTo>
                    <a:pt x="21052" y="3873"/>
                    <a:pt x="21070" y="3843"/>
                    <a:pt x="21070" y="3805"/>
                  </a:cubicBezTo>
                  <a:cubicBezTo>
                    <a:pt x="21070" y="3794"/>
                    <a:pt x="21069" y="3784"/>
                    <a:pt x="21066" y="3775"/>
                  </a:cubicBezTo>
                  <a:cubicBezTo>
                    <a:pt x="21054" y="3763"/>
                    <a:pt x="21042" y="3752"/>
                    <a:pt x="21029" y="3740"/>
                  </a:cubicBezTo>
                  <a:cubicBezTo>
                    <a:pt x="21028" y="3739"/>
                    <a:pt x="21027" y="3738"/>
                    <a:pt x="21026" y="3737"/>
                  </a:cubicBezTo>
                  <a:close/>
                  <a:moveTo>
                    <a:pt x="4679" y="3750"/>
                  </a:moveTo>
                  <a:cubicBezTo>
                    <a:pt x="4671" y="3750"/>
                    <a:pt x="4665" y="3754"/>
                    <a:pt x="4660" y="3759"/>
                  </a:cubicBezTo>
                  <a:cubicBezTo>
                    <a:pt x="4652" y="3768"/>
                    <a:pt x="4648" y="3781"/>
                    <a:pt x="4645" y="3796"/>
                  </a:cubicBezTo>
                  <a:cubicBezTo>
                    <a:pt x="4641" y="3814"/>
                    <a:pt x="4639" y="3834"/>
                    <a:pt x="4637" y="3853"/>
                  </a:cubicBezTo>
                  <a:cubicBezTo>
                    <a:pt x="4643" y="3860"/>
                    <a:pt x="4651" y="3865"/>
                    <a:pt x="4660" y="3865"/>
                  </a:cubicBezTo>
                  <a:cubicBezTo>
                    <a:pt x="4682" y="3865"/>
                    <a:pt x="4701" y="3834"/>
                    <a:pt x="4701" y="3796"/>
                  </a:cubicBezTo>
                  <a:cubicBezTo>
                    <a:pt x="4701" y="3785"/>
                    <a:pt x="4699" y="3775"/>
                    <a:pt x="4696" y="3766"/>
                  </a:cubicBezTo>
                  <a:cubicBezTo>
                    <a:pt x="4689" y="3757"/>
                    <a:pt x="4683" y="3750"/>
                    <a:pt x="4679" y="3750"/>
                  </a:cubicBezTo>
                  <a:close/>
                  <a:moveTo>
                    <a:pt x="5316" y="3750"/>
                  </a:moveTo>
                  <a:cubicBezTo>
                    <a:pt x="5306" y="3759"/>
                    <a:pt x="5297" y="3773"/>
                    <a:pt x="5289" y="3787"/>
                  </a:cubicBezTo>
                  <a:cubicBezTo>
                    <a:pt x="5286" y="3792"/>
                    <a:pt x="5284" y="3797"/>
                    <a:pt x="5282" y="3801"/>
                  </a:cubicBezTo>
                  <a:cubicBezTo>
                    <a:pt x="5273" y="3822"/>
                    <a:pt x="5270" y="3841"/>
                    <a:pt x="5281" y="3841"/>
                  </a:cubicBezTo>
                  <a:cubicBezTo>
                    <a:pt x="5284" y="3841"/>
                    <a:pt x="5286" y="3840"/>
                    <a:pt x="5289" y="3839"/>
                  </a:cubicBezTo>
                  <a:cubicBezTo>
                    <a:pt x="5300" y="3835"/>
                    <a:pt x="5310" y="3820"/>
                    <a:pt x="5317" y="3801"/>
                  </a:cubicBezTo>
                  <a:cubicBezTo>
                    <a:pt x="5320" y="3792"/>
                    <a:pt x="5323" y="3782"/>
                    <a:pt x="5325" y="3771"/>
                  </a:cubicBezTo>
                  <a:cubicBezTo>
                    <a:pt x="5323" y="3763"/>
                    <a:pt x="5320" y="3756"/>
                    <a:pt x="5316" y="3750"/>
                  </a:cubicBezTo>
                  <a:close/>
                  <a:moveTo>
                    <a:pt x="12193" y="3750"/>
                  </a:moveTo>
                  <a:cubicBezTo>
                    <a:pt x="12182" y="3763"/>
                    <a:pt x="12175" y="3783"/>
                    <a:pt x="12175" y="3806"/>
                  </a:cubicBezTo>
                  <a:cubicBezTo>
                    <a:pt x="12175" y="3844"/>
                    <a:pt x="12194" y="3874"/>
                    <a:pt x="12216" y="3874"/>
                  </a:cubicBezTo>
                  <a:cubicBezTo>
                    <a:pt x="12239" y="3874"/>
                    <a:pt x="12257" y="3844"/>
                    <a:pt x="12257" y="3806"/>
                  </a:cubicBezTo>
                  <a:cubicBezTo>
                    <a:pt x="12257" y="3805"/>
                    <a:pt x="12257" y="3805"/>
                    <a:pt x="12257" y="3805"/>
                  </a:cubicBezTo>
                  <a:cubicBezTo>
                    <a:pt x="12244" y="3793"/>
                    <a:pt x="12230" y="3782"/>
                    <a:pt x="12216" y="3770"/>
                  </a:cubicBezTo>
                  <a:cubicBezTo>
                    <a:pt x="12208" y="3764"/>
                    <a:pt x="12200" y="3757"/>
                    <a:pt x="12193" y="3750"/>
                  </a:cubicBezTo>
                  <a:close/>
                  <a:moveTo>
                    <a:pt x="14081" y="3750"/>
                  </a:moveTo>
                  <a:cubicBezTo>
                    <a:pt x="14071" y="3763"/>
                    <a:pt x="14064" y="3783"/>
                    <a:pt x="14064" y="3805"/>
                  </a:cubicBezTo>
                  <a:cubicBezTo>
                    <a:pt x="14064" y="3843"/>
                    <a:pt x="14082" y="3874"/>
                    <a:pt x="14105" y="3874"/>
                  </a:cubicBezTo>
                  <a:cubicBezTo>
                    <a:pt x="14125" y="3874"/>
                    <a:pt x="14142" y="3849"/>
                    <a:pt x="14145" y="3817"/>
                  </a:cubicBezTo>
                  <a:cubicBezTo>
                    <a:pt x="14141" y="3813"/>
                    <a:pt x="14138" y="3809"/>
                    <a:pt x="14134" y="3805"/>
                  </a:cubicBezTo>
                  <a:cubicBezTo>
                    <a:pt x="14124" y="3796"/>
                    <a:pt x="14115" y="3785"/>
                    <a:pt x="14105" y="3775"/>
                  </a:cubicBezTo>
                  <a:cubicBezTo>
                    <a:pt x="14097" y="3767"/>
                    <a:pt x="14089" y="3758"/>
                    <a:pt x="14081" y="3750"/>
                  </a:cubicBezTo>
                  <a:close/>
                  <a:moveTo>
                    <a:pt x="7000" y="3763"/>
                  </a:moveTo>
                  <a:cubicBezTo>
                    <a:pt x="6996" y="3777"/>
                    <a:pt x="6993" y="3791"/>
                    <a:pt x="6989" y="3807"/>
                  </a:cubicBezTo>
                  <a:cubicBezTo>
                    <a:pt x="6985" y="3826"/>
                    <a:pt x="6981" y="3848"/>
                    <a:pt x="6978" y="3873"/>
                  </a:cubicBezTo>
                  <a:cubicBezTo>
                    <a:pt x="6996" y="3865"/>
                    <a:pt x="7010" y="3839"/>
                    <a:pt x="7010" y="3807"/>
                  </a:cubicBezTo>
                  <a:cubicBezTo>
                    <a:pt x="7010" y="3790"/>
                    <a:pt x="7006" y="3775"/>
                    <a:pt x="7000" y="3763"/>
                  </a:cubicBezTo>
                  <a:close/>
                  <a:moveTo>
                    <a:pt x="4064" y="3776"/>
                  </a:moveTo>
                  <a:cubicBezTo>
                    <a:pt x="4054" y="3777"/>
                    <a:pt x="4046" y="3781"/>
                    <a:pt x="4046" y="3797"/>
                  </a:cubicBezTo>
                  <a:cubicBezTo>
                    <a:pt x="4046" y="3798"/>
                    <a:pt x="4046" y="3799"/>
                    <a:pt x="4047" y="3801"/>
                  </a:cubicBezTo>
                  <a:cubicBezTo>
                    <a:pt x="4050" y="3805"/>
                    <a:pt x="4057" y="3811"/>
                    <a:pt x="4066" y="3819"/>
                  </a:cubicBezTo>
                  <a:cubicBezTo>
                    <a:pt x="4067" y="3813"/>
                    <a:pt x="4067" y="3807"/>
                    <a:pt x="4067" y="3801"/>
                  </a:cubicBezTo>
                  <a:cubicBezTo>
                    <a:pt x="4067" y="3792"/>
                    <a:pt x="4066" y="3784"/>
                    <a:pt x="4064" y="3776"/>
                  </a:cubicBezTo>
                  <a:close/>
                  <a:moveTo>
                    <a:pt x="10998" y="3789"/>
                  </a:moveTo>
                  <a:cubicBezTo>
                    <a:pt x="10997" y="3791"/>
                    <a:pt x="10996" y="3794"/>
                    <a:pt x="10995" y="3797"/>
                  </a:cubicBezTo>
                  <a:cubicBezTo>
                    <a:pt x="10991" y="3808"/>
                    <a:pt x="10987" y="3822"/>
                    <a:pt x="10985" y="3840"/>
                  </a:cubicBezTo>
                  <a:cubicBezTo>
                    <a:pt x="10985" y="3840"/>
                    <a:pt x="10987" y="3841"/>
                    <a:pt x="10988" y="3842"/>
                  </a:cubicBezTo>
                  <a:cubicBezTo>
                    <a:pt x="10994" y="3830"/>
                    <a:pt x="10998" y="3814"/>
                    <a:pt x="10998" y="3797"/>
                  </a:cubicBezTo>
                  <a:cubicBezTo>
                    <a:pt x="10998" y="3794"/>
                    <a:pt x="10998" y="3791"/>
                    <a:pt x="10998" y="3789"/>
                  </a:cubicBezTo>
                  <a:close/>
                  <a:moveTo>
                    <a:pt x="13652" y="3789"/>
                  </a:moveTo>
                  <a:cubicBezTo>
                    <a:pt x="13649" y="3789"/>
                    <a:pt x="13646" y="3790"/>
                    <a:pt x="13642" y="3790"/>
                  </a:cubicBezTo>
                  <a:cubicBezTo>
                    <a:pt x="13642" y="3794"/>
                    <a:pt x="13642" y="3797"/>
                    <a:pt x="13642" y="3800"/>
                  </a:cubicBezTo>
                  <a:cubicBezTo>
                    <a:pt x="13642" y="3838"/>
                    <a:pt x="13660" y="3869"/>
                    <a:pt x="13683" y="3869"/>
                  </a:cubicBezTo>
                  <a:cubicBezTo>
                    <a:pt x="13691" y="3869"/>
                    <a:pt x="13699" y="3865"/>
                    <a:pt x="13705" y="3857"/>
                  </a:cubicBezTo>
                  <a:cubicBezTo>
                    <a:pt x="13698" y="3846"/>
                    <a:pt x="13690" y="3832"/>
                    <a:pt x="13683" y="3821"/>
                  </a:cubicBezTo>
                  <a:cubicBezTo>
                    <a:pt x="13678" y="3813"/>
                    <a:pt x="13673" y="3806"/>
                    <a:pt x="13668" y="3800"/>
                  </a:cubicBezTo>
                  <a:cubicBezTo>
                    <a:pt x="13663" y="3793"/>
                    <a:pt x="13657" y="3789"/>
                    <a:pt x="13652" y="3789"/>
                  </a:cubicBezTo>
                  <a:close/>
                  <a:moveTo>
                    <a:pt x="1681" y="3814"/>
                  </a:moveTo>
                  <a:cubicBezTo>
                    <a:pt x="1684" y="3847"/>
                    <a:pt x="1701" y="3872"/>
                    <a:pt x="1722" y="3872"/>
                  </a:cubicBezTo>
                  <a:cubicBezTo>
                    <a:pt x="1733" y="3872"/>
                    <a:pt x="1744" y="3863"/>
                    <a:pt x="1751" y="3850"/>
                  </a:cubicBezTo>
                  <a:cubicBezTo>
                    <a:pt x="1742" y="3847"/>
                    <a:pt x="1732" y="3842"/>
                    <a:pt x="1722" y="3837"/>
                  </a:cubicBezTo>
                  <a:cubicBezTo>
                    <a:pt x="1708" y="3831"/>
                    <a:pt x="1695" y="3823"/>
                    <a:pt x="1681" y="3814"/>
                  </a:cubicBezTo>
                  <a:close/>
                  <a:moveTo>
                    <a:pt x="13306" y="3814"/>
                  </a:moveTo>
                  <a:cubicBezTo>
                    <a:pt x="13294" y="3814"/>
                    <a:pt x="13280" y="3819"/>
                    <a:pt x="13265" y="3827"/>
                  </a:cubicBezTo>
                  <a:cubicBezTo>
                    <a:pt x="13256" y="3833"/>
                    <a:pt x="13245" y="3841"/>
                    <a:pt x="13235" y="3849"/>
                  </a:cubicBezTo>
                  <a:cubicBezTo>
                    <a:pt x="13242" y="3864"/>
                    <a:pt x="13253" y="3873"/>
                    <a:pt x="13265" y="3873"/>
                  </a:cubicBezTo>
                  <a:cubicBezTo>
                    <a:pt x="13286" y="3873"/>
                    <a:pt x="13303" y="3847"/>
                    <a:pt x="13306" y="3814"/>
                  </a:cubicBezTo>
                  <a:close/>
                  <a:moveTo>
                    <a:pt x="3644" y="3827"/>
                  </a:moveTo>
                  <a:cubicBezTo>
                    <a:pt x="3636" y="3831"/>
                    <a:pt x="3624" y="3835"/>
                    <a:pt x="3611" y="3839"/>
                  </a:cubicBezTo>
                  <a:cubicBezTo>
                    <a:pt x="3600" y="3842"/>
                    <a:pt x="3589" y="3845"/>
                    <a:pt x="3577" y="3848"/>
                  </a:cubicBezTo>
                  <a:cubicBezTo>
                    <a:pt x="3585" y="3866"/>
                    <a:pt x="3597" y="3877"/>
                    <a:pt x="3611" y="3877"/>
                  </a:cubicBezTo>
                  <a:cubicBezTo>
                    <a:pt x="3626" y="3877"/>
                    <a:pt x="3640" y="3862"/>
                    <a:pt x="3647" y="3841"/>
                  </a:cubicBezTo>
                  <a:cubicBezTo>
                    <a:pt x="3646" y="3836"/>
                    <a:pt x="3645" y="3832"/>
                    <a:pt x="3644" y="3827"/>
                  </a:cubicBezTo>
                  <a:close/>
                  <a:moveTo>
                    <a:pt x="12829" y="3827"/>
                  </a:moveTo>
                  <a:cubicBezTo>
                    <a:pt x="12824" y="3828"/>
                    <a:pt x="12819" y="3834"/>
                    <a:pt x="12813" y="3845"/>
                  </a:cubicBezTo>
                  <a:cubicBezTo>
                    <a:pt x="12820" y="3859"/>
                    <a:pt x="12831" y="3868"/>
                    <a:pt x="12843" y="3868"/>
                  </a:cubicBezTo>
                  <a:cubicBezTo>
                    <a:pt x="12846" y="3868"/>
                    <a:pt x="12849" y="3867"/>
                    <a:pt x="12852" y="3866"/>
                  </a:cubicBezTo>
                  <a:cubicBezTo>
                    <a:pt x="12850" y="3854"/>
                    <a:pt x="12846" y="3845"/>
                    <a:pt x="12843" y="3838"/>
                  </a:cubicBezTo>
                  <a:cubicBezTo>
                    <a:pt x="12839" y="3830"/>
                    <a:pt x="12834" y="3826"/>
                    <a:pt x="12829" y="3827"/>
                  </a:cubicBezTo>
                  <a:close/>
                  <a:moveTo>
                    <a:pt x="3009" y="3840"/>
                  </a:moveTo>
                  <a:cubicBezTo>
                    <a:pt x="2999" y="3842"/>
                    <a:pt x="2989" y="3844"/>
                    <a:pt x="2978" y="3845"/>
                  </a:cubicBezTo>
                  <a:cubicBezTo>
                    <a:pt x="2977" y="3845"/>
                    <a:pt x="2977" y="3845"/>
                    <a:pt x="2977" y="3845"/>
                  </a:cubicBezTo>
                  <a:cubicBezTo>
                    <a:pt x="2967" y="3847"/>
                    <a:pt x="2957" y="3847"/>
                    <a:pt x="2948" y="3845"/>
                  </a:cubicBezTo>
                  <a:cubicBezTo>
                    <a:pt x="2955" y="3858"/>
                    <a:pt x="2966" y="3866"/>
                    <a:pt x="2977" y="3866"/>
                  </a:cubicBezTo>
                  <a:cubicBezTo>
                    <a:pt x="2990" y="3866"/>
                    <a:pt x="3001" y="3855"/>
                    <a:pt x="3009" y="3840"/>
                  </a:cubicBezTo>
                  <a:close/>
                  <a:moveTo>
                    <a:pt x="23" y="3865"/>
                  </a:moveTo>
                  <a:cubicBezTo>
                    <a:pt x="29" y="3870"/>
                    <a:pt x="35" y="3873"/>
                    <a:pt x="42" y="3873"/>
                  </a:cubicBezTo>
                  <a:cubicBezTo>
                    <a:pt x="48" y="3873"/>
                    <a:pt x="54" y="3870"/>
                    <a:pt x="60" y="3865"/>
                  </a:cubicBezTo>
                  <a:lnTo>
                    <a:pt x="42" y="3865"/>
                  </a:lnTo>
                  <a:lnTo>
                    <a:pt x="23" y="3865"/>
                  </a:lnTo>
                  <a:close/>
                  <a:moveTo>
                    <a:pt x="148" y="3904"/>
                  </a:moveTo>
                  <a:cubicBezTo>
                    <a:pt x="126" y="3904"/>
                    <a:pt x="107" y="3935"/>
                    <a:pt x="107" y="3972"/>
                  </a:cubicBezTo>
                  <a:cubicBezTo>
                    <a:pt x="107" y="4010"/>
                    <a:pt x="126" y="4041"/>
                    <a:pt x="148" y="4041"/>
                  </a:cubicBezTo>
                  <a:cubicBezTo>
                    <a:pt x="171" y="4041"/>
                    <a:pt x="190" y="4010"/>
                    <a:pt x="190" y="3972"/>
                  </a:cubicBezTo>
                  <a:cubicBezTo>
                    <a:pt x="190" y="3935"/>
                    <a:pt x="171" y="3904"/>
                    <a:pt x="148" y="3904"/>
                  </a:cubicBezTo>
                  <a:close/>
                  <a:moveTo>
                    <a:pt x="356" y="3904"/>
                  </a:moveTo>
                  <a:cubicBezTo>
                    <a:pt x="333" y="3904"/>
                    <a:pt x="315" y="3935"/>
                    <a:pt x="315" y="3972"/>
                  </a:cubicBezTo>
                  <a:cubicBezTo>
                    <a:pt x="315" y="4010"/>
                    <a:pt x="333" y="4041"/>
                    <a:pt x="356" y="4041"/>
                  </a:cubicBezTo>
                  <a:cubicBezTo>
                    <a:pt x="378" y="4041"/>
                    <a:pt x="397" y="4010"/>
                    <a:pt x="397" y="3972"/>
                  </a:cubicBezTo>
                  <a:cubicBezTo>
                    <a:pt x="397" y="3935"/>
                    <a:pt x="378" y="3904"/>
                    <a:pt x="356" y="3904"/>
                  </a:cubicBezTo>
                  <a:close/>
                  <a:moveTo>
                    <a:pt x="563" y="3904"/>
                  </a:moveTo>
                  <a:cubicBezTo>
                    <a:pt x="540" y="3904"/>
                    <a:pt x="522" y="3935"/>
                    <a:pt x="522" y="3972"/>
                  </a:cubicBezTo>
                  <a:cubicBezTo>
                    <a:pt x="522" y="4010"/>
                    <a:pt x="540" y="4041"/>
                    <a:pt x="563" y="4041"/>
                  </a:cubicBezTo>
                  <a:cubicBezTo>
                    <a:pt x="586" y="4041"/>
                    <a:pt x="604" y="4010"/>
                    <a:pt x="604" y="3972"/>
                  </a:cubicBezTo>
                  <a:cubicBezTo>
                    <a:pt x="604" y="3935"/>
                    <a:pt x="586" y="3904"/>
                    <a:pt x="563" y="3904"/>
                  </a:cubicBezTo>
                  <a:close/>
                  <a:moveTo>
                    <a:pt x="778" y="3904"/>
                  </a:moveTo>
                  <a:cubicBezTo>
                    <a:pt x="755" y="3904"/>
                    <a:pt x="737" y="3935"/>
                    <a:pt x="737" y="3972"/>
                  </a:cubicBezTo>
                  <a:cubicBezTo>
                    <a:pt x="737" y="4010"/>
                    <a:pt x="755" y="4041"/>
                    <a:pt x="778" y="4041"/>
                  </a:cubicBezTo>
                  <a:cubicBezTo>
                    <a:pt x="801" y="4041"/>
                    <a:pt x="819" y="4010"/>
                    <a:pt x="819" y="3972"/>
                  </a:cubicBezTo>
                  <a:cubicBezTo>
                    <a:pt x="819" y="3935"/>
                    <a:pt x="801" y="3904"/>
                    <a:pt x="778" y="3904"/>
                  </a:cubicBezTo>
                  <a:close/>
                  <a:moveTo>
                    <a:pt x="985" y="3904"/>
                  </a:moveTo>
                  <a:cubicBezTo>
                    <a:pt x="963" y="3904"/>
                    <a:pt x="944" y="3935"/>
                    <a:pt x="944" y="3972"/>
                  </a:cubicBezTo>
                  <a:cubicBezTo>
                    <a:pt x="944" y="4010"/>
                    <a:pt x="963" y="4041"/>
                    <a:pt x="985" y="4041"/>
                  </a:cubicBezTo>
                  <a:cubicBezTo>
                    <a:pt x="1008" y="4041"/>
                    <a:pt x="1026" y="4010"/>
                    <a:pt x="1026" y="3972"/>
                  </a:cubicBezTo>
                  <a:cubicBezTo>
                    <a:pt x="1026" y="3935"/>
                    <a:pt x="1008" y="3904"/>
                    <a:pt x="985" y="3904"/>
                  </a:cubicBezTo>
                  <a:close/>
                  <a:moveTo>
                    <a:pt x="1193" y="3904"/>
                  </a:moveTo>
                  <a:cubicBezTo>
                    <a:pt x="1170" y="3904"/>
                    <a:pt x="1152" y="3935"/>
                    <a:pt x="1152" y="3972"/>
                  </a:cubicBezTo>
                  <a:cubicBezTo>
                    <a:pt x="1152" y="4010"/>
                    <a:pt x="1170" y="4041"/>
                    <a:pt x="1193" y="4041"/>
                  </a:cubicBezTo>
                  <a:cubicBezTo>
                    <a:pt x="1215" y="4041"/>
                    <a:pt x="1234" y="4010"/>
                    <a:pt x="1234" y="3972"/>
                  </a:cubicBezTo>
                  <a:cubicBezTo>
                    <a:pt x="1234" y="3935"/>
                    <a:pt x="1215" y="3904"/>
                    <a:pt x="1193" y="3904"/>
                  </a:cubicBezTo>
                  <a:close/>
                  <a:moveTo>
                    <a:pt x="1407" y="3904"/>
                  </a:moveTo>
                  <a:cubicBezTo>
                    <a:pt x="1385" y="3904"/>
                    <a:pt x="1366" y="3935"/>
                    <a:pt x="1366" y="3972"/>
                  </a:cubicBezTo>
                  <a:cubicBezTo>
                    <a:pt x="1366" y="4010"/>
                    <a:pt x="1385" y="4041"/>
                    <a:pt x="1407" y="4041"/>
                  </a:cubicBezTo>
                  <a:cubicBezTo>
                    <a:pt x="1430" y="4041"/>
                    <a:pt x="1449" y="4010"/>
                    <a:pt x="1449" y="3972"/>
                  </a:cubicBezTo>
                  <a:cubicBezTo>
                    <a:pt x="1449" y="3935"/>
                    <a:pt x="1430" y="3904"/>
                    <a:pt x="1407" y="3904"/>
                  </a:cubicBezTo>
                  <a:close/>
                  <a:moveTo>
                    <a:pt x="1615" y="3904"/>
                  </a:moveTo>
                  <a:cubicBezTo>
                    <a:pt x="1592" y="3904"/>
                    <a:pt x="1574" y="3935"/>
                    <a:pt x="1574" y="3972"/>
                  </a:cubicBezTo>
                  <a:cubicBezTo>
                    <a:pt x="1574" y="4010"/>
                    <a:pt x="1592" y="4041"/>
                    <a:pt x="1615" y="4041"/>
                  </a:cubicBezTo>
                  <a:cubicBezTo>
                    <a:pt x="1637" y="4041"/>
                    <a:pt x="1656" y="4010"/>
                    <a:pt x="1656" y="3972"/>
                  </a:cubicBezTo>
                  <a:cubicBezTo>
                    <a:pt x="1656" y="3935"/>
                    <a:pt x="1637" y="3904"/>
                    <a:pt x="1615" y="3904"/>
                  </a:cubicBezTo>
                  <a:close/>
                  <a:moveTo>
                    <a:pt x="1822" y="3904"/>
                  </a:moveTo>
                  <a:cubicBezTo>
                    <a:pt x="1799" y="3904"/>
                    <a:pt x="1781" y="3935"/>
                    <a:pt x="1781" y="3972"/>
                  </a:cubicBezTo>
                  <a:cubicBezTo>
                    <a:pt x="1781" y="4010"/>
                    <a:pt x="1799" y="4041"/>
                    <a:pt x="1822" y="4041"/>
                  </a:cubicBezTo>
                  <a:cubicBezTo>
                    <a:pt x="1845" y="4041"/>
                    <a:pt x="1863" y="4010"/>
                    <a:pt x="1863" y="3972"/>
                  </a:cubicBezTo>
                  <a:cubicBezTo>
                    <a:pt x="1863" y="3935"/>
                    <a:pt x="1845" y="3904"/>
                    <a:pt x="1822" y="3904"/>
                  </a:cubicBezTo>
                  <a:close/>
                  <a:moveTo>
                    <a:pt x="2037" y="3904"/>
                  </a:moveTo>
                  <a:cubicBezTo>
                    <a:pt x="2014" y="3904"/>
                    <a:pt x="1996" y="3935"/>
                    <a:pt x="1996" y="3972"/>
                  </a:cubicBezTo>
                  <a:cubicBezTo>
                    <a:pt x="1996" y="4010"/>
                    <a:pt x="2014" y="4041"/>
                    <a:pt x="2037" y="4041"/>
                  </a:cubicBezTo>
                  <a:cubicBezTo>
                    <a:pt x="2060" y="4041"/>
                    <a:pt x="2078" y="4010"/>
                    <a:pt x="2078" y="3972"/>
                  </a:cubicBezTo>
                  <a:cubicBezTo>
                    <a:pt x="2078" y="3935"/>
                    <a:pt x="2060" y="3904"/>
                    <a:pt x="2037" y="3904"/>
                  </a:cubicBezTo>
                  <a:close/>
                  <a:moveTo>
                    <a:pt x="2244" y="3904"/>
                  </a:moveTo>
                  <a:cubicBezTo>
                    <a:pt x="2222" y="3904"/>
                    <a:pt x="2203" y="3935"/>
                    <a:pt x="2203" y="3972"/>
                  </a:cubicBezTo>
                  <a:cubicBezTo>
                    <a:pt x="2203" y="4010"/>
                    <a:pt x="2222" y="4041"/>
                    <a:pt x="2244" y="4041"/>
                  </a:cubicBezTo>
                  <a:cubicBezTo>
                    <a:pt x="2267" y="4041"/>
                    <a:pt x="2285" y="4010"/>
                    <a:pt x="2285" y="3972"/>
                  </a:cubicBezTo>
                  <a:cubicBezTo>
                    <a:pt x="2285" y="3935"/>
                    <a:pt x="2267" y="3904"/>
                    <a:pt x="2244" y="3904"/>
                  </a:cubicBezTo>
                  <a:close/>
                  <a:moveTo>
                    <a:pt x="2452" y="3904"/>
                  </a:moveTo>
                  <a:cubicBezTo>
                    <a:pt x="2429" y="3904"/>
                    <a:pt x="2411" y="3935"/>
                    <a:pt x="2411" y="3972"/>
                  </a:cubicBezTo>
                  <a:cubicBezTo>
                    <a:pt x="2411" y="4010"/>
                    <a:pt x="2429" y="4041"/>
                    <a:pt x="2452" y="4041"/>
                  </a:cubicBezTo>
                  <a:cubicBezTo>
                    <a:pt x="2474" y="4041"/>
                    <a:pt x="2493" y="4010"/>
                    <a:pt x="2493" y="3972"/>
                  </a:cubicBezTo>
                  <a:cubicBezTo>
                    <a:pt x="2493" y="3935"/>
                    <a:pt x="2474" y="3904"/>
                    <a:pt x="2452" y="3904"/>
                  </a:cubicBezTo>
                  <a:close/>
                  <a:moveTo>
                    <a:pt x="2666" y="3904"/>
                  </a:moveTo>
                  <a:cubicBezTo>
                    <a:pt x="2644" y="3904"/>
                    <a:pt x="2625" y="3935"/>
                    <a:pt x="2625" y="3972"/>
                  </a:cubicBezTo>
                  <a:cubicBezTo>
                    <a:pt x="2625" y="4010"/>
                    <a:pt x="2644" y="4041"/>
                    <a:pt x="2666" y="4041"/>
                  </a:cubicBezTo>
                  <a:cubicBezTo>
                    <a:pt x="2689" y="4041"/>
                    <a:pt x="2707" y="4010"/>
                    <a:pt x="2707" y="3972"/>
                  </a:cubicBezTo>
                  <a:cubicBezTo>
                    <a:pt x="2707" y="3935"/>
                    <a:pt x="2689" y="3904"/>
                    <a:pt x="2666" y="3904"/>
                  </a:cubicBezTo>
                  <a:close/>
                  <a:moveTo>
                    <a:pt x="2874" y="3904"/>
                  </a:moveTo>
                  <a:cubicBezTo>
                    <a:pt x="2851" y="3904"/>
                    <a:pt x="2833" y="3935"/>
                    <a:pt x="2833" y="3972"/>
                  </a:cubicBezTo>
                  <a:cubicBezTo>
                    <a:pt x="2833" y="4010"/>
                    <a:pt x="2851" y="4041"/>
                    <a:pt x="2874" y="4041"/>
                  </a:cubicBezTo>
                  <a:cubicBezTo>
                    <a:pt x="2896" y="4041"/>
                    <a:pt x="2915" y="4010"/>
                    <a:pt x="2915" y="3972"/>
                  </a:cubicBezTo>
                  <a:cubicBezTo>
                    <a:pt x="2915" y="3935"/>
                    <a:pt x="2896" y="3904"/>
                    <a:pt x="2874" y="3904"/>
                  </a:cubicBezTo>
                  <a:close/>
                  <a:moveTo>
                    <a:pt x="3081" y="3904"/>
                  </a:moveTo>
                  <a:cubicBezTo>
                    <a:pt x="3058" y="3904"/>
                    <a:pt x="3040" y="3935"/>
                    <a:pt x="3040" y="3972"/>
                  </a:cubicBezTo>
                  <a:cubicBezTo>
                    <a:pt x="3040" y="4006"/>
                    <a:pt x="3054" y="4033"/>
                    <a:pt x="3073" y="4039"/>
                  </a:cubicBezTo>
                  <a:cubicBezTo>
                    <a:pt x="3069" y="4028"/>
                    <a:pt x="3070" y="4017"/>
                    <a:pt x="3070" y="4013"/>
                  </a:cubicBezTo>
                  <a:cubicBezTo>
                    <a:pt x="3070" y="3987"/>
                    <a:pt x="3098" y="3986"/>
                    <a:pt x="3122" y="3980"/>
                  </a:cubicBezTo>
                  <a:cubicBezTo>
                    <a:pt x="3122" y="3977"/>
                    <a:pt x="3122" y="3975"/>
                    <a:pt x="3122" y="3972"/>
                  </a:cubicBezTo>
                  <a:cubicBezTo>
                    <a:pt x="3122" y="3935"/>
                    <a:pt x="3104" y="3904"/>
                    <a:pt x="3081" y="3904"/>
                  </a:cubicBezTo>
                  <a:close/>
                  <a:moveTo>
                    <a:pt x="3506" y="3904"/>
                  </a:moveTo>
                  <a:cubicBezTo>
                    <a:pt x="3496" y="3904"/>
                    <a:pt x="3486" y="3911"/>
                    <a:pt x="3479" y="3922"/>
                  </a:cubicBezTo>
                  <a:cubicBezTo>
                    <a:pt x="3478" y="3926"/>
                    <a:pt x="3478" y="3930"/>
                    <a:pt x="3478" y="3935"/>
                  </a:cubicBezTo>
                  <a:cubicBezTo>
                    <a:pt x="3478" y="3964"/>
                    <a:pt x="3488" y="3981"/>
                    <a:pt x="3505" y="3981"/>
                  </a:cubicBezTo>
                  <a:cubicBezTo>
                    <a:pt x="3517" y="3981"/>
                    <a:pt x="3532" y="3977"/>
                    <a:pt x="3547" y="3970"/>
                  </a:cubicBezTo>
                  <a:cubicBezTo>
                    <a:pt x="3546" y="3933"/>
                    <a:pt x="3528" y="3904"/>
                    <a:pt x="3506" y="3904"/>
                  </a:cubicBezTo>
                  <a:close/>
                  <a:moveTo>
                    <a:pt x="4555" y="3904"/>
                  </a:moveTo>
                  <a:cubicBezTo>
                    <a:pt x="4532" y="3904"/>
                    <a:pt x="4514" y="3935"/>
                    <a:pt x="4514" y="3972"/>
                  </a:cubicBezTo>
                  <a:cubicBezTo>
                    <a:pt x="4514" y="4010"/>
                    <a:pt x="4532" y="4041"/>
                    <a:pt x="4555" y="4041"/>
                  </a:cubicBezTo>
                  <a:cubicBezTo>
                    <a:pt x="4578" y="4041"/>
                    <a:pt x="4596" y="4010"/>
                    <a:pt x="4596" y="3972"/>
                  </a:cubicBezTo>
                  <a:cubicBezTo>
                    <a:pt x="4596" y="3935"/>
                    <a:pt x="4578" y="3904"/>
                    <a:pt x="4555" y="3904"/>
                  </a:cubicBezTo>
                  <a:close/>
                  <a:moveTo>
                    <a:pt x="4977" y="3904"/>
                  </a:moveTo>
                  <a:cubicBezTo>
                    <a:pt x="4955" y="3904"/>
                    <a:pt x="4936" y="3935"/>
                    <a:pt x="4936" y="3972"/>
                  </a:cubicBezTo>
                  <a:cubicBezTo>
                    <a:pt x="4936" y="4010"/>
                    <a:pt x="4955" y="4041"/>
                    <a:pt x="4977" y="4041"/>
                  </a:cubicBezTo>
                  <a:cubicBezTo>
                    <a:pt x="5000" y="4041"/>
                    <a:pt x="5018" y="4010"/>
                    <a:pt x="5018" y="3972"/>
                  </a:cubicBezTo>
                  <a:cubicBezTo>
                    <a:pt x="5018" y="3935"/>
                    <a:pt x="5000" y="3904"/>
                    <a:pt x="4977" y="3904"/>
                  </a:cubicBezTo>
                  <a:close/>
                  <a:moveTo>
                    <a:pt x="5604" y="3904"/>
                  </a:moveTo>
                  <a:cubicBezTo>
                    <a:pt x="5601" y="3904"/>
                    <a:pt x="5599" y="3904"/>
                    <a:pt x="5596" y="3905"/>
                  </a:cubicBezTo>
                  <a:cubicBezTo>
                    <a:pt x="5613" y="3928"/>
                    <a:pt x="5629" y="3955"/>
                    <a:pt x="5644" y="3983"/>
                  </a:cubicBezTo>
                  <a:cubicBezTo>
                    <a:pt x="5644" y="3980"/>
                    <a:pt x="5645" y="3976"/>
                    <a:pt x="5645" y="3972"/>
                  </a:cubicBezTo>
                  <a:cubicBezTo>
                    <a:pt x="5645" y="3935"/>
                    <a:pt x="5626" y="3904"/>
                    <a:pt x="5604" y="3904"/>
                  </a:cubicBezTo>
                  <a:close/>
                  <a:moveTo>
                    <a:pt x="5814" y="3904"/>
                  </a:moveTo>
                  <a:cubicBezTo>
                    <a:pt x="5791" y="3904"/>
                    <a:pt x="5773" y="3935"/>
                    <a:pt x="5773" y="3972"/>
                  </a:cubicBezTo>
                  <a:cubicBezTo>
                    <a:pt x="5773" y="4010"/>
                    <a:pt x="5791" y="4041"/>
                    <a:pt x="5814" y="4041"/>
                  </a:cubicBezTo>
                  <a:cubicBezTo>
                    <a:pt x="5837" y="4041"/>
                    <a:pt x="5855" y="4010"/>
                    <a:pt x="5855" y="3972"/>
                  </a:cubicBezTo>
                  <a:cubicBezTo>
                    <a:pt x="5855" y="3935"/>
                    <a:pt x="5837" y="3904"/>
                    <a:pt x="5814" y="3904"/>
                  </a:cubicBezTo>
                  <a:close/>
                  <a:moveTo>
                    <a:pt x="6021" y="3904"/>
                  </a:moveTo>
                  <a:cubicBezTo>
                    <a:pt x="5999" y="3904"/>
                    <a:pt x="5980" y="3935"/>
                    <a:pt x="5980" y="3972"/>
                  </a:cubicBezTo>
                  <a:cubicBezTo>
                    <a:pt x="5980" y="4010"/>
                    <a:pt x="5999" y="4041"/>
                    <a:pt x="6021" y="4041"/>
                  </a:cubicBezTo>
                  <a:cubicBezTo>
                    <a:pt x="6044" y="4041"/>
                    <a:pt x="6062" y="4010"/>
                    <a:pt x="6062" y="3972"/>
                  </a:cubicBezTo>
                  <a:cubicBezTo>
                    <a:pt x="6062" y="3965"/>
                    <a:pt x="6061" y="3959"/>
                    <a:pt x="6060" y="3952"/>
                  </a:cubicBezTo>
                  <a:cubicBezTo>
                    <a:pt x="6056" y="3944"/>
                    <a:pt x="6053" y="3935"/>
                    <a:pt x="6051" y="3925"/>
                  </a:cubicBezTo>
                  <a:cubicBezTo>
                    <a:pt x="6043" y="3912"/>
                    <a:pt x="6033" y="3904"/>
                    <a:pt x="6021" y="3904"/>
                  </a:cubicBezTo>
                  <a:close/>
                  <a:moveTo>
                    <a:pt x="7073" y="3904"/>
                  </a:moveTo>
                  <a:cubicBezTo>
                    <a:pt x="7050" y="3904"/>
                    <a:pt x="7032" y="3935"/>
                    <a:pt x="7032" y="3972"/>
                  </a:cubicBezTo>
                  <a:cubicBezTo>
                    <a:pt x="7032" y="4010"/>
                    <a:pt x="7050" y="4041"/>
                    <a:pt x="7073" y="4041"/>
                  </a:cubicBezTo>
                  <a:cubicBezTo>
                    <a:pt x="7096" y="4041"/>
                    <a:pt x="7114" y="4010"/>
                    <a:pt x="7114" y="3972"/>
                  </a:cubicBezTo>
                  <a:cubicBezTo>
                    <a:pt x="7114" y="3935"/>
                    <a:pt x="7096" y="3904"/>
                    <a:pt x="7073" y="3904"/>
                  </a:cubicBezTo>
                  <a:close/>
                  <a:moveTo>
                    <a:pt x="7280" y="3904"/>
                  </a:moveTo>
                  <a:cubicBezTo>
                    <a:pt x="7258" y="3904"/>
                    <a:pt x="7239" y="3935"/>
                    <a:pt x="7239" y="3972"/>
                  </a:cubicBezTo>
                  <a:cubicBezTo>
                    <a:pt x="7239" y="4010"/>
                    <a:pt x="7258" y="4041"/>
                    <a:pt x="7280" y="4041"/>
                  </a:cubicBezTo>
                  <a:cubicBezTo>
                    <a:pt x="7303" y="4041"/>
                    <a:pt x="7321" y="4010"/>
                    <a:pt x="7321" y="3972"/>
                  </a:cubicBezTo>
                  <a:cubicBezTo>
                    <a:pt x="7321" y="3935"/>
                    <a:pt x="7303" y="3904"/>
                    <a:pt x="7280" y="3904"/>
                  </a:cubicBezTo>
                  <a:close/>
                  <a:moveTo>
                    <a:pt x="7495" y="3904"/>
                  </a:moveTo>
                  <a:cubicBezTo>
                    <a:pt x="7473" y="3904"/>
                    <a:pt x="7454" y="3935"/>
                    <a:pt x="7454" y="3972"/>
                  </a:cubicBezTo>
                  <a:cubicBezTo>
                    <a:pt x="7454" y="4010"/>
                    <a:pt x="7473" y="4041"/>
                    <a:pt x="7495" y="4041"/>
                  </a:cubicBezTo>
                  <a:cubicBezTo>
                    <a:pt x="7518" y="4041"/>
                    <a:pt x="7536" y="4010"/>
                    <a:pt x="7536" y="3972"/>
                  </a:cubicBezTo>
                  <a:cubicBezTo>
                    <a:pt x="7536" y="3935"/>
                    <a:pt x="7518" y="3904"/>
                    <a:pt x="7495" y="3904"/>
                  </a:cubicBezTo>
                  <a:close/>
                  <a:moveTo>
                    <a:pt x="7702" y="3904"/>
                  </a:moveTo>
                  <a:cubicBezTo>
                    <a:pt x="7680" y="3904"/>
                    <a:pt x="7661" y="3935"/>
                    <a:pt x="7661" y="3972"/>
                  </a:cubicBezTo>
                  <a:cubicBezTo>
                    <a:pt x="7661" y="4010"/>
                    <a:pt x="7680" y="4041"/>
                    <a:pt x="7702" y="4041"/>
                  </a:cubicBezTo>
                  <a:cubicBezTo>
                    <a:pt x="7725" y="4041"/>
                    <a:pt x="7743" y="4010"/>
                    <a:pt x="7743" y="3972"/>
                  </a:cubicBezTo>
                  <a:cubicBezTo>
                    <a:pt x="7743" y="3935"/>
                    <a:pt x="7725" y="3904"/>
                    <a:pt x="7702" y="3904"/>
                  </a:cubicBezTo>
                  <a:close/>
                  <a:moveTo>
                    <a:pt x="7910" y="3904"/>
                  </a:moveTo>
                  <a:cubicBezTo>
                    <a:pt x="7887" y="3904"/>
                    <a:pt x="7869" y="3935"/>
                    <a:pt x="7869" y="3972"/>
                  </a:cubicBezTo>
                  <a:cubicBezTo>
                    <a:pt x="7869" y="4010"/>
                    <a:pt x="7887" y="4041"/>
                    <a:pt x="7910" y="4041"/>
                  </a:cubicBezTo>
                  <a:cubicBezTo>
                    <a:pt x="7932" y="4041"/>
                    <a:pt x="7951" y="4010"/>
                    <a:pt x="7951" y="3972"/>
                  </a:cubicBezTo>
                  <a:cubicBezTo>
                    <a:pt x="7951" y="3935"/>
                    <a:pt x="7932" y="3904"/>
                    <a:pt x="7910" y="3904"/>
                  </a:cubicBezTo>
                  <a:close/>
                  <a:moveTo>
                    <a:pt x="8125" y="3904"/>
                  </a:moveTo>
                  <a:cubicBezTo>
                    <a:pt x="8102" y="3904"/>
                    <a:pt x="8084" y="3935"/>
                    <a:pt x="8084" y="3972"/>
                  </a:cubicBezTo>
                  <a:cubicBezTo>
                    <a:pt x="8084" y="4010"/>
                    <a:pt x="8102" y="4041"/>
                    <a:pt x="8125" y="4041"/>
                  </a:cubicBezTo>
                  <a:cubicBezTo>
                    <a:pt x="8126" y="4041"/>
                    <a:pt x="8128" y="4040"/>
                    <a:pt x="8129" y="4040"/>
                  </a:cubicBezTo>
                  <a:lnTo>
                    <a:pt x="8152" y="4007"/>
                  </a:lnTo>
                  <a:cubicBezTo>
                    <a:pt x="8152" y="3990"/>
                    <a:pt x="8157" y="3978"/>
                    <a:pt x="8165" y="3968"/>
                  </a:cubicBezTo>
                  <a:cubicBezTo>
                    <a:pt x="8164" y="3932"/>
                    <a:pt x="8146" y="3904"/>
                    <a:pt x="8125" y="3904"/>
                  </a:cubicBezTo>
                  <a:close/>
                  <a:moveTo>
                    <a:pt x="8330" y="3904"/>
                  </a:moveTo>
                  <a:cubicBezTo>
                    <a:pt x="8317" y="3904"/>
                    <a:pt x="8306" y="3914"/>
                    <a:pt x="8299" y="3929"/>
                  </a:cubicBezTo>
                  <a:cubicBezTo>
                    <a:pt x="8311" y="3919"/>
                    <a:pt x="8323" y="3911"/>
                    <a:pt x="8334" y="3905"/>
                  </a:cubicBezTo>
                  <a:cubicBezTo>
                    <a:pt x="8333" y="3904"/>
                    <a:pt x="8331" y="3904"/>
                    <a:pt x="8330" y="3904"/>
                  </a:cubicBezTo>
                  <a:close/>
                  <a:moveTo>
                    <a:pt x="11272" y="3904"/>
                  </a:moveTo>
                  <a:cubicBezTo>
                    <a:pt x="11249" y="3904"/>
                    <a:pt x="11231" y="3935"/>
                    <a:pt x="11231" y="3972"/>
                  </a:cubicBezTo>
                  <a:cubicBezTo>
                    <a:pt x="11231" y="4010"/>
                    <a:pt x="11249" y="4041"/>
                    <a:pt x="11272" y="4041"/>
                  </a:cubicBezTo>
                  <a:cubicBezTo>
                    <a:pt x="11295" y="4041"/>
                    <a:pt x="11313" y="4010"/>
                    <a:pt x="11313" y="3972"/>
                  </a:cubicBezTo>
                  <a:cubicBezTo>
                    <a:pt x="11313" y="3935"/>
                    <a:pt x="11295" y="3904"/>
                    <a:pt x="11272" y="3904"/>
                  </a:cubicBezTo>
                  <a:close/>
                  <a:moveTo>
                    <a:pt x="11479" y="3904"/>
                  </a:moveTo>
                  <a:cubicBezTo>
                    <a:pt x="11457" y="3904"/>
                    <a:pt x="11438" y="3935"/>
                    <a:pt x="11438" y="3972"/>
                  </a:cubicBezTo>
                  <a:cubicBezTo>
                    <a:pt x="11438" y="4010"/>
                    <a:pt x="11457" y="4041"/>
                    <a:pt x="11479" y="4041"/>
                  </a:cubicBezTo>
                  <a:cubicBezTo>
                    <a:pt x="11502" y="4041"/>
                    <a:pt x="11520" y="4010"/>
                    <a:pt x="11520" y="3972"/>
                  </a:cubicBezTo>
                  <a:cubicBezTo>
                    <a:pt x="11520" y="3935"/>
                    <a:pt x="11502" y="3904"/>
                    <a:pt x="11479" y="3904"/>
                  </a:cubicBezTo>
                  <a:close/>
                  <a:moveTo>
                    <a:pt x="11694" y="3904"/>
                  </a:moveTo>
                  <a:cubicBezTo>
                    <a:pt x="11672" y="3904"/>
                    <a:pt x="11653" y="3935"/>
                    <a:pt x="11653" y="3972"/>
                  </a:cubicBezTo>
                  <a:cubicBezTo>
                    <a:pt x="11653" y="4010"/>
                    <a:pt x="11672" y="4041"/>
                    <a:pt x="11694" y="4041"/>
                  </a:cubicBezTo>
                  <a:cubicBezTo>
                    <a:pt x="11717" y="4041"/>
                    <a:pt x="11735" y="4010"/>
                    <a:pt x="11735" y="3972"/>
                  </a:cubicBezTo>
                  <a:cubicBezTo>
                    <a:pt x="11735" y="3935"/>
                    <a:pt x="11717" y="3904"/>
                    <a:pt x="11694" y="3904"/>
                  </a:cubicBezTo>
                  <a:close/>
                  <a:moveTo>
                    <a:pt x="11902" y="3904"/>
                  </a:moveTo>
                  <a:cubicBezTo>
                    <a:pt x="11879" y="3904"/>
                    <a:pt x="11861" y="3935"/>
                    <a:pt x="11861" y="3972"/>
                  </a:cubicBezTo>
                  <a:cubicBezTo>
                    <a:pt x="11861" y="4010"/>
                    <a:pt x="11879" y="4041"/>
                    <a:pt x="11902" y="4041"/>
                  </a:cubicBezTo>
                  <a:cubicBezTo>
                    <a:pt x="11924" y="4041"/>
                    <a:pt x="11943" y="4010"/>
                    <a:pt x="11943" y="3972"/>
                  </a:cubicBezTo>
                  <a:cubicBezTo>
                    <a:pt x="11943" y="3935"/>
                    <a:pt x="11924" y="3904"/>
                    <a:pt x="11902" y="3904"/>
                  </a:cubicBezTo>
                  <a:close/>
                  <a:moveTo>
                    <a:pt x="12109" y="3904"/>
                  </a:moveTo>
                  <a:cubicBezTo>
                    <a:pt x="12086" y="3904"/>
                    <a:pt x="12068" y="3935"/>
                    <a:pt x="12068" y="3972"/>
                  </a:cubicBezTo>
                  <a:cubicBezTo>
                    <a:pt x="12068" y="4010"/>
                    <a:pt x="12086" y="4041"/>
                    <a:pt x="12109" y="4041"/>
                  </a:cubicBezTo>
                  <a:cubicBezTo>
                    <a:pt x="12132" y="4041"/>
                    <a:pt x="12150" y="4010"/>
                    <a:pt x="12150" y="3972"/>
                  </a:cubicBezTo>
                  <a:cubicBezTo>
                    <a:pt x="12150" y="3935"/>
                    <a:pt x="12132" y="3904"/>
                    <a:pt x="12109" y="3904"/>
                  </a:cubicBezTo>
                  <a:close/>
                  <a:moveTo>
                    <a:pt x="12324" y="3904"/>
                  </a:moveTo>
                  <a:cubicBezTo>
                    <a:pt x="12301" y="3904"/>
                    <a:pt x="12283" y="3935"/>
                    <a:pt x="12283" y="3972"/>
                  </a:cubicBezTo>
                  <a:cubicBezTo>
                    <a:pt x="12283" y="4010"/>
                    <a:pt x="12301" y="4041"/>
                    <a:pt x="12324" y="4041"/>
                  </a:cubicBezTo>
                  <a:cubicBezTo>
                    <a:pt x="12346" y="4041"/>
                    <a:pt x="12365" y="4010"/>
                    <a:pt x="12365" y="3972"/>
                  </a:cubicBezTo>
                  <a:cubicBezTo>
                    <a:pt x="12365" y="3935"/>
                    <a:pt x="12346" y="3904"/>
                    <a:pt x="12324" y="3904"/>
                  </a:cubicBezTo>
                  <a:close/>
                  <a:moveTo>
                    <a:pt x="13368" y="3904"/>
                  </a:moveTo>
                  <a:cubicBezTo>
                    <a:pt x="13345" y="3904"/>
                    <a:pt x="13327" y="3935"/>
                    <a:pt x="13327" y="3972"/>
                  </a:cubicBezTo>
                  <a:cubicBezTo>
                    <a:pt x="13327" y="4010"/>
                    <a:pt x="13345" y="4041"/>
                    <a:pt x="13368" y="4041"/>
                  </a:cubicBezTo>
                  <a:cubicBezTo>
                    <a:pt x="13391" y="4041"/>
                    <a:pt x="13409" y="4010"/>
                    <a:pt x="13409" y="3972"/>
                  </a:cubicBezTo>
                  <a:cubicBezTo>
                    <a:pt x="13409" y="3935"/>
                    <a:pt x="13391" y="3904"/>
                    <a:pt x="13368" y="3904"/>
                  </a:cubicBezTo>
                  <a:close/>
                  <a:moveTo>
                    <a:pt x="13583" y="3904"/>
                  </a:moveTo>
                  <a:cubicBezTo>
                    <a:pt x="13560" y="3904"/>
                    <a:pt x="13542" y="3935"/>
                    <a:pt x="13542" y="3972"/>
                  </a:cubicBezTo>
                  <a:cubicBezTo>
                    <a:pt x="13542" y="4010"/>
                    <a:pt x="13560" y="4041"/>
                    <a:pt x="13583" y="4041"/>
                  </a:cubicBezTo>
                  <a:cubicBezTo>
                    <a:pt x="13605" y="4041"/>
                    <a:pt x="13624" y="4010"/>
                    <a:pt x="13624" y="3972"/>
                  </a:cubicBezTo>
                  <a:cubicBezTo>
                    <a:pt x="13624" y="3935"/>
                    <a:pt x="13605" y="3904"/>
                    <a:pt x="13583" y="3904"/>
                  </a:cubicBezTo>
                  <a:close/>
                  <a:moveTo>
                    <a:pt x="13790" y="3904"/>
                  </a:moveTo>
                  <a:cubicBezTo>
                    <a:pt x="13767" y="3904"/>
                    <a:pt x="13749" y="3935"/>
                    <a:pt x="13749" y="3972"/>
                  </a:cubicBezTo>
                  <a:cubicBezTo>
                    <a:pt x="13749" y="4010"/>
                    <a:pt x="13767" y="4041"/>
                    <a:pt x="13790" y="4041"/>
                  </a:cubicBezTo>
                  <a:cubicBezTo>
                    <a:pt x="13813" y="4041"/>
                    <a:pt x="13831" y="4010"/>
                    <a:pt x="13831" y="3972"/>
                  </a:cubicBezTo>
                  <a:cubicBezTo>
                    <a:pt x="13831" y="3935"/>
                    <a:pt x="13813" y="3904"/>
                    <a:pt x="13790" y="3904"/>
                  </a:cubicBezTo>
                  <a:close/>
                  <a:moveTo>
                    <a:pt x="13997" y="3904"/>
                  </a:moveTo>
                  <a:cubicBezTo>
                    <a:pt x="13975" y="3904"/>
                    <a:pt x="13956" y="3935"/>
                    <a:pt x="13956" y="3972"/>
                  </a:cubicBezTo>
                  <a:cubicBezTo>
                    <a:pt x="13956" y="4010"/>
                    <a:pt x="13975" y="4041"/>
                    <a:pt x="13997" y="4041"/>
                  </a:cubicBezTo>
                  <a:cubicBezTo>
                    <a:pt x="14020" y="4041"/>
                    <a:pt x="14038" y="4010"/>
                    <a:pt x="14038" y="3972"/>
                  </a:cubicBezTo>
                  <a:cubicBezTo>
                    <a:pt x="14038" y="3935"/>
                    <a:pt x="14020" y="3904"/>
                    <a:pt x="13997" y="3904"/>
                  </a:cubicBezTo>
                  <a:close/>
                  <a:moveTo>
                    <a:pt x="14212" y="3904"/>
                  </a:moveTo>
                  <a:cubicBezTo>
                    <a:pt x="14190" y="3904"/>
                    <a:pt x="14171" y="3935"/>
                    <a:pt x="14171" y="3972"/>
                  </a:cubicBezTo>
                  <a:cubicBezTo>
                    <a:pt x="14171" y="4010"/>
                    <a:pt x="14190" y="4041"/>
                    <a:pt x="14212" y="4041"/>
                  </a:cubicBezTo>
                  <a:cubicBezTo>
                    <a:pt x="14235" y="4041"/>
                    <a:pt x="14253" y="4010"/>
                    <a:pt x="14253" y="3972"/>
                  </a:cubicBezTo>
                  <a:cubicBezTo>
                    <a:pt x="14253" y="3935"/>
                    <a:pt x="14235" y="3904"/>
                    <a:pt x="14212" y="3904"/>
                  </a:cubicBezTo>
                  <a:close/>
                  <a:moveTo>
                    <a:pt x="14420" y="3904"/>
                  </a:moveTo>
                  <a:cubicBezTo>
                    <a:pt x="14397" y="3904"/>
                    <a:pt x="14379" y="3935"/>
                    <a:pt x="14379" y="3972"/>
                  </a:cubicBezTo>
                  <a:cubicBezTo>
                    <a:pt x="14379" y="4010"/>
                    <a:pt x="14397" y="4041"/>
                    <a:pt x="14420" y="4041"/>
                  </a:cubicBezTo>
                  <a:cubicBezTo>
                    <a:pt x="14442" y="4041"/>
                    <a:pt x="14461" y="4010"/>
                    <a:pt x="14461" y="3972"/>
                  </a:cubicBezTo>
                  <a:cubicBezTo>
                    <a:pt x="14461" y="3935"/>
                    <a:pt x="14442" y="3904"/>
                    <a:pt x="14420" y="3904"/>
                  </a:cubicBezTo>
                  <a:close/>
                  <a:moveTo>
                    <a:pt x="14627" y="3904"/>
                  </a:moveTo>
                  <a:cubicBezTo>
                    <a:pt x="14620" y="3904"/>
                    <a:pt x="14614" y="3907"/>
                    <a:pt x="14608" y="3912"/>
                  </a:cubicBezTo>
                  <a:cubicBezTo>
                    <a:pt x="14607" y="3930"/>
                    <a:pt x="14601" y="3941"/>
                    <a:pt x="14590" y="3943"/>
                  </a:cubicBezTo>
                  <a:cubicBezTo>
                    <a:pt x="14587" y="3952"/>
                    <a:pt x="14586" y="3962"/>
                    <a:pt x="14586" y="3972"/>
                  </a:cubicBezTo>
                  <a:cubicBezTo>
                    <a:pt x="14586" y="4010"/>
                    <a:pt x="14604" y="4041"/>
                    <a:pt x="14627" y="4041"/>
                  </a:cubicBezTo>
                  <a:cubicBezTo>
                    <a:pt x="14649" y="4041"/>
                    <a:pt x="14668" y="4010"/>
                    <a:pt x="14668" y="3972"/>
                  </a:cubicBezTo>
                  <a:cubicBezTo>
                    <a:pt x="14668" y="3935"/>
                    <a:pt x="14649" y="3904"/>
                    <a:pt x="14627" y="3904"/>
                  </a:cubicBezTo>
                  <a:close/>
                  <a:moveTo>
                    <a:pt x="14842" y="3904"/>
                  </a:moveTo>
                  <a:cubicBezTo>
                    <a:pt x="14819" y="3904"/>
                    <a:pt x="14801" y="3935"/>
                    <a:pt x="14801" y="3972"/>
                  </a:cubicBezTo>
                  <a:cubicBezTo>
                    <a:pt x="14801" y="4010"/>
                    <a:pt x="14819" y="4041"/>
                    <a:pt x="14842" y="4041"/>
                  </a:cubicBezTo>
                  <a:cubicBezTo>
                    <a:pt x="14864" y="4041"/>
                    <a:pt x="14883" y="4010"/>
                    <a:pt x="14883" y="3972"/>
                  </a:cubicBezTo>
                  <a:cubicBezTo>
                    <a:pt x="14883" y="3935"/>
                    <a:pt x="14864" y="3904"/>
                    <a:pt x="14842" y="3904"/>
                  </a:cubicBezTo>
                  <a:close/>
                  <a:moveTo>
                    <a:pt x="15049" y="3904"/>
                  </a:moveTo>
                  <a:cubicBezTo>
                    <a:pt x="15026" y="3904"/>
                    <a:pt x="15008" y="3935"/>
                    <a:pt x="15008" y="3972"/>
                  </a:cubicBezTo>
                  <a:cubicBezTo>
                    <a:pt x="15008" y="4010"/>
                    <a:pt x="15026" y="4041"/>
                    <a:pt x="15049" y="4041"/>
                  </a:cubicBezTo>
                  <a:cubicBezTo>
                    <a:pt x="15072" y="4041"/>
                    <a:pt x="15090" y="4010"/>
                    <a:pt x="15090" y="3972"/>
                  </a:cubicBezTo>
                  <a:cubicBezTo>
                    <a:pt x="15090" y="3935"/>
                    <a:pt x="15072" y="3904"/>
                    <a:pt x="15049" y="3904"/>
                  </a:cubicBezTo>
                  <a:close/>
                  <a:moveTo>
                    <a:pt x="15256" y="3904"/>
                  </a:moveTo>
                  <a:cubicBezTo>
                    <a:pt x="15234" y="3904"/>
                    <a:pt x="15215" y="3935"/>
                    <a:pt x="15215" y="3972"/>
                  </a:cubicBezTo>
                  <a:cubicBezTo>
                    <a:pt x="15215" y="4010"/>
                    <a:pt x="15234" y="4041"/>
                    <a:pt x="15256" y="4041"/>
                  </a:cubicBezTo>
                  <a:cubicBezTo>
                    <a:pt x="15279" y="4041"/>
                    <a:pt x="15297" y="4010"/>
                    <a:pt x="15297" y="3972"/>
                  </a:cubicBezTo>
                  <a:cubicBezTo>
                    <a:pt x="15297" y="3935"/>
                    <a:pt x="15279" y="3904"/>
                    <a:pt x="15256" y="3904"/>
                  </a:cubicBezTo>
                  <a:close/>
                  <a:moveTo>
                    <a:pt x="15471" y="3904"/>
                  </a:moveTo>
                  <a:cubicBezTo>
                    <a:pt x="15449" y="3904"/>
                    <a:pt x="15430" y="3935"/>
                    <a:pt x="15430" y="3972"/>
                  </a:cubicBezTo>
                  <a:cubicBezTo>
                    <a:pt x="15430" y="4010"/>
                    <a:pt x="15449" y="4041"/>
                    <a:pt x="15471" y="4041"/>
                  </a:cubicBezTo>
                  <a:cubicBezTo>
                    <a:pt x="15494" y="4041"/>
                    <a:pt x="15512" y="4010"/>
                    <a:pt x="15512" y="3972"/>
                  </a:cubicBezTo>
                  <a:cubicBezTo>
                    <a:pt x="15512" y="3935"/>
                    <a:pt x="15494" y="3904"/>
                    <a:pt x="15471" y="3904"/>
                  </a:cubicBezTo>
                  <a:close/>
                  <a:moveTo>
                    <a:pt x="15679" y="3904"/>
                  </a:moveTo>
                  <a:cubicBezTo>
                    <a:pt x="15656" y="3904"/>
                    <a:pt x="15638" y="3935"/>
                    <a:pt x="15638" y="3972"/>
                  </a:cubicBezTo>
                  <a:cubicBezTo>
                    <a:pt x="15638" y="4010"/>
                    <a:pt x="15656" y="4041"/>
                    <a:pt x="15679" y="4041"/>
                  </a:cubicBezTo>
                  <a:cubicBezTo>
                    <a:pt x="15701" y="4041"/>
                    <a:pt x="15720" y="4010"/>
                    <a:pt x="15720" y="3972"/>
                  </a:cubicBezTo>
                  <a:cubicBezTo>
                    <a:pt x="15720" y="3935"/>
                    <a:pt x="15701" y="3904"/>
                    <a:pt x="15679" y="3904"/>
                  </a:cubicBezTo>
                  <a:close/>
                  <a:moveTo>
                    <a:pt x="15894" y="3904"/>
                  </a:moveTo>
                  <a:cubicBezTo>
                    <a:pt x="15871" y="3904"/>
                    <a:pt x="15853" y="3935"/>
                    <a:pt x="15853" y="3972"/>
                  </a:cubicBezTo>
                  <a:cubicBezTo>
                    <a:pt x="15853" y="4010"/>
                    <a:pt x="15871" y="4041"/>
                    <a:pt x="15894" y="4041"/>
                  </a:cubicBezTo>
                  <a:cubicBezTo>
                    <a:pt x="15916" y="4041"/>
                    <a:pt x="15935" y="4010"/>
                    <a:pt x="15935" y="3972"/>
                  </a:cubicBezTo>
                  <a:cubicBezTo>
                    <a:pt x="15935" y="3935"/>
                    <a:pt x="15916" y="3904"/>
                    <a:pt x="15894" y="3904"/>
                  </a:cubicBezTo>
                  <a:close/>
                  <a:moveTo>
                    <a:pt x="16101" y="3904"/>
                  </a:moveTo>
                  <a:cubicBezTo>
                    <a:pt x="16078" y="3904"/>
                    <a:pt x="16060" y="3935"/>
                    <a:pt x="16060" y="3972"/>
                  </a:cubicBezTo>
                  <a:cubicBezTo>
                    <a:pt x="16060" y="4010"/>
                    <a:pt x="16078" y="4041"/>
                    <a:pt x="16101" y="4041"/>
                  </a:cubicBezTo>
                  <a:cubicBezTo>
                    <a:pt x="16123" y="4041"/>
                    <a:pt x="16142" y="4010"/>
                    <a:pt x="16142" y="3972"/>
                  </a:cubicBezTo>
                  <a:cubicBezTo>
                    <a:pt x="16142" y="3935"/>
                    <a:pt x="16123" y="3904"/>
                    <a:pt x="16101" y="3904"/>
                  </a:cubicBezTo>
                  <a:close/>
                  <a:moveTo>
                    <a:pt x="16308" y="3904"/>
                  </a:moveTo>
                  <a:cubicBezTo>
                    <a:pt x="16285" y="3904"/>
                    <a:pt x="16267" y="3935"/>
                    <a:pt x="16267" y="3972"/>
                  </a:cubicBezTo>
                  <a:cubicBezTo>
                    <a:pt x="16267" y="4010"/>
                    <a:pt x="16285" y="4041"/>
                    <a:pt x="16308" y="4041"/>
                  </a:cubicBezTo>
                  <a:cubicBezTo>
                    <a:pt x="16331" y="4041"/>
                    <a:pt x="16349" y="4010"/>
                    <a:pt x="16349" y="3972"/>
                  </a:cubicBezTo>
                  <a:cubicBezTo>
                    <a:pt x="16349" y="3935"/>
                    <a:pt x="16331" y="3904"/>
                    <a:pt x="16308" y="3904"/>
                  </a:cubicBezTo>
                  <a:close/>
                  <a:moveTo>
                    <a:pt x="16523" y="3904"/>
                  </a:moveTo>
                  <a:cubicBezTo>
                    <a:pt x="16500" y="3904"/>
                    <a:pt x="16482" y="3935"/>
                    <a:pt x="16482" y="3972"/>
                  </a:cubicBezTo>
                  <a:cubicBezTo>
                    <a:pt x="16482" y="4010"/>
                    <a:pt x="16500" y="4041"/>
                    <a:pt x="16523" y="4041"/>
                  </a:cubicBezTo>
                  <a:cubicBezTo>
                    <a:pt x="16546" y="4041"/>
                    <a:pt x="16564" y="4010"/>
                    <a:pt x="16564" y="3972"/>
                  </a:cubicBezTo>
                  <a:cubicBezTo>
                    <a:pt x="16564" y="3935"/>
                    <a:pt x="16546" y="3904"/>
                    <a:pt x="16523" y="3904"/>
                  </a:cubicBezTo>
                  <a:close/>
                  <a:moveTo>
                    <a:pt x="16730" y="3904"/>
                  </a:moveTo>
                  <a:cubicBezTo>
                    <a:pt x="16708" y="3904"/>
                    <a:pt x="16689" y="3935"/>
                    <a:pt x="16689" y="3972"/>
                  </a:cubicBezTo>
                  <a:cubicBezTo>
                    <a:pt x="16689" y="4010"/>
                    <a:pt x="16708" y="4041"/>
                    <a:pt x="16730" y="4041"/>
                  </a:cubicBezTo>
                  <a:cubicBezTo>
                    <a:pt x="16753" y="4041"/>
                    <a:pt x="16771" y="4010"/>
                    <a:pt x="16771" y="3972"/>
                  </a:cubicBezTo>
                  <a:cubicBezTo>
                    <a:pt x="16771" y="3935"/>
                    <a:pt x="16753" y="3904"/>
                    <a:pt x="16730" y="3904"/>
                  </a:cubicBezTo>
                  <a:close/>
                  <a:moveTo>
                    <a:pt x="16938" y="3904"/>
                  </a:moveTo>
                  <a:cubicBezTo>
                    <a:pt x="16915" y="3904"/>
                    <a:pt x="16897" y="3935"/>
                    <a:pt x="16897" y="3972"/>
                  </a:cubicBezTo>
                  <a:cubicBezTo>
                    <a:pt x="16897" y="4010"/>
                    <a:pt x="16915" y="4041"/>
                    <a:pt x="16938" y="4041"/>
                  </a:cubicBezTo>
                  <a:cubicBezTo>
                    <a:pt x="16960" y="4041"/>
                    <a:pt x="16979" y="4010"/>
                    <a:pt x="16979" y="3972"/>
                  </a:cubicBezTo>
                  <a:cubicBezTo>
                    <a:pt x="16979" y="3935"/>
                    <a:pt x="16960" y="3904"/>
                    <a:pt x="16938" y="3904"/>
                  </a:cubicBezTo>
                  <a:close/>
                  <a:moveTo>
                    <a:pt x="17153" y="3904"/>
                  </a:moveTo>
                  <a:cubicBezTo>
                    <a:pt x="17130" y="3904"/>
                    <a:pt x="17111" y="3935"/>
                    <a:pt x="17111" y="3972"/>
                  </a:cubicBezTo>
                  <a:cubicBezTo>
                    <a:pt x="17111" y="4010"/>
                    <a:pt x="17130" y="4041"/>
                    <a:pt x="17153" y="4041"/>
                  </a:cubicBezTo>
                  <a:cubicBezTo>
                    <a:pt x="17175" y="4041"/>
                    <a:pt x="17194" y="4010"/>
                    <a:pt x="17194" y="3972"/>
                  </a:cubicBezTo>
                  <a:cubicBezTo>
                    <a:pt x="17194" y="3935"/>
                    <a:pt x="17175" y="3904"/>
                    <a:pt x="17153" y="3904"/>
                  </a:cubicBezTo>
                  <a:close/>
                  <a:moveTo>
                    <a:pt x="17360" y="3904"/>
                  </a:moveTo>
                  <a:cubicBezTo>
                    <a:pt x="17337" y="3904"/>
                    <a:pt x="17319" y="3935"/>
                    <a:pt x="17319" y="3972"/>
                  </a:cubicBezTo>
                  <a:cubicBezTo>
                    <a:pt x="17319" y="4010"/>
                    <a:pt x="17337" y="4041"/>
                    <a:pt x="17360" y="4041"/>
                  </a:cubicBezTo>
                  <a:cubicBezTo>
                    <a:pt x="17382" y="4041"/>
                    <a:pt x="17401" y="4010"/>
                    <a:pt x="17401" y="3972"/>
                  </a:cubicBezTo>
                  <a:cubicBezTo>
                    <a:pt x="17401" y="3935"/>
                    <a:pt x="17382" y="3904"/>
                    <a:pt x="17360" y="3904"/>
                  </a:cubicBezTo>
                  <a:close/>
                  <a:moveTo>
                    <a:pt x="17567" y="3904"/>
                  </a:moveTo>
                  <a:cubicBezTo>
                    <a:pt x="17544" y="3904"/>
                    <a:pt x="17526" y="3935"/>
                    <a:pt x="17526" y="3972"/>
                  </a:cubicBezTo>
                  <a:cubicBezTo>
                    <a:pt x="17526" y="4010"/>
                    <a:pt x="17544" y="4041"/>
                    <a:pt x="17567" y="4041"/>
                  </a:cubicBezTo>
                  <a:cubicBezTo>
                    <a:pt x="17590" y="4041"/>
                    <a:pt x="17608" y="4010"/>
                    <a:pt x="17608" y="3972"/>
                  </a:cubicBezTo>
                  <a:cubicBezTo>
                    <a:pt x="17608" y="3935"/>
                    <a:pt x="17590" y="3904"/>
                    <a:pt x="17567" y="3904"/>
                  </a:cubicBezTo>
                  <a:close/>
                  <a:moveTo>
                    <a:pt x="17782" y="3904"/>
                  </a:moveTo>
                  <a:cubicBezTo>
                    <a:pt x="17759" y="3904"/>
                    <a:pt x="17741" y="3935"/>
                    <a:pt x="17741" y="3972"/>
                  </a:cubicBezTo>
                  <a:cubicBezTo>
                    <a:pt x="17741" y="4010"/>
                    <a:pt x="17759" y="4041"/>
                    <a:pt x="17782" y="4041"/>
                  </a:cubicBezTo>
                  <a:cubicBezTo>
                    <a:pt x="17805" y="4041"/>
                    <a:pt x="17823" y="4010"/>
                    <a:pt x="17823" y="3972"/>
                  </a:cubicBezTo>
                  <a:cubicBezTo>
                    <a:pt x="17823" y="3935"/>
                    <a:pt x="17805" y="3904"/>
                    <a:pt x="17782" y="3904"/>
                  </a:cubicBezTo>
                  <a:close/>
                  <a:moveTo>
                    <a:pt x="17989" y="3904"/>
                  </a:moveTo>
                  <a:cubicBezTo>
                    <a:pt x="17967" y="3904"/>
                    <a:pt x="17948" y="3935"/>
                    <a:pt x="17948" y="3972"/>
                  </a:cubicBezTo>
                  <a:cubicBezTo>
                    <a:pt x="17948" y="4010"/>
                    <a:pt x="17967" y="4041"/>
                    <a:pt x="17989" y="4041"/>
                  </a:cubicBezTo>
                  <a:cubicBezTo>
                    <a:pt x="18012" y="4041"/>
                    <a:pt x="18030" y="4010"/>
                    <a:pt x="18030" y="3972"/>
                  </a:cubicBezTo>
                  <a:cubicBezTo>
                    <a:pt x="18030" y="3935"/>
                    <a:pt x="18012" y="3904"/>
                    <a:pt x="17989" y="3904"/>
                  </a:cubicBezTo>
                  <a:close/>
                  <a:moveTo>
                    <a:pt x="18197" y="3904"/>
                  </a:moveTo>
                  <a:cubicBezTo>
                    <a:pt x="18174" y="3904"/>
                    <a:pt x="18156" y="3935"/>
                    <a:pt x="18156" y="3972"/>
                  </a:cubicBezTo>
                  <a:cubicBezTo>
                    <a:pt x="18156" y="4010"/>
                    <a:pt x="18174" y="4041"/>
                    <a:pt x="18197" y="4041"/>
                  </a:cubicBezTo>
                  <a:cubicBezTo>
                    <a:pt x="18219" y="4041"/>
                    <a:pt x="18238" y="4010"/>
                    <a:pt x="18238" y="3972"/>
                  </a:cubicBezTo>
                  <a:cubicBezTo>
                    <a:pt x="18238" y="3935"/>
                    <a:pt x="18219" y="3904"/>
                    <a:pt x="18197" y="3904"/>
                  </a:cubicBezTo>
                  <a:close/>
                  <a:moveTo>
                    <a:pt x="18412" y="3904"/>
                  </a:moveTo>
                  <a:cubicBezTo>
                    <a:pt x="18389" y="3904"/>
                    <a:pt x="18370" y="3935"/>
                    <a:pt x="18370" y="3972"/>
                  </a:cubicBezTo>
                  <a:cubicBezTo>
                    <a:pt x="18370" y="4010"/>
                    <a:pt x="18389" y="4041"/>
                    <a:pt x="18412" y="4041"/>
                  </a:cubicBezTo>
                  <a:cubicBezTo>
                    <a:pt x="18434" y="4041"/>
                    <a:pt x="18453" y="4010"/>
                    <a:pt x="18453" y="3972"/>
                  </a:cubicBezTo>
                  <a:cubicBezTo>
                    <a:pt x="18453" y="3935"/>
                    <a:pt x="18434" y="3904"/>
                    <a:pt x="18412" y="3904"/>
                  </a:cubicBezTo>
                  <a:close/>
                  <a:moveTo>
                    <a:pt x="18619" y="3904"/>
                  </a:moveTo>
                  <a:cubicBezTo>
                    <a:pt x="18596" y="3904"/>
                    <a:pt x="18578" y="3935"/>
                    <a:pt x="18578" y="3972"/>
                  </a:cubicBezTo>
                  <a:cubicBezTo>
                    <a:pt x="18578" y="4010"/>
                    <a:pt x="18596" y="4041"/>
                    <a:pt x="18619" y="4041"/>
                  </a:cubicBezTo>
                  <a:cubicBezTo>
                    <a:pt x="18641" y="4041"/>
                    <a:pt x="18660" y="4010"/>
                    <a:pt x="18660" y="3972"/>
                  </a:cubicBezTo>
                  <a:cubicBezTo>
                    <a:pt x="18660" y="3935"/>
                    <a:pt x="18641" y="3904"/>
                    <a:pt x="18619" y="3904"/>
                  </a:cubicBezTo>
                  <a:close/>
                  <a:moveTo>
                    <a:pt x="18826" y="3904"/>
                  </a:moveTo>
                  <a:cubicBezTo>
                    <a:pt x="18803" y="3904"/>
                    <a:pt x="18785" y="3935"/>
                    <a:pt x="18785" y="3972"/>
                  </a:cubicBezTo>
                  <a:cubicBezTo>
                    <a:pt x="18785" y="4010"/>
                    <a:pt x="18803" y="4041"/>
                    <a:pt x="18826" y="4041"/>
                  </a:cubicBezTo>
                  <a:cubicBezTo>
                    <a:pt x="18849" y="4041"/>
                    <a:pt x="18867" y="4010"/>
                    <a:pt x="18867" y="3972"/>
                  </a:cubicBezTo>
                  <a:cubicBezTo>
                    <a:pt x="18867" y="3935"/>
                    <a:pt x="18849" y="3904"/>
                    <a:pt x="18826" y="3904"/>
                  </a:cubicBezTo>
                  <a:close/>
                  <a:moveTo>
                    <a:pt x="19041" y="3904"/>
                  </a:moveTo>
                  <a:cubicBezTo>
                    <a:pt x="19018" y="3904"/>
                    <a:pt x="19000" y="3935"/>
                    <a:pt x="19000" y="3972"/>
                  </a:cubicBezTo>
                  <a:cubicBezTo>
                    <a:pt x="19000" y="4010"/>
                    <a:pt x="19018" y="4041"/>
                    <a:pt x="19041" y="4041"/>
                  </a:cubicBezTo>
                  <a:cubicBezTo>
                    <a:pt x="19064" y="4041"/>
                    <a:pt x="19082" y="4010"/>
                    <a:pt x="19082" y="3972"/>
                  </a:cubicBezTo>
                  <a:cubicBezTo>
                    <a:pt x="19082" y="3935"/>
                    <a:pt x="19064" y="3904"/>
                    <a:pt x="19041" y="3904"/>
                  </a:cubicBezTo>
                  <a:close/>
                  <a:moveTo>
                    <a:pt x="19248" y="3904"/>
                  </a:moveTo>
                  <a:cubicBezTo>
                    <a:pt x="19226" y="3904"/>
                    <a:pt x="19207" y="3935"/>
                    <a:pt x="19207" y="3972"/>
                  </a:cubicBezTo>
                  <a:cubicBezTo>
                    <a:pt x="19207" y="4010"/>
                    <a:pt x="19226" y="4041"/>
                    <a:pt x="19248" y="4041"/>
                  </a:cubicBezTo>
                  <a:cubicBezTo>
                    <a:pt x="19271" y="4041"/>
                    <a:pt x="19289" y="4010"/>
                    <a:pt x="19289" y="3972"/>
                  </a:cubicBezTo>
                  <a:cubicBezTo>
                    <a:pt x="19289" y="3935"/>
                    <a:pt x="19271" y="3904"/>
                    <a:pt x="19248" y="3904"/>
                  </a:cubicBezTo>
                  <a:close/>
                  <a:moveTo>
                    <a:pt x="19456" y="3904"/>
                  </a:moveTo>
                  <a:cubicBezTo>
                    <a:pt x="19433" y="3904"/>
                    <a:pt x="19415" y="3935"/>
                    <a:pt x="19415" y="3972"/>
                  </a:cubicBezTo>
                  <a:cubicBezTo>
                    <a:pt x="19415" y="4010"/>
                    <a:pt x="19433" y="4041"/>
                    <a:pt x="19456" y="4041"/>
                  </a:cubicBezTo>
                  <a:cubicBezTo>
                    <a:pt x="19478" y="4041"/>
                    <a:pt x="19497" y="4010"/>
                    <a:pt x="19497" y="3972"/>
                  </a:cubicBezTo>
                  <a:cubicBezTo>
                    <a:pt x="19497" y="3935"/>
                    <a:pt x="19478" y="3904"/>
                    <a:pt x="19456" y="3904"/>
                  </a:cubicBezTo>
                  <a:close/>
                  <a:moveTo>
                    <a:pt x="19670" y="3904"/>
                  </a:moveTo>
                  <a:cubicBezTo>
                    <a:pt x="19648" y="3904"/>
                    <a:pt x="19629" y="3935"/>
                    <a:pt x="19629" y="3972"/>
                  </a:cubicBezTo>
                  <a:cubicBezTo>
                    <a:pt x="19629" y="4010"/>
                    <a:pt x="19648" y="4041"/>
                    <a:pt x="19670" y="4041"/>
                  </a:cubicBezTo>
                  <a:cubicBezTo>
                    <a:pt x="19693" y="4041"/>
                    <a:pt x="19712" y="4010"/>
                    <a:pt x="19712" y="3972"/>
                  </a:cubicBezTo>
                  <a:cubicBezTo>
                    <a:pt x="19712" y="3935"/>
                    <a:pt x="19693" y="3904"/>
                    <a:pt x="19670" y="3904"/>
                  </a:cubicBezTo>
                  <a:close/>
                  <a:moveTo>
                    <a:pt x="19878" y="3904"/>
                  </a:moveTo>
                  <a:cubicBezTo>
                    <a:pt x="19855" y="3904"/>
                    <a:pt x="19837" y="3935"/>
                    <a:pt x="19837" y="3972"/>
                  </a:cubicBezTo>
                  <a:cubicBezTo>
                    <a:pt x="19837" y="4010"/>
                    <a:pt x="19855" y="4041"/>
                    <a:pt x="19878" y="4041"/>
                  </a:cubicBezTo>
                  <a:cubicBezTo>
                    <a:pt x="19900" y="4041"/>
                    <a:pt x="19919" y="4010"/>
                    <a:pt x="19919" y="3972"/>
                  </a:cubicBezTo>
                  <a:cubicBezTo>
                    <a:pt x="19919" y="3935"/>
                    <a:pt x="19900" y="3904"/>
                    <a:pt x="19878" y="3904"/>
                  </a:cubicBezTo>
                  <a:close/>
                  <a:moveTo>
                    <a:pt x="20085" y="3904"/>
                  </a:moveTo>
                  <a:cubicBezTo>
                    <a:pt x="20062" y="3904"/>
                    <a:pt x="20044" y="3935"/>
                    <a:pt x="20044" y="3972"/>
                  </a:cubicBezTo>
                  <a:cubicBezTo>
                    <a:pt x="20044" y="4010"/>
                    <a:pt x="20062" y="4041"/>
                    <a:pt x="20085" y="4041"/>
                  </a:cubicBezTo>
                  <a:cubicBezTo>
                    <a:pt x="20108" y="4041"/>
                    <a:pt x="20126" y="4010"/>
                    <a:pt x="20126" y="3972"/>
                  </a:cubicBezTo>
                  <a:cubicBezTo>
                    <a:pt x="20126" y="3935"/>
                    <a:pt x="20108" y="3904"/>
                    <a:pt x="20085" y="3904"/>
                  </a:cubicBezTo>
                  <a:close/>
                  <a:moveTo>
                    <a:pt x="20300" y="3904"/>
                  </a:moveTo>
                  <a:cubicBezTo>
                    <a:pt x="20277" y="3904"/>
                    <a:pt x="20259" y="3935"/>
                    <a:pt x="20259" y="3972"/>
                  </a:cubicBezTo>
                  <a:cubicBezTo>
                    <a:pt x="20259" y="4010"/>
                    <a:pt x="20277" y="4041"/>
                    <a:pt x="20300" y="4041"/>
                  </a:cubicBezTo>
                  <a:cubicBezTo>
                    <a:pt x="20323" y="4041"/>
                    <a:pt x="20341" y="4010"/>
                    <a:pt x="20341" y="3972"/>
                  </a:cubicBezTo>
                  <a:cubicBezTo>
                    <a:pt x="20341" y="3935"/>
                    <a:pt x="20323" y="3904"/>
                    <a:pt x="20300" y="3904"/>
                  </a:cubicBezTo>
                  <a:close/>
                  <a:moveTo>
                    <a:pt x="20507" y="3904"/>
                  </a:moveTo>
                  <a:cubicBezTo>
                    <a:pt x="20485" y="3904"/>
                    <a:pt x="20466" y="3935"/>
                    <a:pt x="20466" y="3972"/>
                  </a:cubicBezTo>
                  <a:cubicBezTo>
                    <a:pt x="20466" y="4010"/>
                    <a:pt x="20485" y="4041"/>
                    <a:pt x="20507" y="4041"/>
                  </a:cubicBezTo>
                  <a:cubicBezTo>
                    <a:pt x="20530" y="4041"/>
                    <a:pt x="20548" y="4010"/>
                    <a:pt x="20548" y="3972"/>
                  </a:cubicBezTo>
                  <a:cubicBezTo>
                    <a:pt x="20548" y="3935"/>
                    <a:pt x="20530" y="3904"/>
                    <a:pt x="20507" y="3904"/>
                  </a:cubicBezTo>
                  <a:close/>
                  <a:moveTo>
                    <a:pt x="20715" y="3904"/>
                  </a:moveTo>
                  <a:cubicBezTo>
                    <a:pt x="20692" y="3904"/>
                    <a:pt x="20674" y="3935"/>
                    <a:pt x="20674" y="3972"/>
                  </a:cubicBezTo>
                  <a:cubicBezTo>
                    <a:pt x="20674" y="4010"/>
                    <a:pt x="20692" y="4041"/>
                    <a:pt x="20715" y="4041"/>
                  </a:cubicBezTo>
                  <a:cubicBezTo>
                    <a:pt x="20737" y="4041"/>
                    <a:pt x="20756" y="4010"/>
                    <a:pt x="20756" y="3972"/>
                  </a:cubicBezTo>
                  <a:cubicBezTo>
                    <a:pt x="20756" y="3935"/>
                    <a:pt x="20737" y="3904"/>
                    <a:pt x="20715" y="3904"/>
                  </a:cubicBezTo>
                  <a:close/>
                  <a:moveTo>
                    <a:pt x="20929" y="3904"/>
                  </a:moveTo>
                  <a:cubicBezTo>
                    <a:pt x="20907" y="3904"/>
                    <a:pt x="20888" y="3935"/>
                    <a:pt x="20888" y="3972"/>
                  </a:cubicBezTo>
                  <a:cubicBezTo>
                    <a:pt x="20888" y="4010"/>
                    <a:pt x="20907" y="4041"/>
                    <a:pt x="20929" y="4041"/>
                  </a:cubicBezTo>
                  <a:cubicBezTo>
                    <a:pt x="20952" y="4041"/>
                    <a:pt x="20970" y="4010"/>
                    <a:pt x="20971" y="3972"/>
                  </a:cubicBezTo>
                  <a:cubicBezTo>
                    <a:pt x="20971" y="3935"/>
                    <a:pt x="20952" y="3904"/>
                    <a:pt x="20929" y="3904"/>
                  </a:cubicBezTo>
                  <a:close/>
                  <a:moveTo>
                    <a:pt x="21137" y="3904"/>
                  </a:moveTo>
                  <a:cubicBezTo>
                    <a:pt x="21114" y="3904"/>
                    <a:pt x="21096" y="3935"/>
                    <a:pt x="21096" y="3972"/>
                  </a:cubicBezTo>
                  <a:cubicBezTo>
                    <a:pt x="21096" y="4010"/>
                    <a:pt x="21114" y="4041"/>
                    <a:pt x="21137" y="4041"/>
                  </a:cubicBezTo>
                  <a:cubicBezTo>
                    <a:pt x="21159" y="4041"/>
                    <a:pt x="21178" y="4010"/>
                    <a:pt x="21178" y="3972"/>
                  </a:cubicBezTo>
                  <a:cubicBezTo>
                    <a:pt x="21178" y="3935"/>
                    <a:pt x="21159" y="3904"/>
                    <a:pt x="21137" y="3904"/>
                  </a:cubicBezTo>
                  <a:close/>
                  <a:moveTo>
                    <a:pt x="4756" y="3917"/>
                  </a:moveTo>
                  <a:cubicBezTo>
                    <a:pt x="4736" y="3922"/>
                    <a:pt x="4721" y="3950"/>
                    <a:pt x="4721" y="3984"/>
                  </a:cubicBezTo>
                  <a:cubicBezTo>
                    <a:pt x="4721" y="3989"/>
                    <a:pt x="4722" y="3994"/>
                    <a:pt x="4722" y="3998"/>
                  </a:cubicBezTo>
                  <a:cubicBezTo>
                    <a:pt x="4730" y="3967"/>
                    <a:pt x="4754" y="3966"/>
                    <a:pt x="4756" y="3917"/>
                  </a:cubicBezTo>
                  <a:close/>
                  <a:moveTo>
                    <a:pt x="11084" y="3917"/>
                  </a:moveTo>
                  <a:cubicBezTo>
                    <a:pt x="11072" y="3956"/>
                    <a:pt x="11056" y="3997"/>
                    <a:pt x="11039" y="4031"/>
                  </a:cubicBezTo>
                  <a:cubicBezTo>
                    <a:pt x="11046" y="4039"/>
                    <a:pt x="11054" y="4043"/>
                    <a:pt x="11062" y="4043"/>
                  </a:cubicBezTo>
                  <a:cubicBezTo>
                    <a:pt x="11085" y="4043"/>
                    <a:pt x="11103" y="4012"/>
                    <a:pt x="11103" y="3975"/>
                  </a:cubicBezTo>
                  <a:cubicBezTo>
                    <a:pt x="11103" y="3950"/>
                    <a:pt x="11096" y="3929"/>
                    <a:pt x="11084" y="3917"/>
                  </a:cubicBezTo>
                  <a:close/>
                  <a:moveTo>
                    <a:pt x="13170" y="3917"/>
                  </a:moveTo>
                  <a:cubicBezTo>
                    <a:pt x="13154" y="3935"/>
                    <a:pt x="13137" y="3954"/>
                    <a:pt x="13120" y="3974"/>
                  </a:cubicBezTo>
                  <a:cubicBezTo>
                    <a:pt x="13120" y="3977"/>
                    <a:pt x="13120" y="3980"/>
                    <a:pt x="13120" y="3983"/>
                  </a:cubicBezTo>
                  <a:cubicBezTo>
                    <a:pt x="13120" y="4021"/>
                    <a:pt x="13138" y="4051"/>
                    <a:pt x="13161" y="4051"/>
                  </a:cubicBezTo>
                  <a:cubicBezTo>
                    <a:pt x="13183" y="4051"/>
                    <a:pt x="13202" y="4021"/>
                    <a:pt x="13202" y="3983"/>
                  </a:cubicBezTo>
                  <a:cubicBezTo>
                    <a:pt x="13202" y="3951"/>
                    <a:pt x="13188" y="3924"/>
                    <a:pt x="13170" y="3917"/>
                  </a:cubicBezTo>
                  <a:close/>
                  <a:moveTo>
                    <a:pt x="3678" y="3929"/>
                  </a:moveTo>
                  <a:cubicBezTo>
                    <a:pt x="3673" y="3941"/>
                    <a:pt x="3669" y="3955"/>
                    <a:pt x="3669" y="3971"/>
                  </a:cubicBezTo>
                  <a:cubicBezTo>
                    <a:pt x="3669" y="4009"/>
                    <a:pt x="3688" y="4039"/>
                    <a:pt x="3711" y="4039"/>
                  </a:cubicBezTo>
                  <a:cubicBezTo>
                    <a:pt x="3725" y="4039"/>
                    <a:pt x="3738" y="4027"/>
                    <a:pt x="3745" y="4008"/>
                  </a:cubicBezTo>
                  <a:cubicBezTo>
                    <a:pt x="3719" y="3987"/>
                    <a:pt x="3697" y="3961"/>
                    <a:pt x="3678" y="3929"/>
                  </a:cubicBezTo>
                  <a:close/>
                  <a:moveTo>
                    <a:pt x="4158" y="3942"/>
                  </a:moveTo>
                  <a:cubicBezTo>
                    <a:pt x="4128" y="3942"/>
                    <a:pt x="4113" y="3971"/>
                    <a:pt x="4107" y="4026"/>
                  </a:cubicBezTo>
                  <a:cubicBezTo>
                    <a:pt x="4115" y="4040"/>
                    <a:pt x="4125" y="4048"/>
                    <a:pt x="4137" y="4048"/>
                  </a:cubicBezTo>
                  <a:cubicBezTo>
                    <a:pt x="4159" y="4048"/>
                    <a:pt x="4178" y="4018"/>
                    <a:pt x="4178" y="3980"/>
                  </a:cubicBezTo>
                  <a:cubicBezTo>
                    <a:pt x="4178" y="3967"/>
                    <a:pt x="4176" y="3954"/>
                    <a:pt x="4172" y="3944"/>
                  </a:cubicBezTo>
                  <a:cubicBezTo>
                    <a:pt x="4167" y="3943"/>
                    <a:pt x="4162" y="3942"/>
                    <a:pt x="4158" y="3942"/>
                  </a:cubicBezTo>
                  <a:close/>
                  <a:moveTo>
                    <a:pt x="4384" y="3942"/>
                  </a:moveTo>
                  <a:cubicBezTo>
                    <a:pt x="4365" y="3967"/>
                    <a:pt x="4336" y="3981"/>
                    <a:pt x="4314" y="4013"/>
                  </a:cubicBezTo>
                  <a:cubicBezTo>
                    <a:pt x="4322" y="4029"/>
                    <a:pt x="4333" y="4039"/>
                    <a:pt x="4346" y="4039"/>
                  </a:cubicBezTo>
                  <a:cubicBezTo>
                    <a:pt x="4369" y="4039"/>
                    <a:pt x="4388" y="4009"/>
                    <a:pt x="4388" y="3971"/>
                  </a:cubicBezTo>
                  <a:cubicBezTo>
                    <a:pt x="4388" y="3961"/>
                    <a:pt x="4386" y="3951"/>
                    <a:pt x="4384" y="3942"/>
                  </a:cubicBezTo>
                  <a:close/>
                  <a:moveTo>
                    <a:pt x="6901" y="3942"/>
                  </a:moveTo>
                  <a:cubicBezTo>
                    <a:pt x="6885" y="3975"/>
                    <a:pt x="6874" y="4011"/>
                    <a:pt x="6863" y="4048"/>
                  </a:cubicBezTo>
                  <a:cubicBezTo>
                    <a:pt x="6864" y="4048"/>
                    <a:pt x="6865" y="4049"/>
                    <a:pt x="6866" y="4049"/>
                  </a:cubicBezTo>
                  <a:cubicBezTo>
                    <a:pt x="6889" y="4049"/>
                    <a:pt x="6907" y="4018"/>
                    <a:pt x="6907" y="3980"/>
                  </a:cubicBezTo>
                  <a:cubicBezTo>
                    <a:pt x="6907" y="3966"/>
                    <a:pt x="6905" y="3953"/>
                    <a:pt x="6901" y="3942"/>
                  </a:cubicBezTo>
                  <a:close/>
                  <a:moveTo>
                    <a:pt x="12782" y="3955"/>
                  </a:moveTo>
                  <a:cubicBezTo>
                    <a:pt x="12777" y="3977"/>
                    <a:pt x="12772" y="4001"/>
                    <a:pt x="12766" y="4029"/>
                  </a:cubicBezTo>
                  <a:cubicBezTo>
                    <a:pt x="12777" y="4017"/>
                    <a:pt x="12784" y="3997"/>
                    <a:pt x="12784" y="3974"/>
                  </a:cubicBezTo>
                  <a:cubicBezTo>
                    <a:pt x="12784" y="3967"/>
                    <a:pt x="12783" y="3961"/>
                    <a:pt x="12782" y="3955"/>
                  </a:cubicBezTo>
                  <a:close/>
                  <a:moveTo>
                    <a:pt x="12490" y="3981"/>
                  </a:moveTo>
                  <a:cubicBezTo>
                    <a:pt x="12492" y="4015"/>
                    <a:pt x="12509" y="4043"/>
                    <a:pt x="12531" y="4043"/>
                  </a:cubicBezTo>
                  <a:cubicBezTo>
                    <a:pt x="12535" y="4043"/>
                    <a:pt x="12539" y="4041"/>
                    <a:pt x="12543" y="4039"/>
                  </a:cubicBezTo>
                  <a:cubicBezTo>
                    <a:pt x="12528" y="4020"/>
                    <a:pt x="12511" y="4000"/>
                    <a:pt x="12490" y="3981"/>
                  </a:cubicBezTo>
                  <a:close/>
                  <a:moveTo>
                    <a:pt x="5436" y="3993"/>
                  </a:moveTo>
                  <a:cubicBezTo>
                    <a:pt x="5426" y="4004"/>
                    <a:pt x="5417" y="4022"/>
                    <a:pt x="5412" y="4046"/>
                  </a:cubicBezTo>
                  <a:cubicBezTo>
                    <a:pt x="5425" y="4037"/>
                    <a:pt x="5434" y="4017"/>
                    <a:pt x="5436" y="3993"/>
                  </a:cubicBezTo>
                  <a:close/>
                  <a:moveTo>
                    <a:pt x="5584" y="3993"/>
                  </a:moveTo>
                  <a:cubicBezTo>
                    <a:pt x="5581" y="3993"/>
                    <a:pt x="5573" y="4003"/>
                    <a:pt x="5566" y="4014"/>
                  </a:cubicBezTo>
                  <a:cubicBezTo>
                    <a:pt x="5573" y="4035"/>
                    <a:pt x="5586" y="4048"/>
                    <a:pt x="5601" y="4048"/>
                  </a:cubicBezTo>
                  <a:cubicBezTo>
                    <a:pt x="5607" y="4048"/>
                    <a:pt x="5613" y="4045"/>
                    <a:pt x="5619" y="4041"/>
                  </a:cubicBezTo>
                  <a:cubicBezTo>
                    <a:pt x="5610" y="4020"/>
                    <a:pt x="5598" y="3993"/>
                    <a:pt x="5584" y="3993"/>
                  </a:cubicBezTo>
                  <a:close/>
                  <a:moveTo>
                    <a:pt x="21318" y="4019"/>
                  </a:moveTo>
                  <a:cubicBezTo>
                    <a:pt x="21326" y="4035"/>
                    <a:pt x="21337" y="4045"/>
                    <a:pt x="21350" y="4045"/>
                  </a:cubicBezTo>
                  <a:cubicBezTo>
                    <a:pt x="21339" y="4036"/>
                    <a:pt x="21329" y="4028"/>
                    <a:pt x="21318" y="4019"/>
                  </a:cubicBezTo>
                  <a:close/>
                  <a:moveTo>
                    <a:pt x="248" y="4083"/>
                  </a:moveTo>
                  <a:cubicBezTo>
                    <a:pt x="226" y="4083"/>
                    <a:pt x="207" y="4114"/>
                    <a:pt x="207" y="4151"/>
                  </a:cubicBezTo>
                  <a:cubicBezTo>
                    <a:pt x="207" y="4189"/>
                    <a:pt x="226" y="4220"/>
                    <a:pt x="248" y="4220"/>
                  </a:cubicBezTo>
                  <a:cubicBezTo>
                    <a:pt x="271" y="4220"/>
                    <a:pt x="289" y="4189"/>
                    <a:pt x="289" y="4151"/>
                  </a:cubicBezTo>
                  <a:cubicBezTo>
                    <a:pt x="289" y="4114"/>
                    <a:pt x="271" y="4083"/>
                    <a:pt x="248" y="4083"/>
                  </a:cubicBezTo>
                  <a:close/>
                  <a:moveTo>
                    <a:pt x="463" y="4083"/>
                  </a:moveTo>
                  <a:cubicBezTo>
                    <a:pt x="441" y="4083"/>
                    <a:pt x="422" y="4114"/>
                    <a:pt x="422" y="4151"/>
                  </a:cubicBezTo>
                  <a:cubicBezTo>
                    <a:pt x="422" y="4189"/>
                    <a:pt x="441" y="4220"/>
                    <a:pt x="463" y="4220"/>
                  </a:cubicBezTo>
                  <a:cubicBezTo>
                    <a:pt x="486" y="4220"/>
                    <a:pt x="504" y="4189"/>
                    <a:pt x="504" y="4151"/>
                  </a:cubicBezTo>
                  <a:cubicBezTo>
                    <a:pt x="504" y="4114"/>
                    <a:pt x="486" y="4083"/>
                    <a:pt x="463" y="4083"/>
                  </a:cubicBezTo>
                  <a:close/>
                  <a:moveTo>
                    <a:pt x="671" y="4083"/>
                  </a:moveTo>
                  <a:cubicBezTo>
                    <a:pt x="648" y="4083"/>
                    <a:pt x="629" y="4114"/>
                    <a:pt x="629" y="4151"/>
                  </a:cubicBezTo>
                  <a:cubicBezTo>
                    <a:pt x="629" y="4189"/>
                    <a:pt x="648" y="4220"/>
                    <a:pt x="671" y="4220"/>
                  </a:cubicBezTo>
                  <a:cubicBezTo>
                    <a:pt x="693" y="4220"/>
                    <a:pt x="712" y="4189"/>
                    <a:pt x="712" y="4151"/>
                  </a:cubicBezTo>
                  <a:cubicBezTo>
                    <a:pt x="712" y="4114"/>
                    <a:pt x="693" y="4083"/>
                    <a:pt x="671" y="4083"/>
                  </a:cubicBezTo>
                  <a:close/>
                  <a:moveTo>
                    <a:pt x="878" y="4083"/>
                  </a:moveTo>
                  <a:cubicBezTo>
                    <a:pt x="855" y="4083"/>
                    <a:pt x="837" y="4114"/>
                    <a:pt x="837" y="4151"/>
                  </a:cubicBezTo>
                  <a:cubicBezTo>
                    <a:pt x="837" y="4189"/>
                    <a:pt x="855" y="4220"/>
                    <a:pt x="878" y="4220"/>
                  </a:cubicBezTo>
                  <a:cubicBezTo>
                    <a:pt x="900" y="4220"/>
                    <a:pt x="919" y="4189"/>
                    <a:pt x="919" y="4151"/>
                  </a:cubicBezTo>
                  <a:cubicBezTo>
                    <a:pt x="919" y="4114"/>
                    <a:pt x="900" y="4083"/>
                    <a:pt x="878" y="4083"/>
                  </a:cubicBezTo>
                  <a:close/>
                  <a:moveTo>
                    <a:pt x="1093" y="4083"/>
                  </a:moveTo>
                  <a:cubicBezTo>
                    <a:pt x="1070" y="4083"/>
                    <a:pt x="1052" y="4114"/>
                    <a:pt x="1052" y="4151"/>
                  </a:cubicBezTo>
                  <a:cubicBezTo>
                    <a:pt x="1052" y="4189"/>
                    <a:pt x="1070" y="4220"/>
                    <a:pt x="1093" y="4220"/>
                  </a:cubicBezTo>
                  <a:cubicBezTo>
                    <a:pt x="1115" y="4220"/>
                    <a:pt x="1134" y="4189"/>
                    <a:pt x="1134" y="4151"/>
                  </a:cubicBezTo>
                  <a:cubicBezTo>
                    <a:pt x="1134" y="4114"/>
                    <a:pt x="1115" y="4083"/>
                    <a:pt x="1093" y="4083"/>
                  </a:cubicBezTo>
                  <a:close/>
                  <a:moveTo>
                    <a:pt x="1300" y="4083"/>
                  </a:moveTo>
                  <a:cubicBezTo>
                    <a:pt x="1277" y="4083"/>
                    <a:pt x="1259" y="4114"/>
                    <a:pt x="1259" y="4151"/>
                  </a:cubicBezTo>
                  <a:cubicBezTo>
                    <a:pt x="1259" y="4189"/>
                    <a:pt x="1277" y="4220"/>
                    <a:pt x="1300" y="4220"/>
                  </a:cubicBezTo>
                  <a:cubicBezTo>
                    <a:pt x="1323" y="4220"/>
                    <a:pt x="1341" y="4189"/>
                    <a:pt x="1341" y="4151"/>
                  </a:cubicBezTo>
                  <a:cubicBezTo>
                    <a:pt x="1341" y="4114"/>
                    <a:pt x="1323" y="4083"/>
                    <a:pt x="1300" y="4083"/>
                  </a:cubicBezTo>
                  <a:close/>
                  <a:moveTo>
                    <a:pt x="1507" y="4083"/>
                  </a:moveTo>
                  <a:cubicBezTo>
                    <a:pt x="1485" y="4083"/>
                    <a:pt x="1466" y="4114"/>
                    <a:pt x="1466" y="4151"/>
                  </a:cubicBezTo>
                  <a:cubicBezTo>
                    <a:pt x="1466" y="4189"/>
                    <a:pt x="1485" y="4220"/>
                    <a:pt x="1507" y="4220"/>
                  </a:cubicBezTo>
                  <a:cubicBezTo>
                    <a:pt x="1530" y="4220"/>
                    <a:pt x="1548" y="4189"/>
                    <a:pt x="1548" y="4151"/>
                  </a:cubicBezTo>
                  <a:cubicBezTo>
                    <a:pt x="1548" y="4114"/>
                    <a:pt x="1530" y="4083"/>
                    <a:pt x="1507" y="4083"/>
                  </a:cubicBezTo>
                  <a:close/>
                  <a:moveTo>
                    <a:pt x="1722" y="4083"/>
                  </a:moveTo>
                  <a:cubicBezTo>
                    <a:pt x="1700" y="4083"/>
                    <a:pt x="1681" y="4114"/>
                    <a:pt x="1681" y="4151"/>
                  </a:cubicBezTo>
                  <a:cubicBezTo>
                    <a:pt x="1681" y="4189"/>
                    <a:pt x="1700" y="4220"/>
                    <a:pt x="1722" y="4220"/>
                  </a:cubicBezTo>
                  <a:cubicBezTo>
                    <a:pt x="1745" y="4220"/>
                    <a:pt x="1763" y="4189"/>
                    <a:pt x="1763" y="4151"/>
                  </a:cubicBezTo>
                  <a:cubicBezTo>
                    <a:pt x="1763" y="4114"/>
                    <a:pt x="1745" y="4083"/>
                    <a:pt x="1722" y="4083"/>
                  </a:cubicBezTo>
                  <a:close/>
                  <a:moveTo>
                    <a:pt x="1930" y="4083"/>
                  </a:moveTo>
                  <a:cubicBezTo>
                    <a:pt x="1907" y="4083"/>
                    <a:pt x="1888" y="4114"/>
                    <a:pt x="1888" y="4151"/>
                  </a:cubicBezTo>
                  <a:cubicBezTo>
                    <a:pt x="1888" y="4189"/>
                    <a:pt x="1907" y="4220"/>
                    <a:pt x="1930" y="4220"/>
                  </a:cubicBezTo>
                  <a:cubicBezTo>
                    <a:pt x="1952" y="4220"/>
                    <a:pt x="1971" y="4189"/>
                    <a:pt x="1971" y="4151"/>
                  </a:cubicBezTo>
                  <a:cubicBezTo>
                    <a:pt x="1971" y="4114"/>
                    <a:pt x="1952" y="4083"/>
                    <a:pt x="1930" y="4083"/>
                  </a:cubicBezTo>
                  <a:close/>
                  <a:moveTo>
                    <a:pt x="2137" y="4083"/>
                  </a:moveTo>
                  <a:cubicBezTo>
                    <a:pt x="2114" y="4083"/>
                    <a:pt x="2096" y="4114"/>
                    <a:pt x="2096" y="4151"/>
                  </a:cubicBezTo>
                  <a:cubicBezTo>
                    <a:pt x="2096" y="4189"/>
                    <a:pt x="2114" y="4220"/>
                    <a:pt x="2137" y="4220"/>
                  </a:cubicBezTo>
                  <a:cubicBezTo>
                    <a:pt x="2159" y="4220"/>
                    <a:pt x="2178" y="4189"/>
                    <a:pt x="2178" y="4151"/>
                  </a:cubicBezTo>
                  <a:cubicBezTo>
                    <a:pt x="2178" y="4114"/>
                    <a:pt x="2159" y="4083"/>
                    <a:pt x="2137" y="4083"/>
                  </a:cubicBezTo>
                  <a:close/>
                  <a:moveTo>
                    <a:pt x="2352" y="4083"/>
                  </a:moveTo>
                  <a:cubicBezTo>
                    <a:pt x="2329" y="4083"/>
                    <a:pt x="2311" y="4114"/>
                    <a:pt x="2311" y="4151"/>
                  </a:cubicBezTo>
                  <a:cubicBezTo>
                    <a:pt x="2311" y="4189"/>
                    <a:pt x="2329" y="4220"/>
                    <a:pt x="2352" y="4220"/>
                  </a:cubicBezTo>
                  <a:cubicBezTo>
                    <a:pt x="2374" y="4220"/>
                    <a:pt x="2393" y="4189"/>
                    <a:pt x="2393" y="4151"/>
                  </a:cubicBezTo>
                  <a:cubicBezTo>
                    <a:pt x="2393" y="4114"/>
                    <a:pt x="2374" y="4083"/>
                    <a:pt x="2352" y="4083"/>
                  </a:cubicBezTo>
                  <a:close/>
                  <a:moveTo>
                    <a:pt x="2559" y="4083"/>
                  </a:moveTo>
                  <a:cubicBezTo>
                    <a:pt x="2536" y="4083"/>
                    <a:pt x="2518" y="4114"/>
                    <a:pt x="2518" y="4151"/>
                  </a:cubicBezTo>
                  <a:cubicBezTo>
                    <a:pt x="2518" y="4189"/>
                    <a:pt x="2536" y="4220"/>
                    <a:pt x="2559" y="4220"/>
                  </a:cubicBezTo>
                  <a:cubicBezTo>
                    <a:pt x="2582" y="4220"/>
                    <a:pt x="2600" y="4189"/>
                    <a:pt x="2600" y="4151"/>
                  </a:cubicBezTo>
                  <a:cubicBezTo>
                    <a:pt x="2600" y="4114"/>
                    <a:pt x="2582" y="4083"/>
                    <a:pt x="2559" y="4083"/>
                  </a:cubicBezTo>
                  <a:close/>
                  <a:moveTo>
                    <a:pt x="2766" y="4083"/>
                  </a:moveTo>
                  <a:cubicBezTo>
                    <a:pt x="2744" y="4083"/>
                    <a:pt x="2725" y="4114"/>
                    <a:pt x="2725" y="4151"/>
                  </a:cubicBezTo>
                  <a:cubicBezTo>
                    <a:pt x="2725" y="4189"/>
                    <a:pt x="2744" y="4220"/>
                    <a:pt x="2766" y="4220"/>
                  </a:cubicBezTo>
                  <a:cubicBezTo>
                    <a:pt x="2789" y="4220"/>
                    <a:pt x="2807" y="4189"/>
                    <a:pt x="2807" y="4151"/>
                  </a:cubicBezTo>
                  <a:cubicBezTo>
                    <a:pt x="2807" y="4114"/>
                    <a:pt x="2789" y="4083"/>
                    <a:pt x="2766" y="4083"/>
                  </a:cubicBezTo>
                  <a:close/>
                  <a:moveTo>
                    <a:pt x="2981" y="4083"/>
                  </a:moveTo>
                  <a:cubicBezTo>
                    <a:pt x="2959" y="4083"/>
                    <a:pt x="2940" y="4114"/>
                    <a:pt x="2940" y="4151"/>
                  </a:cubicBezTo>
                  <a:cubicBezTo>
                    <a:pt x="2940" y="4189"/>
                    <a:pt x="2959" y="4220"/>
                    <a:pt x="2981" y="4220"/>
                  </a:cubicBezTo>
                  <a:cubicBezTo>
                    <a:pt x="3004" y="4220"/>
                    <a:pt x="3022" y="4189"/>
                    <a:pt x="3022" y="4151"/>
                  </a:cubicBezTo>
                  <a:cubicBezTo>
                    <a:pt x="3022" y="4114"/>
                    <a:pt x="3004" y="4083"/>
                    <a:pt x="2981" y="4083"/>
                  </a:cubicBezTo>
                  <a:close/>
                  <a:moveTo>
                    <a:pt x="3188" y="4083"/>
                  </a:moveTo>
                  <a:cubicBezTo>
                    <a:pt x="3166" y="4083"/>
                    <a:pt x="3147" y="4114"/>
                    <a:pt x="3147" y="4151"/>
                  </a:cubicBezTo>
                  <a:cubicBezTo>
                    <a:pt x="3147" y="4189"/>
                    <a:pt x="3166" y="4220"/>
                    <a:pt x="3188" y="4220"/>
                  </a:cubicBezTo>
                  <a:cubicBezTo>
                    <a:pt x="3211" y="4220"/>
                    <a:pt x="3230" y="4189"/>
                    <a:pt x="3230" y="4151"/>
                  </a:cubicBezTo>
                  <a:cubicBezTo>
                    <a:pt x="3230" y="4114"/>
                    <a:pt x="3211" y="4083"/>
                    <a:pt x="3188" y="4083"/>
                  </a:cubicBezTo>
                  <a:close/>
                  <a:moveTo>
                    <a:pt x="3396" y="4083"/>
                  </a:moveTo>
                  <a:cubicBezTo>
                    <a:pt x="3373" y="4083"/>
                    <a:pt x="3355" y="4114"/>
                    <a:pt x="3355" y="4151"/>
                  </a:cubicBezTo>
                  <a:cubicBezTo>
                    <a:pt x="3355" y="4189"/>
                    <a:pt x="3373" y="4220"/>
                    <a:pt x="3396" y="4220"/>
                  </a:cubicBezTo>
                  <a:cubicBezTo>
                    <a:pt x="3418" y="4220"/>
                    <a:pt x="3437" y="4189"/>
                    <a:pt x="3437" y="4151"/>
                  </a:cubicBezTo>
                  <a:cubicBezTo>
                    <a:pt x="3437" y="4114"/>
                    <a:pt x="3418" y="4083"/>
                    <a:pt x="3396" y="4083"/>
                  </a:cubicBezTo>
                  <a:close/>
                  <a:moveTo>
                    <a:pt x="3611" y="4083"/>
                  </a:moveTo>
                  <a:cubicBezTo>
                    <a:pt x="3588" y="4083"/>
                    <a:pt x="3570" y="4114"/>
                    <a:pt x="3570" y="4151"/>
                  </a:cubicBezTo>
                  <a:cubicBezTo>
                    <a:pt x="3570" y="4189"/>
                    <a:pt x="3588" y="4220"/>
                    <a:pt x="3611" y="4220"/>
                  </a:cubicBezTo>
                  <a:cubicBezTo>
                    <a:pt x="3633" y="4220"/>
                    <a:pt x="3652" y="4189"/>
                    <a:pt x="3652" y="4151"/>
                  </a:cubicBezTo>
                  <a:cubicBezTo>
                    <a:pt x="3652" y="4114"/>
                    <a:pt x="3633" y="4083"/>
                    <a:pt x="3611" y="4083"/>
                  </a:cubicBezTo>
                  <a:close/>
                  <a:moveTo>
                    <a:pt x="3818" y="4083"/>
                  </a:moveTo>
                  <a:cubicBezTo>
                    <a:pt x="3795" y="4083"/>
                    <a:pt x="3777" y="4114"/>
                    <a:pt x="3777" y="4151"/>
                  </a:cubicBezTo>
                  <a:cubicBezTo>
                    <a:pt x="3777" y="4189"/>
                    <a:pt x="3795" y="4220"/>
                    <a:pt x="3818" y="4220"/>
                  </a:cubicBezTo>
                  <a:cubicBezTo>
                    <a:pt x="3841" y="4220"/>
                    <a:pt x="3859" y="4189"/>
                    <a:pt x="3859" y="4151"/>
                  </a:cubicBezTo>
                  <a:cubicBezTo>
                    <a:pt x="3859" y="4114"/>
                    <a:pt x="3841" y="4083"/>
                    <a:pt x="3818" y="4083"/>
                  </a:cubicBezTo>
                  <a:close/>
                  <a:moveTo>
                    <a:pt x="4033" y="4083"/>
                  </a:moveTo>
                  <a:cubicBezTo>
                    <a:pt x="4010" y="4083"/>
                    <a:pt x="3992" y="4114"/>
                    <a:pt x="3992" y="4151"/>
                  </a:cubicBezTo>
                  <a:cubicBezTo>
                    <a:pt x="3992" y="4189"/>
                    <a:pt x="4010" y="4220"/>
                    <a:pt x="4033" y="4220"/>
                  </a:cubicBezTo>
                  <a:cubicBezTo>
                    <a:pt x="4056" y="4220"/>
                    <a:pt x="4074" y="4189"/>
                    <a:pt x="4074" y="4151"/>
                  </a:cubicBezTo>
                  <a:cubicBezTo>
                    <a:pt x="4074" y="4114"/>
                    <a:pt x="4056" y="4083"/>
                    <a:pt x="4033" y="4083"/>
                  </a:cubicBezTo>
                  <a:close/>
                  <a:moveTo>
                    <a:pt x="4240" y="4083"/>
                  </a:moveTo>
                  <a:cubicBezTo>
                    <a:pt x="4218" y="4083"/>
                    <a:pt x="4199" y="4114"/>
                    <a:pt x="4199" y="4151"/>
                  </a:cubicBezTo>
                  <a:cubicBezTo>
                    <a:pt x="4199" y="4189"/>
                    <a:pt x="4218" y="4220"/>
                    <a:pt x="4240" y="4220"/>
                  </a:cubicBezTo>
                  <a:cubicBezTo>
                    <a:pt x="4263" y="4220"/>
                    <a:pt x="4281" y="4189"/>
                    <a:pt x="4281" y="4151"/>
                  </a:cubicBezTo>
                  <a:cubicBezTo>
                    <a:pt x="4281" y="4148"/>
                    <a:pt x="4281" y="4144"/>
                    <a:pt x="4281" y="4141"/>
                  </a:cubicBezTo>
                  <a:cubicBezTo>
                    <a:pt x="4246" y="4157"/>
                    <a:pt x="4245" y="4125"/>
                    <a:pt x="4250" y="4085"/>
                  </a:cubicBezTo>
                  <a:cubicBezTo>
                    <a:pt x="4247" y="4084"/>
                    <a:pt x="4243" y="4083"/>
                    <a:pt x="4240" y="4083"/>
                  </a:cubicBezTo>
                  <a:close/>
                  <a:moveTo>
                    <a:pt x="4447" y="4083"/>
                  </a:moveTo>
                  <a:cubicBezTo>
                    <a:pt x="4425" y="4083"/>
                    <a:pt x="4406" y="4114"/>
                    <a:pt x="4406" y="4151"/>
                  </a:cubicBezTo>
                  <a:cubicBezTo>
                    <a:pt x="4406" y="4189"/>
                    <a:pt x="4425" y="4220"/>
                    <a:pt x="4447" y="4220"/>
                  </a:cubicBezTo>
                  <a:cubicBezTo>
                    <a:pt x="4470" y="4220"/>
                    <a:pt x="4489" y="4189"/>
                    <a:pt x="4489" y="4151"/>
                  </a:cubicBezTo>
                  <a:cubicBezTo>
                    <a:pt x="4489" y="4114"/>
                    <a:pt x="4470" y="4083"/>
                    <a:pt x="4447" y="4083"/>
                  </a:cubicBezTo>
                  <a:close/>
                  <a:moveTo>
                    <a:pt x="4662" y="4083"/>
                  </a:moveTo>
                  <a:cubicBezTo>
                    <a:pt x="4640" y="4083"/>
                    <a:pt x="4621" y="4114"/>
                    <a:pt x="4621" y="4151"/>
                  </a:cubicBezTo>
                  <a:cubicBezTo>
                    <a:pt x="4621" y="4189"/>
                    <a:pt x="4640" y="4220"/>
                    <a:pt x="4662" y="4220"/>
                  </a:cubicBezTo>
                  <a:cubicBezTo>
                    <a:pt x="4685" y="4220"/>
                    <a:pt x="4703" y="4189"/>
                    <a:pt x="4703" y="4151"/>
                  </a:cubicBezTo>
                  <a:cubicBezTo>
                    <a:pt x="4703" y="4114"/>
                    <a:pt x="4685" y="4083"/>
                    <a:pt x="4662" y="4083"/>
                  </a:cubicBezTo>
                  <a:close/>
                  <a:moveTo>
                    <a:pt x="4870" y="4083"/>
                  </a:moveTo>
                  <a:cubicBezTo>
                    <a:pt x="4861" y="4083"/>
                    <a:pt x="4853" y="4087"/>
                    <a:pt x="4847" y="4095"/>
                  </a:cubicBezTo>
                  <a:cubicBezTo>
                    <a:pt x="4843" y="4107"/>
                    <a:pt x="4839" y="4121"/>
                    <a:pt x="4834" y="4135"/>
                  </a:cubicBezTo>
                  <a:cubicBezTo>
                    <a:pt x="4832" y="4138"/>
                    <a:pt x="4831" y="4141"/>
                    <a:pt x="4829" y="4144"/>
                  </a:cubicBezTo>
                  <a:cubicBezTo>
                    <a:pt x="4829" y="4147"/>
                    <a:pt x="4829" y="4149"/>
                    <a:pt x="4829" y="4151"/>
                  </a:cubicBezTo>
                  <a:cubicBezTo>
                    <a:pt x="4829" y="4189"/>
                    <a:pt x="4847" y="4220"/>
                    <a:pt x="4870" y="4220"/>
                  </a:cubicBezTo>
                  <a:cubicBezTo>
                    <a:pt x="4892" y="4220"/>
                    <a:pt x="4911" y="4189"/>
                    <a:pt x="4911" y="4151"/>
                  </a:cubicBezTo>
                  <a:cubicBezTo>
                    <a:pt x="4911" y="4114"/>
                    <a:pt x="4892" y="4083"/>
                    <a:pt x="4870" y="4083"/>
                  </a:cubicBezTo>
                  <a:close/>
                  <a:moveTo>
                    <a:pt x="5077" y="4083"/>
                  </a:moveTo>
                  <a:cubicBezTo>
                    <a:pt x="5054" y="4083"/>
                    <a:pt x="5036" y="4114"/>
                    <a:pt x="5036" y="4151"/>
                  </a:cubicBezTo>
                  <a:cubicBezTo>
                    <a:pt x="5036" y="4189"/>
                    <a:pt x="5054" y="4220"/>
                    <a:pt x="5077" y="4220"/>
                  </a:cubicBezTo>
                  <a:cubicBezTo>
                    <a:pt x="5100" y="4220"/>
                    <a:pt x="5118" y="4189"/>
                    <a:pt x="5118" y="4151"/>
                  </a:cubicBezTo>
                  <a:cubicBezTo>
                    <a:pt x="5118" y="4114"/>
                    <a:pt x="5100" y="4083"/>
                    <a:pt x="5077" y="4083"/>
                  </a:cubicBezTo>
                  <a:close/>
                  <a:moveTo>
                    <a:pt x="5499" y="4083"/>
                  </a:moveTo>
                  <a:cubicBezTo>
                    <a:pt x="5477" y="4083"/>
                    <a:pt x="5458" y="4114"/>
                    <a:pt x="5458" y="4151"/>
                  </a:cubicBezTo>
                  <a:cubicBezTo>
                    <a:pt x="5458" y="4162"/>
                    <a:pt x="5460" y="4173"/>
                    <a:pt x="5462" y="4182"/>
                  </a:cubicBezTo>
                  <a:cubicBezTo>
                    <a:pt x="5473" y="4181"/>
                    <a:pt x="5486" y="4174"/>
                    <a:pt x="5499" y="4164"/>
                  </a:cubicBezTo>
                  <a:cubicBezTo>
                    <a:pt x="5504" y="4160"/>
                    <a:pt x="5508" y="4156"/>
                    <a:pt x="5512" y="4151"/>
                  </a:cubicBezTo>
                  <a:cubicBezTo>
                    <a:pt x="5521" y="4141"/>
                    <a:pt x="5529" y="4129"/>
                    <a:pt x="5534" y="4114"/>
                  </a:cubicBezTo>
                  <a:cubicBezTo>
                    <a:pt x="5526" y="4096"/>
                    <a:pt x="5514" y="4083"/>
                    <a:pt x="5499" y="4083"/>
                  </a:cubicBezTo>
                  <a:close/>
                  <a:moveTo>
                    <a:pt x="5709" y="4083"/>
                  </a:moveTo>
                  <a:cubicBezTo>
                    <a:pt x="5702" y="4083"/>
                    <a:pt x="5695" y="4087"/>
                    <a:pt x="5688" y="4093"/>
                  </a:cubicBezTo>
                  <a:cubicBezTo>
                    <a:pt x="5694" y="4114"/>
                    <a:pt x="5698" y="4134"/>
                    <a:pt x="5698" y="4151"/>
                  </a:cubicBezTo>
                  <a:cubicBezTo>
                    <a:pt x="5698" y="4152"/>
                    <a:pt x="5698" y="4152"/>
                    <a:pt x="5698" y="4153"/>
                  </a:cubicBezTo>
                  <a:cubicBezTo>
                    <a:pt x="5698" y="4170"/>
                    <a:pt x="5694" y="4190"/>
                    <a:pt x="5689" y="4210"/>
                  </a:cubicBezTo>
                  <a:cubicBezTo>
                    <a:pt x="5695" y="4216"/>
                    <a:pt x="5702" y="4220"/>
                    <a:pt x="5709" y="4220"/>
                  </a:cubicBezTo>
                  <a:cubicBezTo>
                    <a:pt x="5732" y="4220"/>
                    <a:pt x="5750" y="4189"/>
                    <a:pt x="5750" y="4151"/>
                  </a:cubicBezTo>
                  <a:cubicBezTo>
                    <a:pt x="5750" y="4114"/>
                    <a:pt x="5732" y="4083"/>
                    <a:pt x="5709" y="4083"/>
                  </a:cubicBezTo>
                  <a:close/>
                  <a:moveTo>
                    <a:pt x="5921" y="4083"/>
                  </a:moveTo>
                  <a:cubicBezTo>
                    <a:pt x="5899" y="4083"/>
                    <a:pt x="5880" y="4114"/>
                    <a:pt x="5880" y="4151"/>
                  </a:cubicBezTo>
                  <a:cubicBezTo>
                    <a:pt x="5880" y="4189"/>
                    <a:pt x="5899" y="4220"/>
                    <a:pt x="5921" y="4220"/>
                  </a:cubicBezTo>
                  <a:cubicBezTo>
                    <a:pt x="5944" y="4220"/>
                    <a:pt x="5962" y="4189"/>
                    <a:pt x="5962" y="4151"/>
                  </a:cubicBezTo>
                  <a:cubicBezTo>
                    <a:pt x="5962" y="4114"/>
                    <a:pt x="5944" y="4083"/>
                    <a:pt x="5921" y="4083"/>
                  </a:cubicBezTo>
                  <a:close/>
                  <a:moveTo>
                    <a:pt x="6129" y="4083"/>
                  </a:moveTo>
                  <a:cubicBezTo>
                    <a:pt x="6106" y="4083"/>
                    <a:pt x="6088" y="4114"/>
                    <a:pt x="6088" y="4151"/>
                  </a:cubicBezTo>
                  <a:cubicBezTo>
                    <a:pt x="6088" y="4189"/>
                    <a:pt x="6106" y="4220"/>
                    <a:pt x="6129" y="4220"/>
                  </a:cubicBezTo>
                  <a:cubicBezTo>
                    <a:pt x="6151" y="4220"/>
                    <a:pt x="6170" y="4189"/>
                    <a:pt x="6170" y="4151"/>
                  </a:cubicBezTo>
                  <a:cubicBezTo>
                    <a:pt x="6170" y="4150"/>
                    <a:pt x="6170" y="4148"/>
                    <a:pt x="6169" y="4147"/>
                  </a:cubicBezTo>
                  <a:cubicBezTo>
                    <a:pt x="6166" y="4136"/>
                    <a:pt x="6163" y="4123"/>
                    <a:pt x="6160" y="4109"/>
                  </a:cubicBezTo>
                  <a:cubicBezTo>
                    <a:pt x="6153" y="4093"/>
                    <a:pt x="6142" y="4083"/>
                    <a:pt x="6129" y="4083"/>
                  </a:cubicBezTo>
                  <a:close/>
                  <a:moveTo>
                    <a:pt x="6965" y="4083"/>
                  </a:moveTo>
                  <a:cubicBezTo>
                    <a:pt x="6943" y="4083"/>
                    <a:pt x="6924" y="4114"/>
                    <a:pt x="6924" y="4151"/>
                  </a:cubicBezTo>
                  <a:cubicBezTo>
                    <a:pt x="6924" y="4189"/>
                    <a:pt x="6943" y="4220"/>
                    <a:pt x="6965" y="4220"/>
                  </a:cubicBezTo>
                  <a:cubicBezTo>
                    <a:pt x="6988" y="4220"/>
                    <a:pt x="7006" y="4189"/>
                    <a:pt x="7006" y="4151"/>
                  </a:cubicBezTo>
                  <a:cubicBezTo>
                    <a:pt x="7006" y="4114"/>
                    <a:pt x="6988" y="4083"/>
                    <a:pt x="6965" y="4083"/>
                  </a:cubicBezTo>
                  <a:close/>
                  <a:moveTo>
                    <a:pt x="7180" y="4083"/>
                  </a:moveTo>
                  <a:cubicBezTo>
                    <a:pt x="7158" y="4083"/>
                    <a:pt x="7139" y="4114"/>
                    <a:pt x="7139" y="4151"/>
                  </a:cubicBezTo>
                  <a:cubicBezTo>
                    <a:pt x="7139" y="4189"/>
                    <a:pt x="7158" y="4220"/>
                    <a:pt x="7180" y="4220"/>
                  </a:cubicBezTo>
                  <a:cubicBezTo>
                    <a:pt x="7203" y="4220"/>
                    <a:pt x="7221" y="4189"/>
                    <a:pt x="7221" y="4151"/>
                  </a:cubicBezTo>
                  <a:cubicBezTo>
                    <a:pt x="7221" y="4114"/>
                    <a:pt x="7203" y="4083"/>
                    <a:pt x="7180" y="4083"/>
                  </a:cubicBezTo>
                  <a:close/>
                  <a:moveTo>
                    <a:pt x="7388" y="4083"/>
                  </a:moveTo>
                  <a:cubicBezTo>
                    <a:pt x="7365" y="4083"/>
                    <a:pt x="7347" y="4114"/>
                    <a:pt x="7347" y="4151"/>
                  </a:cubicBezTo>
                  <a:cubicBezTo>
                    <a:pt x="7347" y="4189"/>
                    <a:pt x="7365" y="4220"/>
                    <a:pt x="7388" y="4220"/>
                  </a:cubicBezTo>
                  <a:cubicBezTo>
                    <a:pt x="7410" y="4220"/>
                    <a:pt x="7429" y="4189"/>
                    <a:pt x="7429" y="4151"/>
                  </a:cubicBezTo>
                  <a:cubicBezTo>
                    <a:pt x="7429" y="4114"/>
                    <a:pt x="7410" y="4083"/>
                    <a:pt x="7388" y="4083"/>
                  </a:cubicBezTo>
                  <a:close/>
                  <a:moveTo>
                    <a:pt x="7595" y="4083"/>
                  </a:moveTo>
                  <a:cubicBezTo>
                    <a:pt x="7572" y="4083"/>
                    <a:pt x="7554" y="4114"/>
                    <a:pt x="7554" y="4151"/>
                  </a:cubicBezTo>
                  <a:cubicBezTo>
                    <a:pt x="7554" y="4189"/>
                    <a:pt x="7572" y="4220"/>
                    <a:pt x="7595" y="4220"/>
                  </a:cubicBezTo>
                  <a:cubicBezTo>
                    <a:pt x="7618" y="4220"/>
                    <a:pt x="7636" y="4189"/>
                    <a:pt x="7636" y="4151"/>
                  </a:cubicBezTo>
                  <a:cubicBezTo>
                    <a:pt x="7636" y="4114"/>
                    <a:pt x="7618" y="4083"/>
                    <a:pt x="7595" y="4083"/>
                  </a:cubicBezTo>
                  <a:close/>
                  <a:moveTo>
                    <a:pt x="7810" y="4083"/>
                  </a:moveTo>
                  <a:cubicBezTo>
                    <a:pt x="7787" y="4083"/>
                    <a:pt x="7769" y="4114"/>
                    <a:pt x="7769" y="4151"/>
                  </a:cubicBezTo>
                  <a:cubicBezTo>
                    <a:pt x="7769" y="4189"/>
                    <a:pt x="7787" y="4220"/>
                    <a:pt x="7810" y="4220"/>
                  </a:cubicBezTo>
                  <a:cubicBezTo>
                    <a:pt x="7833" y="4220"/>
                    <a:pt x="7851" y="4189"/>
                    <a:pt x="7851" y="4151"/>
                  </a:cubicBezTo>
                  <a:cubicBezTo>
                    <a:pt x="7851" y="4114"/>
                    <a:pt x="7833" y="4083"/>
                    <a:pt x="7810" y="4083"/>
                  </a:cubicBezTo>
                  <a:close/>
                  <a:moveTo>
                    <a:pt x="8017" y="4083"/>
                  </a:moveTo>
                  <a:cubicBezTo>
                    <a:pt x="7995" y="4083"/>
                    <a:pt x="7976" y="4114"/>
                    <a:pt x="7976" y="4151"/>
                  </a:cubicBezTo>
                  <a:cubicBezTo>
                    <a:pt x="7976" y="4189"/>
                    <a:pt x="7995" y="4220"/>
                    <a:pt x="8017" y="4220"/>
                  </a:cubicBezTo>
                  <a:cubicBezTo>
                    <a:pt x="8040" y="4220"/>
                    <a:pt x="8058" y="4189"/>
                    <a:pt x="8058" y="4151"/>
                  </a:cubicBezTo>
                  <a:cubicBezTo>
                    <a:pt x="8058" y="4114"/>
                    <a:pt x="8040" y="4083"/>
                    <a:pt x="8017" y="4083"/>
                  </a:cubicBezTo>
                  <a:close/>
                  <a:moveTo>
                    <a:pt x="11165" y="4083"/>
                  </a:moveTo>
                  <a:cubicBezTo>
                    <a:pt x="11142" y="4083"/>
                    <a:pt x="11124" y="4114"/>
                    <a:pt x="11124" y="4151"/>
                  </a:cubicBezTo>
                  <a:cubicBezTo>
                    <a:pt x="11124" y="4189"/>
                    <a:pt x="11142" y="4220"/>
                    <a:pt x="11165" y="4220"/>
                  </a:cubicBezTo>
                  <a:cubicBezTo>
                    <a:pt x="11187" y="4220"/>
                    <a:pt x="11206" y="4189"/>
                    <a:pt x="11206" y="4151"/>
                  </a:cubicBezTo>
                  <a:cubicBezTo>
                    <a:pt x="11206" y="4114"/>
                    <a:pt x="11187" y="4083"/>
                    <a:pt x="11165" y="4083"/>
                  </a:cubicBezTo>
                  <a:close/>
                  <a:moveTo>
                    <a:pt x="11380" y="4083"/>
                  </a:moveTo>
                  <a:cubicBezTo>
                    <a:pt x="11357" y="4083"/>
                    <a:pt x="11339" y="4114"/>
                    <a:pt x="11339" y="4151"/>
                  </a:cubicBezTo>
                  <a:cubicBezTo>
                    <a:pt x="11339" y="4189"/>
                    <a:pt x="11357" y="4220"/>
                    <a:pt x="11380" y="4220"/>
                  </a:cubicBezTo>
                  <a:cubicBezTo>
                    <a:pt x="11402" y="4220"/>
                    <a:pt x="11421" y="4189"/>
                    <a:pt x="11421" y="4151"/>
                  </a:cubicBezTo>
                  <a:cubicBezTo>
                    <a:pt x="11421" y="4114"/>
                    <a:pt x="11402" y="4083"/>
                    <a:pt x="11380" y="4083"/>
                  </a:cubicBezTo>
                  <a:close/>
                  <a:moveTo>
                    <a:pt x="11587" y="4083"/>
                  </a:moveTo>
                  <a:cubicBezTo>
                    <a:pt x="11564" y="4083"/>
                    <a:pt x="11546" y="4114"/>
                    <a:pt x="11546" y="4151"/>
                  </a:cubicBezTo>
                  <a:cubicBezTo>
                    <a:pt x="11546" y="4189"/>
                    <a:pt x="11564" y="4220"/>
                    <a:pt x="11587" y="4220"/>
                  </a:cubicBezTo>
                  <a:cubicBezTo>
                    <a:pt x="11610" y="4220"/>
                    <a:pt x="11628" y="4189"/>
                    <a:pt x="11628" y="4151"/>
                  </a:cubicBezTo>
                  <a:cubicBezTo>
                    <a:pt x="11628" y="4114"/>
                    <a:pt x="11610" y="4083"/>
                    <a:pt x="11587" y="4083"/>
                  </a:cubicBezTo>
                  <a:close/>
                  <a:moveTo>
                    <a:pt x="11794" y="4083"/>
                  </a:moveTo>
                  <a:cubicBezTo>
                    <a:pt x="11771" y="4083"/>
                    <a:pt x="11753" y="4114"/>
                    <a:pt x="11753" y="4151"/>
                  </a:cubicBezTo>
                  <a:cubicBezTo>
                    <a:pt x="11753" y="4189"/>
                    <a:pt x="11771" y="4220"/>
                    <a:pt x="11794" y="4220"/>
                  </a:cubicBezTo>
                  <a:cubicBezTo>
                    <a:pt x="11817" y="4220"/>
                    <a:pt x="11835" y="4189"/>
                    <a:pt x="11835" y="4151"/>
                  </a:cubicBezTo>
                  <a:cubicBezTo>
                    <a:pt x="11835" y="4114"/>
                    <a:pt x="11817" y="4083"/>
                    <a:pt x="11794" y="4083"/>
                  </a:cubicBezTo>
                  <a:close/>
                  <a:moveTo>
                    <a:pt x="12009" y="4083"/>
                  </a:moveTo>
                  <a:cubicBezTo>
                    <a:pt x="11986" y="4083"/>
                    <a:pt x="11968" y="4114"/>
                    <a:pt x="11968" y="4151"/>
                  </a:cubicBezTo>
                  <a:cubicBezTo>
                    <a:pt x="11968" y="4189"/>
                    <a:pt x="11986" y="4220"/>
                    <a:pt x="12009" y="4220"/>
                  </a:cubicBezTo>
                  <a:cubicBezTo>
                    <a:pt x="12032" y="4220"/>
                    <a:pt x="12050" y="4189"/>
                    <a:pt x="12050" y="4151"/>
                  </a:cubicBezTo>
                  <a:cubicBezTo>
                    <a:pt x="12050" y="4114"/>
                    <a:pt x="12032" y="4083"/>
                    <a:pt x="12009" y="4083"/>
                  </a:cubicBezTo>
                  <a:close/>
                  <a:moveTo>
                    <a:pt x="12216" y="4083"/>
                  </a:moveTo>
                  <a:cubicBezTo>
                    <a:pt x="12194" y="4083"/>
                    <a:pt x="12175" y="4114"/>
                    <a:pt x="12175" y="4151"/>
                  </a:cubicBezTo>
                  <a:cubicBezTo>
                    <a:pt x="12175" y="4189"/>
                    <a:pt x="12194" y="4220"/>
                    <a:pt x="12216" y="4220"/>
                  </a:cubicBezTo>
                  <a:cubicBezTo>
                    <a:pt x="12239" y="4220"/>
                    <a:pt x="12257" y="4189"/>
                    <a:pt x="12257" y="4151"/>
                  </a:cubicBezTo>
                  <a:cubicBezTo>
                    <a:pt x="12257" y="4114"/>
                    <a:pt x="12239" y="4083"/>
                    <a:pt x="12216" y="4083"/>
                  </a:cubicBezTo>
                  <a:close/>
                  <a:moveTo>
                    <a:pt x="12424" y="4083"/>
                  </a:moveTo>
                  <a:cubicBezTo>
                    <a:pt x="12401" y="4083"/>
                    <a:pt x="12383" y="4114"/>
                    <a:pt x="12383" y="4151"/>
                  </a:cubicBezTo>
                  <a:cubicBezTo>
                    <a:pt x="12383" y="4189"/>
                    <a:pt x="12401" y="4220"/>
                    <a:pt x="12424" y="4220"/>
                  </a:cubicBezTo>
                  <a:cubicBezTo>
                    <a:pt x="12446" y="4220"/>
                    <a:pt x="12465" y="4189"/>
                    <a:pt x="12465" y="4151"/>
                  </a:cubicBezTo>
                  <a:cubicBezTo>
                    <a:pt x="12465" y="4114"/>
                    <a:pt x="12446" y="4083"/>
                    <a:pt x="12424" y="4083"/>
                  </a:cubicBezTo>
                  <a:close/>
                  <a:moveTo>
                    <a:pt x="12846" y="4083"/>
                  </a:moveTo>
                  <a:cubicBezTo>
                    <a:pt x="12823" y="4083"/>
                    <a:pt x="12805" y="4114"/>
                    <a:pt x="12805" y="4151"/>
                  </a:cubicBezTo>
                  <a:cubicBezTo>
                    <a:pt x="12805" y="4189"/>
                    <a:pt x="12823" y="4220"/>
                    <a:pt x="12846" y="4220"/>
                  </a:cubicBezTo>
                  <a:cubicBezTo>
                    <a:pt x="12861" y="4220"/>
                    <a:pt x="12875" y="4205"/>
                    <a:pt x="12882" y="4184"/>
                  </a:cubicBezTo>
                  <a:cubicBezTo>
                    <a:pt x="12872" y="4177"/>
                    <a:pt x="12863" y="4165"/>
                    <a:pt x="12858" y="4151"/>
                  </a:cubicBezTo>
                  <a:cubicBezTo>
                    <a:pt x="12853" y="4139"/>
                    <a:pt x="12851" y="4125"/>
                    <a:pt x="12854" y="4110"/>
                  </a:cubicBezTo>
                  <a:cubicBezTo>
                    <a:pt x="12855" y="4102"/>
                    <a:pt x="12857" y="4094"/>
                    <a:pt x="12858" y="4086"/>
                  </a:cubicBezTo>
                  <a:cubicBezTo>
                    <a:pt x="12854" y="4084"/>
                    <a:pt x="12850" y="4083"/>
                    <a:pt x="12846" y="4083"/>
                  </a:cubicBezTo>
                  <a:close/>
                  <a:moveTo>
                    <a:pt x="13053" y="4083"/>
                  </a:moveTo>
                  <a:cubicBezTo>
                    <a:pt x="13030" y="4083"/>
                    <a:pt x="13012" y="4114"/>
                    <a:pt x="13012" y="4151"/>
                  </a:cubicBezTo>
                  <a:cubicBezTo>
                    <a:pt x="13012" y="4189"/>
                    <a:pt x="13030" y="4220"/>
                    <a:pt x="13053" y="4220"/>
                  </a:cubicBezTo>
                  <a:cubicBezTo>
                    <a:pt x="13076" y="4220"/>
                    <a:pt x="13094" y="4189"/>
                    <a:pt x="13094" y="4151"/>
                  </a:cubicBezTo>
                  <a:cubicBezTo>
                    <a:pt x="13094" y="4114"/>
                    <a:pt x="13076" y="4083"/>
                    <a:pt x="13053" y="4083"/>
                  </a:cubicBezTo>
                  <a:close/>
                  <a:moveTo>
                    <a:pt x="13268" y="4083"/>
                  </a:moveTo>
                  <a:cubicBezTo>
                    <a:pt x="13245" y="4083"/>
                    <a:pt x="13227" y="4114"/>
                    <a:pt x="13227" y="4151"/>
                  </a:cubicBezTo>
                  <a:cubicBezTo>
                    <a:pt x="13227" y="4189"/>
                    <a:pt x="13245" y="4220"/>
                    <a:pt x="13268" y="4220"/>
                  </a:cubicBezTo>
                  <a:cubicBezTo>
                    <a:pt x="13291" y="4220"/>
                    <a:pt x="13309" y="4189"/>
                    <a:pt x="13309" y="4151"/>
                  </a:cubicBezTo>
                  <a:cubicBezTo>
                    <a:pt x="13309" y="4114"/>
                    <a:pt x="13291" y="4083"/>
                    <a:pt x="13268" y="4083"/>
                  </a:cubicBezTo>
                  <a:close/>
                  <a:moveTo>
                    <a:pt x="13475" y="4083"/>
                  </a:moveTo>
                  <a:cubicBezTo>
                    <a:pt x="13453" y="4083"/>
                    <a:pt x="13434" y="4114"/>
                    <a:pt x="13434" y="4151"/>
                  </a:cubicBezTo>
                  <a:cubicBezTo>
                    <a:pt x="13434" y="4189"/>
                    <a:pt x="13453" y="4220"/>
                    <a:pt x="13475" y="4220"/>
                  </a:cubicBezTo>
                  <a:cubicBezTo>
                    <a:pt x="13498" y="4220"/>
                    <a:pt x="13516" y="4189"/>
                    <a:pt x="13516" y="4151"/>
                  </a:cubicBezTo>
                  <a:cubicBezTo>
                    <a:pt x="13516" y="4114"/>
                    <a:pt x="13498" y="4083"/>
                    <a:pt x="13475" y="4083"/>
                  </a:cubicBezTo>
                  <a:close/>
                  <a:moveTo>
                    <a:pt x="13683" y="4083"/>
                  </a:moveTo>
                  <a:cubicBezTo>
                    <a:pt x="13660" y="4083"/>
                    <a:pt x="13642" y="4114"/>
                    <a:pt x="13642" y="4151"/>
                  </a:cubicBezTo>
                  <a:cubicBezTo>
                    <a:pt x="13642" y="4189"/>
                    <a:pt x="13660" y="4220"/>
                    <a:pt x="13683" y="4220"/>
                  </a:cubicBezTo>
                  <a:cubicBezTo>
                    <a:pt x="13705" y="4220"/>
                    <a:pt x="13724" y="4189"/>
                    <a:pt x="13724" y="4151"/>
                  </a:cubicBezTo>
                  <a:cubicBezTo>
                    <a:pt x="13724" y="4114"/>
                    <a:pt x="13705" y="4083"/>
                    <a:pt x="13683" y="4083"/>
                  </a:cubicBezTo>
                  <a:close/>
                  <a:moveTo>
                    <a:pt x="13898" y="4083"/>
                  </a:moveTo>
                  <a:cubicBezTo>
                    <a:pt x="13875" y="4083"/>
                    <a:pt x="13857" y="4114"/>
                    <a:pt x="13857" y="4151"/>
                  </a:cubicBezTo>
                  <a:cubicBezTo>
                    <a:pt x="13857" y="4189"/>
                    <a:pt x="13875" y="4220"/>
                    <a:pt x="13898" y="4220"/>
                  </a:cubicBezTo>
                  <a:cubicBezTo>
                    <a:pt x="13920" y="4220"/>
                    <a:pt x="13939" y="4189"/>
                    <a:pt x="13939" y="4151"/>
                  </a:cubicBezTo>
                  <a:cubicBezTo>
                    <a:pt x="13939" y="4114"/>
                    <a:pt x="13920" y="4083"/>
                    <a:pt x="13898" y="4083"/>
                  </a:cubicBezTo>
                  <a:close/>
                  <a:moveTo>
                    <a:pt x="14105" y="4083"/>
                  </a:moveTo>
                  <a:cubicBezTo>
                    <a:pt x="14082" y="4083"/>
                    <a:pt x="14064" y="4114"/>
                    <a:pt x="14064" y="4151"/>
                  </a:cubicBezTo>
                  <a:cubicBezTo>
                    <a:pt x="14064" y="4189"/>
                    <a:pt x="14082" y="4220"/>
                    <a:pt x="14105" y="4220"/>
                  </a:cubicBezTo>
                  <a:cubicBezTo>
                    <a:pt x="14127" y="4220"/>
                    <a:pt x="14146" y="4189"/>
                    <a:pt x="14146" y="4151"/>
                  </a:cubicBezTo>
                  <a:cubicBezTo>
                    <a:pt x="14146" y="4114"/>
                    <a:pt x="14127" y="4083"/>
                    <a:pt x="14105" y="4083"/>
                  </a:cubicBezTo>
                  <a:close/>
                  <a:moveTo>
                    <a:pt x="14312" y="4083"/>
                  </a:moveTo>
                  <a:cubicBezTo>
                    <a:pt x="14289" y="4083"/>
                    <a:pt x="14271" y="4114"/>
                    <a:pt x="14271" y="4151"/>
                  </a:cubicBezTo>
                  <a:cubicBezTo>
                    <a:pt x="14271" y="4189"/>
                    <a:pt x="14289" y="4220"/>
                    <a:pt x="14312" y="4220"/>
                  </a:cubicBezTo>
                  <a:cubicBezTo>
                    <a:pt x="14335" y="4220"/>
                    <a:pt x="14353" y="4189"/>
                    <a:pt x="14353" y="4151"/>
                  </a:cubicBezTo>
                  <a:cubicBezTo>
                    <a:pt x="14353" y="4114"/>
                    <a:pt x="14335" y="4083"/>
                    <a:pt x="14312" y="4083"/>
                  </a:cubicBezTo>
                  <a:close/>
                  <a:moveTo>
                    <a:pt x="14527" y="4083"/>
                  </a:moveTo>
                  <a:cubicBezTo>
                    <a:pt x="14504" y="4083"/>
                    <a:pt x="14486" y="4114"/>
                    <a:pt x="14486" y="4151"/>
                  </a:cubicBezTo>
                  <a:cubicBezTo>
                    <a:pt x="14486" y="4189"/>
                    <a:pt x="14504" y="4220"/>
                    <a:pt x="14527" y="4220"/>
                  </a:cubicBezTo>
                  <a:cubicBezTo>
                    <a:pt x="14550" y="4220"/>
                    <a:pt x="14568" y="4189"/>
                    <a:pt x="14568" y="4151"/>
                  </a:cubicBezTo>
                  <a:cubicBezTo>
                    <a:pt x="14568" y="4114"/>
                    <a:pt x="14550" y="4083"/>
                    <a:pt x="14527" y="4083"/>
                  </a:cubicBezTo>
                  <a:close/>
                  <a:moveTo>
                    <a:pt x="14734" y="4083"/>
                  </a:moveTo>
                  <a:cubicBezTo>
                    <a:pt x="14712" y="4083"/>
                    <a:pt x="14693" y="4114"/>
                    <a:pt x="14693" y="4151"/>
                  </a:cubicBezTo>
                  <a:cubicBezTo>
                    <a:pt x="14693" y="4189"/>
                    <a:pt x="14712" y="4220"/>
                    <a:pt x="14734" y="4220"/>
                  </a:cubicBezTo>
                  <a:cubicBezTo>
                    <a:pt x="14757" y="4220"/>
                    <a:pt x="14775" y="4189"/>
                    <a:pt x="14775" y="4151"/>
                  </a:cubicBezTo>
                  <a:cubicBezTo>
                    <a:pt x="14775" y="4114"/>
                    <a:pt x="14757" y="4083"/>
                    <a:pt x="14734" y="4083"/>
                  </a:cubicBezTo>
                  <a:close/>
                  <a:moveTo>
                    <a:pt x="14942" y="4083"/>
                  </a:moveTo>
                  <a:cubicBezTo>
                    <a:pt x="14919" y="4083"/>
                    <a:pt x="14901" y="4114"/>
                    <a:pt x="14901" y="4151"/>
                  </a:cubicBezTo>
                  <a:cubicBezTo>
                    <a:pt x="14901" y="4189"/>
                    <a:pt x="14919" y="4220"/>
                    <a:pt x="14942" y="4220"/>
                  </a:cubicBezTo>
                  <a:cubicBezTo>
                    <a:pt x="14964" y="4220"/>
                    <a:pt x="14983" y="4189"/>
                    <a:pt x="14983" y="4151"/>
                  </a:cubicBezTo>
                  <a:cubicBezTo>
                    <a:pt x="14983" y="4114"/>
                    <a:pt x="14964" y="4083"/>
                    <a:pt x="14942" y="4083"/>
                  </a:cubicBezTo>
                  <a:close/>
                  <a:moveTo>
                    <a:pt x="15157" y="4083"/>
                  </a:moveTo>
                  <a:cubicBezTo>
                    <a:pt x="15134" y="4083"/>
                    <a:pt x="15116" y="4114"/>
                    <a:pt x="15116" y="4151"/>
                  </a:cubicBezTo>
                  <a:cubicBezTo>
                    <a:pt x="15116" y="4189"/>
                    <a:pt x="15134" y="4220"/>
                    <a:pt x="15157" y="4220"/>
                  </a:cubicBezTo>
                  <a:cubicBezTo>
                    <a:pt x="15179" y="4220"/>
                    <a:pt x="15198" y="4189"/>
                    <a:pt x="15198" y="4151"/>
                  </a:cubicBezTo>
                  <a:cubicBezTo>
                    <a:pt x="15198" y="4114"/>
                    <a:pt x="15179" y="4083"/>
                    <a:pt x="15157" y="4083"/>
                  </a:cubicBezTo>
                  <a:close/>
                  <a:moveTo>
                    <a:pt x="15364" y="4083"/>
                  </a:moveTo>
                  <a:cubicBezTo>
                    <a:pt x="15341" y="4083"/>
                    <a:pt x="15323" y="4114"/>
                    <a:pt x="15323" y="4151"/>
                  </a:cubicBezTo>
                  <a:cubicBezTo>
                    <a:pt x="15323" y="4189"/>
                    <a:pt x="15341" y="4220"/>
                    <a:pt x="15364" y="4220"/>
                  </a:cubicBezTo>
                  <a:cubicBezTo>
                    <a:pt x="15386" y="4220"/>
                    <a:pt x="15405" y="4189"/>
                    <a:pt x="15405" y="4151"/>
                  </a:cubicBezTo>
                  <a:cubicBezTo>
                    <a:pt x="15405" y="4114"/>
                    <a:pt x="15386" y="4083"/>
                    <a:pt x="15364" y="4083"/>
                  </a:cubicBezTo>
                  <a:close/>
                  <a:moveTo>
                    <a:pt x="15579" y="4083"/>
                  </a:moveTo>
                  <a:cubicBezTo>
                    <a:pt x="15556" y="4083"/>
                    <a:pt x="15538" y="4114"/>
                    <a:pt x="15538" y="4151"/>
                  </a:cubicBezTo>
                  <a:cubicBezTo>
                    <a:pt x="15538" y="4189"/>
                    <a:pt x="15556" y="4220"/>
                    <a:pt x="15579" y="4220"/>
                  </a:cubicBezTo>
                  <a:cubicBezTo>
                    <a:pt x="15601" y="4220"/>
                    <a:pt x="15620" y="4189"/>
                    <a:pt x="15620" y="4151"/>
                  </a:cubicBezTo>
                  <a:cubicBezTo>
                    <a:pt x="15620" y="4114"/>
                    <a:pt x="15601" y="4083"/>
                    <a:pt x="15579" y="4083"/>
                  </a:cubicBezTo>
                  <a:close/>
                  <a:moveTo>
                    <a:pt x="15786" y="4083"/>
                  </a:moveTo>
                  <a:cubicBezTo>
                    <a:pt x="15763" y="4083"/>
                    <a:pt x="15745" y="4114"/>
                    <a:pt x="15745" y="4151"/>
                  </a:cubicBezTo>
                  <a:cubicBezTo>
                    <a:pt x="15745" y="4189"/>
                    <a:pt x="15763" y="4220"/>
                    <a:pt x="15786" y="4220"/>
                  </a:cubicBezTo>
                  <a:cubicBezTo>
                    <a:pt x="15809" y="4220"/>
                    <a:pt x="15827" y="4189"/>
                    <a:pt x="15827" y="4151"/>
                  </a:cubicBezTo>
                  <a:cubicBezTo>
                    <a:pt x="15827" y="4114"/>
                    <a:pt x="15809" y="4083"/>
                    <a:pt x="15786" y="4083"/>
                  </a:cubicBezTo>
                  <a:close/>
                  <a:moveTo>
                    <a:pt x="15993" y="4083"/>
                  </a:moveTo>
                  <a:cubicBezTo>
                    <a:pt x="15971" y="4083"/>
                    <a:pt x="15952" y="4114"/>
                    <a:pt x="15952" y="4151"/>
                  </a:cubicBezTo>
                  <a:cubicBezTo>
                    <a:pt x="15952" y="4189"/>
                    <a:pt x="15971" y="4220"/>
                    <a:pt x="15993" y="4220"/>
                  </a:cubicBezTo>
                  <a:cubicBezTo>
                    <a:pt x="16016" y="4220"/>
                    <a:pt x="16034" y="4189"/>
                    <a:pt x="16034" y="4151"/>
                  </a:cubicBezTo>
                  <a:cubicBezTo>
                    <a:pt x="16034" y="4114"/>
                    <a:pt x="16016" y="4083"/>
                    <a:pt x="15993" y="4083"/>
                  </a:cubicBezTo>
                  <a:close/>
                  <a:moveTo>
                    <a:pt x="16208" y="4083"/>
                  </a:moveTo>
                  <a:cubicBezTo>
                    <a:pt x="16186" y="4083"/>
                    <a:pt x="16167" y="4114"/>
                    <a:pt x="16167" y="4151"/>
                  </a:cubicBezTo>
                  <a:cubicBezTo>
                    <a:pt x="16167" y="4189"/>
                    <a:pt x="16186" y="4220"/>
                    <a:pt x="16208" y="4220"/>
                  </a:cubicBezTo>
                  <a:cubicBezTo>
                    <a:pt x="16231" y="4220"/>
                    <a:pt x="16249" y="4189"/>
                    <a:pt x="16249" y="4151"/>
                  </a:cubicBezTo>
                  <a:cubicBezTo>
                    <a:pt x="16249" y="4114"/>
                    <a:pt x="16231" y="4083"/>
                    <a:pt x="16208" y="4083"/>
                  </a:cubicBezTo>
                  <a:close/>
                  <a:moveTo>
                    <a:pt x="16416" y="4083"/>
                  </a:moveTo>
                  <a:cubicBezTo>
                    <a:pt x="16393" y="4083"/>
                    <a:pt x="16375" y="4114"/>
                    <a:pt x="16375" y="4151"/>
                  </a:cubicBezTo>
                  <a:cubicBezTo>
                    <a:pt x="16375" y="4189"/>
                    <a:pt x="16393" y="4220"/>
                    <a:pt x="16416" y="4220"/>
                  </a:cubicBezTo>
                  <a:cubicBezTo>
                    <a:pt x="16438" y="4220"/>
                    <a:pt x="16457" y="4189"/>
                    <a:pt x="16457" y="4151"/>
                  </a:cubicBezTo>
                  <a:cubicBezTo>
                    <a:pt x="16457" y="4114"/>
                    <a:pt x="16438" y="4083"/>
                    <a:pt x="16416" y="4083"/>
                  </a:cubicBezTo>
                  <a:close/>
                  <a:moveTo>
                    <a:pt x="16623" y="4083"/>
                  </a:moveTo>
                  <a:cubicBezTo>
                    <a:pt x="16600" y="4083"/>
                    <a:pt x="16582" y="4114"/>
                    <a:pt x="16582" y="4151"/>
                  </a:cubicBezTo>
                  <a:cubicBezTo>
                    <a:pt x="16582" y="4189"/>
                    <a:pt x="16600" y="4220"/>
                    <a:pt x="16623" y="4220"/>
                  </a:cubicBezTo>
                  <a:cubicBezTo>
                    <a:pt x="16645" y="4220"/>
                    <a:pt x="16664" y="4189"/>
                    <a:pt x="16664" y="4151"/>
                  </a:cubicBezTo>
                  <a:cubicBezTo>
                    <a:pt x="16664" y="4114"/>
                    <a:pt x="16645" y="4083"/>
                    <a:pt x="16623" y="4083"/>
                  </a:cubicBezTo>
                  <a:close/>
                  <a:moveTo>
                    <a:pt x="16838" y="4083"/>
                  </a:moveTo>
                  <a:cubicBezTo>
                    <a:pt x="16815" y="4083"/>
                    <a:pt x="16797" y="4114"/>
                    <a:pt x="16797" y="4151"/>
                  </a:cubicBezTo>
                  <a:cubicBezTo>
                    <a:pt x="16797" y="4189"/>
                    <a:pt x="16815" y="4220"/>
                    <a:pt x="16838" y="4220"/>
                  </a:cubicBezTo>
                  <a:cubicBezTo>
                    <a:pt x="16860" y="4220"/>
                    <a:pt x="16879" y="4189"/>
                    <a:pt x="16879" y="4151"/>
                  </a:cubicBezTo>
                  <a:cubicBezTo>
                    <a:pt x="16879" y="4114"/>
                    <a:pt x="16860" y="4083"/>
                    <a:pt x="16838" y="4083"/>
                  </a:cubicBezTo>
                  <a:close/>
                  <a:moveTo>
                    <a:pt x="17045" y="4083"/>
                  </a:moveTo>
                  <a:cubicBezTo>
                    <a:pt x="17022" y="4083"/>
                    <a:pt x="17004" y="4114"/>
                    <a:pt x="17004" y="4151"/>
                  </a:cubicBezTo>
                  <a:cubicBezTo>
                    <a:pt x="17004" y="4189"/>
                    <a:pt x="17022" y="4220"/>
                    <a:pt x="17045" y="4220"/>
                  </a:cubicBezTo>
                  <a:cubicBezTo>
                    <a:pt x="17068" y="4220"/>
                    <a:pt x="17086" y="4189"/>
                    <a:pt x="17086" y="4151"/>
                  </a:cubicBezTo>
                  <a:cubicBezTo>
                    <a:pt x="17086" y="4114"/>
                    <a:pt x="17068" y="4083"/>
                    <a:pt x="17045" y="4083"/>
                  </a:cubicBezTo>
                  <a:close/>
                  <a:moveTo>
                    <a:pt x="17252" y="4083"/>
                  </a:moveTo>
                  <a:cubicBezTo>
                    <a:pt x="17230" y="4083"/>
                    <a:pt x="17211" y="4114"/>
                    <a:pt x="17211" y="4151"/>
                  </a:cubicBezTo>
                  <a:cubicBezTo>
                    <a:pt x="17211" y="4189"/>
                    <a:pt x="17230" y="4220"/>
                    <a:pt x="17252" y="4220"/>
                  </a:cubicBezTo>
                  <a:cubicBezTo>
                    <a:pt x="17275" y="4220"/>
                    <a:pt x="17293" y="4189"/>
                    <a:pt x="17293" y="4151"/>
                  </a:cubicBezTo>
                  <a:cubicBezTo>
                    <a:pt x="17293" y="4114"/>
                    <a:pt x="17275" y="4083"/>
                    <a:pt x="17252" y="4083"/>
                  </a:cubicBezTo>
                  <a:close/>
                  <a:moveTo>
                    <a:pt x="17467" y="4083"/>
                  </a:moveTo>
                  <a:cubicBezTo>
                    <a:pt x="17445" y="4083"/>
                    <a:pt x="17426" y="4114"/>
                    <a:pt x="17426" y="4151"/>
                  </a:cubicBezTo>
                  <a:cubicBezTo>
                    <a:pt x="17426" y="4189"/>
                    <a:pt x="17445" y="4220"/>
                    <a:pt x="17467" y="4220"/>
                  </a:cubicBezTo>
                  <a:cubicBezTo>
                    <a:pt x="17490" y="4220"/>
                    <a:pt x="17508" y="4189"/>
                    <a:pt x="17508" y="4151"/>
                  </a:cubicBezTo>
                  <a:cubicBezTo>
                    <a:pt x="17508" y="4114"/>
                    <a:pt x="17490" y="4083"/>
                    <a:pt x="17467" y="4083"/>
                  </a:cubicBezTo>
                  <a:close/>
                  <a:moveTo>
                    <a:pt x="17675" y="4083"/>
                  </a:moveTo>
                  <a:cubicBezTo>
                    <a:pt x="17652" y="4083"/>
                    <a:pt x="17634" y="4114"/>
                    <a:pt x="17634" y="4151"/>
                  </a:cubicBezTo>
                  <a:cubicBezTo>
                    <a:pt x="17634" y="4189"/>
                    <a:pt x="17652" y="4220"/>
                    <a:pt x="17675" y="4220"/>
                  </a:cubicBezTo>
                  <a:cubicBezTo>
                    <a:pt x="17697" y="4220"/>
                    <a:pt x="17716" y="4189"/>
                    <a:pt x="17716" y="4151"/>
                  </a:cubicBezTo>
                  <a:cubicBezTo>
                    <a:pt x="17716" y="4114"/>
                    <a:pt x="17697" y="4083"/>
                    <a:pt x="17675" y="4083"/>
                  </a:cubicBezTo>
                  <a:close/>
                  <a:moveTo>
                    <a:pt x="17882" y="4083"/>
                  </a:moveTo>
                  <a:cubicBezTo>
                    <a:pt x="17859" y="4083"/>
                    <a:pt x="17841" y="4114"/>
                    <a:pt x="17841" y="4151"/>
                  </a:cubicBezTo>
                  <a:cubicBezTo>
                    <a:pt x="17841" y="4189"/>
                    <a:pt x="17859" y="4220"/>
                    <a:pt x="17882" y="4220"/>
                  </a:cubicBezTo>
                  <a:cubicBezTo>
                    <a:pt x="17904" y="4220"/>
                    <a:pt x="17923" y="4189"/>
                    <a:pt x="17923" y="4151"/>
                  </a:cubicBezTo>
                  <a:cubicBezTo>
                    <a:pt x="17923" y="4114"/>
                    <a:pt x="17904" y="4083"/>
                    <a:pt x="17882" y="4083"/>
                  </a:cubicBezTo>
                  <a:close/>
                  <a:moveTo>
                    <a:pt x="18097" y="4083"/>
                  </a:moveTo>
                  <a:cubicBezTo>
                    <a:pt x="18074" y="4083"/>
                    <a:pt x="18056" y="4114"/>
                    <a:pt x="18056" y="4151"/>
                  </a:cubicBezTo>
                  <a:cubicBezTo>
                    <a:pt x="18056" y="4189"/>
                    <a:pt x="18074" y="4220"/>
                    <a:pt x="18097" y="4220"/>
                  </a:cubicBezTo>
                  <a:cubicBezTo>
                    <a:pt x="18119" y="4220"/>
                    <a:pt x="18138" y="4189"/>
                    <a:pt x="18138" y="4151"/>
                  </a:cubicBezTo>
                  <a:cubicBezTo>
                    <a:pt x="18138" y="4114"/>
                    <a:pt x="18119" y="4083"/>
                    <a:pt x="18097" y="4083"/>
                  </a:cubicBezTo>
                  <a:close/>
                  <a:moveTo>
                    <a:pt x="18304" y="4083"/>
                  </a:moveTo>
                  <a:cubicBezTo>
                    <a:pt x="18281" y="4083"/>
                    <a:pt x="18263" y="4114"/>
                    <a:pt x="18263" y="4151"/>
                  </a:cubicBezTo>
                  <a:cubicBezTo>
                    <a:pt x="18263" y="4189"/>
                    <a:pt x="18281" y="4220"/>
                    <a:pt x="18304" y="4220"/>
                  </a:cubicBezTo>
                  <a:cubicBezTo>
                    <a:pt x="18327" y="4220"/>
                    <a:pt x="18345" y="4189"/>
                    <a:pt x="18345" y="4151"/>
                  </a:cubicBezTo>
                  <a:cubicBezTo>
                    <a:pt x="18345" y="4114"/>
                    <a:pt x="18327" y="4083"/>
                    <a:pt x="18304" y="4083"/>
                  </a:cubicBezTo>
                  <a:close/>
                  <a:moveTo>
                    <a:pt x="18511" y="4083"/>
                  </a:moveTo>
                  <a:cubicBezTo>
                    <a:pt x="18489" y="4083"/>
                    <a:pt x="18470" y="4114"/>
                    <a:pt x="18470" y="4151"/>
                  </a:cubicBezTo>
                  <a:cubicBezTo>
                    <a:pt x="18470" y="4189"/>
                    <a:pt x="18489" y="4220"/>
                    <a:pt x="18511" y="4220"/>
                  </a:cubicBezTo>
                  <a:cubicBezTo>
                    <a:pt x="18534" y="4220"/>
                    <a:pt x="18552" y="4189"/>
                    <a:pt x="18552" y="4151"/>
                  </a:cubicBezTo>
                  <a:cubicBezTo>
                    <a:pt x="18552" y="4114"/>
                    <a:pt x="18534" y="4083"/>
                    <a:pt x="18511" y="4083"/>
                  </a:cubicBezTo>
                  <a:close/>
                  <a:moveTo>
                    <a:pt x="18726" y="4083"/>
                  </a:moveTo>
                  <a:cubicBezTo>
                    <a:pt x="18704" y="4083"/>
                    <a:pt x="18685" y="4114"/>
                    <a:pt x="18685" y="4151"/>
                  </a:cubicBezTo>
                  <a:cubicBezTo>
                    <a:pt x="18685" y="4189"/>
                    <a:pt x="18704" y="4220"/>
                    <a:pt x="18726" y="4220"/>
                  </a:cubicBezTo>
                  <a:cubicBezTo>
                    <a:pt x="18749" y="4220"/>
                    <a:pt x="18767" y="4189"/>
                    <a:pt x="18767" y="4151"/>
                  </a:cubicBezTo>
                  <a:cubicBezTo>
                    <a:pt x="18767" y="4114"/>
                    <a:pt x="18749" y="4083"/>
                    <a:pt x="18726" y="4083"/>
                  </a:cubicBezTo>
                  <a:close/>
                  <a:moveTo>
                    <a:pt x="18934" y="4083"/>
                  </a:moveTo>
                  <a:cubicBezTo>
                    <a:pt x="18911" y="4083"/>
                    <a:pt x="18892" y="4114"/>
                    <a:pt x="18892" y="4151"/>
                  </a:cubicBezTo>
                  <a:cubicBezTo>
                    <a:pt x="18892" y="4189"/>
                    <a:pt x="18911" y="4220"/>
                    <a:pt x="18934" y="4220"/>
                  </a:cubicBezTo>
                  <a:cubicBezTo>
                    <a:pt x="18956" y="4220"/>
                    <a:pt x="18975" y="4189"/>
                    <a:pt x="18975" y="4151"/>
                  </a:cubicBezTo>
                  <a:cubicBezTo>
                    <a:pt x="18975" y="4114"/>
                    <a:pt x="18956" y="4083"/>
                    <a:pt x="18934" y="4083"/>
                  </a:cubicBezTo>
                  <a:close/>
                  <a:moveTo>
                    <a:pt x="19141" y="4083"/>
                  </a:moveTo>
                  <a:cubicBezTo>
                    <a:pt x="19118" y="4083"/>
                    <a:pt x="19100" y="4114"/>
                    <a:pt x="19100" y="4151"/>
                  </a:cubicBezTo>
                  <a:cubicBezTo>
                    <a:pt x="19100" y="4189"/>
                    <a:pt x="19118" y="4220"/>
                    <a:pt x="19141" y="4220"/>
                  </a:cubicBezTo>
                  <a:cubicBezTo>
                    <a:pt x="19163" y="4220"/>
                    <a:pt x="19182" y="4189"/>
                    <a:pt x="19182" y="4151"/>
                  </a:cubicBezTo>
                  <a:cubicBezTo>
                    <a:pt x="19182" y="4114"/>
                    <a:pt x="19163" y="4083"/>
                    <a:pt x="19141" y="4083"/>
                  </a:cubicBezTo>
                  <a:close/>
                  <a:moveTo>
                    <a:pt x="19356" y="4083"/>
                  </a:moveTo>
                  <a:cubicBezTo>
                    <a:pt x="19333" y="4083"/>
                    <a:pt x="19315" y="4114"/>
                    <a:pt x="19315" y="4151"/>
                  </a:cubicBezTo>
                  <a:cubicBezTo>
                    <a:pt x="19315" y="4189"/>
                    <a:pt x="19333" y="4220"/>
                    <a:pt x="19356" y="4220"/>
                  </a:cubicBezTo>
                  <a:cubicBezTo>
                    <a:pt x="19378" y="4220"/>
                    <a:pt x="19397" y="4189"/>
                    <a:pt x="19397" y="4151"/>
                  </a:cubicBezTo>
                  <a:cubicBezTo>
                    <a:pt x="19397" y="4114"/>
                    <a:pt x="19378" y="4083"/>
                    <a:pt x="19356" y="4083"/>
                  </a:cubicBezTo>
                  <a:close/>
                  <a:moveTo>
                    <a:pt x="19563" y="4083"/>
                  </a:moveTo>
                  <a:cubicBezTo>
                    <a:pt x="19540" y="4083"/>
                    <a:pt x="19522" y="4114"/>
                    <a:pt x="19522" y="4151"/>
                  </a:cubicBezTo>
                  <a:cubicBezTo>
                    <a:pt x="19522" y="4189"/>
                    <a:pt x="19540" y="4220"/>
                    <a:pt x="19563" y="4220"/>
                  </a:cubicBezTo>
                  <a:cubicBezTo>
                    <a:pt x="19586" y="4220"/>
                    <a:pt x="19604" y="4189"/>
                    <a:pt x="19604" y="4151"/>
                  </a:cubicBezTo>
                  <a:cubicBezTo>
                    <a:pt x="19604" y="4114"/>
                    <a:pt x="19586" y="4083"/>
                    <a:pt x="19563" y="4083"/>
                  </a:cubicBezTo>
                  <a:close/>
                  <a:moveTo>
                    <a:pt x="19770" y="4083"/>
                  </a:moveTo>
                  <a:cubicBezTo>
                    <a:pt x="19748" y="4083"/>
                    <a:pt x="19729" y="4114"/>
                    <a:pt x="19729" y="4151"/>
                  </a:cubicBezTo>
                  <a:cubicBezTo>
                    <a:pt x="19729" y="4189"/>
                    <a:pt x="19748" y="4220"/>
                    <a:pt x="19770" y="4220"/>
                  </a:cubicBezTo>
                  <a:cubicBezTo>
                    <a:pt x="19793" y="4220"/>
                    <a:pt x="19811" y="4189"/>
                    <a:pt x="19811" y="4151"/>
                  </a:cubicBezTo>
                  <a:cubicBezTo>
                    <a:pt x="19811" y="4114"/>
                    <a:pt x="19793" y="4083"/>
                    <a:pt x="19770" y="4083"/>
                  </a:cubicBezTo>
                  <a:close/>
                  <a:moveTo>
                    <a:pt x="19985" y="4083"/>
                  </a:moveTo>
                  <a:cubicBezTo>
                    <a:pt x="19963" y="4083"/>
                    <a:pt x="19944" y="4114"/>
                    <a:pt x="19944" y="4151"/>
                  </a:cubicBezTo>
                  <a:cubicBezTo>
                    <a:pt x="19944" y="4189"/>
                    <a:pt x="19963" y="4220"/>
                    <a:pt x="19985" y="4220"/>
                  </a:cubicBezTo>
                  <a:cubicBezTo>
                    <a:pt x="20008" y="4220"/>
                    <a:pt x="20026" y="4189"/>
                    <a:pt x="20026" y="4151"/>
                  </a:cubicBezTo>
                  <a:cubicBezTo>
                    <a:pt x="20026" y="4114"/>
                    <a:pt x="20008" y="4083"/>
                    <a:pt x="19985" y="4083"/>
                  </a:cubicBezTo>
                  <a:close/>
                  <a:moveTo>
                    <a:pt x="20193" y="4083"/>
                  </a:moveTo>
                  <a:cubicBezTo>
                    <a:pt x="20170" y="4083"/>
                    <a:pt x="20151" y="4114"/>
                    <a:pt x="20151" y="4151"/>
                  </a:cubicBezTo>
                  <a:cubicBezTo>
                    <a:pt x="20151" y="4189"/>
                    <a:pt x="20170" y="4220"/>
                    <a:pt x="20193" y="4220"/>
                  </a:cubicBezTo>
                  <a:cubicBezTo>
                    <a:pt x="20215" y="4220"/>
                    <a:pt x="20234" y="4189"/>
                    <a:pt x="20234" y="4151"/>
                  </a:cubicBezTo>
                  <a:cubicBezTo>
                    <a:pt x="20234" y="4114"/>
                    <a:pt x="20215" y="4083"/>
                    <a:pt x="20193" y="4083"/>
                  </a:cubicBezTo>
                  <a:close/>
                  <a:moveTo>
                    <a:pt x="20400" y="4083"/>
                  </a:moveTo>
                  <a:cubicBezTo>
                    <a:pt x="20377" y="4083"/>
                    <a:pt x="20359" y="4114"/>
                    <a:pt x="20359" y="4151"/>
                  </a:cubicBezTo>
                  <a:cubicBezTo>
                    <a:pt x="20359" y="4189"/>
                    <a:pt x="20377" y="4220"/>
                    <a:pt x="20400" y="4220"/>
                  </a:cubicBezTo>
                  <a:cubicBezTo>
                    <a:pt x="20422" y="4220"/>
                    <a:pt x="20441" y="4189"/>
                    <a:pt x="20441" y="4151"/>
                  </a:cubicBezTo>
                  <a:cubicBezTo>
                    <a:pt x="20441" y="4114"/>
                    <a:pt x="20422" y="4083"/>
                    <a:pt x="20400" y="4083"/>
                  </a:cubicBezTo>
                  <a:close/>
                  <a:moveTo>
                    <a:pt x="20615" y="4083"/>
                  </a:moveTo>
                  <a:cubicBezTo>
                    <a:pt x="20592" y="4083"/>
                    <a:pt x="20574" y="4114"/>
                    <a:pt x="20574" y="4151"/>
                  </a:cubicBezTo>
                  <a:cubicBezTo>
                    <a:pt x="20574" y="4189"/>
                    <a:pt x="20592" y="4220"/>
                    <a:pt x="20615" y="4220"/>
                  </a:cubicBezTo>
                  <a:cubicBezTo>
                    <a:pt x="20637" y="4220"/>
                    <a:pt x="20656" y="4189"/>
                    <a:pt x="20656" y="4151"/>
                  </a:cubicBezTo>
                  <a:cubicBezTo>
                    <a:pt x="20656" y="4114"/>
                    <a:pt x="20637" y="4083"/>
                    <a:pt x="20615" y="4083"/>
                  </a:cubicBezTo>
                  <a:close/>
                  <a:moveTo>
                    <a:pt x="20822" y="4083"/>
                  </a:moveTo>
                  <a:cubicBezTo>
                    <a:pt x="20799" y="4083"/>
                    <a:pt x="20781" y="4114"/>
                    <a:pt x="20781" y="4151"/>
                  </a:cubicBezTo>
                  <a:cubicBezTo>
                    <a:pt x="20781" y="4189"/>
                    <a:pt x="20799" y="4220"/>
                    <a:pt x="20822" y="4220"/>
                  </a:cubicBezTo>
                  <a:cubicBezTo>
                    <a:pt x="20845" y="4220"/>
                    <a:pt x="20863" y="4189"/>
                    <a:pt x="20863" y="4151"/>
                  </a:cubicBezTo>
                  <a:cubicBezTo>
                    <a:pt x="20863" y="4114"/>
                    <a:pt x="20845" y="4083"/>
                    <a:pt x="20822" y="4083"/>
                  </a:cubicBezTo>
                  <a:close/>
                  <a:moveTo>
                    <a:pt x="21029" y="4083"/>
                  </a:moveTo>
                  <a:cubicBezTo>
                    <a:pt x="21007" y="4083"/>
                    <a:pt x="20988" y="4114"/>
                    <a:pt x="20988" y="4151"/>
                  </a:cubicBezTo>
                  <a:cubicBezTo>
                    <a:pt x="20988" y="4189"/>
                    <a:pt x="21007" y="4220"/>
                    <a:pt x="21029" y="4220"/>
                  </a:cubicBezTo>
                  <a:cubicBezTo>
                    <a:pt x="21052" y="4220"/>
                    <a:pt x="21070" y="4189"/>
                    <a:pt x="21070" y="4151"/>
                  </a:cubicBezTo>
                  <a:cubicBezTo>
                    <a:pt x="21070" y="4114"/>
                    <a:pt x="21052" y="4083"/>
                    <a:pt x="21029" y="4083"/>
                  </a:cubicBezTo>
                  <a:close/>
                  <a:moveTo>
                    <a:pt x="21244" y="4083"/>
                  </a:moveTo>
                  <a:cubicBezTo>
                    <a:pt x="21222" y="4083"/>
                    <a:pt x="21203" y="4114"/>
                    <a:pt x="21203" y="4151"/>
                  </a:cubicBezTo>
                  <a:cubicBezTo>
                    <a:pt x="21203" y="4189"/>
                    <a:pt x="21222" y="4220"/>
                    <a:pt x="21244" y="4220"/>
                  </a:cubicBezTo>
                  <a:cubicBezTo>
                    <a:pt x="21267" y="4220"/>
                    <a:pt x="21285" y="4189"/>
                    <a:pt x="21285" y="4151"/>
                  </a:cubicBezTo>
                  <a:cubicBezTo>
                    <a:pt x="21285" y="4114"/>
                    <a:pt x="21267" y="4083"/>
                    <a:pt x="21244" y="4083"/>
                  </a:cubicBezTo>
                  <a:close/>
                  <a:moveTo>
                    <a:pt x="10989" y="4109"/>
                  </a:moveTo>
                  <a:cubicBezTo>
                    <a:pt x="10988" y="4109"/>
                    <a:pt x="10987" y="4111"/>
                    <a:pt x="10986" y="4111"/>
                  </a:cubicBezTo>
                  <a:cubicBezTo>
                    <a:pt x="10976" y="4119"/>
                    <a:pt x="10967" y="4129"/>
                    <a:pt x="10958" y="4139"/>
                  </a:cubicBezTo>
                  <a:cubicBezTo>
                    <a:pt x="10954" y="4143"/>
                    <a:pt x="10951" y="4148"/>
                    <a:pt x="10948" y="4153"/>
                  </a:cubicBezTo>
                  <a:cubicBezTo>
                    <a:pt x="10939" y="4165"/>
                    <a:pt x="10931" y="4178"/>
                    <a:pt x="10924" y="4192"/>
                  </a:cubicBezTo>
                  <a:cubicBezTo>
                    <a:pt x="10931" y="4210"/>
                    <a:pt x="10944" y="4221"/>
                    <a:pt x="10958" y="4221"/>
                  </a:cubicBezTo>
                  <a:cubicBezTo>
                    <a:pt x="10980" y="4221"/>
                    <a:pt x="10999" y="4191"/>
                    <a:pt x="10999" y="4153"/>
                  </a:cubicBezTo>
                  <a:cubicBezTo>
                    <a:pt x="10999" y="4136"/>
                    <a:pt x="10995" y="4121"/>
                    <a:pt x="10989" y="4109"/>
                  </a:cubicBezTo>
                  <a:close/>
                  <a:moveTo>
                    <a:pt x="21422" y="4109"/>
                  </a:moveTo>
                  <a:cubicBezTo>
                    <a:pt x="21415" y="4121"/>
                    <a:pt x="21410" y="4137"/>
                    <a:pt x="21410" y="4156"/>
                  </a:cubicBezTo>
                  <a:cubicBezTo>
                    <a:pt x="21410" y="4194"/>
                    <a:pt x="21429" y="4224"/>
                    <a:pt x="21451" y="4224"/>
                  </a:cubicBezTo>
                  <a:cubicBezTo>
                    <a:pt x="21472" y="4224"/>
                    <a:pt x="21489" y="4200"/>
                    <a:pt x="21492" y="4167"/>
                  </a:cubicBezTo>
                  <a:cubicBezTo>
                    <a:pt x="21488" y="4164"/>
                    <a:pt x="21483" y="4160"/>
                    <a:pt x="21479" y="4156"/>
                  </a:cubicBezTo>
                  <a:cubicBezTo>
                    <a:pt x="21470" y="4148"/>
                    <a:pt x="21461" y="4140"/>
                    <a:pt x="21451" y="4133"/>
                  </a:cubicBezTo>
                  <a:cubicBezTo>
                    <a:pt x="21442" y="4125"/>
                    <a:pt x="21432" y="4117"/>
                    <a:pt x="21422" y="4109"/>
                  </a:cubicBezTo>
                  <a:close/>
                  <a:moveTo>
                    <a:pt x="356" y="4262"/>
                  </a:moveTo>
                  <a:cubicBezTo>
                    <a:pt x="333" y="4262"/>
                    <a:pt x="315" y="4293"/>
                    <a:pt x="315" y="4331"/>
                  </a:cubicBezTo>
                  <a:cubicBezTo>
                    <a:pt x="315" y="4368"/>
                    <a:pt x="333" y="4399"/>
                    <a:pt x="356" y="4399"/>
                  </a:cubicBezTo>
                  <a:cubicBezTo>
                    <a:pt x="378" y="4399"/>
                    <a:pt x="397" y="4368"/>
                    <a:pt x="397" y="4331"/>
                  </a:cubicBezTo>
                  <a:cubicBezTo>
                    <a:pt x="397" y="4293"/>
                    <a:pt x="378" y="4262"/>
                    <a:pt x="356" y="4262"/>
                  </a:cubicBezTo>
                  <a:close/>
                  <a:moveTo>
                    <a:pt x="563" y="4262"/>
                  </a:moveTo>
                  <a:cubicBezTo>
                    <a:pt x="540" y="4262"/>
                    <a:pt x="522" y="4293"/>
                    <a:pt x="522" y="4331"/>
                  </a:cubicBezTo>
                  <a:cubicBezTo>
                    <a:pt x="522" y="4368"/>
                    <a:pt x="540" y="4399"/>
                    <a:pt x="563" y="4399"/>
                  </a:cubicBezTo>
                  <a:cubicBezTo>
                    <a:pt x="586" y="4399"/>
                    <a:pt x="604" y="4368"/>
                    <a:pt x="604" y="4331"/>
                  </a:cubicBezTo>
                  <a:cubicBezTo>
                    <a:pt x="604" y="4293"/>
                    <a:pt x="586" y="4262"/>
                    <a:pt x="563" y="4262"/>
                  </a:cubicBezTo>
                  <a:close/>
                  <a:moveTo>
                    <a:pt x="778" y="4262"/>
                  </a:moveTo>
                  <a:cubicBezTo>
                    <a:pt x="755" y="4262"/>
                    <a:pt x="737" y="4293"/>
                    <a:pt x="737" y="4331"/>
                  </a:cubicBezTo>
                  <a:cubicBezTo>
                    <a:pt x="737" y="4368"/>
                    <a:pt x="755" y="4399"/>
                    <a:pt x="778" y="4399"/>
                  </a:cubicBezTo>
                  <a:cubicBezTo>
                    <a:pt x="801" y="4399"/>
                    <a:pt x="819" y="4368"/>
                    <a:pt x="819" y="4331"/>
                  </a:cubicBezTo>
                  <a:cubicBezTo>
                    <a:pt x="819" y="4293"/>
                    <a:pt x="801" y="4262"/>
                    <a:pt x="778" y="4262"/>
                  </a:cubicBezTo>
                  <a:close/>
                  <a:moveTo>
                    <a:pt x="985" y="4262"/>
                  </a:moveTo>
                  <a:cubicBezTo>
                    <a:pt x="963" y="4262"/>
                    <a:pt x="944" y="4293"/>
                    <a:pt x="944" y="4331"/>
                  </a:cubicBezTo>
                  <a:cubicBezTo>
                    <a:pt x="944" y="4368"/>
                    <a:pt x="963" y="4399"/>
                    <a:pt x="985" y="4399"/>
                  </a:cubicBezTo>
                  <a:cubicBezTo>
                    <a:pt x="1008" y="4399"/>
                    <a:pt x="1026" y="4368"/>
                    <a:pt x="1026" y="4331"/>
                  </a:cubicBezTo>
                  <a:cubicBezTo>
                    <a:pt x="1026" y="4293"/>
                    <a:pt x="1008" y="4262"/>
                    <a:pt x="985" y="4262"/>
                  </a:cubicBezTo>
                  <a:close/>
                  <a:moveTo>
                    <a:pt x="1193" y="4262"/>
                  </a:moveTo>
                  <a:cubicBezTo>
                    <a:pt x="1170" y="4262"/>
                    <a:pt x="1152" y="4293"/>
                    <a:pt x="1152" y="4331"/>
                  </a:cubicBezTo>
                  <a:cubicBezTo>
                    <a:pt x="1152" y="4368"/>
                    <a:pt x="1170" y="4399"/>
                    <a:pt x="1193" y="4399"/>
                  </a:cubicBezTo>
                  <a:cubicBezTo>
                    <a:pt x="1215" y="4399"/>
                    <a:pt x="1234" y="4368"/>
                    <a:pt x="1234" y="4331"/>
                  </a:cubicBezTo>
                  <a:cubicBezTo>
                    <a:pt x="1234" y="4293"/>
                    <a:pt x="1215" y="4262"/>
                    <a:pt x="1193" y="4262"/>
                  </a:cubicBezTo>
                  <a:close/>
                  <a:moveTo>
                    <a:pt x="1407" y="4262"/>
                  </a:moveTo>
                  <a:cubicBezTo>
                    <a:pt x="1385" y="4262"/>
                    <a:pt x="1366" y="4293"/>
                    <a:pt x="1366" y="4331"/>
                  </a:cubicBezTo>
                  <a:cubicBezTo>
                    <a:pt x="1366" y="4368"/>
                    <a:pt x="1385" y="4399"/>
                    <a:pt x="1407" y="4399"/>
                  </a:cubicBezTo>
                  <a:cubicBezTo>
                    <a:pt x="1430" y="4399"/>
                    <a:pt x="1449" y="4368"/>
                    <a:pt x="1449" y="4331"/>
                  </a:cubicBezTo>
                  <a:cubicBezTo>
                    <a:pt x="1449" y="4293"/>
                    <a:pt x="1430" y="4262"/>
                    <a:pt x="1407" y="4262"/>
                  </a:cubicBezTo>
                  <a:close/>
                  <a:moveTo>
                    <a:pt x="1615" y="4262"/>
                  </a:moveTo>
                  <a:cubicBezTo>
                    <a:pt x="1592" y="4262"/>
                    <a:pt x="1574" y="4293"/>
                    <a:pt x="1574" y="4331"/>
                  </a:cubicBezTo>
                  <a:cubicBezTo>
                    <a:pt x="1574" y="4368"/>
                    <a:pt x="1592" y="4399"/>
                    <a:pt x="1615" y="4399"/>
                  </a:cubicBezTo>
                  <a:cubicBezTo>
                    <a:pt x="1637" y="4399"/>
                    <a:pt x="1656" y="4368"/>
                    <a:pt x="1656" y="4331"/>
                  </a:cubicBezTo>
                  <a:cubicBezTo>
                    <a:pt x="1656" y="4293"/>
                    <a:pt x="1637" y="4262"/>
                    <a:pt x="1615" y="4262"/>
                  </a:cubicBezTo>
                  <a:close/>
                  <a:moveTo>
                    <a:pt x="1822" y="4262"/>
                  </a:moveTo>
                  <a:cubicBezTo>
                    <a:pt x="1799" y="4262"/>
                    <a:pt x="1781" y="4293"/>
                    <a:pt x="1781" y="4331"/>
                  </a:cubicBezTo>
                  <a:cubicBezTo>
                    <a:pt x="1781" y="4368"/>
                    <a:pt x="1799" y="4399"/>
                    <a:pt x="1822" y="4399"/>
                  </a:cubicBezTo>
                  <a:cubicBezTo>
                    <a:pt x="1845" y="4399"/>
                    <a:pt x="1863" y="4368"/>
                    <a:pt x="1863" y="4331"/>
                  </a:cubicBezTo>
                  <a:cubicBezTo>
                    <a:pt x="1863" y="4293"/>
                    <a:pt x="1845" y="4262"/>
                    <a:pt x="1822" y="4262"/>
                  </a:cubicBezTo>
                  <a:close/>
                  <a:moveTo>
                    <a:pt x="2037" y="4262"/>
                  </a:moveTo>
                  <a:cubicBezTo>
                    <a:pt x="2014" y="4262"/>
                    <a:pt x="1996" y="4293"/>
                    <a:pt x="1996" y="4331"/>
                  </a:cubicBezTo>
                  <a:cubicBezTo>
                    <a:pt x="1996" y="4368"/>
                    <a:pt x="2014" y="4399"/>
                    <a:pt x="2037" y="4399"/>
                  </a:cubicBezTo>
                  <a:cubicBezTo>
                    <a:pt x="2060" y="4399"/>
                    <a:pt x="2078" y="4368"/>
                    <a:pt x="2078" y="4331"/>
                  </a:cubicBezTo>
                  <a:cubicBezTo>
                    <a:pt x="2078" y="4293"/>
                    <a:pt x="2060" y="4262"/>
                    <a:pt x="2037" y="4262"/>
                  </a:cubicBezTo>
                  <a:close/>
                  <a:moveTo>
                    <a:pt x="2244" y="4262"/>
                  </a:moveTo>
                  <a:cubicBezTo>
                    <a:pt x="2222" y="4262"/>
                    <a:pt x="2203" y="4293"/>
                    <a:pt x="2203" y="4331"/>
                  </a:cubicBezTo>
                  <a:cubicBezTo>
                    <a:pt x="2203" y="4368"/>
                    <a:pt x="2222" y="4399"/>
                    <a:pt x="2244" y="4399"/>
                  </a:cubicBezTo>
                  <a:cubicBezTo>
                    <a:pt x="2267" y="4399"/>
                    <a:pt x="2285" y="4368"/>
                    <a:pt x="2285" y="4331"/>
                  </a:cubicBezTo>
                  <a:cubicBezTo>
                    <a:pt x="2285" y="4293"/>
                    <a:pt x="2267" y="4262"/>
                    <a:pt x="2244" y="4262"/>
                  </a:cubicBezTo>
                  <a:close/>
                  <a:moveTo>
                    <a:pt x="2452" y="4262"/>
                  </a:moveTo>
                  <a:cubicBezTo>
                    <a:pt x="2429" y="4262"/>
                    <a:pt x="2411" y="4293"/>
                    <a:pt x="2411" y="4331"/>
                  </a:cubicBezTo>
                  <a:cubicBezTo>
                    <a:pt x="2411" y="4368"/>
                    <a:pt x="2429" y="4399"/>
                    <a:pt x="2452" y="4399"/>
                  </a:cubicBezTo>
                  <a:cubicBezTo>
                    <a:pt x="2474" y="4399"/>
                    <a:pt x="2493" y="4368"/>
                    <a:pt x="2493" y="4331"/>
                  </a:cubicBezTo>
                  <a:cubicBezTo>
                    <a:pt x="2493" y="4293"/>
                    <a:pt x="2474" y="4262"/>
                    <a:pt x="2452" y="4262"/>
                  </a:cubicBezTo>
                  <a:close/>
                  <a:moveTo>
                    <a:pt x="2666" y="4262"/>
                  </a:moveTo>
                  <a:cubicBezTo>
                    <a:pt x="2644" y="4262"/>
                    <a:pt x="2625" y="4293"/>
                    <a:pt x="2625" y="4331"/>
                  </a:cubicBezTo>
                  <a:cubicBezTo>
                    <a:pt x="2625" y="4368"/>
                    <a:pt x="2644" y="4399"/>
                    <a:pt x="2666" y="4399"/>
                  </a:cubicBezTo>
                  <a:cubicBezTo>
                    <a:pt x="2689" y="4399"/>
                    <a:pt x="2707" y="4368"/>
                    <a:pt x="2707" y="4331"/>
                  </a:cubicBezTo>
                  <a:cubicBezTo>
                    <a:pt x="2707" y="4293"/>
                    <a:pt x="2689" y="4262"/>
                    <a:pt x="2666" y="4262"/>
                  </a:cubicBezTo>
                  <a:close/>
                  <a:moveTo>
                    <a:pt x="2874" y="4262"/>
                  </a:moveTo>
                  <a:cubicBezTo>
                    <a:pt x="2851" y="4262"/>
                    <a:pt x="2833" y="4293"/>
                    <a:pt x="2833" y="4331"/>
                  </a:cubicBezTo>
                  <a:cubicBezTo>
                    <a:pt x="2833" y="4368"/>
                    <a:pt x="2851" y="4399"/>
                    <a:pt x="2874" y="4399"/>
                  </a:cubicBezTo>
                  <a:cubicBezTo>
                    <a:pt x="2896" y="4399"/>
                    <a:pt x="2915" y="4368"/>
                    <a:pt x="2915" y="4331"/>
                  </a:cubicBezTo>
                  <a:cubicBezTo>
                    <a:pt x="2915" y="4293"/>
                    <a:pt x="2896" y="4262"/>
                    <a:pt x="2874" y="4262"/>
                  </a:cubicBezTo>
                  <a:close/>
                  <a:moveTo>
                    <a:pt x="3081" y="4262"/>
                  </a:moveTo>
                  <a:cubicBezTo>
                    <a:pt x="3058" y="4262"/>
                    <a:pt x="3040" y="4293"/>
                    <a:pt x="3040" y="4331"/>
                  </a:cubicBezTo>
                  <a:cubicBezTo>
                    <a:pt x="3040" y="4368"/>
                    <a:pt x="3058" y="4399"/>
                    <a:pt x="3081" y="4399"/>
                  </a:cubicBezTo>
                  <a:cubicBezTo>
                    <a:pt x="3104" y="4399"/>
                    <a:pt x="3122" y="4368"/>
                    <a:pt x="3122" y="4331"/>
                  </a:cubicBezTo>
                  <a:cubicBezTo>
                    <a:pt x="3122" y="4293"/>
                    <a:pt x="3104" y="4262"/>
                    <a:pt x="3081" y="4262"/>
                  </a:cubicBezTo>
                  <a:close/>
                  <a:moveTo>
                    <a:pt x="3296" y="4262"/>
                  </a:moveTo>
                  <a:cubicBezTo>
                    <a:pt x="3273" y="4262"/>
                    <a:pt x="3255" y="4293"/>
                    <a:pt x="3255" y="4331"/>
                  </a:cubicBezTo>
                  <a:cubicBezTo>
                    <a:pt x="3255" y="4368"/>
                    <a:pt x="3273" y="4399"/>
                    <a:pt x="3296" y="4399"/>
                  </a:cubicBezTo>
                  <a:cubicBezTo>
                    <a:pt x="3319" y="4399"/>
                    <a:pt x="3337" y="4368"/>
                    <a:pt x="3337" y="4331"/>
                  </a:cubicBezTo>
                  <a:cubicBezTo>
                    <a:pt x="3337" y="4293"/>
                    <a:pt x="3319" y="4262"/>
                    <a:pt x="3296" y="4262"/>
                  </a:cubicBezTo>
                  <a:close/>
                  <a:moveTo>
                    <a:pt x="3503" y="4262"/>
                  </a:moveTo>
                  <a:cubicBezTo>
                    <a:pt x="3481" y="4262"/>
                    <a:pt x="3462" y="4293"/>
                    <a:pt x="3462" y="4331"/>
                  </a:cubicBezTo>
                  <a:cubicBezTo>
                    <a:pt x="3462" y="4368"/>
                    <a:pt x="3481" y="4399"/>
                    <a:pt x="3503" y="4399"/>
                  </a:cubicBezTo>
                  <a:cubicBezTo>
                    <a:pt x="3526" y="4399"/>
                    <a:pt x="3544" y="4368"/>
                    <a:pt x="3544" y="4331"/>
                  </a:cubicBezTo>
                  <a:cubicBezTo>
                    <a:pt x="3544" y="4293"/>
                    <a:pt x="3526" y="4262"/>
                    <a:pt x="3503" y="4262"/>
                  </a:cubicBezTo>
                  <a:close/>
                  <a:moveTo>
                    <a:pt x="3711" y="4262"/>
                  </a:moveTo>
                  <a:cubicBezTo>
                    <a:pt x="3688" y="4262"/>
                    <a:pt x="3669" y="4293"/>
                    <a:pt x="3669" y="4331"/>
                  </a:cubicBezTo>
                  <a:cubicBezTo>
                    <a:pt x="3669" y="4368"/>
                    <a:pt x="3688" y="4399"/>
                    <a:pt x="3711" y="4399"/>
                  </a:cubicBezTo>
                  <a:cubicBezTo>
                    <a:pt x="3733" y="4399"/>
                    <a:pt x="3752" y="4368"/>
                    <a:pt x="3752" y="4331"/>
                  </a:cubicBezTo>
                  <a:cubicBezTo>
                    <a:pt x="3752" y="4293"/>
                    <a:pt x="3733" y="4262"/>
                    <a:pt x="3711" y="4262"/>
                  </a:cubicBezTo>
                  <a:close/>
                  <a:moveTo>
                    <a:pt x="3925" y="4262"/>
                  </a:moveTo>
                  <a:cubicBezTo>
                    <a:pt x="3903" y="4262"/>
                    <a:pt x="3884" y="4293"/>
                    <a:pt x="3884" y="4331"/>
                  </a:cubicBezTo>
                  <a:cubicBezTo>
                    <a:pt x="3884" y="4368"/>
                    <a:pt x="3903" y="4399"/>
                    <a:pt x="3925" y="4399"/>
                  </a:cubicBezTo>
                  <a:cubicBezTo>
                    <a:pt x="3948" y="4399"/>
                    <a:pt x="3966" y="4368"/>
                    <a:pt x="3966" y="4331"/>
                  </a:cubicBezTo>
                  <a:cubicBezTo>
                    <a:pt x="3966" y="4293"/>
                    <a:pt x="3948" y="4262"/>
                    <a:pt x="3925" y="4262"/>
                  </a:cubicBezTo>
                  <a:close/>
                  <a:moveTo>
                    <a:pt x="4133" y="4262"/>
                  </a:moveTo>
                  <a:cubicBezTo>
                    <a:pt x="4110" y="4262"/>
                    <a:pt x="4092" y="4293"/>
                    <a:pt x="4092" y="4331"/>
                  </a:cubicBezTo>
                  <a:cubicBezTo>
                    <a:pt x="4092" y="4368"/>
                    <a:pt x="4110" y="4399"/>
                    <a:pt x="4133" y="4399"/>
                  </a:cubicBezTo>
                  <a:cubicBezTo>
                    <a:pt x="4155" y="4399"/>
                    <a:pt x="4174" y="4368"/>
                    <a:pt x="4174" y="4331"/>
                  </a:cubicBezTo>
                  <a:cubicBezTo>
                    <a:pt x="4174" y="4293"/>
                    <a:pt x="4155" y="4262"/>
                    <a:pt x="4133" y="4262"/>
                  </a:cubicBezTo>
                  <a:close/>
                  <a:moveTo>
                    <a:pt x="4348" y="4262"/>
                  </a:moveTo>
                  <a:cubicBezTo>
                    <a:pt x="4325" y="4262"/>
                    <a:pt x="4307" y="4293"/>
                    <a:pt x="4307" y="4331"/>
                  </a:cubicBezTo>
                  <a:cubicBezTo>
                    <a:pt x="4307" y="4368"/>
                    <a:pt x="4325" y="4399"/>
                    <a:pt x="4348" y="4399"/>
                  </a:cubicBezTo>
                  <a:cubicBezTo>
                    <a:pt x="4370" y="4399"/>
                    <a:pt x="4389" y="4368"/>
                    <a:pt x="4389" y="4331"/>
                  </a:cubicBezTo>
                  <a:cubicBezTo>
                    <a:pt x="4389" y="4293"/>
                    <a:pt x="4370" y="4262"/>
                    <a:pt x="4348" y="4262"/>
                  </a:cubicBezTo>
                  <a:close/>
                  <a:moveTo>
                    <a:pt x="4555" y="4262"/>
                  </a:moveTo>
                  <a:cubicBezTo>
                    <a:pt x="4532" y="4262"/>
                    <a:pt x="4514" y="4293"/>
                    <a:pt x="4514" y="4331"/>
                  </a:cubicBezTo>
                  <a:cubicBezTo>
                    <a:pt x="4514" y="4368"/>
                    <a:pt x="4532" y="4399"/>
                    <a:pt x="4555" y="4399"/>
                  </a:cubicBezTo>
                  <a:cubicBezTo>
                    <a:pt x="4578" y="4399"/>
                    <a:pt x="4596" y="4368"/>
                    <a:pt x="4596" y="4331"/>
                  </a:cubicBezTo>
                  <a:cubicBezTo>
                    <a:pt x="4596" y="4293"/>
                    <a:pt x="4578" y="4262"/>
                    <a:pt x="4555" y="4262"/>
                  </a:cubicBezTo>
                  <a:close/>
                  <a:moveTo>
                    <a:pt x="4762" y="4262"/>
                  </a:moveTo>
                  <a:cubicBezTo>
                    <a:pt x="4740" y="4262"/>
                    <a:pt x="4721" y="4293"/>
                    <a:pt x="4721" y="4331"/>
                  </a:cubicBezTo>
                  <a:cubicBezTo>
                    <a:pt x="4721" y="4368"/>
                    <a:pt x="4740" y="4399"/>
                    <a:pt x="4762" y="4399"/>
                  </a:cubicBezTo>
                  <a:cubicBezTo>
                    <a:pt x="4785" y="4399"/>
                    <a:pt x="4803" y="4368"/>
                    <a:pt x="4803" y="4331"/>
                  </a:cubicBezTo>
                  <a:cubicBezTo>
                    <a:pt x="4803" y="4293"/>
                    <a:pt x="4785" y="4262"/>
                    <a:pt x="4762" y="4262"/>
                  </a:cubicBezTo>
                  <a:close/>
                  <a:moveTo>
                    <a:pt x="4977" y="4262"/>
                  </a:moveTo>
                  <a:cubicBezTo>
                    <a:pt x="4955" y="4262"/>
                    <a:pt x="4936" y="4293"/>
                    <a:pt x="4936" y="4331"/>
                  </a:cubicBezTo>
                  <a:cubicBezTo>
                    <a:pt x="4936" y="4363"/>
                    <a:pt x="4950" y="4391"/>
                    <a:pt x="4969" y="4397"/>
                  </a:cubicBezTo>
                  <a:cubicBezTo>
                    <a:pt x="4978" y="4389"/>
                    <a:pt x="4990" y="4381"/>
                    <a:pt x="5006" y="4379"/>
                  </a:cubicBezTo>
                  <a:cubicBezTo>
                    <a:pt x="5008" y="4376"/>
                    <a:pt x="5009" y="4374"/>
                    <a:pt x="5011" y="4370"/>
                  </a:cubicBezTo>
                  <a:cubicBezTo>
                    <a:pt x="5007" y="4352"/>
                    <a:pt x="5009" y="4323"/>
                    <a:pt x="5018" y="4322"/>
                  </a:cubicBezTo>
                  <a:cubicBezTo>
                    <a:pt x="5015" y="4288"/>
                    <a:pt x="4998" y="4262"/>
                    <a:pt x="4977" y="4262"/>
                  </a:cubicBezTo>
                  <a:close/>
                  <a:moveTo>
                    <a:pt x="5814" y="4262"/>
                  </a:moveTo>
                  <a:cubicBezTo>
                    <a:pt x="5791" y="4262"/>
                    <a:pt x="5773" y="4293"/>
                    <a:pt x="5773" y="4331"/>
                  </a:cubicBezTo>
                  <a:cubicBezTo>
                    <a:pt x="5773" y="4368"/>
                    <a:pt x="5791" y="4399"/>
                    <a:pt x="5814" y="4399"/>
                  </a:cubicBezTo>
                  <a:cubicBezTo>
                    <a:pt x="5837" y="4399"/>
                    <a:pt x="5855" y="4368"/>
                    <a:pt x="5855" y="4331"/>
                  </a:cubicBezTo>
                  <a:cubicBezTo>
                    <a:pt x="5855" y="4293"/>
                    <a:pt x="5837" y="4262"/>
                    <a:pt x="5814" y="4262"/>
                  </a:cubicBezTo>
                  <a:close/>
                  <a:moveTo>
                    <a:pt x="6021" y="4262"/>
                  </a:moveTo>
                  <a:cubicBezTo>
                    <a:pt x="5999" y="4262"/>
                    <a:pt x="5980" y="4293"/>
                    <a:pt x="5980" y="4331"/>
                  </a:cubicBezTo>
                  <a:cubicBezTo>
                    <a:pt x="5980" y="4343"/>
                    <a:pt x="5982" y="4355"/>
                    <a:pt x="5986" y="4365"/>
                  </a:cubicBezTo>
                  <a:cubicBezTo>
                    <a:pt x="5996" y="4352"/>
                    <a:pt x="6008" y="4336"/>
                    <a:pt x="6016" y="4336"/>
                  </a:cubicBezTo>
                  <a:cubicBezTo>
                    <a:pt x="6033" y="4336"/>
                    <a:pt x="6046" y="4344"/>
                    <a:pt x="6059" y="4357"/>
                  </a:cubicBezTo>
                  <a:cubicBezTo>
                    <a:pt x="6061" y="4349"/>
                    <a:pt x="6062" y="4340"/>
                    <a:pt x="6062" y="4331"/>
                  </a:cubicBezTo>
                  <a:cubicBezTo>
                    <a:pt x="6062" y="4293"/>
                    <a:pt x="6044" y="4262"/>
                    <a:pt x="6021" y="4262"/>
                  </a:cubicBezTo>
                  <a:close/>
                  <a:moveTo>
                    <a:pt x="6236" y="4262"/>
                  </a:moveTo>
                  <a:cubicBezTo>
                    <a:pt x="6214" y="4262"/>
                    <a:pt x="6195" y="4293"/>
                    <a:pt x="6195" y="4331"/>
                  </a:cubicBezTo>
                  <a:cubicBezTo>
                    <a:pt x="6195" y="4368"/>
                    <a:pt x="6214" y="4399"/>
                    <a:pt x="6236" y="4399"/>
                  </a:cubicBezTo>
                  <a:cubicBezTo>
                    <a:pt x="6259" y="4399"/>
                    <a:pt x="6277" y="4368"/>
                    <a:pt x="6277" y="4331"/>
                  </a:cubicBezTo>
                  <a:cubicBezTo>
                    <a:pt x="6277" y="4293"/>
                    <a:pt x="6259" y="4262"/>
                    <a:pt x="6236" y="4262"/>
                  </a:cubicBezTo>
                  <a:close/>
                  <a:moveTo>
                    <a:pt x="6865" y="4262"/>
                  </a:moveTo>
                  <a:cubicBezTo>
                    <a:pt x="6858" y="4292"/>
                    <a:pt x="6848" y="4313"/>
                    <a:pt x="6848" y="4348"/>
                  </a:cubicBezTo>
                  <a:cubicBezTo>
                    <a:pt x="6848" y="4366"/>
                    <a:pt x="6850" y="4382"/>
                    <a:pt x="6852" y="4397"/>
                  </a:cubicBezTo>
                  <a:cubicBezTo>
                    <a:pt x="6855" y="4397"/>
                    <a:pt x="6857" y="4398"/>
                    <a:pt x="6860" y="4398"/>
                  </a:cubicBezTo>
                  <a:cubicBezTo>
                    <a:pt x="6882" y="4398"/>
                    <a:pt x="6901" y="4368"/>
                    <a:pt x="6901" y="4330"/>
                  </a:cubicBezTo>
                  <a:cubicBezTo>
                    <a:pt x="6901" y="4295"/>
                    <a:pt x="6885" y="4266"/>
                    <a:pt x="6865" y="4262"/>
                  </a:cubicBezTo>
                  <a:close/>
                  <a:moveTo>
                    <a:pt x="7073" y="4262"/>
                  </a:moveTo>
                  <a:cubicBezTo>
                    <a:pt x="7050" y="4262"/>
                    <a:pt x="7032" y="4293"/>
                    <a:pt x="7032" y="4331"/>
                  </a:cubicBezTo>
                  <a:cubicBezTo>
                    <a:pt x="7032" y="4368"/>
                    <a:pt x="7050" y="4399"/>
                    <a:pt x="7073" y="4399"/>
                  </a:cubicBezTo>
                  <a:cubicBezTo>
                    <a:pt x="7096" y="4399"/>
                    <a:pt x="7114" y="4368"/>
                    <a:pt x="7114" y="4331"/>
                  </a:cubicBezTo>
                  <a:cubicBezTo>
                    <a:pt x="7114" y="4293"/>
                    <a:pt x="7096" y="4262"/>
                    <a:pt x="7073" y="4262"/>
                  </a:cubicBezTo>
                  <a:close/>
                  <a:moveTo>
                    <a:pt x="7280" y="4262"/>
                  </a:moveTo>
                  <a:cubicBezTo>
                    <a:pt x="7258" y="4262"/>
                    <a:pt x="7239" y="4293"/>
                    <a:pt x="7239" y="4331"/>
                  </a:cubicBezTo>
                  <a:cubicBezTo>
                    <a:pt x="7239" y="4368"/>
                    <a:pt x="7258" y="4399"/>
                    <a:pt x="7280" y="4399"/>
                  </a:cubicBezTo>
                  <a:cubicBezTo>
                    <a:pt x="7303" y="4399"/>
                    <a:pt x="7321" y="4368"/>
                    <a:pt x="7321" y="4331"/>
                  </a:cubicBezTo>
                  <a:cubicBezTo>
                    <a:pt x="7321" y="4293"/>
                    <a:pt x="7303" y="4262"/>
                    <a:pt x="7280" y="4262"/>
                  </a:cubicBezTo>
                  <a:close/>
                  <a:moveTo>
                    <a:pt x="7495" y="4262"/>
                  </a:moveTo>
                  <a:cubicBezTo>
                    <a:pt x="7473" y="4262"/>
                    <a:pt x="7454" y="4293"/>
                    <a:pt x="7454" y="4331"/>
                  </a:cubicBezTo>
                  <a:cubicBezTo>
                    <a:pt x="7454" y="4368"/>
                    <a:pt x="7473" y="4399"/>
                    <a:pt x="7495" y="4399"/>
                  </a:cubicBezTo>
                  <a:cubicBezTo>
                    <a:pt x="7518" y="4399"/>
                    <a:pt x="7536" y="4368"/>
                    <a:pt x="7536" y="4331"/>
                  </a:cubicBezTo>
                  <a:cubicBezTo>
                    <a:pt x="7536" y="4293"/>
                    <a:pt x="7518" y="4262"/>
                    <a:pt x="7495" y="4262"/>
                  </a:cubicBezTo>
                  <a:close/>
                  <a:moveTo>
                    <a:pt x="7702" y="4262"/>
                  </a:moveTo>
                  <a:cubicBezTo>
                    <a:pt x="7680" y="4262"/>
                    <a:pt x="7661" y="4293"/>
                    <a:pt x="7661" y="4331"/>
                  </a:cubicBezTo>
                  <a:cubicBezTo>
                    <a:pt x="7661" y="4368"/>
                    <a:pt x="7680" y="4399"/>
                    <a:pt x="7702" y="4399"/>
                  </a:cubicBezTo>
                  <a:cubicBezTo>
                    <a:pt x="7725" y="4399"/>
                    <a:pt x="7743" y="4368"/>
                    <a:pt x="7743" y="4331"/>
                  </a:cubicBezTo>
                  <a:cubicBezTo>
                    <a:pt x="7743" y="4293"/>
                    <a:pt x="7725" y="4262"/>
                    <a:pt x="7702" y="4262"/>
                  </a:cubicBezTo>
                  <a:close/>
                  <a:moveTo>
                    <a:pt x="7910" y="4262"/>
                  </a:moveTo>
                  <a:cubicBezTo>
                    <a:pt x="7887" y="4262"/>
                    <a:pt x="7869" y="4293"/>
                    <a:pt x="7869" y="4331"/>
                  </a:cubicBezTo>
                  <a:cubicBezTo>
                    <a:pt x="7869" y="4363"/>
                    <a:pt x="7882" y="4390"/>
                    <a:pt x="7900" y="4397"/>
                  </a:cubicBezTo>
                  <a:cubicBezTo>
                    <a:pt x="7913" y="4390"/>
                    <a:pt x="7926" y="4384"/>
                    <a:pt x="7939" y="4378"/>
                  </a:cubicBezTo>
                  <a:cubicBezTo>
                    <a:pt x="7946" y="4366"/>
                    <a:pt x="7951" y="4349"/>
                    <a:pt x="7951" y="4331"/>
                  </a:cubicBezTo>
                  <a:cubicBezTo>
                    <a:pt x="7951" y="4293"/>
                    <a:pt x="7932" y="4262"/>
                    <a:pt x="7910" y="4262"/>
                  </a:cubicBezTo>
                  <a:close/>
                  <a:moveTo>
                    <a:pt x="11065" y="4262"/>
                  </a:moveTo>
                  <a:cubicBezTo>
                    <a:pt x="11042" y="4262"/>
                    <a:pt x="11024" y="4293"/>
                    <a:pt x="11024" y="4331"/>
                  </a:cubicBezTo>
                  <a:cubicBezTo>
                    <a:pt x="11024" y="4368"/>
                    <a:pt x="11042" y="4399"/>
                    <a:pt x="11065" y="4399"/>
                  </a:cubicBezTo>
                  <a:cubicBezTo>
                    <a:pt x="11087" y="4399"/>
                    <a:pt x="11106" y="4368"/>
                    <a:pt x="11106" y="4331"/>
                  </a:cubicBezTo>
                  <a:cubicBezTo>
                    <a:pt x="11106" y="4293"/>
                    <a:pt x="11087" y="4262"/>
                    <a:pt x="11065" y="4262"/>
                  </a:cubicBezTo>
                  <a:close/>
                  <a:moveTo>
                    <a:pt x="11272" y="4262"/>
                  </a:moveTo>
                  <a:cubicBezTo>
                    <a:pt x="11249" y="4262"/>
                    <a:pt x="11231" y="4293"/>
                    <a:pt x="11231" y="4331"/>
                  </a:cubicBezTo>
                  <a:cubicBezTo>
                    <a:pt x="11231" y="4368"/>
                    <a:pt x="11249" y="4399"/>
                    <a:pt x="11272" y="4399"/>
                  </a:cubicBezTo>
                  <a:cubicBezTo>
                    <a:pt x="11295" y="4399"/>
                    <a:pt x="11313" y="4368"/>
                    <a:pt x="11313" y="4331"/>
                  </a:cubicBezTo>
                  <a:cubicBezTo>
                    <a:pt x="11313" y="4293"/>
                    <a:pt x="11295" y="4262"/>
                    <a:pt x="11272" y="4262"/>
                  </a:cubicBezTo>
                  <a:close/>
                  <a:moveTo>
                    <a:pt x="11479" y="4262"/>
                  </a:moveTo>
                  <a:cubicBezTo>
                    <a:pt x="11457" y="4262"/>
                    <a:pt x="11438" y="4293"/>
                    <a:pt x="11438" y="4331"/>
                  </a:cubicBezTo>
                  <a:cubicBezTo>
                    <a:pt x="11438" y="4368"/>
                    <a:pt x="11457" y="4399"/>
                    <a:pt x="11479" y="4399"/>
                  </a:cubicBezTo>
                  <a:cubicBezTo>
                    <a:pt x="11502" y="4399"/>
                    <a:pt x="11520" y="4368"/>
                    <a:pt x="11520" y="4331"/>
                  </a:cubicBezTo>
                  <a:cubicBezTo>
                    <a:pt x="11520" y="4293"/>
                    <a:pt x="11502" y="4262"/>
                    <a:pt x="11479" y="4262"/>
                  </a:cubicBezTo>
                  <a:close/>
                  <a:moveTo>
                    <a:pt x="11694" y="4262"/>
                  </a:moveTo>
                  <a:cubicBezTo>
                    <a:pt x="11672" y="4262"/>
                    <a:pt x="11653" y="4293"/>
                    <a:pt x="11653" y="4331"/>
                  </a:cubicBezTo>
                  <a:cubicBezTo>
                    <a:pt x="11653" y="4368"/>
                    <a:pt x="11672" y="4399"/>
                    <a:pt x="11694" y="4399"/>
                  </a:cubicBezTo>
                  <a:cubicBezTo>
                    <a:pt x="11717" y="4399"/>
                    <a:pt x="11735" y="4368"/>
                    <a:pt x="11735" y="4331"/>
                  </a:cubicBezTo>
                  <a:cubicBezTo>
                    <a:pt x="11735" y="4293"/>
                    <a:pt x="11717" y="4262"/>
                    <a:pt x="11694" y="4262"/>
                  </a:cubicBezTo>
                  <a:close/>
                  <a:moveTo>
                    <a:pt x="11902" y="4262"/>
                  </a:moveTo>
                  <a:cubicBezTo>
                    <a:pt x="11879" y="4262"/>
                    <a:pt x="11861" y="4293"/>
                    <a:pt x="11861" y="4331"/>
                  </a:cubicBezTo>
                  <a:cubicBezTo>
                    <a:pt x="11861" y="4368"/>
                    <a:pt x="11879" y="4399"/>
                    <a:pt x="11902" y="4399"/>
                  </a:cubicBezTo>
                  <a:cubicBezTo>
                    <a:pt x="11924" y="4399"/>
                    <a:pt x="11943" y="4368"/>
                    <a:pt x="11943" y="4331"/>
                  </a:cubicBezTo>
                  <a:cubicBezTo>
                    <a:pt x="11943" y="4293"/>
                    <a:pt x="11924" y="4262"/>
                    <a:pt x="11902" y="4262"/>
                  </a:cubicBezTo>
                  <a:close/>
                  <a:moveTo>
                    <a:pt x="12109" y="4262"/>
                  </a:moveTo>
                  <a:cubicBezTo>
                    <a:pt x="12086" y="4262"/>
                    <a:pt x="12068" y="4293"/>
                    <a:pt x="12068" y="4331"/>
                  </a:cubicBezTo>
                  <a:cubicBezTo>
                    <a:pt x="12068" y="4368"/>
                    <a:pt x="12086" y="4399"/>
                    <a:pt x="12109" y="4399"/>
                  </a:cubicBezTo>
                  <a:cubicBezTo>
                    <a:pt x="12132" y="4399"/>
                    <a:pt x="12150" y="4368"/>
                    <a:pt x="12150" y="4331"/>
                  </a:cubicBezTo>
                  <a:cubicBezTo>
                    <a:pt x="12150" y="4293"/>
                    <a:pt x="12132" y="4262"/>
                    <a:pt x="12109" y="4262"/>
                  </a:cubicBezTo>
                  <a:close/>
                  <a:moveTo>
                    <a:pt x="12324" y="4262"/>
                  </a:moveTo>
                  <a:cubicBezTo>
                    <a:pt x="12301" y="4262"/>
                    <a:pt x="12283" y="4293"/>
                    <a:pt x="12283" y="4331"/>
                  </a:cubicBezTo>
                  <a:cubicBezTo>
                    <a:pt x="12283" y="4337"/>
                    <a:pt x="12284" y="4344"/>
                    <a:pt x="12285" y="4350"/>
                  </a:cubicBezTo>
                  <a:cubicBezTo>
                    <a:pt x="12309" y="4352"/>
                    <a:pt x="12333" y="4356"/>
                    <a:pt x="12359" y="4365"/>
                  </a:cubicBezTo>
                  <a:cubicBezTo>
                    <a:pt x="12363" y="4355"/>
                    <a:pt x="12365" y="4343"/>
                    <a:pt x="12365" y="4331"/>
                  </a:cubicBezTo>
                  <a:cubicBezTo>
                    <a:pt x="12365" y="4293"/>
                    <a:pt x="12346" y="4262"/>
                    <a:pt x="12324" y="4262"/>
                  </a:cubicBezTo>
                  <a:close/>
                  <a:moveTo>
                    <a:pt x="12531" y="4262"/>
                  </a:moveTo>
                  <a:cubicBezTo>
                    <a:pt x="12508" y="4262"/>
                    <a:pt x="12490" y="4293"/>
                    <a:pt x="12490" y="4331"/>
                  </a:cubicBezTo>
                  <a:cubicBezTo>
                    <a:pt x="12490" y="4351"/>
                    <a:pt x="12495" y="4368"/>
                    <a:pt x="12504" y="4381"/>
                  </a:cubicBezTo>
                  <a:cubicBezTo>
                    <a:pt x="12529" y="4366"/>
                    <a:pt x="12553" y="4342"/>
                    <a:pt x="12570" y="4311"/>
                  </a:cubicBezTo>
                  <a:cubicBezTo>
                    <a:pt x="12565" y="4283"/>
                    <a:pt x="12550" y="4262"/>
                    <a:pt x="12531" y="4262"/>
                  </a:cubicBezTo>
                  <a:close/>
                  <a:moveTo>
                    <a:pt x="12953" y="4262"/>
                  </a:moveTo>
                  <a:cubicBezTo>
                    <a:pt x="12931" y="4262"/>
                    <a:pt x="12912" y="4293"/>
                    <a:pt x="12912" y="4331"/>
                  </a:cubicBezTo>
                  <a:cubicBezTo>
                    <a:pt x="12912" y="4368"/>
                    <a:pt x="12931" y="4399"/>
                    <a:pt x="12953" y="4399"/>
                  </a:cubicBezTo>
                  <a:cubicBezTo>
                    <a:pt x="12976" y="4399"/>
                    <a:pt x="12994" y="4368"/>
                    <a:pt x="12994" y="4331"/>
                  </a:cubicBezTo>
                  <a:cubicBezTo>
                    <a:pt x="12994" y="4293"/>
                    <a:pt x="12976" y="4262"/>
                    <a:pt x="12953" y="4262"/>
                  </a:cubicBezTo>
                  <a:close/>
                  <a:moveTo>
                    <a:pt x="13161" y="4262"/>
                  </a:moveTo>
                  <a:cubicBezTo>
                    <a:pt x="13138" y="4262"/>
                    <a:pt x="13120" y="4293"/>
                    <a:pt x="13120" y="4331"/>
                  </a:cubicBezTo>
                  <a:cubicBezTo>
                    <a:pt x="13120" y="4368"/>
                    <a:pt x="13138" y="4399"/>
                    <a:pt x="13161" y="4399"/>
                  </a:cubicBezTo>
                  <a:cubicBezTo>
                    <a:pt x="13183" y="4399"/>
                    <a:pt x="13202" y="4368"/>
                    <a:pt x="13202" y="4331"/>
                  </a:cubicBezTo>
                  <a:cubicBezTo>
                    <a:pt x="13202" y="4293"/>
                    <a:pt x="13183" y="4262"/>
                    <a:pt x="13161" y="4262"/>
                  </a:cubicBezTo>
                  <a:close/>
                  <a:moveTo>
                    <a:pt x="13368" y="4262"/>
                  </a:moveTo>
                  <a:cubicBezTo>
                    <a:pt x="13345" y="4262"/>
                    <a:pt x="13327" y="4293"/>
                    <a:pt x="13327" y="4331"/>
                  </a:cubicBezTo>
                  <a:cubicBezTo>
                    <a:pt x="13327" y="4368"/>
                    <a:pt x="13345" y="4399"/>
                    <a:pt x="13368" y="4399"/>
                  </a:cubicBezTo>
                  <a:cubicBezTo>
                    <a:pt x="13391" y="4399"/>
                    <a:pt x="13409" y="4368"/>
                    <a:pt x="13409" y="4331"/>
                  </a:cubicBezTo>
                  <a:cubicBezTo>
                    <a:pt x="13409" y="4293"/>
                    <a:pt x="13391" y="4262"/>
                    <a:pt x="13368" y="4262"/>
                  </a:cubicBezTo>
                  <a:close/>
                  <a:moveTo>
                    <a:pt x="13583" y="4262"/>
                  </a:moveTo>
                  <a:cubicBezTo>
                    <a:pt x="13560" y="4262"/>
                    <a:pt x="13542" y="4293"/>
                    <a:pt x="13542" y="4331"/>
                  </a:cubicBezTo>
                  <a:cubicBezTo>
                    <a:pt x="13542" y="4368"/>
                    <a:pt x="13560" y="4399"/>
                    <a:pt x="13583" y="4399"/>
                  </a:cubicBezTo>
                  <a:cubicBezTo>
                    <a:pt x="13605" y="4399"/>
                    <a:pt x="13624" y="4368"/>
                    <a:pt x="13624" y="4331"/>
                  </a:cubicBezTo>
                  <a:cubicBezTo>
                    <a:pt x="13624" y="4293"/>
                    <a:pt x="13605" y="4262"/>
                    <a:pt x="13583" y="4262"/>
                  </a:cubicBezTo>
                  <a:close/>
                  <a:moveTo>
                    <a:pt x="13790" y="4262"/>
                  </a:moveTo>
                  <a:cubicBezTo>
                    <a:pt x="13767" y="4262"/>
                    <a:pt x="13749" y="4293"/>
                    <a:pt x="13749" y="4331"/>
                  </a:cubicBezTo>
                  <a:cubicBezTo>
                    <a:pt x="13749" y="4368"/>
                    <a:pt x="13767" y="4399"/>
                    <a:pt x="13790" y="4399"/>
                  </a:cubicBezTo>
                  <a:cubicBezTo>
                    <a:pt x="13813" y="4399"/>
                    <a:pt x="13831" y="4368"/>
                    <a:pt x="13831" y="4331"/>
                  </a:cubicBezTo>
                  <a:cubicBezTo>
                    <a:pt x="13831" y="4293"/>
                    <a:pt x="13813" y="4262"/>
                    <a:pt x="13790" y="4262"/>
                  </a:cubicBezTo>
                  <a:close/>
                  <a:moveTo>
                    <a:pt x="13997" y="4262"/>
                  </a:moveTo>
                  <a:cubicBezTo>
                    <a:pt x="13975" y="4262"/>
                    <a:pt x="13956" y="4293"/>
                    <a:pt x="13956" y="4331"/>
                  </a:cubicBezTo>
                  <a:cubicBezTo>
                    <a:pt x="13956" y="4368"/>
                    <a:pt x="13975" y="4399"/>
                    <a:pt x="13997" y="4399"/>
                  </a:cubicBezTo>
                  <a:cubicBezTo>
                    <a:pt x="14020" y="4399"/>
                    <a:pt x="14038" y="4368"/>
                    <a:pt x="14038" y="4331"/>
                  </a:cubicBezTo>
                  <a:cubicBezTo>
                    <a:pt x="14038" y="4293"/>
                    <a:pt x="14020" y="4262"/>
                    <a:pt x="13997" y="4262"/>
                  </a:cubicBezTo>
                  <a:close/>
                  <a:moveTo>
                    <a:pt x="14212" y="4262"/>
                  </a:moveTo>
                  <a:cubicBezTo>
                    <a:pt x="14190" y="4262"/>
                    <a:pt x="14171" y="4293"/>
                    <a:pt x="14171" y="4331"/>
                  </a:cubicBezTo>
                  <a:cubicBezTo>
                    <a:pt x="14171" y="4368"/>
                    <a:pt x="14190" y="4399"/>
                    <a:pt x="14212" y="4399"/>
                  </a:cubicBezTo>
                  <a:cubicBezTo>
                    <a:pt x="14235" y="4399"/>
                    <a:pt x="14253" y="4368"/>
                    <a:pt x="14253" y="4331"/>
                  </a:cubicBezTo>
                  <a:cubicBezTo>
                    <a:pt x="14253" y="4293"/>
                    <a:pt x="14235" y="4262"/>
                    <a:pt x="14212" y="4262"/>
                  </a:cubicBezTo>
                  <a:close/>
                  <a:moveTo>
                    <a:pt x="14420" y="4262"/>
                  </a:moveTo>
                  <a:cubicBezTo>
                    <a:pt x="14397" y="4262"/>
                    <a:pt x="14379" y="4293"/>
                    <a:pt x="14379" y="4331"/>
                  </a:cubicBezTo>
                  <a:cubicBezTo>
                    <a:pt x="14379" y="4368"/>
                    <a:pt x="14397" y="4399"/>
                    <a:pt x="14420" y="4399"/>
                  </a:cubicBezTo>
                  <a:cubicBezTo>
                    <a:pt x="14442" y="4399"/>
                    <a:pt x="14461" y="4368"/>
                    <a:pt x="14461" y="4331"/>
                  </a:cubicBezTo>
                  <a:cubicBezTo>
                    <a:pt x="14461" y="4293"/>
                    <a:pt x="14442" y="4262"/>
                    <a:pt x="14420" y="4262"/>
                  </a:cubicBezTo>
                  <a:close/>
                  <a:moveTo>
                    <a:pt x="14627" y="4262"/>
                  </a:moveTo>
                  <a:cubicBezTo>
                    <a:pt x="14604" y="4262"/>
                    <a:pt x="14586" y="4293"/>
                    <a:pt x="14586" y="4331"/>
                  </a:cubicBezTo>
                  <a:cubicBezTo>
                    <a:pt x="14586" y="4368"/>
                    <a:pt x="14604" y="4399"/>
                    <a:pt x="14627" y="4399"/>
                  </a:cubicBezTo>
                  <a:cubicBezTo>
                    <a:pt x="14649" y="4399"/>
                    <a:pt x="14668" y="4368"/>
                    <a:pt x="14668" y="4331"/>
                  </a:cubicBezTo>
                  <a:cubicBezTo>
                    <a:pt x="14668" y="4293"/>
                    <a:pt x="14649" y="4262"/>
                    <a:pt x="14627" y="4262"/>
                  </a:cubicBezTo>
                  <a:close/>
                  <a:moveTo>
                    <a:pt x="14842" y="4262"/>
                  </a:moveTo>
                  <a:cubicBezTo>
                    <a:pt x="14819" y="4262"/>
                    <a:pt x="14801" y="4293"/>
                    <a:pt x="14801" y="4331"/>
                  </a:cubicBezTo>
                  <a:cubicBezTo>
                    <a:pt x="14801" y="4368"/>
                    <a:pt x="14819" y="4399"/>
                    <a:pt x="14842" y="4399"/>
                  </a:cubicBezTo>
                  <a:cubicBezTo>
                    <a:pt x="14864" y="4399"/>
                    <a:pt x="14883" y="4368"/>
                    <a:pt x="14883" y="4331"/>
                  </a:cubicBezTo>
                  <a:cubicBezTo>
                    <a:pt x="14883" y="4293"/>
                    <a:pt x="14864" y="4262"/>
                    <a:pt x="14842" y="4262"/>
                  </a:cubicBezTo>
                  <a:close/>
                  <a:moveTo>
                    <a:pt x="15049" y="4262"/>
                  </a:moveTo>
                  <a:cubicBezTo>
                    <a:pt x="15026" y="4262"/>
                    <a:pt x="15008" y="4293"/>
                    <a:pt x="15008" y="4331"/>
                  </a:cubicBezTo>
                  <a:cubicBezTo>
                    <a:pt x="15008" y="4368"/>
                    <a:pt x="15026" y="4399"/>
                    <a:pt x="15049" y="4399"/>
                  </a:cubicBezTo>
                  <a:cubicBezTo>
                    <a:pt x="15072" y="4399"/>
                    <a:pt x="15090" y="4368"/>
                    <a:pt x="15090" y="4331"/>
                  </a:cubicBezTo>
                  <a:cubicBezTo>
                    <a:pt x="15090" y="4293"/>
                    <a:pt x="15072" y="4262"/>
                    <a:pt x="15049" y="4262"/>
                  </a:cubicBezTo>
                  <a:close/>
                  <a:moveTo>
                    <a:pt x="15256" y="4262"/>
                  </a:moveTo>
                  <a:cubicBezTo>
                    <a:pt x="15234" y="4262"/>
                    <a:pt x="15215" y="4293"/>
                    <a:pt x="15215" y="4331"/>
                  </a:cubicBezTo>
                  <a:cubicBezTo>
                    <a:pt x="15215" y="4368"/>
                    <a:pt x="15234" y="4399"/>
                    <a:pt x="15256" y="4399"/>
                  </a:cubicBezTo>
                  <a:cubicBezTo>
                    <a:pt x="15279" y="4399"/>
                    <a:pt x="15297" y="4368"/>
                    <a:pt x="15297" y="4331"/>
                  </a:cubicBezTo>
                  <a:cubicBezTo>
                    <a:pt x="15297" y="4293"/>
                    <a:pt x="15279" y="4262"/>
                    <a:pt x="15256" y="4262"/>
                  </a:cubicBezTo>
                  <a:close/>
                  <a:moveTo>
                    <a:pt x="15471" y="4262"/>
                  </a:moveTo>
                  <a:cubicBezTo>
                    <a:pt x="15449" y="4262"/>
                    <a:pt x="15430" y="4293"/>
                    <a:pt x="15430" y="4331"/>
                  </a:cubicBezTo>
                  <a:cubicBezTo>
                    <a:pt x="15430" y="4368"/>
                    <a:pt x="15449" y="4399"/>
                    <a:pt x="15471" y="4399"/>
                  </a:cubicBezTo>
                  <a:cubicBezTo>
                    <a:pt x="15494" y="4399"/>
                    <a:pt x="15512" y="4368"/>
                    <a:pt x="15512" y="4331"/>
                  </a:cubicBezTo>
                  <a:cubicBezTo>
                    <a:pt x="15512" y="4293"/>
                    <a:pt x="15494" y="4262"/>
                    <a:pt x="15471" y="4262"/>
                  </a:cubicBezTo>
                  <a:close/>
                  <a:moveTo>
                    <a:pt x="15679" y="4262"/>
                  </a:moveTo>
                  <a:cubicBezTo>
                    <a:pt x="15656" y="4262"/>
                    <a:pt x="15638" y="4293"/>
                    <a:pt x="15638" y="4331"/>
                  </a:cubicBezTo>
                  <a:cubicBezTo>
                    <a:pt x="15638" y="4368"/>
                    <a:pt x="15656" y="4399"/>
                    <a:pt x="15679" y="4399"/>
                  </a:cubicBezTo>
                  <a:cubicBezTo>
                    <a:pt x="15701" y="4399"/>
                    <a:pt x="15720" y="4368"/>
                    <a:pt x="15720" y="4331"/>
                  </a:cubicBezTo>
                  <a:cubicBezTo>
                    <a:pt x="15720" y="4293"/>
                    <a:pt x="15701" y="4262"/>
                    <a:pt x="15679" y="4262"/>
                  </a:cubicBezTo>
                  <a:close/>
                  <a:moveTo>
                    <a:pt x="15894" y="4262"/>
                  </a:moveTo>
                  <a:cubicBezTo>
                    <a:pt x="15871" y="4262"/>
                    <a:pt x="15853" y="4293"/>
                    <a:pt x="15853" y="4331"/>
                  </a:cubicBezTo>
                  <a:cubicBezTo>
                    <a:pt x="15853" y="4368"/>
                    <a:pt x="15871" y="4399"/>
                    <a:pt x="15894" y="4399"/>
                  </a:cubicBezTo>
                  <a:cubicBezTo>
                    <a:pt x="15916" y="4399"/>
                    <a:pt x="15935" y="4368"/>
                    <a:pt x="15935" y="4331"/>
                  </a:cubicBezTo>
                  <a:cubicBezTo>
                    <a:pt x="15935" y="4293"/>
                    <a:pt x="15916" y="4262"/>
                    <a:pt x="15894" y="4262"/>
                  </a:cubicBezTo>
                  <a:close/>
                  <a:moveTo>
                    <a:pt x="16101" y="4262"/>
                  </a:moveTo>
                  <a:cubicBezTo>
                    <a:pt x="16078" y="4262"/>
                    <a:pt x="16060" y="4293"/>
                    <a:pt x="16060" y="4331"/>
                  </a:cubicBezTo>
                  <a:cubicBezTo>
                    <a:pt x="16060" y="4368"/>
                    <a:pt x="16078" y="4399"/>
                    <a:pt x="16101" y="4399"/>
                  </a:cubicBezTo>
                  <a:cubicBezTo>
                    <a:pt x="16123" y="4399"/>
                    <a:pt x="16142" y="4368"/>
                    <a:pt x="16142" y="4331"/>
                  </a:cubicBezTo>
                  <a:cubicBezTo>
                    <a:pt x="16142" y="4293"/>
                    <a:pt x="16123" y="4262"/>
                    <a:pt x="16101" y="4262"/>
                  </a:cubicBezTo>
                  <a:close/>
                  <a:moveTo>
                    <a:pt x="16308" y="4262"/>
                  </a:moveTo>
                  <a:cubicBezTo>
                    <a:pt x="16285" y="4262"/>
                    <a:pt x="16267" y="4293"/>
                    <a:pt x="16267" y="4331"/>
                  </a:cubicBezTo>
                  <a:cubicBezTo>
                    <a:pt x="16267" y="4368"/>
                    <a:pt x="16285" y="4399"/>
                    <a:pt x="16308" y="4399"/>
                  </a:cubicBezTo>
                  <a:cubicBezTo>
                    <a:pt x="16331" y="4399"/>
                    <a:pt x="16349" y="4368"/>
                    <a:pt x="16349" y="4331"/>
                  </a:cubicBezTo>
                  <a:cubicBezTo>
                    <a:pt x="16349" y="4293"/>
                    <a:pt x="16331" y="4262"/>
                    <a:pt x="16308" y="4262"/>
                  </a:cubicBezTo>
                  <a:close/>
                  <a:moveTo>
                    <a:pt x="16523" y="4262"/>
                  </a:moveTo>
                  <a:cubicBezTo>
                    <a:pt x="16500" y="4262"/>
                    <a:pt x="16482" y="4293"/>
                    <a:pt x="16482" y="4331"/>
                  </a:cubicBezTo>
                  <a:cubicBezTo>
                    <a:pt x="16482" y="4368"/>
                    <a:pt x="16500" y="4399"/>
                    <a:pt x="16523" y="4399"/>
                  </a:cubicBezTo>
                  <a:cubicBezTo>
                    <a:pt x="16546" y="4399"/>
                    <a:pt x="16564" y="4368"/>
                    <a:pt x="16564" y="4331"/>
                  </a:cubicBezTo>
                  <a:cubicBezTo>
                    <a:pt x="16564" y="4293"/>
                    <a:pt x="16546" y="4262"/>
                    <a:pt x="16523" y="4262"/>
                  </a:cubicBezTo>
                  <a:close/>
                  <a:moveTo>
                    <a:pt x="16730" y="4262"/>
                  </a:moveTo>
                  <a:cubicBezTo>
                    <a:pt x="16708" y="4262"/>
                    <a:pt x="16689" y="4293"/>
                    <a:pt x="16689" y="4331"/>
                  </a:cubicBezTo>
                  <a:cubicBezTo>
                    <a:pt x="16689" y="4368"/>
                    <a:pt x="16708" y="4399"/>
                    <a:pt x="16730" y="4399"/>
                  </a:cubicBezTo>
                  <a:cubicBezTo>
                    <a:pt x="16753" y="4399"/>
                    <a:pt x="16771" y="4368"/>
                    <a:pt x="16771" y="4331"/>
                  </a:cubicBezTo>
                  <a:cubicBezTo>
                    <a:pt x="16771" y="4293"/>
                    <a:pt x="16753" y="4262"/>
                    <a:pt x="16730" y="4262"/>
                  </a:cubicBezTo>
                  <a:close/>
                  <a:moveTo>
                    <a:pt x="16938" y="4262"/>
                  </a:moveTo>
                  <a:cubicBezTo>
                    <a:pt x="16915" y="4262"/>
                    <a:pt x="16897" y="4293"/>
                    <a:pt x="16897" y="4331"/>
                  </a:cubicBezTo>
                  <a:cubicBezTo>
                    <a:pt x="16897" y="4368"/>
                    <a:pt x="16915" y="4399"/>
                    <a:pt x="16938" y="4399"/>
                  </a:cubicBezTo>
                  <a:cubicBezTo>
                    <a:pt x="16960" y="4399"/>
                    <a:pt x="16979" y="4368"/>
                    <a:pt x="16979" y="4331"/>
                  </a:cubicBezTo>
                  <a:cubicBezTo>
                    <a:pt x="16979" y="4293"/>
                    <a:pt x="16960" y="4262"/>
                    <a:pt x="16938" y="4262"/>
                  </a:cubicBezTo>
                  <a:close/>
                  <a:moveTo>
                    <a:pt x="17153" y="4262"/>
                  </a:moveTo>
                  <a:cubicBezTo>
                    <a:pt x="17130" y="4262"/>
                    <a:pt x="17111" y="4293"/>
                    <a:pt x="17111" y="4331"/>
                  </a:cubicBezTo>
                  <a:cubicBezTo>
                    <a:pt x="17111" y="4368"/>
                    <a:pt x="17130" y="4399"/>
                    <a:pt x="17153" y="4399"/>
                  </a:cubicBezTo>
                  <a:cubicBezTo>
                    <a:pt x="17175" y="4399"/>
                    <a:pt x="17194" y="4368"/>
                    <a:pt x="17194" y="4331"/>
                  </a:cubicBezTo>
                  <a:cubicBezTo>
                    <a:pt x="17194" y="4293"/>
                    <a:pt x="17175" y="4262"/>
                    <a:pt x="17153" y="4262"/>
                  </a:cubicBezTo>
                  <a:close/>
                  <a:moveTo>
                    <a:pt x="17360" y="4262"/>
                  </a:moveTo>
                  <a:cubicBezTo>
                    <a:pt x="17337" y="4262"/>
                    <a:pt x="17319" y="4293"/>
                    <a:pt x="17319" y="4331"/>
                  </a:cubicBezTo>
                  <a:cubicBezTo>
                    <a:pt x="17319" y="4368"/>
                    <a:pt x="17337" y="4399"/>
                    <a:pt x="17360" y="4399"/>
                  </a:cubicBezTo>
                  <a:cubicBezTo>
                    <a:pt x="17382" y="4399"/>
                    <a:pt x="17401" y="4368"/>
                    <a:pt x="17401" y="4331"/>
                  </a:cubicBezTo>
                  <a:cubicBezTo>
                    <a:pt x="17401" y="4293"/>
                    <a:pt x="17382" y="4262"/>
                    <a:pt x="17360" y="4262"/>
                  </a:cubicBezTo>
                  <a:close/>
                  <a:moveTo>
                    <a:pt x="17567" y="4262"/>
                  </a:moveTo>
                  <a:cubicBezTo>
                    <a:pt x="17544" y="4262"/>
                    <a:pt x="17526" y="4293"/>
                    <a:pt x="17526" y="4331"/>
                  </a:cubicBezTo>
                  <a:cubicBezTo>
                    <a:pt x="17526" y="4368"/>
                    <a:pt x="17544" y="4399"/>
                    <a:pt x="17567" y="4399"/>
                  </a:cubicBezTo>
                  <a:cubicBezTo>
                    <a:pt x="17590" y="4399"/>
                    <a:pt x="17608" y="4368"/>
                    <a:pt x="17608" y="4331"/>
                  </a:cubicBezTo>
                  <a:cubicBezTo>
                    <a:pt x="17608" y="4293"/>
                    <a:pt x="17590" y="4262"/>
                    <a:pt x="17567" y="4262"/>
                  </a:cubicBezTo>
                  <a:close/>
                  <a:moveTo>
                    <a:pt x="17782" y="4262"/>
                  </a:moveTo>
                  <a:cubicBezTo>
                    <a:pt x="17759" y="4262"/>
                    <a:pt x="17741" y="4293"/>
                    <a:pt x="17741" y="4331"/>
                  </a:cubicBezTo>
                  <a:cubicBezTo>
                    <a:pt x="17741" y="4368"/>
                    <a:pt x="17759" y="4399"/>
                    <a:pt x="17782" y="4399"/>
                  </a:cubicBezTo>
                  <a:cubicBezTo>
                    <a:pt x="17805" y="4399"/>
                    <a:pt x="17823" y="4368"/>
                    <a:pt x="17823" y="4331"/>
                  </a:cubicBezTo>
                  <a:cubicBezTo>
                    <a:pt x="17823" y="4293"/>
                    <a:pt x="17805" y="4262"/>
                    <a:pt x="17782" y="4262"/>
                  </a:cubicBezTo>
                  <a:close/>
                  <a:moveTo>
                    <a:pt x="17989" y="4262"/>
                  </a:moveTo>
                  <a:cubicBezTo>
                    <a:pt x="17967" y="4262"/>
                    <a:pt x="17948" y="4293"/>
                    <a:pt x="17948" y="4331"/>
                  </a:cubicBezTo>
                  <a:cubicBezTo>
                    <a:pt x="17948" y="4368"/>
                    <a:pt x="17967" y="4399"/>
                    <a:pt x="17989" y="4399"/>
                  </a:cubicBezTo>
                  <a:cubicBezTo>
                    <a:pt x="18012" y="4399"/>
                    <a:pt x="18030" y="4368"/>
                    <a:pt x="18030" y="4331"/>
                  </a:cubicBezTo>
                  <a:cubicBezTo>
                    <a:pt x="18030" y="4293"/>
                    <a:pt x="18012" y="4262"/>
                    <a:pt x="17989" y="4262"/>
                  </a:cubicBezTo>
                  <a:close/>
                  <a:moveTo>
                    <a:pt x="18197" y="4262"/>
                  </a:moveTo>
                  <a:cubicBezTo>
                    <a:pt x="18174" y="4262"/>
                    <a:pt x="18156" y="4293"/>
                    <a:pt x="18156" y="4331"/>
                  </a:cubicBezTo>
                  <a:cubicBezTo>
                    <a:pt x="18156" y="4368"/>
                    <a:pt x="18174" y="4399"/>
                    <a:pt x="18197" y="4399"/>
                  </a:cubicBezTo>
                  <a:cubicBezTo>
                    <a:pt x="18219" y="4399"/>
                    <a:pt x="18238" y="4368"/>
                    <a:pt x="18238" y="4331"/>
                  </a:cubicBezTo>
                  <a:cubicBezTo>
                    <a:pt x="18238" y="4293"/>
                    <a:pt x="18219" y="4262"/>
                    <a:pt x="18197" y="4262"/>
                  </a:cubicBezTo>
                  <a:close/>
                  <a:moveTo>
                    <a:pt x="18412" y="4262"/>
                  </a:moveTo>
                  <a:cubicBezTo>
                    <a:pt x="18389" y="4262"/>
                    <a:pt x="18370" y="4293"/>
                    <a:pt x="18370" y="4331"/>
                  </a:cubicBezTo>
                  <a:cubicBezTo>
                    <a:pt x="18370" y="4368"/>
                    <a:pt x="18389" y="4399"/>
                    <a:pt x="18412" y="4399"/>
                  </a:cubicBezTo>
                  <a:cubicBezTo>
                    <a:pt x="18434" y="4399"/>
                    <a:pt x="18453" y="4368"/>
                    <a:pt x="18453" y="4331"/>
                  </a:cubicBezTo>
                  <a:cubicBezTo>
                    <a:pt x="18453" y="4293"/>
                    <a:pt x="18434" y="4262"/>
                    <a:pt x="18412" y="4262"/>
                  </a:cubicBezTo>
                  <a:close/>
                  <a:moveTo>
                    <a:pt x="18619" y="4262"/>
                  </a:moveTo>
                  <a:cubicBezTo>
                    <a:pt x="18596" y="4262"/>
                    <a:pt x="18578" y="4293"/>
                    <a:pt x="18578" y="4331"/>
                  </a:cubicBezTo>
                  <a:cubicBezTo>
                    <a:pt x="18578" y="4368"/>
                    <a:pt x="18596" y="4399"/>
                    <a:pt x="18619" y="4399"/>
                  </a:cubicBezTo>
                  <a:cubicBezTo>
                    <a:pt x="18641" y="4399"/>
                    <a:pt x="18660" y="4368"/>
                    <a:pt x="18660" y="4331"/>
                  </a:cubicBezTo>
                  <a:cubicBezTo>
                    <a:pt x="18660" y="4293"/>
                    <a:pt x="18641" y="4262"/>
                    <a:pt x="18619" y="4262"/>
                  </a:cubicBezTo>
                  <a:close/>
                  <a:moveTo>
                    <a:pt x="18826" y="4262"/>
                  </a:moveTo>
                  <a:cubicBezTo>
                    <a:pt x="18803" y="4262"/>
                    <a:pt x="18785" y="4293"/>
                    <a:pt x="18785" y="4331"/>
                  </a:cubicBezTo>
                  <a:cubicBezTo>
                    <a:pt x="18785" y="4368"/>
                    <a:pt x="18803" y="4399"/>
                    <a:pt x="18826" y="4399"/>
                  </a:cubicBezTo>
                  <a:cubicBezTo>
                    <a:pt x="18849" y="4399"/>
                    <a:pt x="18867" y="4368"/>
                    <a:pt x="18867" y="4331"/>
                  </a:cubicBezTo>
                  <a:cubicBezTo>
                    <a:pt x="18867" y="4293"/>
                    <a:pt x="18849" y="4262"/>
                    <a:pt x="18826" y="4262"/>
                  </a:cubicBezTo>
                  <a:close/>
                  <a:moveTo>
                    <a:pt x="19041" y="4262"/>
                  </a:moveTo>
                  <a:cubicBezTo>
                    <a:pt x="19018" y="4262"/>
                    <a:pt x="19000" y="4293"/>
                    <a:pt x="19000" y="4331"/>
                  </a:cubicBezTo>
                  <a:cubicBezTo>
                    <a:pt x="19000" y="4368"/>
                    <a:pt x="19018" y="4399"/>
                    <a:pt x="19041" y="4399"/>
                  </a:cubicBezTo>
                  <a:cubicBezTo>
                    <a:pt x="19064" y="4399"/>
                    <a:pt x="19082" y="4368"/>
                    <a:pt x="19082" y="4331"/>
                  </a:cubicBezTo>
                  <a:cubicBezTo>
                    <a:pt x="19082" y="4293"/>
                    <a:pt x="19064" y="4262"/>
                    <a:pt x="19041" y="4262"/>
                  </a:cubicBezTo>
                  <a:close/>
                  <a:moveTo>
                    <a:pt x="19248" y="4262"/>
                  </a:moveTo>
                  <a:cubicBezTo>
                    <a:pt x="19226" y="4262"/>
                    <a:pt x="19207" y="4293"/>
                    <a:pt x="19207" y="4331"/>
                  </a:cubicBezTo>
                  <a:cubicBezTo>
                    <a:pt x="19207" y="4368"/>
                    <a:pt x="19226" y="4399"/>
                    <a:pt x="19248" y="4399"/>
                  </a:cubicBezTo>
                  <a:cubicBezTo>
                    <a:pt x="19271" y="4399"/>
                    <a:pt x="19289" y="4368"/>
                    <a:pt x="19289" y="4331"/>
                  </a:cubicBezTo>
                  <a:cubicBezTo>
                    <a:pt x="19289" y="4293"/>
                    <a:pt x="19271" y="4262"/>
                    <a:pt x="19248" y="4262"/>
                  </a:cubicBezTo>
                  <a:close/>
                  <a:moveTo>
                    <a:pt x="19456" y="4262"/>
                  </a:moveTo>
                  <a:cubicBezTo>
                    <a:pt x="19433" y="4262"/>
                    <a:pt x="19415" y="4293"/>
                    <a:pt x="19415" y="4331"/>
                  </a:cubicBezTo>
                  <a:cubicBezTo>
                    <a:pt x="19415" y="4368"/>
                    <a:pt x="19433" y="4399"/>
                    <a:pt x="19456" y="4399"/>
                  </a:cubicBezTo>
                  <a:cubicBezTo>
                    <a:pt x="19478" y="4399"/>
                    <a:pt x="19497" y="4368"/>
                    <a:pt x="19497" y="4331"/>
                  </a:cubicBezTo>
                  <a:cubicBezTo>
                    <a:pt x="19497" y="4293"/>
                    <a:pt x="19478" y="4262"/>
                    <a:pt x="19456" y="4262"/>
                  </a:cubicBezTo>
                  <a:close/>
                  <a:moveTo>
                    <a:pt x="19670" y="4262"/>
                  </a:moveTo>
                  <a:cubicBezTo>
                    <a:pt x="19648" y="4262"/>
                    <a:pt x="19629" y="4293"/>
                    <a:pt x="19629" y="4331"/>
                  </a:cubicBezTo>
                  <a:cubicBezTo>
                    <a:pt x="19629" y="4368"/>
                    <a:pt x="19648" y="4399"/>
                    <a:pt x="19670" y="4399"/>
                  </a:cubicBezTo>
                  <a:cubicBezTo>
                    <a:pt x="19693" y="4399"/>
                    <a:pt x="19712" y="4368"/>
                    <a:pt x="19712" y="4331"/>
                  </a:cubicBezTo>
                  <a:cubicBezTo>
                    <a:pt x="19712" y="4293"/>
                    <a:pt x="19693" y="4262"/>
                    <a:pt x="19670" y="4262"/>
                  </a:cubicBezTo>
                  <a:close/>
                  <a:moveTo>
                    <a:pt x="19878" y="4262"/>
                  </a:moveTo>
                  <a:cubicBezTo>
                    <a:pt x="19855" y="4262"/>
                    <a:pt x="19837" y="4293"/>
                    <a:pt x="19837" y="4331"/>
                  </a:cubicBezTo>
                  <a:cubicBezTo>
                    <a:pt x="19837" y="4368"/>
                    <a:pt x="19855" y="4399"/>
                    <a:pt x="19878" y="4399"/>
                  </a:cubicBezTo>
                  <a:cubicBezTo>
                    <a:pt x="19900" y="4399"/>
                    <a:pt x="19919" y="4368"/>
                    <a:pt x="19919" y="4331"/>
                  </a:cubicBezTo>
                  <a:cubicBezTo>
                    <a:pt x="19919" y="4293"/>
                    <a:pt x="19900" y="4262"/>
                    <a:pt x="19878" y="4262"/>
                  </a:cubicBezTo>
                  <a:close/>
                  <a:moveTo>
                    <a:pt x="20085" y="4262"/>
                  </a:moveTo>
                  <a:cubicBezTo>
                    <a:pt x="20062" y="4262"/>
                    <a:pt x="20044" y="4293"/>
                    <a:pt x="20044" y="4331"/>
                  </a:cubicBezTo>
                  <a:cubicBezTo>
                    <a:pt x="20044" y="4368"/>
                    <a:pt x="20062" y="4399"/>
                    <a:pt x="20085" y="4399"/>
                  </a:cubicBezTo>
                  <a:cubicBezTo>
                    <a:pt x="20108" y="4399"/>
                    <a:pt x="20126" y="4368"/>
                    <a:pt x="20126" y="4331"/>
                  </a:cubicBezTo>
                  <a:cubicBezTo>
                    <a:pt x="20126" y="4293"/>
                    <a:pt x="20108" y="4262"/>
                    <a:pt x="20085" y="4262"/>
                  </a:cubicBezTo>
                  <a:close/>
                  <a:moveTo>
                    <a:pt x="20300" y="4262"/>
                  </a:moveTo>
                  <a:cubicBezTo>
                    <a:pt x="20277" y="4262"/>
                    <a:pt x="20259" y="4293"/>
                    <a:pt x="20259" y="4331"/>
                  </a:cubicBezTo>
                  <a:cubicBezTo>
                    <a:pt x="20259" y="4368"/>
                    <a:pt x="20277" y="4399"/>
                    <a:pt x="20300" y="4399"/>
                  </a:cubicBezTo>
                  <a:cubicBezTo>
                    <a:pt x="20323" y="4399"/>
                    <a:pt x="20341" y="4368"/>
                    <a:pt x="20341" y="4331"/>
                  </a:cubicBezTo>
                  <a:cubicBezTo>
                    <a:pt x="20341" y="4293"/>
                    <a:pt x="20323" y="4262"/>
                    <a:pt x="20300" y="4262"/>
                  </a:cubicBezTo>
                  <a:close/>
                  <a:moveTo>
                    <a:pt x="20507" y="4262"/>
                  </a:moveTo>
                  <a:cubicBezTo>
                    <a:pt x="20485" y="4262"/>
                    <a:pt x="20466" y="4293"/>
                    <a:pt x="20466" y="4331"/>
                  </a:cubicBezTo>
                  <a:cubicBezTo>
                    <a:pt x="20466" y="4368"/>
                    <a:pt x="20485" y="4399"/>
                    <a:pt x="20507" y="4399"/>
                  </a:cubicBezTo>
                  <a:cubicBezTo>
                    <a:pt x="20530" y="4399"/>
                    <a:pt x="20548" y="4368"/>
                    <a:pt x="20548" y="4331"/>
                  </a:cubicBezTo>
                  <a:cubicBezTo>
                    <a:pt x="20548" y="4293"/>
                    <a:pt x="20530" y="4262"/>
                    <a:pt x="20507" y="4262"/>
                  </a:cubicBezTo>
                  <a:close/>
                  <a:moveTo>
                    <a:pt x="20715" y="4262"/>
                  </a:moveTo>
                  <a:cubicBezTo>
                    <a:pt x="20692" y="4262"/>
                    <a:pt x="20674" y="4293"/>
                    <a:pt x="20674" y="4331"/>
                  </a:cubicBezTo>
                  <a:cubicBezTo>
                    <a:pt x="20674" y="4368"/>
                    <a:pt x="20692" y="4399"/>
                    <a:pt x="20715" y="4399"/>
                  </a:cubicBezTo>
                  <a:cubicBezTo>
                    <a:pt x="20737" y="4399"/>
                    <a:pt x="20756" y="4368"/>
                    <a:pt x="20756" y="4331"/>
                  </a:cubicBezTo>
                  <a:cubicBezTo>
                    <a:pt x="20756" y="4293"/>
                    <a:pt x="20737" y="4262"/>
                    <a:pt x="20715" y="4262"/>
                  </a:cubicBezTo>
                  <a:close/>
                  <a:moveTo>
                    <a:pt x="20929" y="4262"/>
                  </a:moveTo>
                  <a:cubicBezTo>
                    <a:pt x="20907" y="4262"/>
                    <a:pt x="20888" y="4293"/>
                    <a:pt x="20888" y="4331"/>
                  </a:cubicBezTo>
                  <a:cubicBezTo>
                    <a:pt x="20888" y="4368"/>
                    <a:pt x="20907" y="4399"/>
                    <a:pt x="20929" y="4399"/>
                  </a:cubicBezTo>
                  <a:cubicBezTo>
                    <a:pt x="20952" y="4399"/>
                    <a:pt x="20970" y="4368"/>
                    <a:pt x="20971" y="4331"/>
                  </a:cubicBezTo>
                  <a:cubicBezTo>
                    <a:pt x="20971" y="4293"/>
                    <a:pt x="20952" y="4262"/>
                    <a:pt x="20929" y="4262"/>
                  </a:cubicBezTo>
                  <a:close/>
                  <a:moveTo>
                    <a:pt x="21137" y="4262"/>
                  </a:moveTo>
                  <a:cubicBezTo>
                    <a:pt x="21114" y="4262"/>
                    <a:pt x="21096" y="4293"/>
                    <a:pt x="21096" y="4331"/>
                  </a:cubicBezTo>
                  <a:cubicBezTo>
                    <a:pt x="21096" y="4338"/>
                    <a:pt x="21097" y="4346"/>
                    <a:pt x="21098" y="4353"/>
                  </a:cubicBezTo>
                  <a:cubicBezTo>
                    <a:pt x="21101" y="4350"/>
                    <a:pt x="21105" y="4349"/>
                    <a:pt x="21109" y="4349"/>
                  </a:cubicBezTo>
                  <a:cubicBezTo>
                    <a:pt x="21130" y="4349"/>
                    <a:pt x="21150" y="4358"/>
                    <a:pt x="21169" y="4372"/>
                  </a:cubicBezTo>
                  <a:cubicBezTo>
                    <a:pt x="21174" y="4360"/>
                    <a:pt x="21178" y="4346"/>
                    <a:pt x="21178" y="4331"/>
                  </a:cubicBezTo>
                  <a:cubicBezTo>
                    <a:pt x="21178" y="4293"/>
                    <a:pt x="21159" y="4262"/>
                    <a:pt x="21137" y="4262"/>
                  </a:cubicBezTo>
                  <a:close/>
                  <a:moveTo>
                    <a:pt x="21344" y="4262"/>
                  </a:moveTo>
                  <a:cubicBezTo>
                    <a:pt x="21321" y="4262"/>
                    <a:pt x="21303" y="4293"/>
                    <a:pt x="21303" y="4331"/>
                  </a:cubicBezTo>
                  <a:cubicBezTo>
                    <a:pt x="21303" y="4368"/>
                    <a:pt x="21321" y="4399"/>
                    <a:pt x="21344" y="4399"/>
                  </a:cubicBezTo>
                  <a:cubicBezTo>
                    <a:pt x="21367" y="4399"/>
                    <a:pt x="21385" y="4368"/>
                    <a:pt x="21385" y="4331"/>
                  </a:cubicBezTo>
                  <a:cubicBezTo>
                    <a:pt x="21385" y="4293"/>
                    <a:pt x="21367" y="4262"/>
                    <a:pt x="21344" y="4262"/>
                  </a:cubicBezTo>
                  <a:close/>
                  <a:moveTo>
                    <a:pt x="21559" y="4262"/>
                  </a:moveTo>
                  <a:cubicBezTo>
                    <a:pt x="21536" y="4262"/>
                    <a:pt x="21518" y="4293"/>
                    <a:pt x="21518" y="4331"/>
                  </a:cubicBezTo>
                  <a:cubicBezTo>
                    <a:pt x="21518" y="4368"/>
                    <a:pt x="21536" y="4399"/>
                    <a:pt x="21559" y="4399"/>
                  </a:cubicBezTo>
                  <a:cubicBezTo>
                    <a:pt x="21582" y="4399"/>
                    <a:pt x="21600" y="4368"/>
                    <a:pt x="21600" y="4331"/>
                  </a:cubicBezTo>
                  <a:cubicBezTo>
                    <a:pt x="21600" y="4293"/>
                    <a:pt x="21582" y="4262"/>
                    <a:pt x="21559" y="4262"/>
                  </a:cubicBezTo>
                  <a:close/>
                  <a:moveTo>
                    <a:pt x="10883" y="4288"/>
                  </a:moveTo>
                  <a:cubicBezTo>
                    <a:pt x="10883" y="4289"/>
                    <a:pt x="10882" y="4289"/>
                    <a:pt x="10882" y="4290"/>
                  </a:cubicBezTo>
                  <a:cubicBezTo>
                    <a:pt x="10882" y="4294"/>
                    <a:pt x="10861" y="4388"/>
                    <a:pt x="10861" y="4388"/>
                  </a:cubicBezTo>
                  <a:cubicBezTo>
                    <a:pt x="10859" y="4388"/>
                    <a:pt x="10857" y="4391"/>
                    <a:pt x="10855" y="4395"/>
                  </a:cubicBezTo>
                  <a:cubicBezTo>
                    <a:pt x="10875" y="4391"/>
                    <a:pt x="10890" y="4362"/>
                    <a:pt x="10890" y="4327"/>
                  </a:cubicBezTo>
                  <a:cubicBezTo>
                    <a:pt x="10890" y="4313"/>
                    <a:pt x="10888" y="4299"/>
                    <a:pt x="10883" y="4288"/>
                  </a:cubicBezTo>
                  <a:close/>
                  <a:moveTo>
                    <a:pt x="12773" y="4288"/>
                  </a:moveTo>
                  <a:cubicBezTo>
                    <a:pt x="12764" y="4340"/>
                    <a:pt x="12733" y="4342"/>
                    <a:pt x="12697" y="4337"/>
                  </a:cubicBezTo>
                  <a:cubicBezTo>
                    <a:pt x="12702" y="4367"/>
                    <a:pt x="12718" y="4390"/>
                    <a:pt x="12737" y="4390"/>
                  </a:cubicBezTo>
                  <a:cubicBezTo>
                    <a:pt x="12760" y="4390"/>
                    <a:pt x="12778" y="4360"/>
                    <a:pt x="12778" y="4322"/>
                  </a:cubicBezTo>
                  <a:cubicBezTo>
                    <a:pt x="12778" y="4309"/>
                    <a:pt x="12776" y="4298"/>
                    <a:pt x="12773" y="4288"/>
                  </a:cubicBezTo>
                  <a:close/>
                  <a:moveTo>
                    <a:pt x="8743" y="4313"/>
                  </a:moveTo>
                  <a:cubicBezTo>
                    <a:pt x="8729" y="4313"/>
                    <a:pt x="8724" y="4344"/>
                    <a:pt x="8713" y="4356"/>
                  </a:cubicBezTo>
                  <a:cubicBezTo>
                    <a:pt x="8719" y="4383"/>
                    <a:pt x="8734" y="4402"/>
                    <a:pt x="8752" y="4402"/>
                  </a:cubicBezTo>
                  <a:cubicBezTo>
                    <a:pt x="8760" y="4402"/>
                    <a:pt x="8767" y="4398"/>
                    <a:pt x="8774" y="4392"/>
                  </a:cubicBezTo>
                  <a:cubicBezTo>
                    <a:pt x="8773" y="4387"/>
                    <a:pt x="8773" y="4382"/>
                    <a:pt x="8773" y="4377"/>
                  </a:cubicBezTo>
                  <a:cubicBezTo>
                    <a:pt x="8771" y="4352"/>
                    <a:pt x="8762" y="4339"/>
                    <a:pt x="8760" y="4313"/>
                  </a:cubicBezTo>
                  <a:lnTo>
                    <a:pt x="8743" y="4313"/>
                  </a:lnTo>
                  <a:close/>
                  <a:moveTo>
                    <a:pt x="5643" y="4326"/>
                  </a:moveTo>
                  <a:cubicBezTo>
                    <a:pt x="5639" y="4335"/>
                    <a:pt x="5635" y="4343"/>
                    <a:pt x="5632" y="4349"/>
                  </a:cubicBezTo>
                  <a:cubicBezTo>
                    <a:pt x="5619" y="4374"/>
                    <a:pt x="5589" y="4350"/>
                    <a:pt x="5581" y="4389"/>
                  </a:cubicBezTo>
                  <a:cubicBezTo>
                    <a:pt x="5587" y="4395"/>
                    <a:pt x="5595" y="4399"/>
                    <a:pt x="5602" y="4399"/>
                  </a:cubicBezTo>
                  <a:cubicBezTo>
                    <a:pt x="5625" y="4399"/>
                    <a:pt x="5643" y="4368"/>
                    <a:pt x="5643" y="4331"/>
                  </a:cubicBezTo>
                  <a:cubicBezTo>
                    <a:pt x="5643" y="4329"/>
                    <a:pt x="5643" y="4328"/>
                    <a:pt x="5643" y="4326"/>
                  </a:cubicBezTo>
                  <a:close/>
                  <a:moveTo>
                    <a:pt x="110" y="4352"/>
                  </a:moveTo>
                  <a:cubicBezTo>
                    <a:pt x="109" y="4353"/>
                    <a:pt x="108" y="4354"/>
                    <a:pt x="107" y="4355"/>
                  </a:cubicBezTo>
                  <a:cubicBezTo>
                    <a:pt x="114" y="4377"/>
                    <a:pt x="128" y="4393"/>
                    <a:pt x="144" y="4393"/>
                  </a:cubicBezTo>
                  <a:cubicBezTo>
                    <a:pt x="146" y="4393"/>
                    <a:pt x="148" y="4393"/>
                    <a:pt x="150" y="4393"/>
                  </a:cubicBezTo>
                  <a:cubicBezTo>
                    <a:pt x="149" y="4381"/>
                    <a:pt x="148" y="4368"/>
                    <a:pt x="148" y="4352"/>
                  </a:cubicBezTo>
                  <a:lnTo>
                    <a:pt x="110" y="4352"/>
                  </a:lnTo>
                  <a:close/>
                  <a:moveTo>
                    <a:pt x="9212" y="4352"/>
                  </a:moveTo>
                  <a:cubicBezTo>
                    <a:pt x="9196" y="4355"/>
                    <a:pt x="9183" y="4372"/>
                    <a:pt x="9166" y="4372"/>
                  </a:cubicBezTo>
                  <a:cubicBezTo>
                    <a:pt x="9153" y="4372"/>
                    <a:pt x="9142" y="4371"/>
                    <a:pt x="9135" y="4359"/>
                  </a:cubicBezTo>
                  <a:cubicBezTo>
                    <a:pt x="9142" y="4384"/>
                    <a:pt x="9156" y="4401"/>
                    <a:pt x="9173" y="4401"/>
                  </a:cubicBezTo>
                  <a:cubicBezTo>
                    <a:pt x="9188" y="4401"/>
                    <a:pt x="9201" y="4389"/>
                    <a:pt x="9208" y="4369"/>
                  </a:cubicBezTo>
                  <a:cubicBezTo>
                    <a:pt x="9208" y="4369"/>
                    <a:pt x="9208" y="4368"/>
                    <a:pt x="9208" y="4368"/>
                  </a:cubicBezTo>
                  <a:cubicBezTo>
                    <a:pt x="9210" y="4363"/>
                    <a:pt x="9211" y="4358"/>
                    <a:pt x="9212" y="4352"/>
                  </a:cubicBezTo>
                  <a:close/>
                  <a:moveTo>
                    <a:pt x="8952" y="4377"/>
                  </a:moveTo>
                  <a:cubicBezTo>
                    <a:pt x="8952" y="4383"/>
                    <a:pt x="8951" y="4389"/>
                    <a:pt x="8951" y="4396"/>
                  </a:cubicBezTo>
                  <a:cubicBezTo>
                    <a:pt x="8954" y="4397"/>
                    <a:pt x="8958" y="4398"/>
                    <a:pt x="8961" y="4398"/>
                  </a:cubicBezTo>
                  <a:cubicBezTo>
                    <a:pt x="8971" y="4398"/>
                    <a:pt x="8980" y="4392"/>
                    <a:pt x="8987" y="4383"/>
                  </a:cubicBezTo>
                  <a:cubicBezTo>
                    <a:pt x="8977" y="4380"/>
                    <a:pt x="8966" y="4377"/>
                    <a:pt x="8952" y="4377"/>
                  </a:cubicBezTo>
                  <a:close/>
                  <a:moveTo>
                    <a:pt x="6019" y="4390"/>
                  </a:moveTo>
                  <a:cubicBezTo>
                    <a:pt x="6016" y="4392"/>
                    <a:pt x="6013" y="4393"/>
                    <a:pt x="6011" y="4394"/>
                  </a:cubicBezTo>
                  <a:cubicBezTo>
                    <a:pt x="6014" y="4395"/>
                    <a:pt x="6016" y="4396"/>
                    <a:pt x="6019" y="4397"/>
                  </a:cubicBezTo>
                  <a:lnTo>
                    <a:pt x="6019" y="4390"/>
                  </a:lnTo>
                  <a:close/>
                  <a:moveTo>
                    <a:pt x="41" y="4429"/>
                  </a:moveTo>
                  <a:cubicBezTo>
                    <a:pt x="38" y="4429"/>
                    <a:pt x="35" y="4429"/>
                    <a:pt x="31" y="4431"/>
                  </a:cubicBezTo>
                  <a:cubicBezTo>
                    <a:pt x="26" y="4436"/>
                    <a:pt x="20" y="4441"/>
                    <a:pt x="14" y="4446"/>
                  </a:cubicBezTo>
                  <a:cubicBezTo>
                    <a:pt x="6" y="4459"/>
                    <a:pt x="0" y="4477"/>
                    <a:pt x="0" y="4497"/>
                  </a:cubicBezTo>
                  <a:cubicBezTo>
                    <a:pt x="0" y="4535"/>
                    <a:pt x="18" y="4565"/>
                    <a:pt x="41" y="4565"/>
                  </a:cubicBezTo>
                  <a:cubicBezTo>
                    <a:pt x="64" y="4565"/>
                    <a:pt x="82" y="4535"/>
                    <a:pt x="82" y="4497"/>
                  </a:cubicBezTo>
                  <a:cubicBezTo>
                    <a:pt x="82" y="4459"/>
                    <a:pt x="64" y="4429"/>
                    <a:pt x="41" y="4429"/>
                  </a:cubicBezTo>
                  <a:close/>
                  <a:moveTo>
                    <a:pt x="463" y="4429"/>
                  </a:moveTo>
                  <a:cubicBezTo>
                    <a:pt x="441" y="4429"/>
                    <a:pt x="422" y="4459"/>
                    <a:pt x="422" y="4497"/>
                  </a:cubicBezTo>
                  <a:cubicBezTo>
                    <a:pt x="422" y="4535"/>
                    <a:pt x="441" y="4565"/>
                    <a:pt x="463" y="4565"/>
                  </a:cubicBezTo>
                  <a:cubicBezTo>
                    <a:pt x="486" y="4565"/>
                    <a:pt x="504" y="4535"/>
                    <a:pt x="504" y="4497"/>
                  </a:cubicBezTo>
                  <a:cubicBezTo>
                    <a:pt x="504" y="4459"/>
                    <a:pt x="486" y="4429"/>
                    <a:pt x="463" y="4429"/>
                  </a:cubicBezTo>
                  <a:close/>
                  <a:moveTo>
                    <a:pt x="671" y="4429"/>
                  </a:moveTo>
                  <a:cubicBezTo>
                    <a:pt x="648" y="4429"/>
                    <a:pt x="629" y="4459"/>
                    <a:pt x="629" y="4497"/>
                  </a:cubicBezTo>
                  <a:cubicBezTo>
                    <a:pt x="629" y="4535"/>
                    <a:pt x="648" y="4565"/>
                    <a:pt x="671" y="4565"/>
                  </a:cubicBezTo>
                  <a:cubicBezTo>
                    <a:pt x="693" y="4565"/>
                    <a:pt x="712" y="4535"/>
                    <a:pt x="712" y="4497"/>
                  </a:cubicBezTo>
                  <a:cubicBezTo>
                    <a:pt x="712" y="4459"/>
                    <a:pt x="693" y="4429"/>
                    <a:pt x="671" y="4429"/>
                  </a:cubicBezTo>
                  <a:close/>
                  <a:moveTo>
                    <a:pt x="878" y="4429"/>
                  </a:moveTo>
                  <a:cubicBezTo>
                    <a:pt x="855" y="4429"/>
                    <a:pt x="837" y="4459"/>
                    <a:pt x="837" y="4497"/>
                  </a:cubicBezTo>
                  <a:cubicBezTo>
                    <a:pt x="837" y="4535"/>
                    <a:pt x="855" y="4565"/>
                    <a:pt x="878" y="4565"/>
                  </a:cubicBezTo>
                  <a:cubicBezTo>
                    <a:pt x="900" y="4565"/>
                    <a:pt x="919" y="4535"/>
                    <a:pt x="919" y="4497"/>
                  </a:cubicBezTo>
                  <a:cubicBezTo>
                    <a:pt x="919" y="4459"/>
                    <a:pt x="900" y="4429"/>
                    <a:pt x="878" y="4429"/>
                  </a:cubicBezTo>
                  <a:close/>
                  <a:moveTo>
                    <a:pt x="1093" y="4429"/>
                  </a:moveTo>
                  <a:cubicBezTo>
                    <a:pt x="1070" y="4429"/>
                    <a:pt x="1052" y="4459"/>
                    <a:pt x="1052" y="4497"/>
                  </a:cubicBezTo>
                  <a:cubicBezTo>
                    <a:pt x="1052" y="4535"/>
                    <a:pt x="1070" y="4565"/>
                    <a:pt x="1093" y="4565"/>
                  </a:cubicBezTo>
                  <a:cubicBezTo>
                    <a:pt x="1115" y="4565"/>
                    <a:pt x="1134" y="4535"/>
                    <a:pt x="1134" y="4497"/>
                  </a:cubicBezTo>
                  <a:cubicBezTo>
                    <a:pt x="1134" y="4459"/>
                    <a:pt x="1115" y="4429"/>
                    <a:pt x="1093" y="4429"/>
                  </a:cubicBezTo>
                  <a:close/>
                  <a:moveTo>
                    <a:pt x="1300" y="4429"/>
                  </a:moveTo>
                  <a:cubicBezTo>
                    <a:pt x="1277" y="4429"/>
                    <a:pt x="1259" y="4459"/>
                    <a:pt x="1259" y="4497"/>
                  </a:cubicBezTo>
                  <a:cubicBezTo>
                    <a:pt x="1259" y="4535"/>
                    <a:pt x="1277" y="4565"/>
                    <a:pt x="1300" y="4565"/>
                  </a:cubicBezTo>
                  <a:cubicBezTo>
                    <a:pt x="1323" y="4565"/>
                    <a:pt x="1341" y="4535"/>
                    <a:pt x="1341" y="4497"/>
                  </a:cubicBezTo>
                  <a:cubicBezTo>
                    <a:pt x="1341" y="4459"/>
                    <a:pt x="1323" y="4429"/>
                    <a:pt x="1300" y="4429"/>
                  </a:cubicBezTo>
                  <a:close/>
                  <a:moveTo>
                    <a:pt x="1507" y="4429"/>
                  </a:moveTo>
                  <a:cubicBezTo>
                    <a:pt x="1485" y="4429"/>
                    <a:pt x="1466" y="4459"/>
                    <a:pt x="1466" y="4497"/>
                  </a:cubicBezTo>
                  <a:cubicBezTo>
                    <a:pt x="1466" y="4535"/>
                    <a:pt x="1485" y="4565"/>
                    <a:pt x="1507" y="4565"/>
                  </a:cubicBezTo>
                  <a:cubicBezTo>
                    <a:pt x="1530" y="4565"/>
                    <a:pt x="1548" y="4535"/>
                    <a:pt x="1548" y="4497"/>
                  </a:cubicBezTo>
                  <a:cubicBezTo>
                    <a:pt x="1548" y="4459"/>
                    <a:pt x="1530" y="4429"/>
                    <a:pt x="1507" y="4429"/>
                  </a:cubicBezTo>
                  <a:close/>
                  <a:moveTo>
                    <a:pt x="1722" y="4429"/>
                  </a:moveTo>
                  <a:cubicBezTo>
                    <a:pt x="1700" y="4429"/>
                    <a:pt x="1681" y="4459"/>
                    <a:pt x="1681" y="4497"/>
                  </a:cubicBezTo>
                  <a:cubicBezTo>
                    <a:pt x="1681" y="4535"/>
                    <a:pt x="1700" y="4565"/>
                    <a:pt x="1722" y="4565"/>
                  </a:cubicBezTo>
                  <a:cubicBezTo>
                    <a:pt x="1745" y="4565"/>
                    <a:pt x="1763" y="4535"/>
                    <a:pt x="1763" y="4497"/>
                  </a:cubicBezTo>
                  <a:cubicBezTo>
                    <a:pt x="1763" y="4459"/>
                    <a:pt x="1745" y="4429"/>
                    <a:pt x="1722" y="4429"/>
                  </a:cubicBezTo>
                  <a:close/>
                  <a:moveTo>
                    <a:pt x="1930" y="4429"/>
                  </a:moveTo>
                  <a:cubicBezTo>
                    <a:pt x="1907" y="4429"/>
                    <a:pt x="1888" y="4459"/>
                    <a:pt x="1888" y="4497"/>
                  </a:cubicBezTo>
                  <a:cubicBezTo>
                    <a:pt x="1888" y="4535"/>
                    <a:pt x="1907" y="4565"/>
                    <a:pt x="1930" y="4565"/>
                  </a:cubicBezTo>
                  <a:cubicBezTo>
                    <a:pt x="1952" y="4565"/>
                    <a:pt x="1971" y="4535"/>
                    <a:pt x="1971" y="4497"/>
                  </a:cubicBezTo>
                  <a:cubicBezTo>
                    <a:pt x="1971" y="4459"/>
                    <a:pt x="1952" y="4429"/>
                    <a:pt x="1930" y="4429"/>
                  </a:cubicBezTo>
                  <a:close/>
                  <a:moveTo>
                    <a:pt x="2137" y="4429"/>
                  </a:moveTo>
                  <a:cubicBezTo>
                    <a:pt x="2114" y="4429"/>
                    <a:pt x="2096" y="4459"/>
                    <a:pt x="2096" y="4497"/>
                  </a:cubicBezTo>
                  <a:cubicBezTo>
                    <a:pt x="2096" y="4535"/>
                    <a:pt x="2114" y="4565"/>
                    <a:pt x="2137" y="4565"/>
                  </a:cubicBezTo>
                  <a:cubicBezTo>
                    <a:pt x="2159" y="4565"/>
                    <a:pt x="2178" y="4535"/>
                    <a:pt x="2178" y="4497"/>
                  </a:cubicBezTo>
                  <a:cubicBezTo>
                    <a:pt x="2178" y="4459"/>
                    <a:pt x="2159" y="4429"/>
                    <a:pt x="2137" y="4429"/>
                  </a:cubicBezTo>
                  <a:close/>
                  <a:moveTo>
                    <a:pt x="2352" y="4429"/>
                  </a:moveTo>
                  <a:cubicBezTo>
                    <a:pt x="2329" y="4429"/>
                    <a:pt x="2311" y="4459"/>
                    <a:pt x="2311" y="4497"/>
                  </a:cubicBezTo>
                  <a:cubicBezTo>
                    <a:pt x="2311" y="4535"/>
                    <a:pt x="2329" y="4565"/>
                    <a:pt x="2352" y="4565"/>
                  </a:cubicBezTo>
                  <a:cubicBezTo>
                    <a:pt x="2374" y="4565"/>
                    <a:pt x="2393" y="4535"/>
                    <a:pt x="2393" y="4497"/>
                  </a:cubicBezTo>
                  <a:cubicBezTo>
                    <a:pt x="2393" y="4459"/>
                    <a:pt x="2374" y="4429"/>
                    <a:pt x="2352" y="4429"/>
                  </a:cubicBezTo>
                  <a:close/>
                  <a:moveTo>
                    <a:pt x="2559" y="4429"/>
                  </a:moveTo>
                  <a:cubicBezTo>
                    <a:pt x="2536" y="4429"/>
                    <a:pt x="2518" y="4459"/>
                    <a:pt x="2518" y="4497"/>
                  </a:cubicBezTo>
                  <a:cubicBezTo>
                    <a:pt x="2518" y="4535"/>
                    <a:pt x="2536" y="4565"/>
                    <a:pt x="2559" y="4565"/>
                  </a:cubicBezTo>
                  <a:cubicBezTo>
                    <a:pt x="2582" y="4565"/>
                    <a:pt x="2600" y="4535"/>
                    <a:pt x="2600" y="4497"/>
                  </a:cubicBezTo>
                  <a:cubicBezTo>
                    <a:pt x="2600" y="4459"/>
                    <a:pt x="2582" y="4429"/>
                    <a:pt x="2559" y="4429"/>
                  </a:cubicBezTo>
                  <a:close/>
                  <a:moveTo>
                    <a:pt x="2766" y="4429"/>
                  </a:moveTo>
                  <a:cubicBezTo>
                    <a:pt x="2744" y="4429"/>
                    <a:pt x="2725" y="4459"/>
                    <a:pt x="2725" y="4497"/>
                  </a:cubicBezTo>
                  <a:cubicBezTo>
                    <a:pt x="2725" y="4535"/>
                    <a:pt x="2744" y="4565"/>
                    <a:pt x="2766" y="4565"/>
                  </a:cubicBezTo>
                  <a:cubicBezTo>
                    <a:pt x="2789" y="4565"/>
                    <a:pt x="2807" y="4535"/>
                    <a:pt x="2807" y="4497"/>
                  </a:cubicBezTo>
                  <a:cubicBezTo>
                    <a:pt x="2807" y="4459"/>
                    <a:pt x="2789" y="4429"/>
                    <a:pt x="2766" y="4429"/>
                  </a:cubicBezTo>
                  <a:close/>
                  <a:moveTo>
                    <a:pt x="2981" y="4429"/>
                  </a:moveTo>
                  <a:cubicBezTo>
                    <a:pt x="2959" y="4429"/>
                    <a:pt x="2940" y="4459"/>
                    <a:pt x="2940" y="4497"/>
                  </a:cubicBezTo>
                  <a:cubicBezTo>
                    <a:pt x="2940" y="4535"/>
                    <a:pt x="2959" y="4565"/>
                    <a:pt x="2981" y="4565"/>
                  </a:cubicBezTo>
                  <a:cubicBezTo>
                    <a:pt x="3004" y="4565"/>
                    <a:pt x="3022" y="4535"/>
                    <a:pt x="3022" y="4497"/>
                  </a:cubicBezTo>
                  <a:cubicBezTo>
                    <a:pt x="3022" y="4459"/>
                    <a:pt x="3004" y="4429"/>
                    <a:pt x="2981" y="4429"/>
                  </a:cubicBezTo>
                  <a:close/>
                  <a:moveTo>
                    <a:pt x="3188" y="4429"/>
                  </a:moveTo>
                  <a:cubicBezTo>
                    <a:pt x="3166" y="4429"/>
                    <a:pt x="3147" y="4459"/>
                    <a:pt x="3147" y="4497"/>
                  </a:cubicBezTo>
                  <a:cubicBezTo>
                    <a:pt x="3147" y="4535"/>
                    <a:pt x="3166" y="4565"/>
                    <a:pt x="3188" y="4565"/>
                  </a:cubicBezTo>
                  <a:cubicBezTo>
                    <a:pt x="3211" y="4565"/>
                    <a:pt x="3230" y="4535"/>
                    <a:pt x="3230" y="4497"/>
                  </a:cubicBezTo>
                  <a:cubicBezTo>
                    <a:pt x="3230" y="4459"/>
                    <a:pt x="3211" y="4429"/>
                    <a:pt x="3188" y="4429"/>
                  </a:cubicBezTo>
                  <a:close/>
                  <a:moveTo>
                    <a:pt x="3396" y="4429"/>
                  </a:moveTo>
                  <a:cubicBezTo>
                    <a:pt x="3373" y="4429"/>
                    <a:pt x="3355" y="4459"/>
                    <a:pt x="3355" y="4497"/>
                  </a:cubicBezTo>
                  <a:cubicBezTo>
                    <a:pt x="3355" y="4535"/>
                    <a:pt x="3373" y="4565"/>
                    <a:pt x="3396" y="4565"/>
                  </a:cubicBezTo>
                  <a:cubicBezTo>
                    <a:pt x="3418" y="4565"/>
                    <a:pt x="3437" y="4535"/>
                    <a:pt x="3437" y="4497"/>
                  </a:cubicBezTo>
                  <a:cubicBezTo>
                    <a:pt x="3437" y="4459"/>
                    <a:pt x="3418" y="4429"/>
                    <a:pt x="3396" y="4429"/>
                  </a:cubicBezTo>
                  <a:close/>
                  <a:moveTo>
                    <a:pt x="3611" y="4429"/>
                  </a:moveTo>
                  <a:cubicBezTo>
                    <a:pt x="3588" y="4429"/>
                    <a:pt x="3570" y="4459"/>
                    <a:pt x="3570" y="4497"/>
                  </a:cubicBezTo>
                  <a:cubicBezTo>
                    <a:pt x="3570" y="4535"/>
                    <a:pt x="3588" y="4565"/>
                    <a:pt x="3611" y="4565"/>
                  </a:cubicBezTo>
                  <a:cubicBezTo>
                    <a:pt x="3633" y="4565"/>
                    <a:pt x="3652" y="4535"/>
                    <a:pt x="3652" y="4497"/>
                  </a:cubicBezTo>
                  <a:cubicBezTo>
                    <a:pt x="3652" y="4459"/>
                    <a:pt x="3633" y="4429"/>
                    <a:pt x="3611" y="4429"/>
                  </a:cubicBezTo>
                  <a:close/>
                  <a:moveTo>
                    <a:pt x="3818" y="4429"/>
                  </a:moveTo>
                  <a:cubicBezTo>
                    <a:pt x="3795" y="4429"/>
                    <a:pt x="3777" y="4459"/>
                    <a:pt x="3777" y="4497"/>
                  </a:cubicBezTo>
                  <a:cubicBezTo>
                    <a:pt x="3777" y="4535"/>
                    <a:pt x="3795" y="4565"/>
                    <a:pt x="3818" y="4565"/>
                  </a:cubicBezTo>
                  <a:cubicBezTo>
                    <a:pt x="3841" y="4565"/>
                    <a:pt x="3859" y="4535"/>
                    <a:pt x="3859" y="4497"/>
                  </a:cubicBezTo>
                  <a:cubicBezTo>
                    <a:pt x="3859" y="4459"/>
                    <a:pt x="3841" y="4429"/>
                    <a:pt x="3818" y="4429"/>
                  </a:cubicBezTo>
                  <a:close/>
                  <a:moveTo>
                    <a:pt x="4033" y="4429"/>
                  </a:moveTo>
                  <a:cubicBezTo>
                    <a:pt x="4010" y="4429"/>
                    <a:pt x="3992" y="4459"/>
                    <a:pt x="3992" y="4497"/>
                  </a:cubicBezTo>
                  <a:cubicBezTo>
                    <a:pt x="3992" y="4535"/>
                    <a:pt x="4010" y="4565"/>
                    <a:pt x="4033" y="4565"/>
                  </a:cubicBezTo>
                  <a:cubicBezTo>
                    <a:pt x="4056" y="4565"/>
                    <a:pt x="4074" y="4535"/>
                    <a:pt x="4074" y="4497"/>
                  </a:cubicBezTo>
                  <a:cubicBezTo>
                    <a:pt x="4074" y="4459"/>
                    <a:pt x="4056" y="4429"/>
                    <a:pt x="4033" y="4429"/>
                  </a:cubicBezTo>
                  <a:close/>
                  <a:moveTo>
                    <a:pt x="4240" y="4429"/>
                  </a:moveTo>
                  <a:cubicBezTo>
                    <a:pt x="4218" y="4429"/>
                    <a:pt x="4199" y="4459"/>
                    <a:pt x="4199" y="4497"/>
                  </a:cubicBezTo>
                  <a:cubicBezTo>
                    <a:pt x="4199" y="4535"/>
                    <a:pt x="4218" y="4565"/>
                    <a:pt x="4240" y="4565"/>
                  </a:cubicBezTo>
                  <a:cubicBezTo>
                    <a:pt x="4263" y="4565"/>
                    <a:pt x="4281" y="4535"/>
                    <a:pt x="4281" y="4497"/>
                  </a:cubicBezTo>
                  <a:cubicBezTo>
                    <a:pt x="4281" y="4459"/>
                    <a:pt x="4263" y="4429"/>
                    <a:pt x="4240" y="4429"/>
                  </a:cubicBezTo>
                  <a:close/>
                  <a:moveTo>
                    <a:pt x="4447" y="4429"/>
                  </a:moveTo>
                  <a:cubicBezTo>
                    <a:pt x="4425" y="4429"/>
                    <a:pt x="4406" y="4459"/>
                    <a:pt x="4406" y="4497"/>
                  </a:cubicBezTo>
                  <a:cubicBezTo>
                    <a:pt x="4406" y="4535"/>
                    <a:pt x="4425" y="4565"/>
                    <a:pt x="4447" y="4565"/>
                  </a:cubicBezTo>
                  <a:cubicBezTo>
                    <a:pt x="4470" y="4565"/>
                    <a:pt x="4489" y="4535"/>
                    <a:pt x="4489" y="4497"/>
                  </a:cubicBezTo>
                  <a:cubicBezTo>
                    <a:pt x="4489" y="4459"/>
                    <a:pt x="4470" y="4429"/>
                    <a:pt x="4447" y="4429"/>
                  </a:cubicBezTo>
                  <a:close/>
                  <a:moveTo>
                    <a:pt x="4662" y="4429"/>
                  </a:moveTo>
                  <a:cubicBezTo>
                    <a:pt x="4640" y="4429"/>
                    <a:pt x="4621" y="4459"/>
                    <a:pt x="4621" y="4497"/>
                  </a:cubicBezTo>
                  <a:cubicBezTo>
                    <a:pt x="4621" y="4535"/>
                    <a:pt x="4640" y="4565"/>
                    <a:pt x="4662" y="4565"/>
                  </a:cubicBezTo>
                  <a:cubicBezTo>
                    <a:pt x="4672" y="4565"/>
                    <a:pt x="4681" y="4559"/>
                    <a:pt x="4688" y="4550"/>
                  </a:cubicBezTo>
                  <a:cubicBezTo>
                    <a:pt x="4679" y="4543"/>
                    <a:pt x="4670" y="4535"/>
                    <a:pt x="4662" y="4524"/>
                  </a:cubicBezTo>
                  <a:cubicBezTo>
                    <a:pt x="4657" y="4517"/>
                    <a:pt x="4652" y="4508"/>
                    <a:pt x="4647" y="4497"/>
                  </a:cubicBezTo>
                  <a:cubicBezTo>
                    <a:pt x="4642" y="4485"/>
                    <a:pt x="4637" y="4471"/>
                    <a:pt x="4633" y="4455"/>
                  </a:cubicBezTo>
                  <a:lnTo>
                    <a:pt x="4662" y="4455"/>
                  </a:lnTo>
                  <a:lnTo>
                    <a:pt x="4672" y="4455"/>
                  </a:lnTo>
                  <a:cubicBezTo>
                    <a:pt x="4681" y="4467"/>
                    <a:pt x="4691" y="4482"/>
                    <a:pt x="4701" y="4497"/>
                  </a:cubicBezTo>
                  <a:cubicBezTo>
                    <a:pt x="4701" y="4498"/>
                    <a:pt x="4702" y="4500"/>
                    <a:pt x="4703" y="4501"/>
                  </a:cubicBezTo>
                  <a:cubicBezTo>
                    <a:pt x="4703" y="4500"/>
                    <a:pt x="4703" y="4498"/>
                    <a:pt x="4703" y="4497"/>
                  </a:cubicBezTo>
                  <a:cubicBezTo>
                    <a:pt x="4703" y="4459"/>
                    <a:pt x="4685" y="4429"/>
                    <a:pt x="4662" y="4429"/>
                  </a:cubicBezTo>
                  <a:close/>
                  <a:moveTo>
                    <a:pt x="5706" y="4429"/>
                  </a:moveTo>
                  <a:cubicBezTo>
                    <a:pt x="5684" y="4429"/>
                    <a:pt x="5665" y="4459"/>
                    <a:pt x="5665" y="4497"/>
                  </a:cubicBezTo>
                  <a:cubicBezTo>
                    <a:pt x="5665" y="4535"/>
                    <a:pt x="5684" y="4565"/>
                    <a:pt x="5706" y="4565"/>
                  </a:cubicBezTo>
                  <a:cubicBezTo>
                    <a:pt x="5729" y="4565"/>
                    <a:pt x="5747" y="4535"/>
                    <a:pt x="5747" y="4497"/>
                  </a:cubicBezTo>
                  <a:cubicBezTo>
                    <a:pt x="5747" y="4459"/>
                    <a:pt x="5729" y="4429"/>
                    <a:pt x="5706" y="4429"/>
                  </a:cubicBezTo>
                  <a:close/>
                  <a:moveTo>
                    <a:pt x="5921" y="4429"/>
                  </a:moveTo>
                  <a:cubicBezTo>
                    <a:pt x="5899" y="4429"/>
                    <a:pt x="5880" y="4459"/>
                    <a:pt x="5880" y="4497"/>
                  </a:cubicBezTo>
                  <a:cubicBezTo>
                    <a:pt x="5880" y="4535"/>
                    <a:pt x="5899" y="4565"/>
                    <a:pt x="5921" y="4565"/>
                  </a:cubicBezTo>
                  <a:cubicBezTo>
                    <a:pt x="5944" y="4565"/>
                    <a:pt x="5962" y="4535"/>
                    <a:pt x="5962" y="4497"/>
                  </a:cubicBezTo>
                  <a:cubicBezTo>
                    <a:pt x="5962" y="4459"/>
                    <a:pt x="5944" y="4429"/>
                    <a:pt x="5921" y="4429"/>
                  </a:cubicBezTo>
                  <a:close/>
                  <a:moveTo>
                    <a:pt x="6130" y="4429"/>
                  </a:moveTo>
                  <a:cubicBezTo>
                    <a:pt x="6123" y="4429"/>
                    <a:pt x="6116" y="4432"/>
                    <a:pt x="6111" y="4437"/>
                  </a:cubicBezTo>
                  <a:cubicBezTo>
                    <a:pt x="6117" y="4453"/>
                    <a:pt x="6123" y="4469"/>
                    <a:pt x="6130" y="4486"/>
                  </a:cubicBezTo>
                  <a:cubicBezTo>
                    <a:pt x="6131" y="4490"/>
                    <a:pt x="6132" y="4493"/>
                    <a:pt x="6134" y="4497"/>
                  </a:cubicBezTo>
                  <a:cubicBezTo>
                    <a:pt x="6141" y="4515"/>
                    <a:pt x="6148" y="4533"/>
                    <a:pt x="6156" y="4549"/>
                  </a:cubicBezTo>
                  <a:cubicBezTo>
                    <a:pt x="6165" y="4537"/>
                    <a:pt x="6171" y="4518"/>
                    <a:pt x="6171" y="4497"/>
                  </a:cubicBezTo>
                  <a:cubicBezTo>
                    <a:pt x="6171" y="4459"/>
                    <a:pt x="6152" y="4429"/>
                    <a:pt x="6130" y="4429"/>
                  </a:cubicBezTo>
                  <a:close/>
                  <a:moveTo>
                    <a:pt x="6965" y="4429"/>
                  </a:moveTo>
                  <a:cubicBezTo>
                    <a:pt x="6943" y="4429"/>
                    <a:pt x="6924" y="4459"/>
                    <a:pt x="6924" y="4497"/>
                  </a:cubicBezTo>
                  <a:cubicBezTo>
                    <a:pt x="6924" y="4535"/>
                    <a:pt x="6943" y="4565"/>
                    <a:pt x="6965" y="4565"/>
                  </a:cubicBezTo>
                  <a:cubicBezTo>
                    <a:pt x="6988" y="4565"/>
                    <a:pt x="7006" y="4535"/>
                    <a:pt x="7006" y="4497"/>
                  </a:cubicBezTo>
                  <a:cubicBezTo>
                    <a:pt x="7006" y="4459"/>
                    <a:pt x="6988" y="4429"/>
                    <a:pt x="6965" y="4429"/>
                  </a:cubicBezTo>
                  <a:close/>
                  <a:moveTo>
                    <a:pt x="7180" y="4429"/>
                  </a:moveTo>
                  <a:cubicBezTo>
                    <a:pt x="7158" y="4429"/>
                    <a:pt x="7139" y="4459"/>
                    <a:pt x="7139" y="4497"/>
                  </a:cubicBezTo>
                  <a:cubicBezTo>
                    <a:pt x="7139" y="4535"/>
                    <a:pt x="7158" y="4565"/>
                    <a:pt x="7180" y="4565"/>
                  </a:cubicBezTo>
                  <a:cubicBezTo>
                    <a:pt x="7203" y="4565"/>
                    <a:pt x="7221" y="4535"/>
                    <a:pt x="7221" y="4497"/>
                  </a:cubicBezTo>
                  <a:cubicBezTo>
                    <a:pt x="7221" y="4459"/>
                    <a:pt x="7203" y="4429"/>
                    <a:pt x="7180" y="4429"/>
                  </a:cubicBezTo>
                  <a:close/>
                  <a:moveTo>
                    <a:pt x="7388" y="4429"/>
                  </a:moveTo>
                  <a:cubicBezTo>
                    <a:pt x="7365" y="4429"/>
                    <a:pt x="7347" y="4459"/>
                    <a:pt x="7347" y="4497"/>
                  </a:cubicBezTo>
                  <a:cubicBezTo>
                    <a:pt x="7347" y="4535"/>
                    <a:pt x="7365" y="4565"/>
                    <a:pt x="7388" y="4565"/>
                  </a:cubicBezTo>
                  <a:cubicBezTo>
                    <a:pt x="7410" y="4565"/>
                    <a:pt x="7429" y="4535"/>
                    <a:pt x="7429" y="4497"/>
                  </a:cubicBezTo>
                  <a:cubicBezTo>
                    <a:pt x="7429" y="4459"/>
                    <a:pt x="7410" y="4429"/>
                    <a:pt x="7388" y="4429"/>
                  </a:cubicBezTo>
                  <a:close/>
                  <a:moveTo>
                    <a:pt x="7595" y="4429"/>
                  </a:moveTo>
                  <a:cubicBezTo>
                    <a:pt x="7572" y="4429"/>
                    <a:pt x="7554" y="4459"/>
                    <a:pt x="7554" y="4497"/>
                  </a:cubicBezTo>
                  <a:cubicBezTo>
                    <a:pt x="7554" y="4535"/>
                    <a:pt x="7572" y="4565"/>
                    <a:pt x="7595" y="4565"/>
                  </a:cubicBezTo>
                  <a:cubicBezTo>
                    <a:pt x="7618" y="4565"/>
                    <a:pt x="7636" y="4535"/>
                    <a:pt x="7636" y="4497"/>
                  </a:cubicBezTo>
                  <a:cubicBezTo>
                    <a:pt x="7636" y="4459"/>
                    <a:pt x="7618" y="4429"/>
                    <a:pt x="7595" y="4429"/>
                  </a:cubicBezTo>
                  <a:close/>
                  <a:moveTo>
                    <a:pt x="8854" y="4429"/>
                  </a:moveTo>
                  <a:cubicBezTo>
                    <a:pt x="8831" y="4429"/>
                    <a:pt x="8813" y="4459"/>
                    <a:pt x="8813" y="4497"/>
                  </a:cubicBezTo>
                  <a:cubicBezTo>
                    <a:pt x="8813" y="4535"/>
                    <a:pt x="8831" y="4565"/>
                    <a:pt x="8854" y="4565"/>
                  </a:cubicBezTo>
                  <a:cubicBezTo>
                    <a:pt x="8877" y="4565"/>
                    <a:pt x="8895" y="4535"/>
                    <a:pt x="8895" y="4497"/>
                  </a:cubicBezTo>
                  <a:cubicBezTo>
                    <a:pt x="8895" y="4459"/>
                    <a:pt x="8877" y="4429"/>
                    <a:pt x="8854" y="4429"/>
                  </a:cubicBezTo>
                  <a:close/>
                  <a:moveTo>
                    <a:pt x="9069" y="4429"/>
                  </a:moveTo>
                  <a:cubicBezTo>
                    <a:pt x="9046" y="4429"/>
                    <a:pt x="9028" y="4459"/>
                    <a:pt x="9028" y="4497"/>
                  </a:cubicBezTo>
                  <a:cubicBezTo>
                    <a:pt x="9028" y="4535"/>
                    <a:pt x="9046" y="4565"/>
                    <a:pt x="9069" y="4565"/>
                  </a:cubicBezTo>
                  <a:cubicBezTo>
                    <a:pt x="9092" y="4565"/>
                    <a:pt x="9110" y="4535"/>
                    <a:pt x="9110" y="4497"/>
                  </a:cubicBezTo>
                  <a:cubicBezTo>
                    <a:pt x="9110" y="4459"/>
                    <a:pt x="9092" y="4429"/>
                    <a:pt x="9069" y="4429"/>
                  </a:cubicBezTo>
                  <a:close/>
                  <a:moveTo>
                    <a:pt x="10957" y="4429"/>
                  </a:moveTo>
                  <a:cubicBezTo>
                    <a:pt x="10935" y="4429"/>
                    <a:pt x="10916" y="4459"/>
                    <a:pt x="10916" y="4497"/>
                  </a:cubicBezTo>
                  <a:cubicBezTo>
                    <a:pt x="10916" y="4535"/>
                    <a:pt x="10935" y="4565"/>
                    <a:pt x="10957" y="4565"/>
                  </a:cubicBezTo>
                  <a:cubicBezTo>
                    <a:pt x="10980" y="4565"/>
                    <a:pt x="10998" y="4535"/>
                    <a:pt x="10998" y="4497"/>
                  </a:cubicBezTo>
                  <a:cubicBezTo>
                    <a:pt x="10998" y="4459"/>
                    <a:pt x="10980" y="4429"/>
                    <a:pt x="10957" y="4429"/>
                  </a:cubicBezTo>
                  <a:close/>
                  <a:moveTo>
                    <a:pt x="11165" y="4429"/>
                  </a:moveTo>
                  <a:cubicBezTo>
                    <a:pt x="11142" y="4429"/>
                    <a:pt x="11124" y="4459"/>
                    <a:pt x="11124" y="4497"/>
                  </a:cubicBezTo>
                  <a:cubicBezTo>
                    <a:pt x="11124" y="4535"/>
                    <a:pt x="11142" y="4565"/>
                    <a:pt x="11165" y="4565"/>
                  </a:cubicBezTo>
                  <a:cubicBezTo>
                    <a:pt x="11187" y="4565"/>
                    <a:pt x="11206" y="4535"/>
                    <a:pt x="11206" y="4497"/>
                  </a:cubicBezTo>
                  <a:cubicBezTo>
                    <a:pt x="11206" y="4459"/>
                    <a:pt x="11187" y="4429"/>
                    <a:pt x="11165" y="4429"/>
                  </a:cubicBezTo>
                  <a:close/>
                  <a:moveTo>
                    <a:pt x="11380" y="4429"/>
                  </a:moveTo>
                  <a:cubicBezTo>
                    <a:pt x="11357" y="4429"/>
                    <a:pt x="11339" y="4459"/>
                    <a:pt x="11339" y="4497"/>
                  </a:cubicBezTo>
                  <a:cubicBezTo>
                    <a:pt x="11339" y="4535"/>
                    <a:pt x="11357" y="4565"/>
                    <a:pt x="11380" y="4565"/>
                  </a:cubicBezTo>
                  <a:cubicBezTo>
                    <a:pt x="11386" y="4565"/>
                    <a:pt x="11392" y="4563"/>
                    <a:pt x="11397" y="4558"/>
                  </a:cubicBezTo>
                  <a:cubicBezTo>
                    <a:pt x="11401" y="4534"/>
                    <a:pt x="11407" y="4514"/>
                    <a:pt x="11416" y="4497"/>
                  </a:cubicBezTo>
                  <a:cubicBezTo>
                    <a:pt x="11417" y="4495"/>
                    <a:pt x="11419" y="4493"/>
                    <a:pt x="11420" y="4491"/>
                  </a:cubicBezTo>
                  <a:cubicBezTo>
                    <a:pt x="11418" y="4456"/>
                    <a:pt x="11401" y="4429"/>
                    <a:pt x="11380" y="4429"/>
                  </a:cubicBezTo>
                  <a:close/>
                  <a:moveTo>
                    <a:pt x="11584" y="4429"/>
                  </a:moveTo>
                  <a:cubicBezTo>
                    <a:pt x="11575" y="4429"/>
                    <a:pt x="11568" y="4433"/>
                    <a:pt x="11561" y="4440"/>
                  </a:cubicBezTo>
                  <a:cubicBezTo>
                    <a:pt x="11569" y="4442"/>
                    <a:pt x="11576" y="4445"/>
                    <a:pt x="11584" y="4449"/>
                  </a:cubicBezTo>
                  <a:cubicBezTo>
                    <a:pt x="11600" y="4458"/>
                    <a:pt x="11614" y="4471"/>
                    <a:pt x="11624" y="4490"/>
                  </a:cubicBezTo>
                  <a:cubicBezTo>
                    <a:pt x="11622" y="4456"/>
                    <a:pt x="11605" y="4429"/>
                    <a:pt x="11584" y="4429"/>
                  </a:cubicBezTo>
                  <a:close/>
                  <a:moveTo>
                    <a:pt x="11794" y="4429"/>
                  </a:moveTo>
                  <a:cubicBezTo>
                    <a:pt x="11771" y="4429"/>
                    <a:pt x="11753" y="4459"/>
                    <a:pt x="11753" y="4497"/>
                  </a:cubicBezTo>
                  <a:cubicBezTo>
                    <a:pt x="11753" y="4535"/>
                    <a:pt x="11771" y="4565"/>
                    <a:pt x="11794" y="4565"/>
                  </a:cubicBezTo>
                  <a:cubicBezTo>
                    <a:pt x="11817" y="4565"/>
                    <a:pt x="11835" y="4535"/>
                    <a:pt x="11835" y="4497"/>
                  </a:cubicBezTo>
                  <a:cubicBezTo>
                    <a:pt x="11835" y="4459"/>
                    <a:pt x="11817" y="4429"/>
                    <a:pt x="11794" y="4429"/>
                  </a:cubicBezTo>
                  <a:close/>
                  <a:moveTo>
                    <a:pt x="12009" y="4429"/>
                  </a:moveTo>
                  <a:cubicBezTo>
                    <a:pt x="11986" y="4429"/>
                    <a:pt x="11968" y="4459"/>
                    <a:pt x="11968" y="4497"/>
                  </a:cubicBezTo>
                  <a:cubicBezTo>
                    <a:pt x="11968" y="4535"/>
                    <a:pt x="11986" y="4565"/>
                    <a:pt x="12009" y="4565"/>
                  </a:cubicBezTo>
                  <a:cubicBezTo>
                    <a:pt x="12032" y="4565"/>
                    <a:pt x="12050" y="4535"/>
                    <a:pt x="12050" y="4497"/>
                  </a:cubicBezTo>
                  <a:cubicBezTo>
                    <a:pt x="12050" y="4459"/>
                    <a:pt x="12032" y="4429"/>
                    <a:pt x="12009" y="4429"/>
                  </a:cubicBezTo>
                  <a:close/>
                  <a:moveTo>
                    <a:pt x="12639" y="4429"/>
                  </a:moveTo>
                  <a:cubicBezTo>
                    <a:pt x="12616" y="4429"/>
                    <a:pt x="12598" y="4459"/>
                    <a:pt x="12598" y="4497"/>
                  </a:cubicBezTo>
                  <a:cubicBezTo>
                    <a:pt x="12598" y="4535"/>
                    <a:pt x="12616" y="4565"/>
                    <a:pt x="12639" y="4565"/>
                  </a:cubicBezTo>
                  <a:cubicBezTo>
                    <a:pt x="12661" y="4565"/>
                    <a:pt x="12680" y="4535"/>
                    <a:pt x="12680" y="4497"/>
                  </a:cubicBezTo>
                  <a:cubicBezTo>
                    <a:pt x="12680" y="4459"/>
                    <a:pt x="12661" y="4429"/>
                    <a:pt x="12639" y="4429"/>
                  </a:cubicBezTo>
                  <a:close/>
                  <a:moveTo>
                    <a:pt x="12846" y="4429"/>
                  </a:moveTo>
                  <a:cubicBezTo>
                    <a:pt x="12823" y="4429"/>
                    <a:pt x="12805" y="4459"/>
                    <a:pt x="12805" y="4497"/>
                  </a:cubicBezTo>
                  <a:cubicBezTo>
                    <a:pt x="12805" y="4535"/>
                    <a:pt x="12823" y="4565"/>
                    <a:pt x="12846" y="4565"/>
                  </a:cubicBezTo>
                  <a:cubicBezTo>
                    <a:pt x="12868" y="4565"/>
                    <a:pt x="12887" y="4535"/>
                    <a:pt x="12887" y="4497"/>
                  </a:cubicBezTo>
                  <a:cubicBezTo>
                    <a:pt x="12887" y="4459"/>
                    <a:pt x="12868" y="4429"/>
                    <a:pt x="12846" y="4429"/>
                  </a:cubicBezTo>
                  <a:close/>
                  <a:moveTo>
                    <a:pt x="13053" y="4429"/>
                  </a:moveTo>
                  <a:cubicBezTo>
                    <a:pt x="13030" y="4429"/>
                    <a:pt x="13012" y="4459"/>
                    <a:pt x="13012" y="4497"/>
                  </a:cubicBezTo>
                  <a:cubicBezTo>
                    <a:pt x="13012" y="4535"/>
                    <a:pt x="13030" y="4565"/>
                    <a:pt x="13053" y="4565"/>
                  </a:cubicBezTo>
                  <a:cubicBezTo>
                    <a:pt x="13076" y="4565"/>
                    <a:pt x="13094" y="4535"/>
                    <a:pt x="13094" y="4497"/>
                  </a:cubicBezTo>
                  <a:cubicBezTo>
                    <a:pt x="13094" y="4459"/>
                    <a:pt x="13076" y="4429"/>
                    <a:pt x="13053" y="4429"/>
                  </a:cubicBezTo>
                  <a:close/>
                  <a:moveTo>
                    <a:pt x="13268" y="4429"/>
                  </a:moveTo>
                  <a:cubicBezTo>
                    <a:pt x="13245" y="4429"/>
                    <a:pt x="13227" y="4459"/>
                    <a:pt x="13227" y="4497"/>
                  </a:cubicBezTo>
                  <a:cubicBezTo>
                    <a:pt x="13227" y="4535"/>
                    <a:pt x="13245" y="4565"/>
                    <a:pt x="13268" y="4565"/>
                  </a:cubicBezTo>
                  <a:cubicBezTo>
                    <a:pt x="13291" y="4565"/>
                    <a:pt x="13309" y="4535"/>
                    <a:pt x="13309" y="4497"/>
                  </a:cubicBezTo>
                  <a:cubicBezTo>
                    <a:pt x="13309" y="4459"/>
                    <a:pt x="13291" y="4429"/>
                    <a:pt x="13268" y="4429"/>
                  </a:cubicBezTo>
                  <a:close/>
                  <a:moveTo>
                    <a:pt x="13475" y="4429"/>
                  </a:moveTo>
                  <a:cubicBezTo>
                    <a:pt x="13453" y="4429"/>
                    <a:pt x="13434" y="4459"/>
                    <a:pt x="13434" y="4497"/>
                  </a:cubicBezTo>
                  <a:cubicBezTo>
                    <a:pt x="13434" y="4535"/>
                    <a:pt x="13453" y="4565"/>
                    <a:pt x="13475" y="4565"/>
                  </a:cubicBezTo>
                  <a:cubicBezTo>
                    <a:pt x="13498" y="4565"/>
                    <a:pt x="13516" y="4535"/>
                    <a:pt x="13516" y="4497"/>
                  </a:cubicBezTo>
                  <a:cubicBezTo>
                    <a:pt x="13516" y="4459"/>
                    <a:pt x="13498" y="4429"/>
                    <a:pt x="13475" y="4429"/>
                  </a:cubicBezTo>
                  <a:close/>
                  <a:moveTo>
                    <a:pt x="13683" y="4429"/>
                  </a:moveTo>
                  <a:cubicBezTo>
                    <a:pt x="13660" y="4429"/>
                    <a:pt x="13642" y="4459"/>
                    <a:pt x="13642" y="4497"/>
                  </a:cubicBezTo>
                  <a:cubicBezTo>
                    <a:pt x="13642" y="4535"/>
                    <a:pt x="13660" y="4565"/>
                    <a:pt x="13683" y="4565"/>
                  </a:cubicBezTo>
                  <a:cubicBezTo>
                    <a:pt x="13705" y="4565"/>
                    <a:pt x="13724" y="4535"/>
                    <a:pt x="13724" y="4497"/>
                  </a:cubicBezTo>
                  <a:cubicBezTo>
                    <a:pt x="13724" y="4459"/>
                    <a:pt x="13705" y="4429"/>
                    <a:pt x="13683" y="4429"/>
                  </a:cubicBezTo>
                  <a:close/>
                  <a:moveTo>
                    <a:pt x="13898" y="4429"/>
                  </a:moveTo>
                  <a:cubicBezTo>
                    <a:pt x="13875" y="4429"/>
                    <a:pt x="13857" y="4459"/>
                    <a:pt x="13857" y="4497"/>
                  </a:cubicBezTo>
                  <a:cubicBezTo>
                    <a:pt x="13857" y="4535"/>
                    <a:pt x="13875" y="4565"/>
                    <a:pt x="13898" y="4565"/>
                  </a:cubicBezTo>
                  <a:cubicBezTo>
                    <a:pt x="13920" y="4565"/>
                    <a:pt x="13939" y="4535"/>
                    <a:pt x="13939" y="4497"/>
                  </a:cubicBezTo>
                  <a:cubicBezTo>
                    <a:pt x="13939" y="4459"/>
                    <a:pt x="13920" y="4429"/>
                    <a:pt x="13898" y="4429"/>
                  </a:cubicBezTo>
                  <a:close/>
                  <a:moveTo>
                    <a:pt x="14105" y="4429"/>
                  </a:moveTo>
                  <a:cubicBezTo>
                    <a:pt x="14082" y="4429"/>
                    <a:pt x="14064" y="4459"/>
                    <a:pt x="14064" y="4497"/>
                  </a:cubicBezTo>
                  <a:cubicBezTo>
                    <a:pt x="14064" y="4535"/>
                    <a:pt x="14082" y="4565"/>
                    <a:pt x="14105" y="4565"/>
                  </a:cubicBezTo>
                  <a:cubicBezTo>
                    <a:pt x="14127" y="4565"/>
                    <a:pt x="14146" y="4535"/>
                    <a:pt x="14146" y="4497"/>
                  </a:cubicBezTo>
                  <a:cubicBezTo>
                    <a:pt x="14146" y="4459"/>
                    <a:pt x="14127" y="4429"/>
                    <a:pt x="14105" y="4429"/>
                  </a:cubicBezTo>
                  <a:close/>
                  <a:moveTo>
                    <a:pt x="14312" y="4429"/>
                  </a:moveTo>
                  <a:cubicBezTo>
                    <a:pt x="14289" y="4429"/>
                    <a:pt x="14271" y="4459"/>
                    <a:pt x="14271" y="4497"/>
                  </a:cubicBezTo>
                  <a:cubicBezTo>
                    <a:pt x="14271" y="4535"/>
                    <a:pt x="14289" y="4565"/>
                    <a:pt x="14312" y="4565"/>
                  </a:cubicBezTo>
                  <a:cubicBezTo>
                    <a:pt x="14335" y="4565"/>
                    <a:pt x="14353" y="4535"/>
                    <a:pt x="14353" y="4497"/>
                  </a:cubicBezTo>
                  <a:cubicBezTo>
                    <a:pt x="14353" y="4459"/>
                    <a:pt x="14335" y="4429"/>
                    <a:pt x="14312" y="4429"/>
                  </a:cubicBezTo>
                  <a:close/>
                  <a:moveTo>
                    <a:pt x="14527" y="4429"/>
                  </a:moveTo>
                  <a:cubicBezTo>
                    <a:pt x="14504" y="4429"/>
                    <a:pt x="14486" y="4459"/>
                    <a:pt x="14486" y="4497"/>
                  </a:cubicBezTo>
                  <a:cubicBezTo>
                    <a:pt x="14486" y="4535"/>
                    <a:pt x="14504" y="4565"/>
                    <a:pt x="14527" y="4565"/>
                  </a:cubicBezTo>
                  <a:cubicBezTo>
                    <a:pt x="14550" y="4565"/>
                    <a:pt x="14568" y="4535"/>
                    <a:pt x="14568" y="4497"/>
                  </a:cubicBezTo>
                  <a:cubicBezTo>
                    <a:pt x="14568" y="4459"/>
                    <a:pt x="14550" y="4429"/>
                    <a:pt x="14527" y="4429"/>
                  </a:cubicBezTo>
                  <a:close/>
                  <a:moveTo>
                    <a:pt x="14734" y="4429"/>
                  </a:moveTo>
                  <a:cubicBezTo>
                    <a:pt x="14712" y="4429"/>
                    <a:pt x="14693" y="4459"/>
                    <a:pt x="14693" y="4497"/>
                  </a:cubicBezTo>
                  <a:cubicBezTo>
                    <a:pt x="14693" y="4535"/>
                    <a:pt x="14712" y="4565"/>
                    <a:pt x="14734" y="4565"/>
                  </a:cubicBezTo>
                  <a:cubicBezTo>
                    <a:pt x="14757" y="4565"/>
                    <a:pt x="14775" y="4535"/>
                    <a:pt x="14775" y="4497"/>
                  </a:cubicBezTo>
                  <a:cubicBezTo>
                    <a:pt x="14775" y="4459"/>
                    <a:pt x="14757" y="4429"/>
                    <a:pt x="14734" y="4429"/>
                  </a:cubicBezTo>
                  <a:close/>
                  <a:moveTo>
                    <a:pt x="14942" y="4429"/>
                  </a:moveTo>
                  <a:cubicBezTo>
                    <a:pt x="14919" y="4429"/>
                    <a:pt x="14901" y="4459"/>
                    <a:pt x="14901" y="4497"/>
                  </a:cubicBezTo>
                  <a:cubicBezTo>
                    <a:pt x="14901" y="4535"/>
                    <a:pt x="14919" y="4565"/>
                    <a:pt x="14942" y="4565"/>
                  </a:cubicBezTo>
                  <a:cubicBezTo>
                    <a:pt x="14964" y="4565"/>
                    <a:pt x="14983" y="4535"/>
                    <a:pt x="14983" y="4497"/>
                  </a:cubicBezTo>
                  <a:cubicBezTo>
                    <a:pt x="14983" y="4459"/>
                    <a:pt x="14964" y="4429"/>
                    <a:pt x="14942" y="4429"/>
                  </a:cubicBezTo>
                  <a:close/>
                  <a:moveTo>
                    <a:pt x="15157" y="4429"/>
                  </a:moveTo>
                  <a:cubicBezTo>
                    <a:pt x="15134" y="4429"/>
                    <a:pt x="15116" y="4459"/>
                    <a:pt x="15116" y="4497"/>
                  </a:cubicBezTo>
                  <a:cubicBezTo>
                    <a:pt x="15116" y="4535"/>
                    <a:pt x="15134" y="4565"/>
                    <a:pt x="15157" y="4565"/>
                  </a:cubicBezTo>
                  <a:cubicBezTo>
                    <a:pt x="15179" y="4565"/>
                    <a:pt x="15198" y="4535"/>
                    <a:pt x="15198" y="4497"/>
                  </a:cubicBezTo>
                  <a:cubicBezTo>
                    <a:pt x="15198" y="4459"/>
                    <a:pt x="15179" y="4429"/>
                    <a:pt x="15157" y="4429"/>
                  </a:cubicBezTo>
                  <a:close/>
                  <a:moveTo>
                    <a:pt x="15364" y="4429"/>
                  </a:moveTo>
                  <a:cubicBezTo>
                    <a:pt x="15341" y="4429"/>
                    <a:pt x="15323" y="4459"/>
                    <a:pt x="15323" y="4497"/>
                  </a:cubicBezTo>
                  <a:cubicBezTo>
                    <a:pt x="15323" y="4535"/>
                    <a:pt x="15341" y="4565"/>
                    <a:pt x="15364" y="4565"/>
                  </a:cubicBezTo>
                  <a:cubicBezTo>
                    <a:pt x="15386" y="4565"/>
                    <a:pt x="15405" y="4535"/>
                    <a:pt x="15405" y="4497"/>
                  </a:cubicBezTo>
                  <a:cubicBezTo>
                    <a:pt x="15405" y="4459"/>
                    <a:pt x="15386" y="4429"/>
                    <a:pt x="15364" y="4429"/>
                  </a:cubicBezTo>
                  <a:close/>
                  <a:moveTo>
                    <a:pt x="15579" y="4429"/>
                  </a:moveTo>
                  <a:cubicBezTo>
                    <a:pt x="15556" y="4429"/>
                    <a:pt x="15538" y="4459"/>
                    <a:pt x="15538" y="4497"/>
                  </a:cubicBezTo>
                  <a:cubicBezTo>
                    <a:pt x="15538" y="4535"/>
                    <a:pt x="15556" y="4565"/>
                    <a:pt x="15579" y="4565"/>
                  </a:cubicBezTo>
                  <a:cubicBezTo>
                    <a:pt x="15601" y="4565"/>
                    <a:pt x="15620" y="4535"/>
                    <a:pt x="15620" y="4497"/>
                  </a:cubicBezTo>
                  <a:cubicBezTo>
                    <a:pt x="15620" y="4459"/>
                    <a:pt x="15601" y="4429"/>
                    <a:pt x="15579" y="4429"/>
                  </a:cubicBezTo>
                  <a:close/>
                  <a:moveTo>
                    <a:pt x="15786" y="4429"/>
                  </a:moveTo>
                  <a:cubicBezTo>
                    <a:pt x="15763" y="4429"/>
                    <a:pt x="15745" y="4459"/>
                    <a:pt x="15745" y="4497"/>
                  </a:cubicBezTo>
                  <a:cubicBezTo>
                    <a:pt x="15745" y="4535"/>
                    <a:pt x="15763" y="4565"/>
                    <a:pt x="15786" y="4565"/>
                  </a:cubicBezTo>
                  <a:cubicBezTo>
                    <a:pt x="15809" y="4565"/>
                    <a:pt x="15827" y="4535"/>
                    <a:pt x="15827" y="4497"/>
                  </a:cubicBezTo>
                  <a:cubicBezTo>
                    <a:pt x="15827" y="4459"/>
                    <a:pt x="15809" y="4429"/>
                    <a:pt x="15786" y="4429"/>
                  </a:cubicBezTo>
                  <a:close/>
                  <a:moveTo>
                    <a:pt x="15993" y="4429"/>
                  </a:moveTo>
                  <a:cubicBezTo>
                    <a:pt x="15971" y="4429"/>
                    <a:pt x="15952" y="4459"/>
                    <a:pt x="15952" y="4497"/>
                  </a:cubicBezTo>
                  <a:cubicBezTo>
                    <a:pt x="15952" y="4535"/>
                    <a:pt x="15971" y="4565"/>
                    <a:pt x="15993" y="4565"/>
                  </a:cubicBezTo>
                  <a:cubicBezTo>
                    <a:pt x="16016" y="4565"/>
                    <a:pt x="16034" y="4535"/>
                    <a:pt x="16034" y="4497"/>
                  </a:cubicBezTo>
                  <a:cubicBezTo>
                    <a:pt x="16034" y="4459"/>
                    <a:pt x="16016" y="4429"/>
                    <a:pt x="15993" y="4429"/>
                  </a:cubicBezTo>
                  <a:close/>
                  <a:moveTo>
                    <a:pt x="16208" y="4429"/>
                  </a:moveTo>
                  <a:cubicBezTo>
                    <a:pt x="16186" y="4429"/>
                    <a:pt x="16167" y="4459"/>
                    <a:pt x="16167" y="4497"/>
                  </a:cubicBezTo>
                  <a:cubicBezTo>
                    <a:pt x="16167" y="4535"/>
                    <a:pt x="16186" y="4565"/>
                    <a:pt x="16208" y="4565"/>
                  </a:cubicBezTo>
                  <a:cubicBezTo>
                    <a:pt x="16231" y="4565"/>
                    <a:pt x="16249" y="4535"/>
                    <a:pt x="16249" y="4497"/>
                  </a:cubicBezTo>
                  <a:cubicBezTo>
                    <a:pt x="16249" y="4459"/>
                    <a:pt x="16231" y="4429"/>
                    <a:pt x="16208" y="4429"/>
                  </a:cubicBezTo>
                  <a:close/>
                  <a:moveTo>
                    <a:pt x="16416" y="4429"/>
                  </a:moveTo>
                  <a:cubicBezTo>
                    <a:pt x="16393" y="4429"/>
                    <a:pt x="16375" y="4459"/>
                    <a:pt x="16375" y="4497"/>
                  </a:cubicBezTo>
                  <a:cubicBezTo>
                    <a:pt x="16375" y="4535"/>
                    <a:pt x="16393" y="4565"/>
                    <a:pt x="16416" y="4565"/>
                  </a:cubicBezTo>
                  <a:cubicBezTo>
                    <a:pt x="16438" y="4565"/>
                    <a:pt x="16457" y="4535"/>
                    <a:pt x="16457" y="4497"/>
                  </a:cubicBezTo>
                  <a:cubicBezTo>
                    <a:pt x="16457" y="4459"/>
                    <a:pt x="16438" y="4429"/>
                    <a:pt x="16416" y="4429"/>
                  </a:cubicBezTo>
                  <a:close/>
                  <a:moveTo>
                    <a:pt x="16623" y="4429"/>
                  </a:moveTo>
                  <a:cubicBezTo>
                    <a:pt x="16600" y="4429"/>
                    <a:pt x="16582" y="4459"/>
                    <a:pt x="16582" y="4497"/>
                  </a:cubicBezTo>
                  <a:cubicBezTo>
                    <a:pt x="16582" y="4535"/>
                    <a:pt x="16600" y="4565"/>
                    <a:pt x="16623" y="4565"/>
                  </a:cubicBezTo>
                  <a:cubicBezTo>
                    <a:pt x="16645" y="4565"/>
                    <a:pt x="16664" y="4535"/>
                    <a:pt x="16664" y="4497"/>
                  </a:cubicBezTo>
                  <a:cubicBezTo>
                    <a:pt x="16664" y="4459"/>
                    <a:pt x="16645" y="4429"/>
                    <a:pt x="16623" y="4429"/>
                  </a:cubicBezTo>
                  <a:close/>
                  <a:moveTo>
                    <a:pt x="16838" y="4429"/>
                  </a:moveTo>
                  <a:cubicBezTo>
                    <a:pt x="16815" y="4429"/>
                    <a:pt x="16797" y="4459"/>
                    <a:pt x="16797" y="4497"/>
                  </a:cubicBezTo>
                  <a:cubicBezTo>
                    <a:pt x="16797" y="4535"/>
                    <a:pt x="16815" y="4565"/>
                    <a:pt x="16838" y="4565"/>
                  </a:cubicBezTo>
                  <a:cubicBezTo>
                    <a:pt x="16860" y="4565"/>
                    <a:pt x="16879" y="4535"/>
                    <a:pt x="16879" y="4497"/>
                  </a:cubicBezTo>
                  <a:cubicBezTo>
                    <a:pt x="16879" y="4459"/>
                    <a:pt x="16860" y="4429"/>
                    <a:pt x="16838" y="4429"/>
                  </a:cubicBezTo>
                  <a:close/>
                  <a:moveTo>
                    <a:pt x="17045" y="4429"/>
                  </a:moveTo>
                  <a:cubicBezTo>
                    <a:pt x="17022" y="4429"/>
                    <a:pt x="17004" y="4459"/>
                    <a:pt x="17004" y="4497"/>
                  </a:cubicBezTo>
                  <a:cubicBezTo>
                    <a:pt x="17004" y="4535"/>
                    <a:pt x="17022" y="4565"/>
                    <a:pt x="17045" y="4565"/>
                  </a:cubicBezTo>
                  <a:cubicBezTo>
                    <a:pt x="17068" y="4565"/>
                    <a:pt x="17086" y="4535"/>
                    <a:pt x="17086" y="4497"/>
                  </a:cubicBezTo>
                  <a:cubicBezTo>
                    <a:pt x="17086" y="4459"/>
                    <a:pt x="17068" y="4429"/>
                    <a:pt x="17045" y="4429"/>
                  </a:cubicBezTo>
                  <a:close/>
                  <a:moveTo>
                    <a:pt x="17252" y="4429"/>
                  </a:moveTo>
                  <a:cubicBezTo>
                    <a:pt x="17230" y="4429"/>
                    <a:pt x="17211" y="4459"/>
                    <a:pt x="17211" y="4497"/>
                  </a:cubicBezTo>
                  <a:cubicBezTo>
                    <a:pt x="17211" y="4535"/>
                    <a:pt x="17230" y="4565"/>
                    <a:pt x="17252" y="4565"/>
                  </a:cubicBezTo>
                  <a:cubicBezTo>
                    <a:pt x="17275" y="4565"/>
                    <a:pt x="17293" y="4535"/>
                    <a:pt x="17293" y="4497"/>
                  </a:cubicBezTo>
                  <a:cubicBezTo>
                    <a:pt x="17293" y="4459"/>
                    <a:pt x="17275" y="4429"/>
                    <a:pt x="17252" y="4429"/>
                  </a:cubicBezTo>
                  <a:close/>
                  <a:moveTo>
                    <a:pt x="17467" y="4429"/>
                  </a:moveTo>
                  <a:cubicBezTo>
                    <a:pt x="17445" y="4429"/>
                    <a:pt x="17426" y="4459"/>
                    <a:pt x="17426" y="4497"/>
                  </a:cubicBezTo>
                  <a:cubicBezTo>
                    <a:pt x="17426" y="4535"/>
                    <a:pt x="17445" y="4565"/>
                    <a:pt x="17467" y="4565"/>
                  </a:cubicBezTo>
                  <a:cubicBezTo>
                    <a:pt x="17490" y="4565"/>
                    <a:pt x="17508" y="4535"/>
                    <a:pt x="17508" y="4497"/>
                  </a:cubicBezTo>
                  <a:cubicBezTo>
                    <a:pt x="17508" y="4459"/>
                    <a:pt x="17490" y="4429"/>
                    <a:pt x="17467" y="4429"/>
                  </a:cubicBezTo>
                  <a:close/>
                  <a:moveTo>
                    <a:pt x="17675" y="4429"/>
                  </a:moveTo>
                  <a:cubicBezTo>
                    <a:pt x="17652" y="4429"/>
                    <a:pt x="17634" y="4459"/>
                    <a:pt x="17634" y="4497"/>
                  </a:cubicBezTo>
                  <a:cubicBezTo>
                    <a:pt x="17634" y="4535"/>
                    <a:pt x="17652" y="4565"/>
                    <a:pt x="17675" y="4565"/>
                  </a:cubicBezTo>
                  <a:cubicBezTo>
                    <a:pt x="17697" y="4565"/>
                    <a:pt x="17716" y="4535"/>
                    <a:pt x="17716" y="4497"/>
                  </a:cubicBezTo>
                  <a:cubicBezTo>
                    <a:pt x="17716" y="4459"/>
                    <a:pt x="17697" y="4429"/>
                    <a:pt x="17675" y="4429"/>
                  </a:cubicBezTo>
                  <a:close/>
                  <a:moveTo>
                    <a:pt x="17882" y="4429"/>
                  </a:moveTo>
                  <a:cubicBezTo>
                    <a:pt x="17859" y="4429"/>
                    <a:pt x="17841" y="4459"/>
                    <a:pt x="17841" y="4497"/>
                  </a:cubicBezTo>
                  <a:cubicBezTo>
                    <a:pt x="17841" y="4535"/>
                    <a:pt x="17859" y="4565"/>
                    <a:pt x="17882" y="4565"/>
                  </a:cubicBezTo>
                  <a:cubicBezTo>
                    <a:pt x="17904" y="4565"/>
                    <a:pt x="17923" y="4535"/>
                    <a:pt x="17923" y="4497"/>
                  </a:cubicBezTo>
                  <a:cubicBezTo>
                    <a:pt x="17923" y="4459"/>
                    <a:pt x="17904" y="4429"/>
                    <a:pt x="17882" y="4429"/>
                  </a:cubicBezTo>
                  <a:close/>
                  <a:moveTo>
                    <a:pt x="18097" y="4429"/>
                  </a:moveTo>
                  <a:cubicBezTo>
                    <a:pt x="18074" y="4429"/>
                    <a:pt x="18056" y="4459"/>
                    <a:pt x="18056" y="4497"/>
                  </a:cubicBezTo>
                  <a:cubicBezTo>
                    <a:pt x="18056" y="4535"/>
                    <a:pt x="18074" y="4565"/>
                    <a:pt x="18097" y="4565"/>
                  </a:cubicBezTo>
                  <a:cubicBezTo>
                    <a:pt x="18119" y="4565"/>
                    <a:pt x="18138" y="4535"/>
                    <a:pt x="18138" y="4497"/>
                  </a:cubicBezTo>
                  <a:cubicBezTo>
                    <a:pt x="18138" y="4459"/>
                    <a:pt x="18119" y="4429"/>
                    <a:pt x="18097" y="4429"/>
                  </a:cubicBezTo>
                  <a:close/>
                  <a:moveTo>
                    <a:pt x="18304" y="4429"/>
                  </a:moveTo>
                  <a:cubicBezTo>
                    <a:pt x="18281" y="4429"/>
                    <a:pt x="18263" y="4459"/>
                    <a:pt x="18263" y="4497"/>
                  </a:cubicBezTo>
                  <a:cubicBezTo>
                    <a:pt x="18263" y="4535"/>
                    <a:pt x="18281" y="4565"/>
                    <a:pt x="18304" y="4565"/>
                  </a:cubicBezTo>
                  <a:cubicBezTo>
                    <a:pt x="18327" y="4565"/>
                    <a:pt x="18345" y="4535"/>
                    <a:pt x="18345" y="4497"/>
                  </a:cubicBezTo>
                  <a:cubicBezTo>
                    <a:pt x="18345" y="4459"/>
                    <a:pt x="18327" y="4429"/>
                    <a:pt x="18304" y="4429"/>
                  </a:cubicBezTo>
                  <a:close/>
                  <a:moveTo>
                    <a:pt x="18511" y="4429"/>
                  </a:moveTo>
                  <a:cubicBezTo>
                    <a:pt x="18489" y="4429"/>
                    <a:pt x="18470" y="4459"/>
                    <a:pt x="18470" y="4497"/>
                  </a:cubicBezTo>
                  <a:cubicBezTo>
                    <a:pt x="18470" y="4535"/>
                    <a:pt x="18489" y="4565"/>
                    <a:pt x="18511" y="4565"/>
                  </a:cubicBezTo>
                  <a:cubicBezTo>
                    <a:pt x="18534" y="4565"/>
                    <a:pt x="18552" y="4535"/>
                    <a:pt x="18552" y="4497"/>
                  </a:cubicBezTo>
                  <a:cubicBezTo>
                    <a:pt x="18552" y="4459"/>
                    <a:pt x="18534" y="4429"/>
                    <a:pt x="18511" y="4429"/>
                  </a:cubicBezTo>
                  <a:close/>
                  <a:moveTo>
                    <a:pt x="18726" y="4429"/>
                  </a:moveTo>
                  <a:cubicBezTo>
                    <a:pt x="18704" y="4429"/>
                    <a:pt x="18685" y="4459"/>
                    <a:pt x="18685" y="4497"/>
                  </a:cubicBezTo>
                  <a:cubicBezTo>
                    <a:pt x="18685" y="4535"/>
                    <a:pt x="18704" y="4565"/>
                    <a:pt x="18726" y="4565"/>
                  </a:cubicBezTo>
                  <a:cubicBezTo>
                    <a:pt x="18749" y="4565"/>
                    <a:pt x="18767" y="4535"/>
                    <a:pt x="18767" y="4497"/>
                  </a:cubicBezTo>
                  <a:cubicBezTo>
                    <a:pt x="18767" y="4459"/>
                    <a:pt x="18749" y="4429"/>
                    <a:pt x="18726" y="4429"/>
                  </a:cubicBezTo>
                  <a:close/>
                  <a:moveTo>
                    <a:pt x="18934" y="4429"/>
                  </a:moveTo>
                  <a:cubicBezTo>
                    <a:pt x="18911" y="4429"/>
                    <a:pt x="18892" y="4459"/>
                    <a:pt x="18892" y="4497"/>
                  </a:cubicBezTo>
                  <a:cubicBezTo>
                    <a:pt x="18892" y="4535"/>
                    <a:pt x="18911" y="4565"/>
                    <a:pt x="18934" y="4565"/>
                  </a:cubicBezTo>
                  <a:cubicBezTo>
                    <a:pt x="18956" y="4565"/>
                    <a:pt x="18975" y="4535"/>
                    <a:pt x="18975" y="4497"/>
                  </a:cubicBezTo>
                  <a:cubicBezTo>
                    <a:pt x="18975" y="4459"/>
                    <a:pt x="18956" y="4429"/>
                    <a:pt x="18934" y="4429"/>
                  </a:cubicBezTo>
                  <a:close/>
                  <a:moveTo>
                    <a:pt x="19141" y="4429"/>
                  </a:moveTo>
                  <a:cubicBezTo>
                    <a:pt x="19118" y="4429"/>
                    <a:pt x="19100" y="4459"/>
                    <a:pt x="19100" y="4497"/>
                  </a:cubicBezTo>
                  <a:cubicBezTo>
                    <a:pt x="19100" y="4535"/>
                    <a:pt x="19118" y="4565"/>
                    <a:pt x="19141" y="4565"/>
                  </a:cubicBezTo>
                  <a:cubicBezTo>
                    <a:pt x="19163" y="4565"/>
                    <a:pt x="19182" y="4535"/>
                    <a:pt x="19182" y="4497"/>
                  </a:cubicBezTo>
                  <a:cubicBezTo>
                    <a:pt x="19182" y="4459"/>
                    <a:pt x="19163" y="4429"/>
                    <a:pt x="19141" y="4429"/>
                  </a:cubicBezTo>
                  <a:close/>
                  <a:moveTo>
                    <a:pt x="19356" y="4429"/>
                  </a:moveTo>
                  <a:cubicBezTo>
                    <a:pt x="19333" y="4429"/>
                    <a:pt x="19315" y="4459"/>
                    <a:pt x="19315" y="4497"/>
                  </a:cubicBezTo>
                  <a:cubicBezTo>
                    <a:pt x="19315" y="4535"/>
                    <a:pt x="19333" y="4565"/>
                    <a:pt x="19356" y="4565"/>
                  </a:cubicBezTo>
                  <a:cubicBezTo>
                    <a:pt x="19378" y="4565"/>
                    <a:pt x="19397" y="4535"/>
                    <a:pt x="19397" y="4497"/>
                  </a:cubicBezTo>
                  <a:cubicBezTo>
                    <a:pt x="19397" y="4459"/>
                    <a:pt x="19378" y="4429"/>
                    <a:pt x="19356" y="4429"/>
                  </a:cubicBezTo>
                  <a:close/>
                  <a:moveTo>
                    <a:pt x="19563" y="4429"/>
                  </a:moveTo>
                  <a:cubicBezTo>
                    <a:pt x="19540" y="4429"/>
                    <a:pt x="19522" y="4459"/>
                    <a:pt x="19522" y="4497"/>
                  </a:cubicBezTo>
                  <a:cubicBezTo>
                    <a:pt x="19522" y="4535"/>
                    <a:pt x="19540" y="4565"/>
                    <a:pt x="19563" y="4565"/>
                  </a:cubicBezTo>
                  <a:cubicBezTo>
                    <a:pt x="19586" y="4565"/>
                    <a:pt x="19604" y="4535"/>
                    <a:pt x="19604" y="4497"/>
                  </a:cubicBezTo>
                  <a:cubicBezTo>
                    <a:pt x="19604" y="4459"/>
                    <a:pt x="19586" y="4429"/>
                    <a:pt x="19563" y="4429"/>
                  </a:cubicBezTo>
                  <a:close/>
                  <a:moveTo>
                    <a:pt x="19770" y="4429"/>
                  </a:moveTo>
                  <a:cubicBezTo>
                    <a:pt x="19748" y="4429"/>
                    <a:pt x="19729" y="4459"/>
                    <a:pt x="19729" y="4497"/>
                  </a:cubicBezTo>
                  <a:cubicBezTo>
                    <a:pt x="19729" y="4535"/>
                    <a:pt x="19748" y="4565"/>
                    <a:pt x="19770" y="4565"/>
                  </a:cubicBezTo>
                  <a:cubicBezTo>
                    <a:pt x="19793" y="4565"/>
                    <a:pt x="19811" y="4535"/>
                    <a:pt x="19811" y="4497"/>
                  </a:cubicBezTo>
                  <a:cubicBezTo>
                    <a:pt x="19811" y="4459"/>
                    <a:pt x="19793" y="4429"/>
                    <a:pt x="19770" y="4429"/>
                  </a:cubicBezTo>
                  <a:close/>
                  <a:moveTo>
                    <a:pt x="19985" y="4429"/>
                  </a:moveTo>
                  <a:cubicBezTo>
                    <a:pt x="19963" y="4429"/>
                    <a:pt x="19944" y="4459"/>
                    <a:pt x="19944" y="4497"/>
                  </a:cubicBezTo>
                  <a:cubicBezTo>
                    <a:pt x="19944" y="4535"/>
                    <a:pt x="19963" y="4565"/>
                    <a:pt x="19985" y="4565"/>
                  </a:cubicBezTo>
                  <a:cubicBezTo>
                    <a:pt x="20008" y="4565"/>
                    <a:pt x="20026" y="4535"/>
                    <a:pt x="20026" y="4497"/>
                  </a:cubicBezTo>
                  <a:cubicBezTo>
                    <a:pt x="20026" y="4459"/>
                    <a:pt x="20008" y="4429"/>
                    <a:pt x="19985" y="4429"/>
                  </a:cubicBezTo>
                  <a:close/>
                  <a:moveTo>
                    <a:pt x="20193" y="4429"/>
                  </a:moveTo>
                  <a:cubicBezTo>
                    <a:pt x="20170" y="4429"/>
                    <a:pt x="20151" y="4459"/>
                    <a:pt x="20151" y="4497"/>
                  </a:cubicBezTo>
                  <a:cubicBezTo>
                    <a:pt x="20151" y="4535"/>
                    <a:pt x="20170" y="4565"/>
                    <a:pt x="20193" y="4565"/>
                  </a:cubicBezTo>
                  <a:cubicBezTo>
                    <a:pt x="20215" y="4565"/>
                    <a:pt x="20234" y="4535"/>
                    <a:pt x="20234" y="4497"/>
                  </a:cubicBezTo>
                  <a:cubicBezTo>
                    <a:pt x="20234" y="4459"/>
                    <a:pt x="20215" y="4429"/>
                    <a:pt x="20193" y="4429"/>
                  </a:cubicBezTo>
                  <a:close/>
                  <a:moveTo>
                    <a:pt x="20400" y="4429"/>
                  </a:moveTo>
                  <a:cubicBezTo>
                    <a:pt x="20377" y="4429"/>
                    <a:pt x="20359" y="4459"/>
                    <a:pt x="20359" y="4497"/>
                  </a:cubicBezTo>
                  <a:cubicBezTo>
                    <a:pt x="20359" y="4535"/>
                    <a:pt x="20377" y="4565"/>
                    <a:pt x="20400" y="4565"/>
                  </a:cubicBezTo>
                  <a:cubicBezTo>
                    <a:pt x="20422" y="4565"/>
                    <a:pt x="20441" y="4535"/>
                    <a:pt x="20441" y="4497"/>
                  </a:cubicBezTo>
                  <a:cubicBezTo>
                    <a:pt x="20441" y="4459"/>
                    <a:pt x="20422" y="4429"/>
                    <a:pt x="20400" y="4429"/>
                  </a:cubicBezTo>
                  <a:close/>
                  <a:moveTo>
                    <a:pt x="20615" y="4429"/>
                  </a:moveTo>
                  <a:cubicBezTo>
                    <a:pt x="20592" y="4429"/>
                    <a:pt x="20574" y="4459"/>
                    <a:pt x="20574" y="4497"/>
                  </a:cubicBezTo>
                  <a:cubicBezTo>
                    <a:pt x="20574" y="4535"/>
                    <a:pt x="20592" y="4565"/>
                    <a:pt x="20615" y="4565"/>
                  </a:cubicBezTo>
                  <a:cubicBezTo>
                    <a:pt x="20637" y="4565"/>
                    <a:pt x="20656" y="4535"/>
                    <a:pt x="20656" y="4497"/>
                  </a:cubicBezTo>
                  <a:cubicBezTo>
                    <a:pt x="20656" y="4459"/>
                    <a:pt x="20637" y="4429"/>
                    <a:pt x="20615" y="4429"/>
                  </a:cubicBezTo>
                  <a:close/>
                  <a:moveTo>
                    <a:pt x="20822" y="4429"/>
                  </a:moveTo>
                  <a:cubicBezTo>
                    <a:pt x="20799" y="4429"/>
                    <a:pt x="20781" y="4459"/>
                    <a:pt x="20781" y="4497"/>
                  </a:cubicBezTo>
                  <a:cubicBezTo>
                    <a:pt x="20781" y="4535"/>
                    <a:pt x="20799" y="4565"/>
                    <a:pt x="20822" y="4565"/>
                  </a:cubicBezTo>
                  <a:cubicBezTo>
                    <a:pt x="20845" y="4565"/>
                    <a:pt x="20863" y="4535"/>
                    <a:pt x="20863" y="4497"/>
                  </a:cubicBezTo>
                  <a:cubicBezTo>
                    <a:pt x="20863" y="4459"/>
                    <a:pt x="20845" y="4429"/>
                    <a:pt x="20822" y="4429"/>
                  </a:cubicBezTo>
                  <a:close/>
                  <a:moveTo>
                    <a:pt x="21029" y="4429"/>
                  </a:moveTo>
                  <a:cubicBezTo>
                    <a:pt x="21007" y="4429"/>
                    <a:pt x="20988" y="4459"/>
                    <a:pt x="20988" y="4497"/>
                  </a:cubicBezTo>
                  <a:cubicBezTo>
                    <a:pt x="20988" y="4530"/>
                    <a:pt x="21002" y="4557"/>
                    <a:pt x="21020" y="4564"/>
                  </a:cubicBezTo>
                  <a:cubicBezTo>
                    <a:pt x="21023" y="4562"/>
                    <a:pt x="21026" y="4559"/>
                    <a:pt x="21029" y="4557"/>
                  </a:cubicBezTo>
                  <a:cubicBezTo>
                    <a:pt x="21046" y="4543"/>
                    <a:pt x="21061" y="4527"/>
                    <a:pt x="21070" y="4505"/>
                  </a:cubicBezTo>
                  <a:cubicBezTo>
                    <a:pt x="21070" y="4502"/>
                    <a:pt x="21070" y="4500"/>
                    <a:pt x="21070" y="4497"/>
                  </a:cubicBezTo>
                  <a:cubicBezTo>
                    <a:pt x="21070" y="4459"/>
                    <a:pt x="21052" y="4429"/>
                    <a:pt x="21029" y="4429"/>
                  </a:cubicBezTo>
                  <a:close/>
                  <a:moveTo>
                    <a:pt x="21242" y="4429"/>
                  </a:moveTo>
                  <a:cubicBezTo>
                    <a:pt x="21239" y="4429"/>
                    <a:pt x="21237" y="4429"/>
                    <a:pt x="21234" y="4430"/>
                  </a:cubicBezTo>
                  <a:cubicBezTo>
                    <a:pt x="21237" y="4434"/>
                    <a:pt x="21240" y="4438"/>
                    <a:pt x="21242" y="4441"/>
                  </a:cubicBezTo>
                  <a:cubicBezTo>
                    <a:pt x="21255" y="4459"/>
                    <a:pt x="21267" y="4478"/>
                    <a:pt x="21280" y="4497"/>
                  </a:cubicBezTo>
                  <a:cubicBezTo>
                    <a:pt x="21281" y="4499"/>
                    <a:pt x="21282" y="4500"/>
                    <a:pt x="21283" y="4502"/>
                  </a:cubicBezTo>
                  <a:cubicBezTo>
                    <a:pt x="21283" y="4500"/>
                    <a:pt x="21283" y="4499"/>
                    <a:pt x="21283" y="4497"/>
                  </a:cubicBezTo>
                  <a:cubicBezTo>
                    <a:pt x="21283" y="4459"/>
                    <a:pt x="21265" y="4429"/>
                    <a:pt x="21242" y="4429"/>
                  </a:cubicBezTo>
                  <a:close/>
                  <a:moveTo>
                    <a:pt x="21451" y="4429"/>
                  </a:moveTo>
                  <a:cubicBezTo>
                    <a:pt x="21429" y="4429"/>
                    <a:pt x="21410" y="4459"/>
                    <a:pt x="21410" y="4497"/>
                  </a:cubicBezTo>
                  <a:cubicBezTo>
                    <a:pt x="21410" y="4535"/>
                    <a:pt x="21429" y="4565"/>
                    <a:pt x="21451" y="4565"/>
                  </a:cubicBezTo>
                  <a:cubicBezTo>
                    <a:pt x="21474" y="4565"/>
                    <a:pt x="21493" y="4535"/>
                    <a:pt x="21493" y="4497"/>
                  </a:cubicBezTo>
                  <a:cubicBezTo>
                    <a:pt x="21493" y="4459"/>
                    <a:pt x="21474" y="4429"/>
                    <a:pt x="21451" y="4429"/>
                  </a:cubicBezTo>
                  <a:close/>
                  <a:moveTo>
                    <a:pt x="4859" y="4441"/>
                  </a:moveTo>
                  <a:cubicBezTo>
                    <a:pt x="4841" y="4450"/>
                    <a:pt x="4829" y="4476"/>
                    <a:pt x="4829" y="4507"/>
                  </a:cubicBezTo>
                  <a:cubicBezTo>
                    <a:pt x="4829" y="4507"/>
                    <a:pt x="4829" y="4507"/>
                    <a:pt x="4829" y="4507"/>
                  </a:cubicBezTo>
                  <a:cubicBezTo>
                    <a:pt x="4843" y="4486"/>
                    <a:pt x="4854" y="4462"/>
                    <a:pt x="4859" y="4441"/>
                  </a:cubicBezTo>
                  <a:close/>
                  <a:moveTo>
                    <a:pt x="7791" y="4441"/>
                  </a:moveTo>
                  <a:cubicBezTo>
                    <a:pt x="7781" y="4448"/>
                    <a:pt x="7773" y="4462"/>
                    <a:pt x="7769" y="4479"/>
                  </a:cubicBezTo>
                  <a:cubicBezTo>
                    <a:pt x="7775" y="4472"/>
                    <a:pt x="7781" y="4464"/>
                    <a:pt x="7786" y="4454"/>
                  </a:cubicBezTo>
                  <a:cubicBezTo>
                    <a:pt x="7788" y="4450"/>
                    <a:pt x="7790" y="4446"/>
                    <a:pt x="7791" y="4441"/>
                  </a:cubicBezTo>
                  <a:close/>
                  <a:moveTo>
                    <a:pt x="12202" y="4441"/>
                  </a:moveTo>
                  <a:cubicBezTo>
                    <a:pt x="12187" y="4451"/>
                    <a:pt x="12175" y="4476"/>
                    <a:pt x="12175" y="4505"/>
                  </a:cubicBezTo>
                  <a:cubicBezTo>
                    <a:pt x="12175" y="4543"/>
                    <a:pt x="12194" y="4574"/>
                    <a:pt x="12216" y="4574"/>
                  </a:cubicBezTo>
                  <a:cubicBezTo>
                    <a:pt x="12219" y="4574"/>
                    <a:pt x="12221" y="4573"/>
                    <a:pt x="12223" y="4573"/>
                  </a:cubicBezTo>
                  <a:cubicBezTo>
                    <a:pt x="12221" y="4559"/>
                    <a:pt x="12219" y="4546"/>
                    <a:pt x="12216" y="4532"/>
                  </a:cubicBezTo>
                  <a:cubicBezTo>
                    <a:pt x="12215" y="4523"/>
                    <a:pt x="12214" y="4514"/>
                    <a:pt x="12212" y="4505"/>
                  </a:cubicBezTo>
                  <a:cubicBezTo>
                    <a:pt x="12209" y="4484"/>
                    <a:pt x="12206" y="4462"/>
                    <a:pt x="12202" y="4441"/>
                  </a:cubicBezTo>
                  <a:close/>
                  <a:moveTo>
                    <a:pt x="226" y="4454"/>
                  </a:moveTo>
                  <a:cubicBezTo>
                    <a:pt x="224" y="4454"/>
                    <a:pt x="222" y="4454"/>
                    <a:pt x="220" y="4455"/>
                  </a:cubicBezTo>
                  <a:cubicBezTo>
                    <a:pt x="212" y="4467"/>
                    <a:pt x="207" y="4485"/>
                    <a:pt x="207" y="4505"/>
                  </a:cubicBezTo>
                  <a:cubicBezTo>
                    <a:pt x="207" y="4542"/>
                    <a:pt x="226" y="4573"/>
                    <a:pt x="248" y="4573"/>
                  </a:cubicBezTo>
                  <a:cubicBezTo>
                    <a:pt x="271" y="4573"/>
                    <a:pt x="289" y="4542"/>
                    <a:pt x="289" y="4505"/>
                  </a:cubicBezTo>
                  <a:cubicBezTo>
                    <a:pt x="289" y="4486"/>
                    <a:pt x="285" y="4470"/>
                    <a:pt x="278" y="4458"/>
                  </a:cubicBezTo>
                  <a:cubicBezTo>
                    <a:pt x="266" y="4462"/>
                    <a:pt x="259" y="4459"/>
                    <a:pt x="248" y="4457"/>
                  </a:cubicBezTo>
                  <a:cubicBezTo>
                    <a:pt x="243" y="4455"/>
                    <a:pt x="236" y="4454"/>
                    <a:pt x="226" y="4454"/>
                  </a:cubicBezTo>
                  <a:close/>
                  <a:moveTo>
                    <a:pt x="4907" y="4467"/>
                  </a:moveTo>
                  <a:cubicBezTo>
                    <a:pt x="4895" y="4474"/>
                    <a:pt x="4886" y="4487"/>
                    <a:pt x="4878" y="4505"/>
                  </a:cubicBezTo>
                  <a:cubicBezTo>
                    <a:pt x="4876" y="4509"/>
                    <a:pt x="4874" y="4514"/>
                    <a:pt x="4873" y="4519"/>
                  </a:cubicBezTo>
                  <a:cubicBezTo>
                    <a:pt x="4867" y="4534"/>
                    <a:pt x="4863" y="4551"/>
                    <a:pt x="4859" y="4569"/>
                  </a:cubicBezTo>
                  <a:cubicBezTo>
                    <a:pt x="4864" y="4571"/>
                    <a:pt x="4868" y="4573"/>
                    <a:pt x="4873" y="4573"/>
                  </a:cubicBezTo>
                  <a:cubicBezTo>
                    <a:pt x="4895" y="4573"/>
                    <a:pt x="4914" y="4542"/>
                    <a:pt x="4914" y="4505"/>
                  </a:cubicBezTo>
                  <a:cubicBezTo>
                    <a:pt x="4914" y="4491"/>
                    <a:pt x="4911" y="4478"/>
                    <a:pt x="4907" y="4467"/>
                  </a:cubicBezTo>
                  <a:close/>
                  <a:moveTo>
                    <a:pt x="9236" y="4493"/>
                  </a:moveTo>
                  <a:cubicBezTo>
                    <a:pt x="9236" y="4498"/>
                    <a:pt x="9235" y="4503"/>
                    <a:pt x="9235" y="4509"/>
                  </a:cubicBezTo>
                  <a:cubicBezTo>
                    <a:pt x="9235" y="4547"/>
                    <a:pt x="9254" y="4577"/>
                    <a:pt x="9276" y="4577"/>
                  </a:cubicBezTo>
                  <a:cubicBezTo>
                    <a:pt x="9277" y="4577"/>
                    <a:pt x="9278" y="4577"/>
                    <a:pt x="9279" y="4577"/>
                  </a:cubicBezTo>
                  <a:cubicBezTo>
                    <a:pt x="9278" y="4570"/>
                    <a:pt x="9277" y="4564"/>
                    <a:pt x="9276" y="4559"/>
                  </a:cubicBezTo>
                  <a:cubicBezTo>
                    <a:pt x="9271" y="4537"/>
                    <a:pt x="9261" y="4522"/>
                    <a:pt x="9250" y="4509"/>
                  </a:cubicBezTo>
                  <a:cubicBezTo>
                    <a:pt x="9246" y="4504"/>
                    <a:pt x="9241" y="4498"/>
                    <a:pt x="9236" y="4493"/>
                  </a:cubicBezTo>
                  <a:close/>
                  <a:moveTo>
                    <a:pt x="8677" y="4544"/>
                  </a:moveTo>
                  <a:cubicBezTo>
                    <a:pt x="8674" y="4544"/>
                    <a:pt x="8670" y="4545"/>
                    <a:pt x="8667" y="4545"/>
                  </a:cubicBezTo>
                  <a:cubicBezTo>
                    <a:pt x="8669" y="4548"/>
                    <a:pt x="8671" y="4550"/>
                    <a:pt x="8673" y="4552"/>
                  </a:cubicBezTo>
                  <a:cubicBezTo>
                    <a:pt x="8674" y="4550"/>
                    <a:pt x="8676" y="4547"/>
                    <a:pt x="8677" y="4544"/>
                  </a:cubicBezTo>
                  <a:close/>
                  <a:moveTo>
                    <a:pt x="5474" y="4557"/>
                  </a:moveTo>
                  <a:cubicBezTo>
                    <a:pt x="5480" y="4564"/>
                    <a:pt x="5488" y="4569"/>
                    <a:pt x="5497" y="4569"/>
                  </a:cubicBezTo>
                  <a:cubicBezTo>
                    <a:pt x="5505" y="4569"/>
                    <a:pt x="5513" y="4564"/>
                    <a:pt x="5520" y="4557"/>
                  </a:cubicBezTo>
                  <a:lnTo>
                    <a:pt x="5497" y="4557"/>
                  </a:lnTo>
                  <a:cubicBezTo>
                    <a:pt x="5497" y="4557"/>
                    <a:pt x="5474" y="4557"/>
                    <a:pt x="5474" y="4557"/>
                  </a:cubicBezTo>
                  <a:close/>
                  <a:moveTo>
                    <a:pt x="148" y="4608"/>
                  </a:moveTo>
                  <a:cubicBezTo>
                    <a:pt x="126" y="4608"/>
                    <a:pt x="107" y="4639"/>
                    <a:pt x="107" y="4676"/>
                  </a:cubicBezTo>
                  <a:cubicBezTo>
                    <a:pt x="107" y="4714"/>
                    <a:pt x="126" y="4745"/>
                    <a:pt x="148" y="4745"/>
                  </a:cubicBezTo>
                  <a:cubicBezTo>
                    <a:pt x="171" y="4745"/>
                    <a:pt x="190" y="4714"/>
                    <a:pt x="190" y="4676"/>
                  </a:cubicBezTo>
                  <a:cubicBezTo>
                    <a:pt x="190" y="4639"/>
                    <a:pt x="171" y="4608"/>
                    <a:pt x="148" y="4608"/>
                  </a:cubicBezTo>
                  <a:close/>
                  <a:moveTo>
                    <a:pt x="356" y="4608"/>
                  </a:moveTo>
                  <a:cubicBezTo>
                    <a:pt x="333" y="4608"/>
                    <a:pt x="315" y="4639"/>
                    <a:pt x="315" y="4676"/>
                  </a:cubicBezTo>
                  <a:cubicBezTo>
                    <a:pt x="315" y="4697"/>
                    <a:pt x="320" y="4715"/>
                    <a:pt x="329" y="4728"/>
                  </a:cubicBezTo>
                  <a:cubicBezTo>
                    <a:pt x="330" y="4728"/>
                    <a:pt x="331" y="4728"/>
                    <a:pt x="332" y="4728"/>
                  </a:cubicBezTo>
                  <a:lnTo>
                    <a:pt x="332" y="4731"/>
                  </a:lnTo>
                  <a:cubicBezTo>
                    <a:pt x="338" y="4739"/>
                    <a:pt x="347" y="4745"/>
                    <a:pt x="356" y="4745"/>
                  </a:cubicBezTo>
                  <a:cubicBezTo>
                    <a:pt x="378" y="4745"/>
                    <a:pt x="397" y="4714"/>
                    <a:pt x="397" y="4676"/>
                  </a:cubicBezTo>
                  <a:cubicBezTo>
                    <a:pt x="397" y="4639"/>
                    <a:pt x="378" y="4608"/>
                    <a:pt x="356" y="4608"/>
                  </a:cubicBezTo>
                  <a:close/>
                  <a:moveTo>
                    <a:pt x="563" y="4608"/>
                  </a:moveTo>
                  <a:cubicBezTo>
                    <a:pt x="540" y="4608"/>
                    <a:pt x="522" y="4639"/>
                    <a:pt x="522" y="4676"/>
                  </a:cubicBezTo>
                  <a:cubicBezTo>
                    <a:pt x="522" y="4714"/>
                    <a:pt x="540" y="4745"/>
                    <a:pt x="563" y="4745"/>
                  </a:cubicBezTo>
                  <a:cubicBezTo>
                    <a:pt x="586" y="4745"/>
                    <a:pt x="604" y="4714"/>
                    <a:pt x="604" y="4676"/>
                  </a:cubicBezTo>
                  <a:cubicBezTo>
                    <a:pt x="604" y="4639"/>
                    <a:pt x="586" y="4608"/>
                    <a:pt x="563" y="4608"/>
                  </a:cubicBezTo>
                  <a:close/>
                  <a:moveTo>
                    <a:pt x="778" y="4608"/>
                  </a:moveTo>
                  <a:cubicBezTo>
                    <a:pt x="755" y="4608"/>
                    <a:pt x="737" y="4639"/>
                    <a:pt x="737" y="4676"/>
                  </a:cubicBezTo>
                  <a:cubicBezTo>
                    <a:pt x="737" y="4714"/>
                    <a:pt x="755" y="4745"/>
                    <a:pt x="778" y="4745"/>
                  </a:cubicBezTo>
                  <a:cubicBezTo>
                    <a:pt x="801" y="4745"/>
                    <a:pt x="819" y="4714"/>
                    <a:pt x="819" y="4676"/>
                  </a:cubicBezTo>
                  <a:cubicBezTo>
                    <a:pt x="819" y="4639"/>
                    <a:pt x="801" y="4608"/>
                    <a:pt x="778" y="4608"/>
                  </a:cubicBezTo>
                  <a:close/>
                  <a:moveTo>
                    <a:pt x="985" y="4608"/>
                  </a:moveTo>
                  <a:cubicBezTo>
                    <a:pt x="963" y="4608"/>
                    <a:pt x="944" y="4639"/>
                    <a:pt x="944" y="4676"/>
                  </a:cubicBezTo>
                  <a:cubicBezTo>
                    <a:pt x="944" y="4714"/>
                    <a:pt x="963" y="4745"/>
                    <a:pt x="985" y="4745"/>
                  </a:cubicBezTo>
                  <a:cubicBezTo>
                    <a:pt x="1008" y="4745"/>
                    <a:pt x="1026" y="4714"/>
                    <a:pt x="1026" y="4676"/>
                  </a:cubicBezTo>
                  <a:cubicBezTo>
                    <a:pt x="1026" y="4639"/>
                    <a:pt x="1008" y="4608"/>
                    <a:pt x="985" y="4608"/>
                  </a:cubicBezTo>
                  <a:close/>
                  <a:moveTo>
                    <a:pt x="1193" y="4608"/>
                  </a:moveTo>
                  <a:cubicBezTo>
                    <a:pt x="1170" y="4608"/>
                    <a:pt x="1152" y="4639"/>
                    <a:pt x="1152" y="4676"/>
                  </a:cubicBezTo>
                  <a:cubicBezTo>
                    <a:pt x="1152" y="4714"/>
                    <a:pt x="1170" y="4745"/>
                    <a:pt x="1193" y="4745"/>
                  </a:cubicBezTo>
                  <a:cubicBezTo>
                    <a:pt x="1215" y="4745"/>
                    <a:pt x="1234" y="4714"/>
                    <a:pt x="1234" y="4676"/>
                  </a:cubicBezTo>
                  <a:cubicBezTo>
                    <a:pt x="1234" y="4639"/>
                    <a:pt x="1215" y="4608"/>
                    <a:pt x="1193" y="4608"/>
                  </a:cubicBezTo>
                  <a:close/>
                  <a:moveTo>
                    <a:pt x="1407" y="4608"/>
                  </a:moveTo>
                  <a:cubicBezTo>
                    <a:pt x="1385" y="4608"/>
                    <a:pt x="1366" y="4639"/>
                    <a:pt x="1366" y="4676"/>
                  </a:cubicBezTo>
                  <a:cubicBezTo>
                    <a:pt x="1366" y="4714"/>
                    <a:pt x="1385" y="4745"/>
                    <a:pt x="1407" y="4745"/>
                  </a:cubicBezTo>
                  <a:cubicBezTo>
                    <a:pt x="1430" y="4745"/>
                    <a:pt x="1449" y="4714"/>
                    <a:pt x="1449" y="4676"/>
                  </a:cubicBezTo>
                  <a:cubicBezTo>
                    <a:pt x="1449" y="4639"/>
                    <a:pt x="1430" y="4608"/>
                    <a:pt x="1407" y="4608"/>
                  </a:cubicBezTo>
                  <a:close/>
                  <a:moveTo>
                    <a:pt x="1615" y="4608"/>
                  </a:moveTo>
                  <a:cubicBezTo>
                    <a:pt x="1592" y="4608"/>
                    <a:pt x="1574" y="4639"/>
                    <a:pt x="1574" y="4676"/>
                  </a:cubicBezTo>
                  <a:cubicBezTo>
                    <a:pt x="1574" y="4714"/>
                    <a:pt x="1592" y="4745"/>
                    <a:pt x="1615" y="4745"/>
                  </a:cubicBezTo>
                  <a:cubicBezTo>
                    <a:pt x="1637" y="4745"/>
                    <a:pt x="1656" y="4714"/>
                    <a:pt x="1656" y="4676"/>
                  </a:cubicBezTo>
                  <a:cubicBezTo>
                    <a:pt x="1656" y="4639"/>
                    <a:pt x="1637" y="4608"/>
                    <a:pt x="1615" y="4608"/>
                  </a:cubicBezTo>
                  <a:close/>
                  <a:moveTo>
                    <a:pt x="1822" y="4608"/>
                  </a:moveTo>
                  <a:cubicBezTo>
                    <a:pt x="1799" y="4608"/>
                    <a:pt x="1781" y="4639"/>
                    <a:pt x="1781" y="4676"/>
                  </a:cubicBezTo>
                  <a:cubicBezTo>
                    <a:pt x="1781" y="4714"/>
                    <a:pt x="1799" y="4745"/>
                    <a:pt x="1822" y="4745"/>
                  </a:cubicBezTo>
                  <a:cubicBezTo>
                    <a:pt x="1845" y="4745"/>
                    <a:pt x="1863" y="4714"/>
                    <a:pt x="1863" y="4676"/>
                  </a:cubicBezTo>
                  <a:cubicBezTo>
                    <a:pt x="1863" y="4639"/>
                    <a:pt x="1845" y="4608"/>
                    <a:pt x="1822" y="4608"/>
                  </a:cubicBezTo>
                  <a:close/>
                  <a:moveTo>
                    <a:pt x="2037" y="4608"/>
                  </a:moveTo>
                  <a:cubicBezTo>
                    <a:pt x="2014" y="4608"/>
                    <a:pt x="1996" y="4639"/>
                    <a:pt x="1996" y="4676"/>
                  </a:cubicBezTo>
                  <a:cubicBezTo>
                    <a:pt x="1996" y="4714"/>
                    <a:pt x="2014" y="4745"/>
                    <a:pt x="2037" y="4745"/>
                  </a:cubicBezTo>
                  <a:cubicBezTo>
                    <a:pt x="2060" y="4745"/>
                    <a:pt x="2078" y="4714"/>
                    <a:pt x="2078" y="4676"/>
                  </a:cubicBezTo>
                  <a:cubicBezTo>
                    <a:pt x="2078" y="4639"/>
                    <a:pt x="2060" y="4608"/>
                    <a:pt x="2037" y="4608"/>
                  </a:cubicBezTo>
                  <a:close/>
                  <a:moveTo>
                    <a:pt x="2244" y="4608"/>
                  </a:moveTo>
                  <a:cubicBezTo>
                    <a:pt x="2222" y="4608"/>
                    <a:pt x="2203" y="4639"/>
                    <a:pt x="2203" y="4676"/>
                  </a:cubicBezTo>
                  <a:cubicBezTo>
                    <a:pt x="2203" y="4714"/>
                    <a:pt x="2222" y="4745"/>
                    <a:pt x="2244" y="4745"/>
                  </a:cubicBezTo>
                  <a:cubicBezTo>
                    <a:pt x="2267" y="4745"/>
                    <a:pt x="2285" y="4714"/>
                    <a:pt x="2285" y="4676"/>
                  </a:cubicBezTo>
                  <a:cubicBezTo>
                    <a:pt x="2285" y="4639"/>
                    <a:pt x="2267" y="4608"/>
                    <a:pt x="2244" y="4608"/>
                  </a:cubicBezTo>
                  <a:close/>
                  <a:moveTo>
                    <a:pt x="2452" y="4608"/>
                  </a:moveTo>
                  <a:cubicBezTo>
                    <a:pt x="2429" y="4608"/>
                    <a:pt x="2411" y="4639"/>
                    <a:pt x="2411" y="4676"/>
                  </a:cubicBezTo>
                  <a:cubicBezTo>
                    <a:pt x="2411" y="4714"/>
                    <a:pt x="2429" y="4745"/>
                    <a:pt x="2452" y="4745"/>
                  </a:cubicBezTo>
                  <a:cubicBezTo>
                    <a:pt x="2474" y="4745"/>
                    <a:pt x="2493" y="4714"/>
                    <a:pt x="2493" y="4676"/>
                  </a:cubicBezTo>
                  <a:cubicBezTo>
                    <a:pt x="2493" y="4639"/>
                    <a:pt x="2474" y="4608"/>
                    <a:pt x="2452" y="4608"/>
                  </a:cubicBezTo>
                  <a:close/>
                  <a:moveTo>
                    <a:pt x="2666" y="4608"/>
                  </a:moveTo>
                  <a:cubicBezTo>
                    <a:pt x="2644" y="4608"/>
                    <a:pt x="2625" y="4639"/>
                    <a:pt x="2625" y="4676"/>
                  </a:cubicBezTo>
                  <a:cubicBezTo>
                    <a:pt x="2625" y="4714"/>
                    <a:pt x="2644" y="4745"/>
                    <a:pt x="2666" y="4745"/>
                  </a:cubicBezTo>
                  <a:cubicBezTo>
                    <a:pt x="2689" y="4745"/>
                    <a:pt x="2707" y="4714"/>
                    <a:pt x="2707" y="4676"/>
                  </a:cubicBezTo>
                  <a:cubicBezTo>
                    <a:pt x="2707" y="4639"/>
                    <a:pt x="2689" y="4608"/>
                    <a:pt x="2666" y="4608"/>
                  </a:cubicBezTo>
                  <a:close/>
                  <a:moveTo>
                    <a:pt x="2874" y="4608"/>
                  </a:moveTo>
                  <a:cubicBezTo>
                    <a:pt x="2851" y="4608"/>
                    <a:pt x="2833" y="4639"/>
                    <a:pt x="2833" y="4676"/>
                  </a:cubicBezTo>
                  <a:cubicBezTo>
                    <a:pt x="2833" y="4714"/>
                    <a:pt x="2851" y="4745"/>
                    <a:pt x="2874" y="4745"/>
                  </a:cubicBezTo>
                  <a:cubicBezTo>
                    <a:pt x="2896" y="4745"/>
                    <a:pt x="2915" y="4714"/>
                    <a:pt x="2915" y="4676"/>
                  </a:cubicBezTo>
                  <a:cubicBezTo>
                    <a:pt x="2915" y="4639"/>
                    <a:pt x="2896" y="4608"/>
                    <a:pt x="2874" y="4608"/>
                  </a:cubicBezTo>
                  <a:close/>
                  <a:moveTo>
                    <a:pt x="3081" y="4608"/>
                  </a:moveTo>
                  <a:cubicBezTo>
                    <a:pt x="3058" y="4608"/>
                    <a:pt x="3040" y="4639"/>
                    <a:pt x="3040" y="4676"/>
                  </a:cubicBezTo>
                  <a:cubicBezTo>
                    <a:pt x="3040" y="4714"/>
                    <a:pt x="3058" y="4745"/>
                    <a:pt x="3081" y="4745"/>
                  </a:cubicBezTo>
                  <a:cubicBezTo>
                    <a:pt x="3104" y="4745"/>
                    <a:pt x="3122" y="4714"/>
                    <a:pt x="3122" y="4676"/>
                  </a:cubicBezTo>
                  <a:cubicBezTo>
                    <a:pt x="3122" y="4639"/>
                    <a:pt x="3104" y="4608"/>
                    <a:pt x="3081" y="4608"/>
                  </a:cubicBezTo>
                  <a:close/>
                  <a:moveTo>
                    <a:pt x="3296" y="4608"/>
                  </a:moveTo>
                  <a:cubicBezTo>
                    <a:pt x="3273" y="4608"/>
                    <a:pt x="3255" y="4639"/>
                    <a:pt x="3255" y="4676"/>
                  </a:cubicBezTo>
                  <a:cubicBezTo>
                    <a:pt x="3255" y="4714"/>
                    <a:pt x="3273" y="4745"/>
                    <a:pt x="3296" y="4745"/>
                  </a:cubicBezTo>
                  <a:cubicBezTo>
                    <a:pt x="3319" y="4745"/>
                    <a:pt x="3337" y="4714"/>
                    <a:pt x="3337" y="4676"/>
                  </a:cubicBezTo>
                  <a:cubicBezTo>
                    <a:pt x="3337" y="4639"/>
                    <a:pt x="3319" y="4608"/>
                    <a:pt x="3296" y="4608"/>
                  </a:cubicBezTo>
                  <a:close/>
                  <a:moveTo>
                    <a:pt x="3503" y="4608"/>
                  </a:moveTo>
                  <a:cubicBezTo>
                    <a:pt x="3481" y="4608"/>
                    <a:pt x="3462" y="4639"/>
                    <a:pt x="3462" y="4676"/>
                  </a:cubicBezTo>
                  <a:cubicBezTo>
                    <a:pt x="3462" y="4714"/>
                    <a:pt x="3481" y="4745"/>
                    <a:pt x="3503" y="4745"/>
                  </a:cubicBezTo>
                  <a:cubicBezTo>
                    <a:pt x="3526" y="4745"/>
                    <a:pt x="3544" y="4714"/>
                    <a:pt x="3544" y="4676"/>
                  </a:cubicBezTo>
                  <a:cubicBezTo>
                    <a:pt x="3544" y="4639"/>
                    <a:pt x="3526" y="4608"/>
                    <a:pt x="3503" y="4608"/>
                  </a:cubicBezTo>
                  <a:close/>
                  <a:moveTo>
                    <a:pt x="3711" y="4608"/>
                  </a:moveTo>
                  <a:cubicBezTo>
                    <a:pt x="3688" y="4608"/>
                    <a:pt x="3669" y="4639"/>
                    <a:pt x="3669" y="4676"/>
                  </a:cubicBezTo>
                  <a:cubicBezTo>
                    <a:pt x="3669" y="4714"/>
                    <a:pt x="3688" y="4745"/>
                    <a:pt x="3711" y="4745"/>
                  </a:cubicBezTo>
                  <a:cubicBezTo>
                    <a:pt x="3733" y="4745"/>
                    <a:pt x="3752" y="4714"/>
                    <a:pt x="3752" y="4676"/>
                  </a:cubicBezTo>
                  <a:cubicBezTo>
                    <a:pt x="3752" y="4639"/>
                    <a:pt x="3733" y="4608"/>
                    <a:pt x="3711" y="4608"/>
                  </a:cubicBezTo>
                  <a:close/>
                  <a:moveTo>
                    <a:pt x="3925" y="4608"/>
                  </a:moveTo>
                  <a:cubicBezTo>
                    <a:pt x="3903" y="4608"/>
                    <a:pt x="3884" y="4639"/>
                    <a:pt x="3884" y="4676"/>
                  </a:cubicBezTo>
                  <a:cubicBezTo>
                    <a:pt x="3884" y="4714"/>
                    <a:pt x="3903" y="4745"/>
                    <a:pt x="3925" y="4745"/>
                  </a:cubicBezTo>
                  <a:cubicBezTo>
                    <a:pt x="3948" y="4745"/>
                    <a:pt x="3966" y="4714"/>
                    <a:pt x="3966" y="4676"/>
                  </a:cubicBezTo>
                  <a:cubicBezTo>
                    <a:pt x="3966" y="4639"/>
                    <a:pt x="3948" y="4608"/>
                    <a:pt x="3925" y="4608"/>
                  </a:cubicBezTo>
                  <a:close/>
                  <a:moveTo>
                    <a:pt x="4133" y="4608"/>
                  </a:moveTo>
                  <a:cubicBezTo>
                    <a:pt x="4110" y="4608"/>
                    <a:pt x="4092" y="4639"/>
                    <a:pt x="4092" y="4676"/>
                  </a:cubicBezTo>
                  <a:cubicBezTo>
                    <a:pt x="4092" y="4714"/>
                    <a:pt x="4110" y="4745"/>
                    <a:pt x="4133" y="4745"/>
                  </a:cubicBezTo>
                  <a:cubicBezTo>
                    <a:pt x="4155" y="4745"/>
                    <a:pt x="4174" y="4714"/>
                    <a:pt x="4174" y="4676"/>
                  </a:cubicBezTo>
                  <a:cubicBezTo>
                    <a:pt x="4174" y="4639"/>
                    <a:pt x="4155" y="4608"/>
                    <a:pt x="4133" y="4608"/>
                  </a:cubicBezTo>
                  <a:close/>
                  <a:moveTo>
                    <a:pt x="4348" y="4608"/>
                  </a:moveTo>
                  <a:cubicBezTo>
                    <a:pt x="4325" y="4608"/>
                    <a:pt x="4307" y="4639"/>
                    <a:pt x="4307" y="4676"/>
                  </a:cubicBezTo>
                  <a:cubicBezTo>
                    <a:pt x="4307" y="4714"/>
                    <a:pt x="4325" y="4745"/>
                    <a:pt x="4348" y="4745"/>
                  </a:cubicBezTo>
                  <a:cubicBezTo>
                    <a:pt x="4370" y="4745"/>
                    <a:pt x="4389" y="4714"/>
                    <a:pt x="4389" y="4676"/>
                  </a:cubicBezTo>
                  <a:cubicBezTo>
                    <a:pt x="4389" y="4639"/>
                    <a:pt x="4370" y="4608"/>
                    <a:pt x="4348" y="4608"/>
                  </a:cubicBezTo>
                  <a:close/>
                  <a:moveTo>
                    <a:pt x="4555" y="4608"/>
                  </a:moveTo>
                  <a:cubicBezTo>
                    <a:pt x="4532" y="4608"/>
                    <a:pt x="4514" y="4639"/>
                    <a:pt x="4514" y="4676"/>
                  </a:cubicBezTo>
                  <a:cubicBezTo>
                    <a:pt x="4514" y="4714"/>
                    <a:pt x="4532" y="4745"/>
                    <a:pt x="4555" y="4745"/>
                  </a:cubicBezTo>
                  <a:cubicBezTo>
                    <a:pt x="4578" y="4745"/>
                    <a:pt x="4596" y="4714"/>
                    <a:pt x="4596" y="4676"/>
                  </a:cubicBezTo>
                  <a:cubicBezTo>
                    <a:pt x="4596" y="4639"/>
                    <a:pt x="4578" y="4608"/>
                    <a:pt x="4555" y="4608"/>
                  </a:cubicBezTo>
                  <a:close/>
                  <a:moveTo>
                    <a:pt x="4762" y="4608"/>
                  </a:moveTo>
                  <a:cubicBezTo>
                    <a:pt x="4740" y="4608"/>
                    <a:pt x="4721" y="4639"/>
                    <a:pt x="4721" y="4676"/>
                  </a:cubicBezTo>
                  <a:cubicBezTo>
                    <a:pt x="4721" y="4714"/>
                    <a:pt x="4740" y="4745"/>
                    <a:pt x="4762" y="4745"/>
                  </a:cubicBezTo>
                  <a:cubicBezTo>
                    <a:pt x="4763" y="4745"/>
                    <a:pt x="4763" y="4744"/>
                    <a:pt x="4764" y="4744"/>
                  </a:cubicBezTo>
                  <a:cubicBezTo>
                    <a:pt x="4777" y="4717"/>
                    <a:pt x="4790" y="4689"/>
                    <a:pt x="4803" y="4668"/>
                  </a:cubicBezTo>
                  <a:cubicBezTo>
                    <a:pt x="4800" y="4634"/>
                    <a:pt x="4783" y="4608"/>
                    <a:pt x="4762" y="4608"/>
                  </a:cubicBezTo>
                  <a:close/>
                  <a:moveTo>
                    <a:pt x="4977" y="4608"/>
                  </a:moveTo>
                  <a:cubicBezTo>
                    <a:pt x="4955" y="4608"/>
                    <a:pt x="4936" y="4639"/>
                    <a:pt x="4936" y="4676"/>
                  </a:cubicBezTo>
                  <a:cubicBezTo>
                    <a:pt x="4936" y="4714"/>
                    <a:pt x="4955" y="4745"/>
                    <a:pt x="4977" y="4745"/>
                  </a:cubicBezTo>
                  <a:cubicBezTo>
                    <a:pt x="5000" y="4745"/>
                    <a:pt x="5018" y="4714"/>
                    <a:pt x="5018" y="4676"/>
                  </a:cubicBezTo>
                  <a:cubicBezTo>
                    <a:pt x="5018" y="4639"/>
                    <a:pt x="5000" y="4608"/>
                    <a:pt x="4977" y="4608"/>
                  </a:cubicBezTo>
                  <a:close/>
                  <a:moveTo>
                    <a:pt x="5392" y="4608"/>
                  </a:moveTo>
                  <a:cubicBezTo>
                    <a:pt x="5369" y="4608"/>
                    <a:pt x="5351" y="4639"/>
                    <a:pt x="5351" y="4676"/>
                  </a:cubicBezTo>
                  <a:cubicBezTo>
                    <a:pt x="5351" y="4714"/>
                    <a:pt x="5369" y="4745"/>
                    <a:pt x="5392" y="4745"/>
                  </a:cubicBezTo>
                  <a:cubicBezTo>
                    <a:pt x="5414" y="4745"/>
                    <a:pt x="5433" y="4714"/>
                    <a:pt x="5433" y="4676"/>
                  </a:cubicBezTo>
                  <a:cubicBezTo>
                    <a:pt x="5433" y="4639"/>
                    <a:pt x="5414" y="4608"/>
                    <a:pt x="5392" y="4608"/>
                  </a:cubicBezTo>
                  <a:close/>
                  <a:moveTo>
                    <a:pt x="5607" y="4608"/>
                  </a:moveTo>
                  <a:cubicBezTo>
                    <a:pt x="5584" y="4608"/>
                    <a:pt x="5566" y="4639"/>
                    <a:pt x="5566" y="4676"/>
                  </a:cubicBezTo>
                  <a:cubicBezTo>
                    <a:pt x="5566" y="4692"/>
                    <a:pt x="5569" y="4706"/>
                    <a:pt x="5574" y="4718"/>
                  </a:cubicBezTo>
                  <a:cubicBezTo>
                    <a:pt x="5577" y="4710"/>
                    <a:pt x="5580" y="4702"/>
                    <a:pt x="5583" y="4694"/>
                  </a:cubicBezTo>
                  <a:cubicBezTo>
                    <a:pt x="5596" y="4709"/>
                    <a:pt x="5608" y="4725"/>
                    <a:pt x="5619" y="4741"/>
                  </a:cubicBezTo>
                  <a:cubicBezTo>
                    <a:pt x="5636" y="4732"/>
                    <a:pt x="5648" y="4707"/>
                    <a:pt x="5648" y="4676"/>
                  </a:cubicBezTo>
                  <a:cubicBezTo>
                    <a:pt x="5648" y="4639"/>
                    <a:pt x="5629" y="4608"/>
                    <a:pt x="5607" y="4608"/>
                  </a:cubicBezTo>
                  <a:close/>
                  <a:moveTo>
                    <a:pt x="5814" y="4608"/>
                  </a:moveTo>
                  <a:cubicBezTo>
                    <a:pt x="5791" y="4608"/>
                    <a:pt x="5773" y="4639"/>
                    <a:pt x="5773" y="4676"/>
                  </a:cubicBezTo>
                  <a:cubicBezTo>
                    <a:pt x="5773" y="4714"/>
                    <a:pt x="5791" y="4745"/>
                    <a:pt x="5814" y="4745"/>
                  </a:cubicBezTo>
                  <a:cubicBezTo>
                    <a:pt x="5837" y="4745"/>
                    <a:pt x="5855" y="4714"/>
                    <a:pt x="5855" y="4676"/>
                  </a:cubicBezTo>
                  <a:cubicBezTo>
                    <a:pt x="5855" y="4639"/>
                    <a:pt x="5837" y="4608"/>
                    <a:pt x="5814" y="4608"/>
                  </a:cubicBezTo>
                  <a:close/>
                  <a:moveTo>
                    <a:pt x="6021" y="4608"/>
                  </a:moveTo>
                  <a:cubicBezTo>
                    <a:pt x="5999" y="4608"/>
                    <a:pt x="5980" y="4639"/>
                    <a:pt x="5980" y="4676"/>
                  </a:cubicBezTo>
                  <a:cubicBezTo>
                    <a:pt x="5980" y="4714"/>
                    <a:pt x="5999" y="4745"/>
                    <a:pt x="6021" y="4745"/>
                  </a:cubicBezTo>
                  <a:cubicBezTo>
                    <a:pt x="6044" y="4745"/>
                    <a:pt x="6062" y="4714"/>
                    <a:pt x="6062" y="4676"/>
                  </a:cubicBezTo>
                  <a:cubicBezTo>
                    <a:pt x="6062" y="4673"/>
                    <a:pt x="6062" y="4669"/>
                    <a:pt x="6062" y="4666"/>
                  </a:cubicBezTo>
                  <a:cubicBezTo>
                    <a:pt x="6061" y="4666"/>
                    <a:pt x="6060" y="4665"/>
                    <a:pt x="6059" y="4664"/>
                  </a:cubicBezTo>
                  <a:cubicBezTo>
                    <a:pt x="6051" y="4659"/>
                    <a:pt x="6042" y="4638"/>
                    <a:pt x="6034" y="4611"/>
                  </a:cubicBezTo>
                  <a:cubicBezTo>
                    <a:pt x="6030" y="4609"/>
                    <a:pt x="6026" y="4608"/>
                    <a:pt x="6021" y="4608"/>
                  </a:cubicBezTo>
                  <a:close/>
                  <a:moveTo>
                    <a:pt x="6232" y="4608"/>
                  </a:moveTo>
                  <a:cubicBezTo>
                    <a:pt x="6224" y="4608"/>
                    <a:pt x="6217" y="4611"/>
                    <a:pt x="6210" y="4618"/>
                  </a:cubicBezTo>
                  <a:cubicBezTo>
                    <a:pt x="6217" y="4620"/>
                    <a:pt x="6223" y="4621"/>
                    <a:pt x="6230" y="4621"/>
                  </a:cubicBezTo>
                  <a:cubicBezTo>
                    <a:pt x="6235" y="4621"/>
                    <a:pt x="6240" y="4618"/>
                    <a:pt x="6243" y="4611"/>
                  </a:cubicBezTo>
                  <a:cubicBezTo>
                    <a:pt x="6240" y="4609"/>
                    <a:pt x="6236" y="4608"/>
                    <a:pt x="6232" y="4608"/>
                  </a:cubicBezTo>
                  <a:close/>
                  <a:moveTo>
                    <a:pt x="7073" y="4608"/>
                  </a:moveTo>
                  <a:cubicBezTo>
                    <a:pt x="7050" y="4608"/>
                    <a:pt x="7032" y="4639"/>
                    <a:pt x="7032" y="4676"/>
                  </a:cubicBezTo>
                  <a:cubicBezTo>
                    <a:pt x="7032" y="4714"/>
                    <a:pt x="7050" y="4745"/>
                    <a:pt x="7073" y="4745"/>
                  </a:cubicBezTo>
                  <a:cubicBezTo>
                    <a:pt x="7096" y="4745"/>
                    <a:pt x="7114" y="4714"/>
                    <a:pt x="7114" y="4676"/>
                  </a:cubicBezTo>
                  <a:cubicBezTo>
                    <a:pt x="7114" y="4639"/>
                    <a:pt x="7096" y="4608"/>
                    <a:pt x="7073" y="4608"/>
                  </a:cubicBezTo>
                  <a:close/>
                  <a:moveTo>
                    <a:pt x="7280" y="4608"/>
                  </a:moveTo>
                  <a:cubicBezTo>
                    <a:pt x="7258" y="4608"/>
                    <a:pt x="7239" y="4639"/>
                    <a:pt x="7239" y="4676"/>
                  </a:cubicBezTo>
                  <a:cubicBezTo>
                    <a:pt x="7239" y="4714"/>
                    <a:pt x="7258" y="4745"/>
                    <a:pt x="7280" y="4745"/>
                  </a:cubicBezTo>
                  <a:cubicBezTo>
                    <a:pt x="7303" y="4745"/>
                    <a:pt x="7321" y="4714"/>
                    <a:pt x="7321" y="4676"/>
                  </a:cubicBezTo>
                  <a:cubicBezTo>
                    <a:pt x="7321" y="4639"/>
                    <a:pt x="7303" y="4608"/>
                    <a:pt x="7280" y="4608"/>
                  </a:cubicBezTo>
                  <a:close/>
                  <a:moveTo>
                    <a:pt x="7495" y="4608"/>
                  </a:moveTo>
                  <a:cubicBezTo>
                    <a:pt x="7473" y="4608"/>
                    <a:pt x="7454" y="4639"/>
                    <a:pt x="7454" y="4676"/>
                  </a:cubicBezTo>
                  <a:cubicBezTo>
                    <a:pt x="7454" y="4714"/>
                    <a:pt x="7473" y="4745"/>
                    <a:pt x="7495" y="4745"/>
                  </a:cubicBezTo>
                  <a:cubicBezTo>
                    <a:pt x="7518" y="4745"/>
                    <a:pt x="7536" y="4714"/>
                    <a:pt x="7536" y="4676"/>
                  </a:cubicBezTo>
                  <a:cubicBezTo>
                    <a:pt x="7536" y="4639"/>
                    <a:pt x="7518" y="4608"/>
                    <a:pt x="7495" y="4608"/>
                  </a:cubicBezTo>
                  <a:close/>
                  <a:moveTo>
                    <a:pt x="8753" y="4608"/>
                  </a:moveTo>
                  <a:cubicBezTo>
                    <a:pt x="8750" y="4632"/>
                    <a:pt x="8748" y="4655"/>
                    <a:pt x="8748" y="4689"/>
                  </a:cubicBezTo>
                  <a:cubicBezTo>
                    <a:pt x="8741" y="4689"/>
                    <a:pt x="8735" y="4702"/>
                    <a:pt x="8728" y="4710"/>
                  </a:cubicBezTo>
                  <a:cubicBezTo>
                    <a:pt x="8747" y="4710"/>
                    <a:pt x="8761" y="4720"/>
                    <a:pt x="8773" y="4732"/>
                  </a:cubicBezTo>
                  <a:cubicBezTo>
                    <a:pt x="8784" y="4720"/>
                    <a:pt x="8791" y="4699"/>
                    <a:pt x="8791" y="4676"/>
                  </a:cubicBezTo>
                  <a:cubicBezTo>
                    <a:pt x="8791" y="4640"/>
                    <a:pt x="8774" y="4611"/>
                    <a:pt x="8753" y="4608"/>
                  </a:cubicBezTo>
                  <a:close/>
                  <a:moveTo>
                    <a:pt x="8961" y="4608"/>
                  </a:moveTo>
                  <a:cubicBezTo>
                    <a:pt x="8939" y="4608"/>
                    <a:pt x="8920" y="4639"/>
                    <a:pt x="8920" y="4676"/>
                  </a:cubicBezTo>
                  <a:cubicBezTo>
                    <a:pt x="8920" y="4714"/>
                    <a:pt x="8939" y="4745"/>
                    <a:pt x="8961" y="4745"/>
                  </a:cubicBezTo>
                  <a:cubicBezTo>
                    <a:pt x="8984" y="4745"/>
                    <a:pt x="9002" y="4714"/>
                    <a:pt x="9002" y="4676"/>
                  </a:cubicBezTo>
                  <a:cubicBezTo>
                    <a:pt x="9002" y="4639"/>
                    <a:pt x="8984" y="4608"/>
                    <a:pt x="8961" y="4608"/>
                  </a:cubicBezTo>
                  <a:close/>
                  <a:moveTo>
                    <a:pt x="9169" y="4608"/>
                  </a:moveTo>
                  <a:cubicBezTo>
                    <a:pt x="9146" y="4608"/>
                    <a:pt x="9128" y="4639"/>
                    <a:pt x="9128" y="4676"/>
                  </a:cubicBezTo>
                  <a:cubicBezTo>
                    <a:pt x="9128" y="4714"/>
                    <a:pt x="9146" y="4745"/>
                    <a:pt x="9169" y="4745"/>
                  </a:cubicBezTo>
                  <a:cubicBezTo>
                    <a:pt x="9191" y="4745"/>
                    <a:pt x="9210" y="4714"/>
                    <a:pt x="9210" y="4676"/>
                  </a:cubicBezTo>
                  <a:cubicBezTo>
                    <a:pt x="9210" y="4639"/>
                    <a:pt x="9191" y="4608"/>
                    <a:pt x="9169" y="4608"/>
                  </a:cubicBezTo>
                  <a:close/>
                  <a:moveTo>
                    <a:pt x="10850" y="4608"/>
                  </a:moveTo>
                  <a:cubicBezTo>
                    <a:pt x="10827" y="4608"/>
                    <a:pt x="10809" y="4639"/>
                    <a:pt x="10809" y="4676"/>
                  </a:cubicBezTo>
                  <a:cubicBezTo>
                    <a:pt x="10809" y="4714"/>
                    <a:pt x="10827" y="4745"/>
                    <a:pt x="10850" y="4745"/>
                  </a:cubicBezTo>
                  <a:cubicBezTo>
                    <a:pt x="10873" y="4745"/>
                    <a:pt x="10891" y="4714"/>
                    <a:pt x="10891" y="4676"/>
                  </a:cubicBezTo>
                  <a:cubicBezTo>
                    <a:pt x="10891" y="4639"/>
                    <a:pt x="10873" y="4608"/>
                    <a:pt x="10850" y="4608"/>
                  </a:cubicBezTo>
                  <a:close/>
                  <a:moveTo>
                    <a:pt x="11065" y="4608"/>
                  </a:moveTo>
                  <a:cubicBezTo>
                    <a:pt x="11042" y="4608"/>
                    <a:pt x="11024" y="4639"/>
                    <a:pt x="11024" y="4676"/>
                  </a:cubicBezTo>
                  <a:cubicBezTo>
                    <a:pt x="11024" y="4714"/>
                    <a:pt x="11042" y="4745"/>
                    <a:pt x="11065" y="4745"/>
                  </a:cubicBezTo>
                  <a:cubicBezTo>
                    <a:pt x="11087" y="4745"/>
                    <a:pt x="11106" y="4714"/>
                    <a:pt x="11106" y="4676"/>
                  </a:cubicBezTo>
                  <a:cubicBezTo>
                    <a:pt x="11106" y="4639"/>
                    <a:pt x="11087" y="4608"/>
                    <a:pt x="11065" y="4608"/>
                  </a:cubicBezTo>
                  <a:close/>
                  <a:moveTo>
                    <a:pt x="11694" y="4608"/>
                  </a:moveTo>
                  <a:cubicBezTo>
                    <a:pt x="11672" y="4608"/>
                    <a:pt x="11653" y="4639"/>
                    <a:pt x="11653" y="4676"/>
                  </a:cubicBezTo>
                  <a:cubicBezTo>
                    <a:pt x="11653" y="4714"/>
                    <a:pt x="11672" y="4745"/>
                    <a:pt x="11694" y="4745"/>
                  </a:cubicBezTo>
                  <a:cubicBezTo>
                    <a:pt x="11717" y="4745"/>
                    <a:pt x="11735" y="4714"/>
                    <a:pt x="11735" y="4676"/>
                  </a:cubicBezTo>
                  <a:cubicBezTo>
                    <a:pt x="11735" y="4639"/>
                    <a:pt x="11717" y="4608"/>
                    <a:pt x="11694" y="4608"/>
                  </a:cubicBezTo>
                  <a:close/>
                  <a:moveTo>
                    <a:pt x="11902" y="4608"/>
                  </a:moveTo>
                  <a:cubicBezTo>
                    <a:pt x="11879" y="4608"/>
                    <a:pt x="11861" y="4639"/>
                    <a:pt x="11861" y="4676"/>
                  </a:cubicBezTo>
                  <a:cubicBezTo>
                    <a:pt x="11861" y="4714"/>
                    <a:pt x="11879" y="4745"/>
                    <a:pt x="11902" y="4745"/>
                  </a:cubicBezTo>
                  <a:cubicBezTo>
                    <a:pt x="11924" y="4745"/>
                    <a:pt x="11943" y="4714"/>
                    <a:pt x="11943" y="4676"/>
                  </a:cubicBezTo>
                  <a:cubicBezTo>
                    <a:pt x="11943" y="4639"/>
                    <a:pt x="11924" y="4608"/>
                    <a:pt x="11902" y="4608"/>
                  </a:cubicBezTo>
                  <a:close/>
                  <a:moveTo>
                    <a:pt x="12109" y="4608"/>
                  </a:moveTo>
                  <a:cubicBezTo>
                    <a:pt x="12086" y="4608"/>
                    <a:pt x="12068" y="4639"/>
                    <a:pt x="12068" y="4676"/>
                  </a:cubicBezTo>
                  <a:cubicBezTo>
                    <a:pt x="12068" y="4714"/>
                    <a:pt x="12086" y="4745"/>
                    <a:pt x="12109" y="4745"/>
                  </a:cubicBezTo>
                  <a:cubicBezTo>
                    <a:pt x="12132" y="4745"/>
                    <a:pt x="12150" y="4714"/>
                    <a:pt x="12150" y="4676"/>
                  </a:cubicBezTo>
                  <a:cubicBezTo>
                    <a:pt x="12150" y="4639"/>
                    <a:pt x="12132" y="4608"/>
                    <a:pt x="12109" y="4608"/>
                  </a:cubicBezTo>
                  <a:close/>
                  <a:moveTo>
                    <a:pt x="12329" y="4608"/>
                  </a:moveTo>
                  <a:lnTo>
                    <a:pt x="12329" y="4741"/>
                  </a:lnTo>
                  <a:cubicBezTo>
                    <a:pt x="12347" y="4733"/>
                    <a:pt x="12360" y="4707"/>
                    <a:pt x="12360" y="4674"/>
                  </a:cubicBezTo>
                  <a:cubicBezTo>
                    <a:pt x="12360" y="4642"/>
                    <a:pt x="12347" y="4615"/>
                    <a:pt x="12329" y="4608"/>
                  </a:cubicBezTo>
                  <a:close/>
                  <a:moveTo>
                    <a:pt x="12531" y="4608"/>
                  </a:moveTo>
                  <a:cubicBezTo>
                    <a:pt x="12508" y="4608"/>
                    <a:pt x="12490" y="4639"/>
                    <a:pt x="12490" y="4676"/>
                  </a:cubicBezTo>
                  <a:cubicBezTo>
                    <a:pt x="12490" y="4714"/>
                    <a:pt x="12508" y="4745"/>
                    <a:pt x="12531" y="4745"/>
                  </a:cubicBezTo>
                  <a:cubicBezTo>
                    <a:pt x="12554" y="4745"/>
                    <a:pt x="12572" y="4714"/>
                    <a:pt x="12572" y="4676"/>
                  </a:cubicBezTo>
                  <a:cubicBezTo>
                    <a:pt x="12572" y="4639"/>
                    <a:pt x="12554" y="4608"/>
                    <a:pt x="12531" y="4608"/>
                  </a:cubicBezTo>
                  <a:close/>
                  <a:moveTo>
                    <a:pt x="12738" y="4608"/>
                  </a:moveTo>
                  <a:cubicBezTo>
                    <a:pt x="12716" y="4608"/>
                    <a:pt x="12697" y="4639"/>
                    <a:pt x="12697" y="4676"/>
                  </a:cubicBezTo>
                  <a:cubicBezTo>
                    <a:pt x="12697" y="4714"/>
                    <a:pt x="12716" y="4745"/>
                    <a:pt x="12738" y="4745"/>
                  </a:cubicBezTo>
                  <a:cubicBezTo>
                    <a:pt x="12761" y="4745"/>
                    <a:pt x="12779" y="4714"/>
                    <a:pt x="12779" y="4676"/>
                  </a:cubicBezTo>
                  <a:cubicBezTo>
                    <a:pt x="12779" y="4639"/>
                    <a:pt x="12761" y="4608"/>
                    <a:pt x="12738" y="4608"/>
                  </a:cubicBezTo>
                  <a:close/>
                  <a:moveTo>
                    <a:pt x="12953" y="4608"/>
                  </a:moveTo>
                  <a:cubicBezTo>
                    <a:pt x="12931" y="4608"/>
                    <a:pt x="12912" y="4639"/>
                    <a:pt x="12912" y="4676"/>
                  </a:cubicBezTo>
                  <a:cubicBezTo>
                    <a:pt x="12912" y="4714"/>
                    <a:pt x="12931" y="4745"/>
                    <a:pt x="12953" y="4745"/>
                  </a:cubicBezTo>
                  <a:cubicBezTo>
                    <a:pt x="12976" y="4745"/>
                    <a:pt x="12994" y="4714"/>
                    <a:pt x="12994" y="4676"/>
                  </a:cubicBezTo>
                  <a:cubicBezTo>
                    <a:pt x="12994" y="4639"/>
                    <a:pt x="12976" y="4608"/>
                    <a:pt x="12953" y="4608"/>
                  </a:cubicBezTo>
                  <a:close/>
                  <a:moveTo>
                    <a:pt x="13161" y="4608"/>
                  </a:moveTo>
                  <a:cubicBezTo>
                    <a:pt x="13138" y="4608"/>
                    <a:pt x="13120" y="4639"/>
                    <a:pt x="13120" y="4676"/>
                  </a:cubicBezTo>
                  <a:cubicBezTo>
                    <a:pt x="13120" y="4714"/>
                    <a:pt x="13138" y="4745"/>
                    <a:pt x="13161" y="4745"/>
                  </a:cubicBezTo>
                  <a:cubicBezTo>
                    <a:pt x="13183" y="4745"/>
                    <a:pt x="13202" y="4714"/>
                    <a:pt x="13202" y="4676"/>
                  </a:cubicBezTo>
                  <a:cubicBezTo>
                    <a:pt x="13202" y="4639"/>
                    <a:pt x="13183" y="4608"/>
                    <a:pt x="13161" y="4608"/>
                  </a:cubicBezTo>
                  <a:close/>
                  <a:moveTo>
                    <a:pt x="13368" y="4608"/>
                  </a:moveTo>
                  <a:cubicBezTo>
                    <a:pt x="13345" y="4608"/>
                    <a:pt x="13327" y="4639"/>
                    <a:pt x="13327" y="4676"/>
                  </a:cubicBezTo>
                  <a:cubicBezTo>
                    <a:pt x="13327" y="4714"/>
                    <a:pt x="13345" y="4745"/>
                    <a:pt x="13368" y="4745"/>
                  </a:cubicBezTo>
                  <a:cubicBezTo>
                    <a:pt x="13391" y="4745"/>
                    <a:pt x="13409" y="4714"/>
                    <a:pt x="13409" y="4676"/>
                  </a:cubicBezTo>
                  <a:cubicBezTo>
                    <a:pt x="13409" y="4639"/>
                    <a:pt x="13391" y="4608"/>
                    <a:pt x="13368" y="4608"/>
                  </a:cubicBezTo>
                  <a:close/>
                  <a:moveTo>
                    <a:pt x="13583" y="4608"/>
                  </a:moveTo>
                  <a:cubicBezTo>
                    <a:pt x="13560" y="4608"/>
                    <a:pt x="13542" y="4639"/>
                    <a:pt x="13542" y="4676"/>
                  </a:cubicBezTo>
                  <a:cubicBezTo>
                    <a:pt x="13542" y="4714"/>
                    <a:pt x="13560" y="4745"/>
                    <a:pt x="13583" y="4745"/>
                  </a:cubicBezTo>
                  <a:cubicBezTo>
                    <a:pt x="13605" y="4745"/>
                    <a:pt x="13624" y="4714"/>
                    <a:pt x="13624" y="4676"/>
                  </a:cubicBezTo>
                  <a:cubicBezTo>
                    <a:pt x="13624" y="4639"/>
                    <a:pt x="13605" y="4608"/>
                    <a:pt x="13583" y="4608"/>
                  </a:cubicBezTo>
                  <a:close/>
                  <a:moveTo>
                    <a:pt x="13790" y="4608"/>
                  </a:moveTo>
                  <a:cubicBezTo>
                    <a:pt x="13767" y="4608"/>
                    <a:pt x="13749" y="4639"/>
                    <a:pt x="13749" y="4676"/>
                  </a:cubicBezTo>
                  <a:cubicBezTo>
                    <a:pt x="13749" y="4714"/>
                    <a:pt x="13767" y="4745"/>
                    <a:pt x="13790" y="4745"/>
                  </a:cubicBezTo>
                  <a:cubicBezTo>
                    <a:pt x="13813" y="4745"/>
                    <a:pt x="13831" y="4714"/>
                    <a:pt x="13831" y="4676"/>
                  </a:cubicBezTo>
                  <a:cubicBezTo>
                    <a:pt x="13831" y="4639"/>
                    <a:pt x="13813" y="4608"/>
                    <a:pt x="13790" y="4608"/>
                  </a:cubicBezTo>
                  <a:close/>
                  <a:moveTo>
                    <a:pt x="13997" y="4608"/>
                  </a:moveTo>
                  <a:cubicBezTo>
                    <a:pt x="13975" y="4608"/>
                    <a:pt x="13956" y="4639"/>
                    <a:pt x="13956" y="4676"/>
                  </a:cubicBezTo>
                  <a:cubicBezTo>
                    <a:pt x="13956" y="4714"/>
                    <a:pt x="13975" y="4745"/>
                    <a:pt x="13997" y="4745"/>
                  </a:cubicBezTo>
                  <a:cubicBezTo>
                    <a:pt x="14020" y="4745"/>
                    <a:pt x="14038" y="4714"/>
                    <a:pt x="14038" y="4676"/>
                  </a:cubicBezTo>
                  <a:cubicBezTo>
                    <a:pt x="14038" y="4639"/>
                    <a:pt x="14020" y="4608"/>
                    <a:pt x="13997" y="4608"/>
                  </a:cubicBezTo>
                  <a:close/>
                  <a:moveTo>
                    <a:pt x="14212" y="4608"/>
                  </a:moveTo>
                  <a:cubicBezTo>
                    <a:pt x="14190" y="4608"/>
                    <a:pt x="14171" y="4639"/>
                    <a:pt x="14171" y="4676"/>
                  </a:cubicBezTo>
                  <a:cubicBezTo>
                    <a:pt x="14171" y="4714"/>
                    <a:pt x="14190" y="4745"/>
                    <a:pt x="14212" y="4745"/>
                  </a:cubicBezTo>
                  <a:cubicBezTo>
                    <a:pt x="14235" y="4745"/>
                    <a:pt x="14253" y="4714"/>
                    <a:pt x="14253" y="4676"/>
                  </a:cubicBezTo>
                  <a:cubicBezTo>
                    <a:pt x="14253" y="4639"/>
                    <a:pt x="14235" y="4608"/>
                    <a:pt x="14212" y="4608"/>
                  </a:cubicBezTo>
                  <a:close/>
                  <a:moveTo>
                    <a:pt x="14420" y="4608"/>
                  </a:moveTo>
                  <a:cubicBezTo>
                    <a:pt x="14397" y="4608"/>
                    <a:pt x="14379" y="4639"/>
                    <a:pt x="14379" y="4676"/>
                  </a:cubicBezTo>
                  <a:cubicBezTo>
                    <a:pt x="14379" y="4714"/>
                    <a:pt x="14397" y="4745"/>
                    <a:pt x="14420" y="4745"/>
                  </a:cubicBezTo>
                  <a:cubicBezTo>
                    <a:pt x="14442" y="4745"/>
                    <a:pt x="14461" y="4714"/>
                    <a:pt x="14461" y="4676"/>
                  </a:cubicBezTo>
                  <a:cubicBezTo>
                    <a:pt x="14461" y="4639"/>
                    <a:pt x="14442" y="4608"/>
                    <a:pt x="14420" y="4608"/>
                  </a:cubicBezTo>
                  <a:close/>
                  <a:moveTo>
                    <a:pt x="14627" y="4608"/>
                  </a:moveTo>
                  <a:cubicBezTo>
                    <a:pt x="14604" y="4608"/>
                    <a:pt x="14586" y="4639"/>
                    <a:pt x="14586" y="4676"/>
                  </a:cubicBezTo>
                  <a:cubicBezTo>
                    <a:pt x="14586" y="4714"/>
                    <a:pt x="14604" y="4745"/>
                    <a:pt x="14627" y="4745"/>
                  </a:cubicBezTo>
                  <a:cubicBezTo>
                    <a:pt x="14649" y="4745"/>
                    <a:pt x="14668" y="4714"/>
                    <a:pt x="14668" y="4676"/>
                  </a:cubicBezTo>
                  <a:cubicBezTo>
                    <a:pt x="14668" y="4639"/>
                    <a:pt x="14649" y="4608"/>
                    <a:pt x="14627" y="4608"/>
                  </a:cubicBezTo>
                  <a:close/>
                  <a:moveTo>
                    <a:pt x="14842" y="4608"/>
                  </a:moveTo>
                  <a:cubicBezTo>
                    <a:pt x="14819" y="4608"/>
                    <a:pt x="14801" y="4639"/>
                    <a:pt x="14801" y="4676"/>
                  </a:cubicBezTo>
                  <a:cubicBezTo>
                    <a:pt x="14801" y="4714"/>
                    <a:pt x="14819" y="4745"/>
                    <a:pt x="14842" y="4745"/>
                  </a:cubicBezTo>
                  <a:cubicBezTo>
                    <a:pt x="14864" y="4745"/>
                    <a:pt x="14883" y="4714"/>
                    <a:pt x="14883" y="4676"/>
                  </a:cubicBezTo>
                  <a:cubicBezTo>
                    <a:pt x="14883" y="4639"/>
                    <a:pt x="14864" y="4608"/>
                    <a:pt x="14842" y="4608"/>
                  </a:cubicBezTo>
                  <a:close/>
                  <a:moveTo>
                    <a:pt x="15049" y="4608"/>
                  </a:moveTo>
                  <a:cubicBezTo>
                    <a:pt x="15026" y="4608"/>
                    <a:pt x="15008" y="4639"/>
                    <a:pt x="15008" y="4676"/>
                  </a:cubicBezTo>
                  <a:cubicBezTo>
                    <a:pt x="15008" y="4714"/>
                    <a:pt x="15026" y="4745"/>
                    <a:pt x="15049" y="4745"/>
                  </a:cubicBezTo>
                  <a:cubicBezTo>
                    <a:pt x="15072" y="4745"/>
                    <a:pt x="15090" y="4714"/>
                    <a:pt x="15090" y="4676"/>
                  </a:cubicBezTo>
                  <a:cubicBezTo>
                    <a:pt x="15090" y="4639"/>
                    <a:pt x="15072" y="4608"/>
                    <a:pt x="15049" y="4608"/>
                  </a:cubicBezTo>
                  <a:close/>
                  <a:moveTo>
                    <a:pt x="15256" y="4608"/>
                  </a:moveTo>
                  <a:cubicBezTo>
                    <a:pt x="15234" y="4608"/>
                    <a:pt x="15215" y="4639"/>
                    <a:pt x="15215" y="4676"/>
                  </a:cubicBezTo>
                  <a:cubicBezTo>
                    <a:pt x="15215" y="4714"/>
                    <a:pt x="15234" y="4745"/>
                    <a:pt x="15256" y="4745"/>
                  </a:cubicBezTo>
                  <a:cubicBezTo>
                    <a:pt x="15279" y="4745"/>
                    <a:pt x="15297" y="4714"/>
                    <a:pt x="15297" y="4676"/>
                  </a:cubicBezTo>
                  <a:cubicBezTo>
                    <a:pt x="15297" y="4639"/>
                    <a:pt x="15279" y="4608"/>
                    <a:pt x="15256" y="4608"/>
                  </a:cubicBezTo>
                  <a:close/>
                  <a:moveTo>
                    <a:pt x="15471" y="4608"/>
                  </a:moveTo>
                  <a:cubicBezTo>
                    <a:pt x="15449" y="4608"/>
                    <a:pt x="15430" y="4639"/>
                    <a:pt x="15430" y="4676"/>
                  </a:cubicBezTo>
                  <a:cubicBezTo>
                    <a:pt x="15430" y="4714"/>
                    <a:pt x="15449" y="4745"/>
                    <a:pt x="15471" y="4745"/>
                  </a:cubicBezTo>
                  <a:cubicBezTo>
                    <a:pt x="15494" y="4745"/>
                    <a:pt x="15512" y="4714"/>
                    <a:pt x="15512" y="4676"/>
                  </a:cubicBezTo>
                  <a:cubicBezTo>
                    <a:pt x="15512" y="4639"/>
                    <a:pt x="15494" y="4608"/>
                    <a:pt x="15471" y="4608"/>
                  </a:cubicBezTo>
                  <a:close/>
                  <a:moveTo>
                    <a:pt x="15679" y="4608"/>
                  </a:moveTo>
                  <a:cubicBezTo>
                    <a:pt x="15656" y="4608"/>
                    <a:pt x="15638" y="4639"/>
                    <a:pt x="15638" y="4676"/>
                  </a:cubicBezTo>
                  <a:cubicBezTo>
                    <a:pt x="15638" y="4714"/>
                    <a:pt x="15656" y="4745"/>
                    <a:pt x="15679" y="4745"/>
                  </a:cubicBezTo>
                  <a:cubicBezTo>
                    <a:pt x="15701" y="4745"/>
                    <a:pt x="15720" y="4714"/>
                    <a:pt x="15720" y="4676"/>
                  </a:cubicBezTo>
                  <a:cubicBezTo>
                    <a:pt x="15720" y="4639"/>
                    <a:pt x="15701" y="4608"/>
                    <a:pt x="15679" y="4608"/>
                  </a:cubicBezTo>
                  <a:close/>
                  <a:moveTo>
                    <a:pt x="15894" y="4608"/>
                  </a:moveTo>
                  <a:cubicBezTo>
                    <a:pt x="15871" y="4608"/>
                    <a:pt x="15853" y="4639"/>
                    <a:pt x="15853" y="4676"/>
                  </a:cubicBezTo>
                  <a:cubicBezTo>
                    <a:pt x="15853" y="4714"/>
                    <a:pt x="15871" y="4745"/>
                    <a:pt x="15894" y="4745"/>
                  </a:cubicBezTo>
                  <a:cubicBezTo>
                    <a:pt x="15916" y="4745"/>
                    <a:pt x="15935" y="4714"/>
                    <a:pt x="15935" y="4676"/>
                  </a:cubicBezTo>
                  <a:cubicBezTo>
                    <a:pt x="15935" y="4639"/>
                    <a:pt x="15916" y="4608"/>
                    <a:pt x="15894" y="4608"/>
                  </a:cubicBezTo>
                  <a:close/>
                  <a:moveTo>
                    <a:pt x="16101" y="4608"/>
                  </a:moveTo>
                  <a:cubicBezTo>
                    <a:pt x="16078" y="4608"/>
                    <a:pt x="16060" y="4639"/>
                    <a:pt x="16060" y="4676"/>
                  </a:cubicBezTo>
                  <a:cubicBezTo>
                    <a:pt x="16060" y="4714"/>
                    <a:pt x="16078" y="4745"/>
                    <a:pt x="16101" y="4745"/>
                  </a:cubicBezTo>
                  <a:cubicBezTo>
                    <a:pt x="16123" y="4745"/>
                    <a:pt x="16142" y="4714"/>
                    <a:pt x="16142" y="4676"/>
                  </a:cubicBezTo>
                  <a:cubicBezTo>
                    <a:pt x="16142" y="4639"/>
                    <a:pt x="16123" y="4608"/>
                    <a:pt x="16101" y="4608"/>
                  </a:cubicBezTo>
                  <a:close/>
                  <a:moveTo>
                    <a:pt x="16308" y="4608"/>
                  </a:moveTo>
                  <a:cubicBezTo>
                    <a:pt x="16285" y="4608"/>
                    <a:pt x="16267" y="4639"/>
                    <a:pt x="16267" y="4676"/>
                  </a:cubicBezTo>
                  <a:cubicBezTo>
                    <a:pt x="16267" y="4714"/>
                    <a:pt x="16285" y="4745"/>
                    <a:pt x="16308" y="4745"/>
                  </a:cubicBezTo>
                  <a:cubicBezTo>
                    <a:pt x="16331" y="4745"/>
                    <a:pt x="16349" y="4714"/>
                    <a:pt x="16349" y="4676"/>
                  </a:cubicBezTo>
                  <a:cubicBezTo>
                    <a:pt x="16349" y="4639"/>
                    <a:pt x="16331" y="4608"/>
                    <a:pt x="16308" y="4608"/>
                  </a:cubicBezTo>
                  <a:close/>
                  <a:moveTo>
                    <a:pt x="16523" y="4608"/>
                  </a:moveTo>
                  <a:cubicBezTo>
                    <a:pt x="16500" y="4608"/>
                    <a:pt x="16482" y="4639"/>
                    <a:pt x="16482" y="4676"/>
                  </a:cubicBezTo>
                  <a:cubicBezTo>
                    <a:pt x="16482" y="4714"/>
                    <a:pt x="16500" y="4745"/>
                    <a:pt x="16523" y="4745"/>
                  </a:cubicBezTo>
                  <a:cubicBezTo>
                    <a:pt x="16546" y="4745"/>
                    <a:pt x="16564" y="4714"/>
                    <a:pt x="16564" y="4676"/>
                  </a:cubicBezTo>
                  <a:cubicBezTo>
                    <a:pt x="16564" y="4639"/>
                    <a:pt x="16546" y="4608"/>
                    <a:pt x="16523" y="4608"/>
                  </a:cubicBezTo>
                  <a:close/>
                  <a:moveTo>
                    <a:pt x="16730" y="4608"/>
                  </a:moveTo>
                  <a:cubicBezTo>
                    <a:pt x="16708" y="4608"/>
                    <a:pt x="16689" y="4639"/>
                    <a:pt x="16689" y="4676"/>
                  </a:cubicBezTo>
                  <a:cubicBezTo>
                    <a:pt x="16689" y="4714"/>
                    <a:pt x="16708" y="4745"/>
                    <a:pt x="16730" y="4745"/>
                  </a:cubicBezTo>
                  <a:cubicBezTo>
                    <a:pt x="16753" y="4745"/>
                    <a:pt x="16771" y="4714"/>
                    <a:pt x="16771" y="4676"/>
                  </a:cubicBezTo>
                  <a:cubicBezTo>
                    <a:pt x="16771" y="4639"/>
                    <a:pt x="16753" y="4608"/>
                    <a:pt x="16730" y="4608"/>
                  </a:cubicBezTo>
                  <a:close/>
                  <a:moveTo>
                    <a:pt x="16938" y="4608"/>
                  </a:moveTo>
                  <a:cubicBezTo>
                    <a:pt x="16915" y="4608"/>
                    <a:pt x="16897" y="4639"/>
                    <a:pt x="16897" y="4676"/>
                  </a:cubicBezTo>
                  <a:cubicBezTo>
                    <a:pt x="16897" y="4714"/>
                    <a:pt x="16915" y="4745"/>
                    <a:pt x="16938" y="4745"/>
                  </a:cubicBezTo>
                  <a:cubicBezTo>
                    <a:pt x="16960" y="4745"/>
                    <a:pt x="16979" y="4714"/>
                    <a:pt x="16979" y="4676"/>
                  </a:cubicBezTo>
                  <a:cubicBezTo>
                    <a:pt x="16979" y="4639"/>
                    <a:pt x="16960" y="4608"/>
                    <a:pt x="16938" y="4608"/>
                  </a:cubicBezTo>
                  <a:close/>
                  <a:moveTo>
                    <a:pt x="17153" y="4608"/>
                  </a:moveTo>
                  <a:cubicBezTo>
                    <a:pt x="17130" y="4608"/>
                    <a:pt x="17111" y="4639"/>
                    <a:pt x="17111" y="4676"/>
                  </a:cubicBezTo>
                  <a:cubicBezTo>
                    <a:pt x="17111" y="4714"/>
                    <a:pt x="17130" y="4745"/>
                    <a:pt x="17153" y="4745"/>
                  </a:cubicBezTo>
                  <a:cubicBezTo>
                    <a:pt x="17175" y="4745"/>
                    <a:pt x="17194" y="4714"/>
                    <a:pt x="17194" y="4676"/>
                  </a:cubicBezTo>
                  <a:cubicBezTo>
                    <a:pt x="17194" y="4639"/>
                    <a:pt x="17175" y="4608"/>
                    <a:pt x="17153" y="4608"/>
                  </a:cubicBezTo>
                  <a:close/>
                  <a:moveTo>
                    <a:pt x="17360" y="4608"/>
                  </a:moveTo>
                  <a:cubicBezTo>
                    <a:pt x="17337" y="4608"/>
                    <a:pt x="17319" y="4639"/>
                    <a:pt x="17319" y="4676"/>
                  </a:cubicBezTo>
                  <a:cubicBezTo>
                    <a:pt x="17319" y="4714"/>
                    <a:pt x="17337" y="4745"/>
                    <a:pt x="17360" y="4745"/>
                  </a:cubicBezTo>
                  <a:cubicBezTo>
                    <a:pt x="17382" y="4745"/>
                    <a:pt x="17401" y="4714"/>
                    <a:pt x="17401" y="4676"/>
                  </a:cubicBezTo>
                  <a:cubicBezTo>
                    <a:pt x="17401" y="4639"/>
                    <a:pt x="17382" y="4608"/>
                    <a:pt x="17360" y="4608"/>
                  </a:cubicBezTo>
                  <a:close/>
                  <a:moveTo>
                    <a:pt x="17567" y="4608"/>
                  </a:moveTo>
                  <a:cubicBezTo>
                    <a:pt x="17544" y="4608"/>
                    <a:pt x="17526" y="4639"/>
                    <a:pt x="17526" y="4676"/>
                  </a:cubicBezTo>
                  <a:cubicBezTo>
                    <a:pt x="17526" y="4714"/>
                    <a:pt x="17544" y="4745"/>
                    <a:pt x="17567" y="4745"/>
                  </a:cubicBezTo>
                  <a:cubicBezTo>
                    <a:pt x="17590" y="4745"/>
                    <a:pt x="17608" y="4714"/>
                    <a:pt x="17608" y="4676"/>
                  </a:cubicBezTo>
                  <a:cubicBezTo>
                    <a:pt x="17608" y="4639"/>
                    <a:pt x="17590" y="4608"/>
                    <a:pt x="17567" y="4608"/>
                  </a:cubicBezTo>
                  <a:close/>
                  <a:moveTo>
                    <a:pt x="17782" y="4608"/>
                  </a:moveTo>
                  <a:cubicBezTo>
                    <a:pt x="17759" y="4608"/>
                    <a:pt x="17741" y="4639"/>
                    <a:pt x="17741" y="4676"/>
                  </a:cubicBezTo>
                  <a:cubicBezTo>
                    <a:pt x="17741" y="4714"/>
                    <a:pt x="17759" y="4745"/>
                    <a:pt x="17782" y="4745"/>
                  </a:cubicBezTo>
                  <a:cubicBezTo>
                    <a:pt x="17805" y="4745"/>
                    <a:pt x="17823" y="4714"/>
                    <a:pt x="17823" y="4676"/>
                  </a:cubicBezTo>
                  <a:cubicBezTo>
                    <a:pt x="17823" y="4639"/>
                    <a:pt x="17805" y="4608"/>
                    <a:pt x="17782" y="4608"/>
                  </a:cubicBezTo>
                  <a:close/>
                  <a:moveTo>
                    <a:pt x="17989" y="4608"/>
                  </a:moveTo>
                  <a:cubicBezTo>
                    <a:pt x="17967" y="4608"/>
                    <a:pt x="17948" y="4639"/>
                    <a:pt x="17948" y="4676"/>
                  </a:cubicBezTo>
                  <a:cubicBezTo>
                    <a:pt x="17948" y="4714"/>
                    <a:pt x="17967" y="4745"/>
                    <a:pt x="17989" y="4745"/>
                  </a:cubicBezTo>
                  <a:cubicBezTo>
                    <a:pt x="18012" y="4745"/>
                    <a:pt x="18030" y="4714"/>
                    <a:pt x="18030" y="4676"/>
                  </a:cubicBezTo>
                  <a:cubicBezTo>
                    <a:pt x="18030" y="4639"/>
                    <a:pt x="18012" y="4608"/>
                    <a:pt x="17989" y="4608"/>
                  </a:cubicBezTo>
                  <a:close/>
                  <a:moveTo>
                    <a:pt x="18197" y="4608"/>
                  </a:moveTo>
                  <a:cubicBezTo>
                    <a:pt x="18174" y="4608"/>
                    <a:pt x="18156" y="4639"/>
                    <a:pt x="18156" y="4676"/>
                  </a:cubicBezTo>
                  <a:cubicBezTo>
                    <a:pt x="18156" y="4714"/>
                    <a:pt x="18174" y="4745"/>
                    <a:pt x="18197" y="4745"/>
                  </a:cubicBezTo>
                  <a:cubicBezTo>
                    <a:pt x="18219" y="4745"/>
                    <a:pt x="18238" y="4714"/>
                    <a:pt x="18238" y="4676"/>
                  </a:cubicBezTo>
                  <a:cubicBezTo>
                    <a:pt x="18238" y="4639"/>
                    <a:pt x="18219" y="4608"/>
                    <a:pt x="18197" y="4608"/>
                  </a:cubicBezTo>
                  <a:close/>
                  <a:moveTo>
                    <a:pt x="18412" y="4608"/>
                  </a:moveTo>
                  <a:cubicBezTo>
                    <a:pt x="18389" y="4608"/>
                    <a:pt x="18370" y="4639"/>
                    <a:pt x="18370" y="4676"/>
                  </a:cubicBezTo>
                  <a:cubicBezTo>
                    <a:pt x="18370" y="4714"/>
                    <a:pt x="18389" y="4745"/>
                    <a:pt x="18412" y="4745"/>
                  </a:cubicBezTo>
                  <a:cubicBezTo>
                    <a:pt x="18434" y="4745"/>
                    <a:pt x="18453" y="4714"/>
                    <a:pt x="18453" y="4676"/>
                  </a:cubicBezTo>
                  <a:cubicBezTo>
                    <a:pt x="18453" y="4639"/>
                    <a:pt x="18434" y="4608"/>
                    <a:pt x="18412" y="4608"/>
                  </a:cubicBezTo>
                  <a:close/>
                  <a:moveTo>
                    <a:pt x="18619" y="4608"/>
                  </a:moveTo>
                  <a:cubicBezTo>
                    <a:pt x="18596" y="4608"/>
                    <a:pt x="18578" y="4639"/>
                    <a:pt x="18578" y="4676"/>
                  </a:cubicBezTo>
                  <a:cubicBezTo>
                    <a:pt x="18578" y="4714"/>
                    <a:pt x="18596" y="4745"/>
                    <a:pt x="18619" y="4745"/>
                  </a:cubicBezTo>
                  <a:cubicBezTo>
                    <a:pt x="18641" y="4745"/>
                    <a:pt x="18660" y="4714"/>
                    <a:pt x="18660" y="4676"/>
                  </a:cubicBezTo>
                  <a:cubicBezTo>
                    <a:pt x="18660" y="4639"/>
                    <a:pt x="18641" y="4608"/>
                    <a:pt x="18619" y="4608"/>
                  </a:cubicBezTo>
                  <a:close/>
                  <a:moveTo>
                    <a:pt x="18826" y="4608"/>
                  </a:moveTo>
                  <a:cubicBezTo>
                    <a:pt x="18803" y="4608"/>
                    <a:pt x="18785" y="4639"/>
                    <a:pt x="18785" y="4676"/>
                  </a:cubicBezTo>
                  <a:cubicBezTo>
                    <a:pt x="18785" y="4714"/>
                    <a:pt x="18803" y="4745"/>
                    <a:pt x="18826" y="4745"/>
                  </a:cubicBezTo>
                  <a:cubicBezTo>
                    <a:pt x="18849" y="4745"/>
                    <a:pt x="18867" y="4714"/>
                    <a:pt x="18867" y="4676"/>
                  </a:cubicBezTo>
                  <a:cubicBezTo>
                    <a:pt x="18867" y="4639"/>
                    <a:pt x="18849" y="4608"/>
                    <a:pt x="18826" y="4608"/>
                  </a:cubicBezTo>
                  <a:close/>
                  <a:moveTo>
                    <a:pt x="19041" y="4608"/>
                  </a:moveTo>
                  <a:cubicBezTo>
                    <a:pt x="19018" y="4608"/>
                    <a:pt x="19000" y="4639"/>
                    <a:pt x="19000" y="4676"/>
                  </a:cubicBezTo>
                  <a:cubicBezTo>
                    <a:pt x="19000" y="4714"/>
                    <a:pt x="19018" y="4745"/>
                    <a:pt x="19041" y="4745"/>
                  </a:cubicBezTo>
                  <a:cubicBezTo>
                    <a:pt x="19064" y="4745"/>
                    <a:pt x="19082" y="4714"/>
                    <a:pt x="19082" y="4676"/>
                  </a:cubicBezTo>
                  <a:cubicBezTo>
                    <a:pt x="19082" y="4639"/>
                    <a:pt x="19064" y="4608"/>
                    <a:pt x="19041" y="4608"/>
                  </a:cubicBezTo>
                  <a:close/>
                  <a:moveTo>
                    <a:pt x="19248" y="4608"/>
                  </a:moveTo>
                  <a:cubicBezTo>
                    <a:pt x="19226" y="4608"/>
                    <a:pt x="19207" y="4639"/>
                    <a:pt x="19207" y="4676"/>
                  </a:cubicBezTo>
                  <a:cubicBezTo>
                    <a:pt x="19207" y="4714"/>
                    <a:pt x="19226" y="4745"/>
                    <a:pt x="19248" y="4745"/>
                  </a:cubicBezTo>
                  <a:cubicBezTo>
                    <a:pt x="19271" y="4745"/>
                    <a:pt x="19289" y="4714"/>
                    <a:pt x="19289" y="4676"/>
                  </a:cubicBezTo>
                  <a:cubicBezTo>
                    <a:pt x="19289" y="4639"/>
                    <a:pt x="19271" y="4608"/>
                    <a:pt x="19248" y="4608"/>
                  </a:cubicBezTo>
                  <a:close/>
                  <a:moveTo>
                    <a:pt x="19456" y="4608"/>
                  </a:moveTo>
                  <a:cubicBezTo>
                    <a:pt x="19433" y="4608"/>
                    <a:pt x="19415" y="4639"/>
                    <a:pt x="19415" y="4676"/>
                  </a:cubicBezTo>
                  <a:cubicBezTo>
                    <a:pt x="19415" y="4714"/>
                    <a:pt x="19433" y="4745"/>
                    <a:pt x="19456" y="4745"/>
                  </a:cubicBezTo>
                  <a:cubicBezTo>
                    <a:pt x="19478" y="4745"/>
                    <a:pt x="19497" y="4714"/>
                    <a:pt x="19497" y="4676"/>
                  </a:cubicBezTo>
                  <a:cubicBezTo>
                    <a:pt x="19497" y="4639"/>
                    <a:pt x="19478" y="4608"/>
                    <a:pt x="19456" y="4608"/>
                  </a:cubicBezTo>
                  <a:close/>
                  <a:moveTo>
                    <a:pt x="19670" y="4608"/>
                  </a:moveTo>
                  <a:cubicBezTo>
                    <a:pt x="19648" y="4608"/>
                    <a:pt x="19629" y="4639"/>
                    <a:pt x="19629" y="4676"/>
                  </a:cubicBezTo>
                  <a:cubicBezTo>
                    <a:pt x="19629" y="4714"/>
                    <a:pt x="19648" y="4745"/>
                    <a:pt x="19670" y="4745"/>
                  </a:cubicBezTo>
                  <a:cubicBezTo>
                    <a:pt x="19693" y="4745"/>
                    <a:pt x="19712" y="4714"/>
                    <a:pt x="19712" y="4676"/>
                  </a:cubicBezTo>
                  <a:cubicBezTo>
                    <a:pt x="19712" y="4639"/>
                    <a:pt x="19693" y="4608"/>
                    <a:pt x="19670" y="4608"/>
                  </a:cubicBezTo>
                  <a:close/>
                  <a:moveTo>
                    <a:pt x="19878" y="4608"/>
                  </a:moveTo>
                  <a:cubicBezTo>
                    <a:pt x="19855" y="4608"/>
                    <a:pt x="19837" y="4639"/>
                    <a:pt x="19837" y="4676"/>
                  </a:cubicBezTo>
                  <a:cubicBezTo>
                    <a:pt x="19837" y="4714"/>
                    <a:pt x="19855" y="4745"/>
                    <a:pt x="19878" y="4745"/>
                  </a:cubicBezTo>
                  <a:cubicBezTo>
                    <a:pt x="19900" y="4745"/>
                    <a:pt x="19919" y="4714"/>
                    <a:pt x="19919" y="4676"/>
                  </a:cubicBezTo>
                  <a:cubicBezTo>
                    <a:pt x="19919" y="4639"/>
                    <a:pt x="19900" y="4608"/>
                    <a:pt x="19878" y="4608"/>
                  </a:cubicBezTo>
                  <a:close/>
                  <a:moveTo>
                    <a:pt x="20085" y="4608"/>
                  </a:moveTo>
                  <a:cubicBezTo>
                    <a:pt x="20062" y="4608"/>
                    <a:pt x="20044" y="4639"/>
                    <a:pt x="20044" y="4676"/>
                  </a:cubicBezTo>
                  <a:cubicBezTo>
                    <a:pt x="20044" y="4714"/>
                    <a:pt x="20062" y="4745"/>
                    <a:pt x="20085" y="4745"/>
                  </a:cubicBezTo>
                  <a:cubicBezTo>
                    <a:pt x="20108" y="4745"/>
                    <a:pt x="20126" y="4714"/>
                    <a:pt x="20126" y="4676"/>
                  </a:cubicBezTo>
                  <a:cubicBezTo>
                    <a:pt x="20126" y="4639"/>
                    <a:pt x="20108" y="4608"/>
                    <a:pt x="20085" y="4608"/>
                  </a:cubicBezTo>
                  <a:close/>
                  <a:moveTo>
                    <a:pt x="20300" y="4608"/>
                  </a:moveTo>
                  <a:cubicBezTo>
                    <a:pt x="20277" y="4608"/>
                    <a:pt x="20259" y="4639"/>
                    <a:pt x="20259" y="4676"/>
                  </a:cubicBezTo>
                  <a:cubicBezTo>
                    <a:pt x="20259" y="4714"/>
                    <a:pt x="20277" y="4745"/>
                    <a:pt x="20300" y="4745"/>
                  </a:cubicBezTo>
                  <a:cubicBezTo>
                    <a:pt x="20323" y="4745"/>
                    <a:pt x="20341" y="4714"/>
                    <a:pt x="20341" y="4676"/>
                  </a:cubicBezTo>
                  <a:cubicBezTo>
                    <a:pt x="20341" y="4639"/>
                    <a:pt x="20323" y="4608"/>
                    <a:pt x="20300" y="4608"/>
                  </a:cubicBezTo>
                  <a:close/>
                  <a:moveTo>
                    <a:pt x="20507" y="4608"/>
                  </a:moveTo>
                  <a:cubicBezTo>
                    <a:pt x="20485" y="4608"/>
                    <a:pt x="20466" y="4639"/>
                    <a:pt x="20466" y="4676"/>
                  </a:cubicBezTo>
                  <a:cubicBezTo>
                    <a:pt x="20466" y="4714"/>
                    <a:pt x="20485" y="4745"/>
                    <a:pt x="20507" y="4745"/>
                  </a:cubicBezTo>
                  <a:cubicBezTo>
                    <a:pt x="20530" y="4745"/>
                    <a:pt x="20548" y="4714"/>
                    <a:pt x="20548" y="4676"/>
                  </a:cubicBezTo>
                  <a:cubicBezTo>
                    <a:pt x="20548" y="4639"/>
                    <a:pt x="20530" y="4608"/>
                    <a:pt x="20507" y="4608"/>
                  </a:cubicBezTo>
                  <a:close/>
                  <a:moveTo>
                    <a:pt x="20715" y="4608"/>
                  </a:moveTo>
                  <a:cubicBezTo>
                    <a:pt x="20692" y="4608"/>
                    <a:pt x="20674" y="4639"/>
                    <a:pt x="20674" y="4676"/>
                  </a:cubicBezTo>
                  <a:cubicBezTo>
                    <a:pt x="20674" y="4714"/>
                    <a:pt x="20692" y="4745"/>
                    <a:pt x="20715" y="4745"/>
                  </a:cubicBezTo>
                  <a:cubicBezTo>
                    <a:pt x="20737" y="4745"/>
                    <a:pt x="20756" y="4714"/>
                    <a:pt x="20756" y="4676"/>
                  </a:cubicBezTo>
                  <a:cubicBezTo>
                    <a:pt x="20756" y="4639"/>
                    <a:pt x="20737" y="4608"/>
                    <a:pt x="20715" y="4608"/>
                  </a:cubicBezTo>
                  <a:close/>
                  <a:moveTo>
                    <a:pt x="20929" y="4608"/>
                  </a:moveTo>
                  <a:cubicBezTo>
                    <a:pt x="20907" y="4608"/>
                    <a:pt x="20888" y="4639"/>
                    <a:pt x="20888" y="4676"/>
                  </a:cubicBezTo>
                  <a:cubicBezTo>
                    <a:pt x="20888" y="4714"/>
                    <a:pt x="20907" y="4745"/>
                    <a:pt x="20929" y="4745"/>
                  </a:cubicBezTo>
                  <a:cubicBezTo>
                    <a:pt x="20930" y="4745"/>
                    <a:pt x="20930" y="4744"/>
                    <a:pt x="20931" y="4744"/>
                  </a:cubicBezTo>
                  <a:cubicBezTo>
                    <a:pt x="20931" y="4691"/>
                    <a:pt x="20943" y="4656"/>
                    <a:pt x="20960" y="4630"/>
                  </a:cubicBezTo>
                  <a:cubicBezTo>
                    <a:pt x="20952" y="4617"/>
                    <a:pt x="20941" y="4608"/>
                    <a:pt x="20929" y="4608"/>
                  </a:cubicBezTo>
                  <a:close/>
                  <a:moveTo>
                    <a:pt x="21349" y="4608"/>
                  </a:moveTo>
                  <a:cubicBezTo>
                    <a:pt x="21363" y="4629"/>
                    <a:pt x="21376" y="4647"/>
                    <a:pt x="21389" y="4663"/>
                  </a:cubicBezTo>
                  <a:cubicBezTo>
                    <a:pt x="21386" y="4632"/>
                    <a:pt x="21369" y="4608"/>
                    <a:pt x="21349" y="4608"/>
                  </a:cubicBezTo>
                  <a:close/>
                  <a:moveTo>
                    <a:pt x="463" y="4787"/>
                  </a:moveTo>
                  <a:cubicBezTo>
                    <a:pt x="441" y="4787"/>
                    <a:pt x="422" y="4818"/>
                    <a:pt x="422" y="4855"/>
                  </a:cubicBezTo>
                  <a:cubicBezTo>
                    <a:pt x="422" y="4893"/>
                    <a:pt x="441" y="4924"/>
                    <a:pt x="463" y="4924"/>
                  </a:cubicBezTo>
                  <a:cubicBezTo>
                    <a:pt x="486" y="4924"/>
                    <a:pt x="504" y="4893"/>
                    <a:pt x="504" y="4855"/>
                  </a:cubicBezTo>
                  <a:cubicBezTo>
                    <a:pt x="504" y="4818"/>
                    <a:pt x="486" y="4787"/>
                    <a:pt x="463" y="4787"/>
                  </a:cubicBezTo>
                  <a:close/>
                  <a:moveTo>
                    <a:pt x="671" y="4787"/>
                  </a:moveTo>
                  <a:cubicBezTo>
                    <a:pt x="648" y="4787"/>
                    <a:pt x="629" y="4818"/>
                    <a:pt x="629" y="4855"/>
                  </a:cubicBezTo>
                  <a:cubicBezTo>
                    <a:pt x="629" y="4893"/>
                    <a:pt x="648" y="4924"/>
                    <a:pt x="671" y="4924"/>
                  </a:cubicBezTo>
                  <a:cubicBezTo>
                    <a:pt x="693" y="4924"/>
                    <a:pt x="712" y="4893"/>
                    <a:pt x="712" y="4855"/>
                  </a:cubicBezTo>
                  <a:cubicBezTo>
                    <a:pt x="712" y="4818"/>
                    <a:pt x="693" y="4787"/>
                    <a:pt x="671" y="4787"/>
                  </a:cubicBezTo>
                  <a:close/>
                  <a:moveTo>
                    <a:pt x="878" y="4787"/>
                  </a:moveTo>
                  <a:cubicBezTo>
                    <a:pt x="855" y="4787"/>
                    <a:pt x="837" y="4818"/>
                    <a:pt x="837" y="4855"/>
                  </a:cubicBezTo>
                  <a:cubicBezTo>
                    <a:pt x="837" y="4893"/>
                    <a:pt x="855" y="4924"/>
                    <a:pt x="878" y="4924"/>
                  </a:cubicBezTo>
                  <a:cubicBezTo>
                    <a:pt x="900" y="4924"/>
                    <a:pt x="919" y="4893"/>
                    <a:pt x="919" y="4855"/>
                  </a:cubicBezTo>
                  <a:cubicBezTo>
                    <a:pt x="919" y="4818"/>
                    <a:pt x="900" y="4787"/>
                    <a:pt x="878" y="4787"/>
                  </a:cubicBezTo>
                  <a:close/>
                  <a:moveTo>
                    <a:pt x="1093" y="4787"/>
                  </a:moveTo>
                  <a:cubicBezTo>
                    <a:pt x="1070" y="4787"/>
                    <a:pt x="1052" y="4818"/>
                    <a:pt x="1052" y="4855"/>
                  </a:cubicBezTo>
                  <a:cubicBezTo>
                    <a:pt x="1052" y="4893"/>
                    <a:pt x="1070" y="4924"/>
                    <a:pt x="1093" y="4924"/>
                  </a:cubicBezTo>
                  <a:cubicBezTo>
                    <a:pt x="1115" y="4924"/>
                    <a:pt x="1134" y="4893"/>
                    <a:pt x="1134" y="4855"/>
                  </a:cubicBezTo>
                  <a:cubicBezTo>
                    <a:pt x="1134" y="4818"/>
                    <a:pt x="1115" y="4787"/>
                    <a:pt x="1093" y="4787"/>
                  </a:cubicBezTo>
                  <a:close/>
                  <a:moveTo>
                    <a:pt x="1300" y="4787"/>
                  </a:moveTo>
                  <a:cubicBezTo>
                    <a:pt x="1277" y="4787"/>
                    <a:pt x="1259" y="4818"/>
                    <a:pt x="1259" y="4855"/>
                  </a:cubicBezTo>
                  <a:cubicBezTo>
                    <a:pt x="1259" y="4893"/>
                    <a:pt x="1277" y="4924"/>
                    <a:pt x="1300" y="4924"/>
                  </a:cubicBezTo>
                  <a:cubicBezTo>
                    <a:pt x="1323" y="4924"/>
                    <a:pt x="1341" y="4893"/>
                    <a:pt x="1341" y="4855"/>
                  </a:cubicBezTo>
                  <a:cubicBezTo>
                    <a:pt x="1341" y="4818"/>
                    <a:pt x="1323" y="4787"/>
                    <a:pt x="1300" y="4787"/>
                  </a:cubicBezTo>
                  <a:close/>
                  <a:moveTo>
                    <a:pt x="1507" y="4787"/>
                  </a:moveTo>
                  <a:cubicBezTo>
                    <a:pt x="1485" y="4787"/>
                    <a:pt x="1466" y="4818"/>
                    <a:pt x="1466" y="4855"/>
                  </a:cubicBezTo>
                  <a:cubicBezTo>
                    <a:pt x="1466" y="4893"/>
                    <a:pt x="1485" y="4924"/>
                    <a:pt x="1507" y="4924"/>
                  </a:cubicBezTo>
                  <a:cubicBezTo>
                    <a:pt x="1530" y="4924"/>
                    <a:pt x="1548" y="4893"/>
                    <a:pt x="1548" y="4855"/>
                  </a:cubicBezTo>
                  <a:cubicBezTo>
                    <a:pt x="1548" y="4818"/>
                    <a:pt x="1530" y="4787"/>
                    <a:pt x="1507" y="4787"/>
                  </a:cubicBezTo>
                  <a:close/>
                  <a:moveTo>
                    <a:pt x="1722" y="4787"/>
                  </a:moveTo>
                  <a:cubicBezTo>
                    <a:pt x="1700" y="4787"/>
                    <a:pt x="1681" y="4818"/>
                    <a:pt x="1681" y="4855"/>
                  </a:cubicBezTo>
                  <a:cubicBezTo>
                    <a:pt x="1681" y="4893"/>
                    <a:pt x="1700" y="4924"/>
                    <a:pt x="1722" y="4924"/>
                  </a:cubicBezTo>
                  <a:cubicBezTo>
                    <a:pt x="1745" y="4924"/>
                    <a:pt x="1763" y="4893"/>
                    <a:pt x="1763" y="4855"/>
                  </a:cubicBezTo>
                  <a:cubicBezTo>
                    <a:pt x="1763" y="4818"/>
                    <a:pt x="1745" y="4787"/>
                    <a:pt x="1722" y="4787"/>
                  </a:cubicBezTo>
                  <a:close/>
                  <a:moveTo>
                    <a:pt x="1930" y="4787"/>
                  </a:moveTo>
                  <a:cubicBezTo>
                    <a:pt x="1907" y="4787"/>
                    <a:pt x="1888" y="4818"/>
                    <a:pt x="1888" y="4855"/>
                  </a:cubicBezTo>
                  <a:cubicBezTo>
                    <a:pt x="1888" y="4893"/>
                    <a:pt x="1907" y="4924"/>
                    <a:pt x="1930" y="4924"/>
                  </a:cubicBezTo>
                  <a:cubicBezTo>
                    <a:pt x="1952" y="4924"/>
                    <a:pt x="1971" y="4893"/>
                    <a:pt x="1971" y="4855"/>
                  </a:cubicBezTo>
                  <a:cubicBezTo>
                    <a:pt x="1971" y="4818"/>
                    <a:pt x="1952" y="4787"/>
                    <a:pt x="1930" y="4787"/>
                  </a:cubicBezTo>
                  <a:close/>
                  <a:moveTo>
                    <a:pt x="2137" y="4787"/>
                  </a:moveTo>
                  <a:cubicBezTo>
                    <a:pt x="2114" y="4787"/>
                    <a:pt x="2096" y="4818"/>
                    <a:pt x="2096" y="4855"/>
                  </a:cubicBezTo>
                  <a:cubicBezTo>
                    <a:pt x="2096" y="4893"/>
                    <a:pt x="2114" y="4924"/>
                    <a:pt x="2137" y="4924"/>
                  </a:cubicBezTo>
                  <a:cubicBezTo>
                    <a:pt x="2159" y="4924"/>
                    <a:pt x="2178" y="4893"/>
                    <a:pt x="2178" y="4855"/>
                  </a:cubicBezTo>
                  <a:cubicBezTo>
                    <a:pt x="2178" y="4818"/>
                    <a:pt x="2159" y="4787"/>
                    <a:pt x="2137" y="4787"/>
                  </a:cubicBezTo>
                  <a:close/>
                  <a:moveTo>
                    <a:pt x="2352" y="4787"/>
                  </a:moveTo>
                  <a:cubicBezTo>
                    <a:pt x="2329" y="4787"/>
                    <a:pt x="2311" y="4818"/>
                    <a:pt x="2311" y="4855"/>
                  </a:cubicBezTo>
                  <a:cubicBezTo>
                    <a:pt x="2311" y="4893"/>
                    <a:pt x="2329" y="4924"/>
                    <a:pt x="2352" y="4924"/>
                  </a:cubicBezTo>
                  <a:cubicBezTo>
                    <a:pt x="2374" y="4924"/>
                    <a:pt x="2393" y="4893"/>
                    <a:pt x="2393" y="4855"/>
                  </a:cubicBezTo>
                  <a:cubicBezTo>
                    <a:pt x="2393" y="4818"/>
                    <a:pt x="2374" y="4787"/>
                    <a:pt x="2352" y="4787"/>
                  </a:cubicBezTo>
                  <a:close/>
                  <a:moveTo>
                    <a:pt x="2559" y="4787"/>
                  </a:moveTo>
                  <a:cubicBezTo>
                    <a:pt x="2536" y="4787"/>
                    <a:pt x="2518" y="4818"/>
                    <a:pt x="2518" y="4855"/>
                  </a:cubicBezTo>
                  <a:cubicBezTo>
                    <a:pt x="2518" y="4893"/>
                    <a:pt x="2536" y="4924"/>
                    <a:pt x="2559" y="4924"/>
                  </a:cubicBezTo>
                  <a:cubicBezTo>
                    <a:pt x="2582" y="4924"/>
                    <a:pt x="2600" y="4893"/>
                    <a:pt x="2600" y="4855"/>
                  </a:cubicBezTo>
                  <a:cubicBezTo>
                    <a:pt x="2600" y="4818"/>
                    <a:pt x="2582" y="4787"/>
                    <a:pt x="2559" y="4787"/>
                  </a:cubicBezTo>
                  <a:close/>
                  <a:moveTo>
                    <a:pt x="2766" y="4787"/>
                  </a:moveTo>
                  <a:cubicBezTo>
                    <a:pt x="2744" y="4787"/>
                    <a:pt x="2725" y="4818"/>
                    <a:pt x="2725" y="4855"/>
                  </a:cubicBezTo>
                  <a:cubicBezTo>
                    <a:pt x="2725" y="4893"/>
                    <a:pt x="2744" y="4924"/>
                    <a:pt x="2766" y="4924"/>
                  </a:cubicBezTo>
                  <a:cubicBezTo>
                    <a:pt x="2789" y="4924"/>
                    <a:pt x="2807" y="4893"/>
                    <a:pt x="2807" y="4855"/>
                  </a:cubicBezTo>
                  <a:cubicBezTo>
                    <a:pt x="2807" y="4818"/>
                    <a:pt x="2789" y="4787"/>
                    <a:pt x="2766" y="4787"/>
                  </a:cubicBezTo>
                  <a:close/>
                  <a:moveTo>
                    <a:pt x="2981" y="4787"/>
                  </a:moveTo>
                  <a:cubicBezTo>
                    <a:pt x="2959" y="4787"/>
                    <a:pt x="2940" y="4818"/>
                    <a:pt x="2940" y="4855"/>
                  </a:cubicBezTo>
                  <a:cubicBezTo>
                    <a:pt x="2940" y="4893"/>
                    <a:pt x="2959" y="4924"/>
                    <a:pt x="2981" y="4924"/>
                  </a:cubicBezTo>
                  <a:cubicBezTo>
                    <a:pt x="3004" y="4924"/>
                    <a:pt x="3022" y="4893"/>
                    <a:pt x="3022" y="4855"/>
                  </a:cubicBezTo>
                  <a:cubicBezTo>
                    <a:pt x="3022" y="4818"/>
                    <a:pt x="3004" y="4787"/>
                    <a:pt x="2981" y="4787"/>
                  </a:cubicBezTo>
                  <a:close/>
                  <a:moveTo>
                    <a:pt x="3188" y="4787"/>
                  </a:moveTo>
                  <a:cubicBezTo>
                    <a:pt x="3166" y="4787"/>
                    <a:pt x="3147" y="4818"/>
                    <a:pt x="3147" y="4855"/>
                  </a:cubicBezTo>
                  <a:cubicBezTo>
                    <a:pt x="3147" y="4893"/>
                    <a:pt x="3166" y="4924"/>
                    <a:pt x="3188" y="4924"/>
                  </a:cubicBezTo>
                  <a:cubicBezTo>
                    <a:pt x="3211" y="4924"/>
                    <a:pt x="3230" y="4893"/>
                    <a:pt x="3230" y="4855"/>
                  </a:cubicBezTo>
                  <a:cubicBezTo>
                    <a:pt x="3230" y="4818"/>
                    <a:pt x="3211" y="4787"/>
                    <a:pt x="3188" y="4787"/>
                  </a:cubicBezTo>
                  <a:close/>
                  <a:moveTo>
                    <a:pt x="3396" y="4787"/>
                  </a:moveTo>
                  <a:cubicBezTo>
                    <a:pt x="3373" y="4787"/>
                    <a:pt x="3355" y="4818"/>
                    <a:pt x="3355" y="4855"/>
                  </a:cubicBezTo>
                  <a:cubicBezTo>
                    <a:pt x="3355" y="4893"/>
                    <a:pt x="3373" y="4924"/>
                    <a:pt x="3396" y="4924"/>
                  </a:cubicBezTo>
                  <a:cubicBezTo>
                    <a:pt x="3418" y="4924"/>
                    <a:pt x="3437" y="4893"/>
                    <a:pt x="3437" y="4855"/>
                  </a:cubicBezTo>
                  <a:cubicBezTo>
                    <a:pt x="3437" y="4818"/>
                    <a:pt x="3418" y="4787"/>
                    <a:pt x="3396" y="4787"/>
                  </a:cubicBezTo>
                  <a:close/>
                  <a:moveTo>
                    <a:pt x="3611" y="4787"/>
                  </a:moveTo>
                  <a:cubicBezTo>
                    <a:pt x="3588" y="4787"/>
                    <a:pt x="3570" y="4818"/>
                    <a:pt x="3570" y="4855"/>
                  </a:cubicBezTo>
                  <a:cubicBezTo>
                    <a:pt x="3570" y="4893"/>
                    <a:pt x="3588" y="4924"/>
                    <a:pt x="3611" y="4924"/>
                  </a:cubicBezTo>
                  <a:cubicBezTo>
                    <a:pt x="3633" y="4924"/>
                    <a:pt x="3652" y="4893"/>
                    <a:pt x="3652" y="4855"/>
                  </a:cubicBezTo>
                  <a:cubicBezTo>
                    <a:pt x="3652" y="4818"/>
                    <a:pt x="3633" y="4787"/>
                    <a:pt x="3611" y="4787"/>
                  </a:cubicBezTo>
                  <a:close/>
                  <a:moveTo>
                    <a:pt x="3818" y="4787"/>
                  </a:moveTo>
                  <a:cubicBezTo>
                    <a:pt x="3795" y="4787"/>
                    <a:pt x="3777" y="4818"/>
                    <a:pt x="3777" y="4855"/>
                  </a:cubicBezTo>
                  <a:cubicBezTo>
                    <a:pt x="3777" y="4893"/>
                    <a:pt x="3795" y="4924"/>
                    <a:pt x="3818" y="4924"/>
                  </a:cubicBezTo>
                  <a:cubicBezTo>
                    <a:pt x="3841" y="4924"/>
                    <a:pt x="3859" y="4893"/>
                    <a:pt x="3859" y="4855"/>
                  </a:cubicBezTo>
                  <a:cubicBezTo>
                    <a:pt x="3859" y="4818"/>
                    <a:pt x="3841" y="4787"/>
                    <a:pt x="3818" y="4787"/>
                  </a:cubicBezTo>
                  <a:close/>
                  <a:moveTo>
                    <a:pt x="4033" y="4787"/>
                  </a:moveTo>
                  <a:cubicBezTo>
                    <a:pt x="4010" y="4787"/>
                    <a:pt x="3992" y="4818"/>
                    <a:pt x="3992" y="4855"/>
                  </a:cubicBezTo>
                  <a:cubicBezTo>
                    <a:pt x="3992" y="4893"/>
                    <a:pt x="4010" y="4924"/>
                    <a:pt x="4033" y="4924"/>
                  </a:cubicBezTo>
                  <a:cubicBezTo>
                    <a:pt x="4056" y="4924"/>
                    <a:pt x="4074" y="4893"/>
                    <a:pt x="4074" y="4855"/>
                  </a:cubicBezTo>
                  <a:cubicBezTo>
                    <a:pt x="4074" y="4818"/>
                    <a:pt x="4056" y="4787"/>
                    <a:pt x="4033" y="4787"/>
                  </a:cubicBezTo>
                  <a:close/>
                  <a:moveTo>
                    <a:pt x="4240" y="4787"/>
                  </a:moveTo>
                  <a:cubicBezTo>
                    <a:pt x="4218" y="4787"/>
                    <a:pt x="4199" y="4818"/>
                    <a:pt x="4199" y="4855"/>
                  </a:cubicBezTo>
                  <a:cubicBezTo>
                    <a:pt x="4199" y="4893"/>
                    <a:pt x="4218" y="4924"/>
                    <a:pt x="4240" y="4924"/>
                  </a:cubicBezTo>
                  <a:cubicBezTo>
                    <a:pt x="4263" y="4924"/>
                    <a:pt x="4281" y="4893"/>
                    <a:pt x="4281" y="4855"/>
                  </a:cubicBezTo>
                  <a:cubicBezTo>
                    <a:pt x="4281" y="4818"/>
                    <a:pt x="4263" y="4787"/>
                    <a:pt x="4240" y="4787"/>
                  </a:cubicBezTo>
                  <a:close/>
                  <a:moveTo>
                    <a:pt x="4447" y="4787"/>
                  </a:moveTo>
                  <a:cubicBezTo>
                    <a:pt x="4425" y="4787"/>
                    <a:pt x="4406" y="4818"/>
                    <a:pt x="4406" y="4855"/>
                  </a:cubicBezTo>
                  <a:cubicBezTo>
                    <a:pt x="4406" y="4893"/>
                    <a:pt x="4425" y="4924"/>
                    <a:pt x="4447" y="4924"/>
                  </a:cubicBezTo>
                  <a:cubicBezTo>
                    <a:pt x="4462" y="4924"/>
                    <a:pt x="4474" y="4912"/>
                    <a:pt x="4482" y="4893"/>
                  </a:cubicBezTo>
                  <a:cubicBezTo>
                    <a:pt x="4479" y="4891"/>
                    <a:pt x="4476" y="4888"/>
                    <a:pt x="4474" y="4885"/>
                  </a:cubicBezTo>
                  <a:cubicBezTo>
                    <a:pt x="4485" y="4893"/>
                    <a:pt x="4466" y="4864"/>
                    <a:pt x="4488" y="4864"/>
                  </a:cubicBezTo>
                  <a:cubicBezTo>
                    <a:pt x="4488" y="4861"/>
                    <a:pt x="4489" y="4858"/>
                    <a:pt x="4489" y="4855"/>
                  </a:cubicBezTo>
                  <a:cubicBezTo>
                    <a:pt x="4489" y="4818"/>
                    <a:pt x="4470" y="4787"/>
                    <a:pt x="4447" y="4787"/>
                  </a:cubicBezTo>
                  <a:close/>
                  <a:moveTo>
                    <a:pt x="4662" y="4787"/>
                  </a:moveTo>
                  <a:cubicBezTo>
                    <a:pt x="4640" y="4787"/>
                    <a:pt x="4621" y="4818"/>
                    <a:pt x="4621" y="4855"/>
                  </a:cubicBezTo>
                  <a:cubicBezTo>
                    <a:pt x="4621" y="4874"/>
                    <a:pt x="4626" y="4890"/>
                    <a:pt x="4633" y="4903"/>
                  </a:cubicBezTo>
                  <a:cubicBezTo>
                    <a:pt x="4636" y="4889"/>
                    <a:pt x="4636" y="4871"/>
                    <a:pt x="4637" y="4855"/>
                  </a:cubicBezTo>
                  <a:cubicBezTo>
                    <a:pt x="4639" y="4839"/>
                    <a:pt x="4642" y="4826"/>
                    <a:pt x="4650" y="4826"/>
                  </a:cubicBezTo>
                  <a:lnTo>
                    <a:pt x="4662" y="4826"/>
                  </a:lnTo>
                  <a:lnTo>
                    <a:pt x="4697" y="4826"/>
                  </a:lnTo>
                  <a:cubicBezTo>
                    <a:pt x="4698" y="4826"/>
                    <a:pt x="4698" y="4826"/>
                    <a:pt x="4699" y="4826"/>
                  </a:cubicBezTo>
                  <a:cubicBezTo>
                    <a:pt x="4692" y="4803"/>
                    <a:pt x="4679" y="4787"/>
                    <a:pt x="4662" y="4787"/>
                  </a:cubicBezTo>
                  <a:close/>
                  <a:moveTo>
                    <a:pt x="4870" y="4787"/>
                  </a:moveTo>
                  <a:cubicBezTo>
                    <a:pt x="4857" y="4787"/>
                    <a:pt x="4845" y="4797"/>
                    <a:pt x="4838" y="4813"/>
                  </a:cubicBezTo>
                  <a:cubicBezTo>
                    <a:pt x="4837" y="4815"/>
                    <a:pt x="4836" y="4816"/>
                    <a:pt x="4835" y="4818"/>
                  </a:cubicBezTo>
                  <a:cubicBezTo>
                    <a:pt x="4831" y="4829"/>
                    <a:pt x="4829" y="4841"/>
                    <a:pt x="4829" y="4855"/>
                  </a:cubicBezTo>
                  <a:cubicBezTo>
                    <a:pt x="4829" y="4882"/>
                    <a:pt x="4838" y="4905"/>
                    <a:pt x="4851" y="4916"/>
                  </a:cubicBezTo>
                  <a:cubicBezTo>
                    <a:pt x="4858" y="4917"/>
                    <a:pt x="4864" y="4918"/>
                    <a:pt x="4870" y="4919"/>
                  </a:cubicBezTo>
                  <a:cubicBezTo>
                    <a:pt x="4872" y="4920"/>
                    <a:pt x="4875" y="4922"/>
                    <a:pt x="4877" y="4923"/>
                  </a:cubicBezTo>
                  <a:cubicBezTo>
                    <a:pt x="4896" y="4917"/>
                    <a:pt x="4911" y="4889"/>
                    <a:pt x="4911" y="4855"/>
                  </a:cubicBezTo>
                  <a:cubicBezTo>
                    <a:pt x="4911" y="4818"/>
                    <a:pt x="4892" y="4787"/>
                    <a:pt x="4870" y="4787"/>
                  </a:cubicBezTo>
                  <a:close/>
                  <a:moveTo>
                    <a:pt x="5076" y="4787"/>
                  </a:moveTo>
                  <a:cubicBezTo>
                    <a:pt x="5056" y="4787"/>
                    <a:pt x="5039" y="4813"/>
                    <a:pt x="5036" y="4846"/>
                  </a:cubicBezTo>
                  <a:cubicBezTo>
                    <a:pt x="5038" y="4849"/>
                    <a:pt x="5041" y="4852"/>
                    <a:pt x="5043" y="4855"/>
                  </a:cubicBezTo>
                  <a:cubicBezTo>
                    <a:pt x="5055" y="4871"/>
                    <a:pt x="5067" y="4888"/>
                    <a:pt x="5076" y="4901"/>
                  </a:cubicBezTo>
                  <a:cubicBezTo>
                    <a:pt x="5082" y="4909"/>
                    <a:pt x="5087" y="4916"/>
                    <a:pt x="5089" y="4920"/>
                  </a:cubicBezTo>
                  <a:cubicBezTo>
                    <a:pt x="5106" y="4911"/>
                    <a:pt x="5117" y="4886"/>
                    <a:pt x="5117" y="4855"/>
                  </a:cubicBezTo>
                  <a:cubicBezTo>
                    <a:pt x="5117" y="4818"/>
                    <a:pt x="5099" y="4787"/>
                    <a:pt x="5076" y="4787"/>
                  </a:cubicBezTo>
                  <a:close/>
                  <a:moveTo>
                    <a:pt x="5710" y="4787"/>
                  </a:moveTo>
                  <a:cubicBezTo>
                    <a:pt x="5694" y="4787"/>
                    <a:pt x="5680" y="4803"/>
                    <a:pt x="5673" y="4826"/>
                  </a:cubicBezTo>
                  <a:cubicBezTo>
                    <a:pt x="5680" y="4836"/>
                    <a:pt x="5687" y="4846"/>
                    <a:pt x="5695" y="4855"/>
                  </a:cubicBezTo>
                  <a:cubicBezTo>
                    <a:pt x="5700" y="4862"/>
                    <a:pt x="5705" y="4868"/>
                    <a:pt x="5710" y="4873"/>
                  </a:cubicBezTo>
                  <a:cubicBezTo>
                    <a:pt x="5719" y="4884"/>
                    <a:pt x="5729" y="4894"/>
                    <a:pt x="5739" y="4903"/>
                  </a:cubicBezTo>
                  <a:cubicBezTo>
                    <a:pt x="5746" y="4891"/>
                    <a:pt x="5751" y="4874"/>
                    <a:pt x="5751" y="4855"/>
                  </a:cubicBezTo>
                  <a:cubicBezTo>
                    <a:pt x="5751" y="4818"/>
                    <a:pt x="5733" y="4787"/>
                    <a:pt x="5710" y="4787"/>
                  </a:cubicBezTo>
                  <a:close/>
                  <a:moveTo>
                    <a:pt x="5921" y="4787"/>
                  </a:moveTo>
                  <a:cubicBezTo>
                    <a:pt x="5899" y="4787"/>
                    <a:pt x="5880" y="4818"/>
                    <a:pt x="5880" y="4855"/>
                  </a:cubicBezTo>
                  <a:cubicBezTo>
                    <a:pt x="5880" y="4893"/>
                    <a:pt x="5899" y="4924"/>
                    <a:pt x="5921" y="4924"/>
                  </a:cubicBezTo>
                  <a:cubicBezTo>
                    <a:pt x="5929" y="4924"/>
                    <a:pt x="5935" y="4920"/>
                    <a:pt x="5941" y="4915"/>
                  </a:cubicBezTo>
                  <a:cubicBezTo>
                    <a:pt x="5939" y="4911"/>
                    <a:pt x="5937" y="4907"/>
                    <a:pt x="5936" y="4903"/>
                  </a:cubicBezTo>
                  <a:lnTo>
                    <a:pt x="5951" y="4903"/>
                  </a:lnTo>
                  <a:cubicBezTo>
                    <a:pt x="5958" y="4891"/>
                    <a:pt x="5962" y="4874"/>
                    <a:pt x="5962" y="4855"/>
                  </a:cubicBezTo>
                  <a:cubicBezTo>
                    <a:pt x="5962" y="4818"/>
                    <a:pt x="5944" y="4787"/>
                    <a:pt x="5921" y="4787"/>
                  </a:cubicBezTo>
                  <a:close/>
                  <a:moveTo>
                    <a:pt x="6129" y="4787"/>
                  </a:moveTo>
                  <a:cubicBezTo>
                    <a:pt x="6106" y="4787"/>
                    <a:pt x="6088" y="4818"/>
                    <a:pt x="6088" y="4855"/>
                  </a:cubicBezTo>
                  <a:cubicBezTo>
                    <a:pt x="6088" y="4893"/>
                    <a:pt x="6106" y="4924"/>
                    <a:pt x="6129" y="4924"/>
                  </a:cubicBezTo>
                  <a:cubicBezTo>
                    <a:pt x="6151" y="4924"/>
                    <a:pt x="6170" y="4893"/>
                    <a:pt x="6170" y="4855"/>
                  </a:cubicBezTo>
                  <a:cubicBezTo>
                    <a:pt x="6170" y="4848"/>
                    <a:pt x="6169" y="4840"/>
                    <a:pt x="6167" y="4833"/>
                  </a:cubicBezTo>
                  <a:cubicBezTo>
                    <a:pt x="6162" y="4825"/>
                    <a:pt x="6158" y="4816"/>
                    <a:pt x="6157" y="4807"/>
                  </a:cubicBezTo>
                  <a:cubicBezTo>
                    <a:pt x="6150" y="4794"/>
                    <a:pt x="6140" y="4787"/>
                    <a:pt x="6129" y="4787"/>
                  </a:cubicBezTo>
                  <a:close/>
                  <a:moveTo>
                    <a:pt x="7180" y="4787"/>
                  </a:moveTo>
                  <a:cubicBezTo>
                    <a:pt x="7158" y="4787"/>
                    <a:pt x="7139" y="4818"/>
                    <a:pt x="7139" y="4855"/>
                  </a:cubicBezTo>
                  <a:cubicBezTo>
                    <a:pt x="7139" y="4893"/>
                    <a:pt x="7158" y="4924"/>
                    <a:pt x="7180" y="4924"/>
                  </a:cubicBezTo>
                  <a:cubicBezTo>
                    <a:pt x="7203" y="4924"/>
                    <a:pt x="7221" y="4893"/>
                    <a:pt x="7221" y="4855"/>
                  </a:cubicBezTo>
                  <a:cubicBezTo>
                    <a:pt x="7221" y="4818"/>
                    <a:pt x="7203" y="4787"/>
                    <a:pt x="7180" y="4787"/>
                  </a:cubicBezTo>
                  <a:close/>
                  <a:moveTo>
                    <a:pt x="7388" y="4787"/>
                  </a:moveTo>
                  <a:cubicBezTo>
                    <a:pt x="7365" y="4787"/>
                    <a:pt x="7347" y="4818"/>
                    <a:pt x="7347" y="4855"/>
                  </a:cubicBezTo>
                  <a:cubicBezTo>
                    <a:pt x="7347" y="4893"/>
                    <a:pt x="7365" y="4924"/>
                    <a:pt x="7388" y="4924"/>
                  </a:cubicBezTo>
                  <a:cubicBezTo>
                    <a:pt x="7410" y="4924"/>
                    <a:pt x="7429" y="4893"/>
                    <a:pt x="7429" y="4855"/>
                  </a:cubicBezTo>
                  <a:cubicBezTo>
                    <a:pt x="7429" y="4818"/>
                    <a:pt x="7410" y="4787"/>
                    <a:pt x="7388" y="4787"/>
                  </a:cubicBezTo>
                  <a:close/>
                  <a:moveTo>
                    <a:pt x="7595" y="4787"/>
                  </a:moveTo>
                  <a:cubicBezTo>
                    <a:pt x="7572" y="4787"/>
                    <a:pt x="7554" y="4818"/>
                    <a:pt x="7554" y="4855"/>
                  </a:cubicBezTo>
                  <a:cubicBezTo>
                    <a:pt x="7554" y="4893"/>
                    <a:pt x="7572" y="4924"/>
                    <a:pt x="7595" y="4924"/>
                  </a:cubicBezTo>
                  <a:cubicBezTo>
                    <a:pt x="7618" y="4924"/>
                    <a:pt x="7636" y="4893"/>
                    <a:pt x="7636" y="4855"/>
                  </a:cubicBezTo>
                  <a:cubicBezTo>
                    <a:pt x="7636" y="4818"/>
                    <a:pt x="7618" y="4787"/>
                    <a:pt x="7595" y="4787"/>
                  </a:cubicBezTo>
                  <a:close/>
                  <a:moveTo>
                    <a:pt x="8859" y="4787"/>
                  </a:moveTo>
                  <a:cubicBezTo>
                    <a:pt x="8850" y="4787"/>
                    <a:pt x="8842" y="4791"/>
                    <a:pt x="8836" y="4799"/>
                  </a:cubicBezTo>
                  <a:cubicBezTo>
                    <a:pt x="8844" y="4804"/>
                    <a:pt x="8851" y="4809"/>
                    <a:pt x="8859" y="4813"/>
                  </a:cubicBezTo>
                  <a:cubicBezTo>
                    <a:pt x="8872" y="4822"/>
                    <a:pt x="8885" y="4830"/>
                    <a:pt x="8898" y="4837"/>
                  </a:cubicBezTo>
                  <a:cubicBezTo>
                    <a:pt x="8893" y="4808"/>
                    <a:pt x="8877" y="4787"/>
                    <a:pt x="8859" y="4787"/>
                  </a:cubicBezTo>
                  <a:close/>
                  <a:moveTo>
                    <a:pt x="9069" y="4787"/>
                  </a:moveTo>
                  <a:cubicBezTo>
                    <a:pt x="9046" y="4787"/>
                    <a:pt x="9028" y="4818"/>
                    <a:pt x="9028" y="4855"/>
                  </a:cubicBezTo>
                  <a:cubicBezTo>
                    <a:pt x="9028" y="4860"/>
                    <a:pt x="9028" y="4864"/>
                    <a:pt x="9029" y="4868"/>
                  </a:cubicBezTo>
                  <a:cubicBezTo>
                    <a:pt x="9043" y="4866"/>
                    <a:pt x="9057" y="4863"/>
                    <a:pt x="9069" y="4857"/>
                  </a:cubicBezTo>
                  <a:cubicBezTo>
                    <a:pt x="9070" y="4856"/>
                    <a:pt x="9070" y="4856"/>
                    <a:pt x="9071" y="4855"/>
                  </a:cubicBezTo>
                  <a:cubicBezTo>
                    <a:pt x="9084" y="4849"/>
                    <a:pt x="9096" y="4840"/>
                    <a:pt x="9107" y="4830"/>
                  </a:cubicBezTo>
                  <a:cubicBezTo>
                    <a:pt x="9101" y="4805"/>
                    <a:pt x="9086" y="4787"/>
                    <a:pt x="9069" y="4787"/>
                  </a:cubicBezTo>
                  <a:close/>
                  <a:moveTo>
                    <a:pt x="10750" y="4787"/>
                  </a:moveTo>
                  <a:cubicBezTo>
                    <a:pt x="10727" y="4787"/>
                    <a:pt x="10709" y="4818"/>
                    <a:pt x="10709" y="4855"/>
                  </a:cubicBezTo>
                  <a:cubicBezTo>
                    <a:pt x="10709" y="4893"/>
                    <a:pt x="10727" y="4924"/>
                    <a:pt x="10750" y="4924"/>
                  </a:cubicBezTo>
                  <a:cubicBezTo>
                    <a:pt x="10773" y="4924"/>
                    <a:pt x="10791" y="4893"/>
                    <a:pt x="10791" y="4855"/>
                  </a:cubicBezTo>
                  <a:cubicBezTo>
                    <a:pt x="10791" y="4818"/>
                    <a:pt x="10773" y="4787"/>
                    <a:pt x="10750" y="4787"/>
                  </a:cubicBezTo>
                  <a:close/>
                  <a:moveTo>
                    <a:pt x="10957" y="4787"/>
                  </a:moveTo>
                  <a:cubicBezTo>
                    <a:pt x="10935" y="4787"/>
                    <a:pt x="10916" y="4818"/>
                    <a:pt x="10916" y="4855"/>
                  </a:cubicBezTo>
                  <a:cubicBezTo>
                    <a:pt x="10916" y="4893"/>
                    <a:pt x="10935" y="4924"/>
                    <a:pt x="10957" y="4924"/>
                  </a:cubicBezTo>
                  <a:cubicBezTo>
                    <a:pt x="10980" y="4924"/>
                    <a:pt x="10998" y="4893"/>
                    <a:pt x="10998" y="4855"/>
                  </a:cubicBezTo>
                  <a:cubicBezTo>
                    <a:pt x="10998" y="4818"/>
                    <a:pt x="10980" y="4787"/>
                    <a:pt x="10957" y="4787"/>
                  </a:cubicBezTo>
                  <a:close/>
                  <a:moveTo>
                    <a:pt x="11165" y="4787"/>
                  </a:moveTo>
                  <a:cubicBezTo>
                    <a:pt x="11142" y="4787"/>
                    <a:pt x="11124" y="4818"/>
                    <a:pt x="11124" y="4855"/>
                  </a:cubicBezTo>
                  <a:cubicBezTo>
                    <a:pt x="11124" y="4893"/>
                    <a:pt x="11142" y="4924"/>
                    <a:pt x="11165" y="4924"/>
                  </a:cubicBezTo>
                  <a:cubicBezTo>
                    <a:pt x="11187" y="4924"/>
                    <a:pt x="11206" y="4893"/>
                    <a:pt x="11206" y="4855"/>
                  </a:cubicBezTo>
                  <a:cubicBezTo>
                    <a:pt x="11206" y="4818"/>
                    <a:pt x="11187" y="4787"/>
                    <a:pt x="11165" y="4787"/>
                  </a:cubicBezTo>
                  <a:close/>
                  <a:moveTo>
                    <a:pt x="11587" y="4787"/>
                  </a:moveTo>
                  <a:cubicBezTo>
                    <a:pt x="11564" y="4787"/>
                    <a:pt x="11546" y="4818"/>
                    <a:pt x="11546" y="4855"/>
                  </a:cubicBezTo>
                  <a:cubicBezTo>
                    <a:pt x="11546" y="4893"/>
                    <a:pt x="11564" y="4924"/>
                    <a:pt x="11587" y="4924"/>
                  </a:cubicBezTo>
                  <a:cubicBezTo>
                    <a:pt x="11610" y="4924"/>
                    <a:pt x="11628" y="4893"/>
                    <a:pt x="11628" y="4855"/>
                  </a:cubicBezTo>
                  <a:cubicBezTo>
                    <a:pt x="11628" y="4818"/>
                    <a:pt x="11610" y="4787"/>
                    <a:pt x="11587" y="4787"/>
                  </a:cubicBezTo>
                  <a:close/>
                  <a:moveTo>
                    <a:pt x="11794" y="4787"/>
                  </a:moveTo>
                  <a:cubicBezTo>
                    <a:pt x="11771" y="4787"/>
                    <a:pt x="11753" y="4818"/>
                    <a:pt x="11753" y="4855"/>
                  </a:cubicBezTo>
                  <a:cubicBezTo>
                    <a:pt x="11753" y="4893"/>
                    <a:pt x="11771" y="4924"/>
                    <a:pt x="11794" y="4924"/>
                  </a:cubicBezTo>
                  <a:cubicBezTo>
                    <a:pt x="11817" y="4924"/>
                    <a:pt x="11835" y="4893"/>
                    <a:pt x="11835" y="4855"/>
                  </a:cubicBezTo>
                  <a:cubicBezTo>
                    <a:pt x="11835" y="4818"/>
                    <a:pt x="11817" y="4787"/>
                    <a:pt x="11794" y="4787"/>
                  </a:cubicBezTo>
                  <a:close/>
                  <a:moveTo>
                    <a:pt x="12009" y="4787"/>
                  </a:moveTo>
                  <a:cubicBezTo>
                    <a:pt x="11986" y="4787"/>
                    <a:pt x="11968" y="4818"/>
                    <a:pt x="11968" y="4855"/>
                  </a:cubicBezTo>
                  <a:cubicBezTo>
                    <a:pt x="11968" y="4893"/>
                    <a:pt x="11986" y="4924"/>
                    <a:pt x="12009" y="4924"/>
                  </a:cubicBezTo>
                  <a:cubicBezTo>
                    <a:pt x="12032" y="4924"/>
                    <a:pt x="12050" y="4893"/>
                    <a:pt x="12050" y="4855"/>
                  </a:cubicBezTo>
                  <a:cubicBezTo>
                    <a:pt x="12050" y="4818"/>
                    <a:pt x="12032" y="4787"/>
                    <a:pt x="12009" y="4787"/>
                  </a:cubicBezTo>
                  <a:close/>
                  <a:moveTo>
                    <a:pt x="12216" y="4787"/>
                  </a:moveTo>
                  <a:cubicBezTo>
                    <a:pt x="12194" y="4787"/>
                    <a:pt x="12175" y="4818"/>
                    <a:pt x="12175" y="4855"/>
                  </a:cubicBezTo>
                  <a:cubicBezTo>
                    <a:pt x="12175" y="4893"/>
                    <a:pt x="12194" y="4924"/>
                    <a:pt x="12216" y="4924"/>
                  </a:cubicBezTo>
                  <a:cubicBezTo>
                    <a:pt x="12239" y="4924"/>
                    <a:pt x="12257" y="4893"/>
                    <a:pt x="12257" y="4855"/>
                  </a:cubicBezTo>
                  <a:cubicBezTo>
                    <a:pt x="12257" y="4818"/>
                    <a:pt x="12239" y="4787"/>
                    <a:pt x="12216" y="4787"/>
                  </a:cubicBezTo>
                  <a:close/>
                  <a:moveTo>
                    <a:pt x="12424" y="4787"/>
                  </a:moveTo>
                  <a:cubicBezTo>
                    <a:pt x="12401" y="4787"/>
                    <a:pt x="12383" y="4818"/>
                    <a:pt x="12383" y="4855"/>
                  </a:cubicBezTo>
                  <a:cubicBezTo>
                    <a:pt x="12383" y="4893"/>
                    <a:pt x="12401" y="4924"/>
                    <a:pt x="12424" y="4924"/>
                  </a:cubicBezTo>
                  <a:cubicBezTo>
                    <a:pt x="12446" y="4924"/>
                    <a:pt x="12465" y="4893"/>
                    <a:pt x="12465" y="4855"/>
                  </a:cubicBezTo>
                  <a:cubicBezTo>
                    <a:pt x="12465" y="4818"/>
                    <a:pt x="12446" y="4787"/>
                    <a:pt x="12424" y="4787"/>
                  </a:cubicBezTo>
                  <a:close/>
                  <a:moveTo>
                    <a:pt x="12639" y="4787"/>
                  </a:moveTo>
                  <a:cubicBezTo>
                    <a:pt x="12616" y="4787"/>
                    <a:pt x="12598" y="4818"/>
                    <a:pt x="12598" y="4855"/>
                  </a:cubicBezTo>
                  <a:cubicBezTo>
                    <a:pt x="12598" y="4893"/>
                    <a:pt x="12616" y="4924"/>
                    <a:pt x="12639" y="4924"/>
                  </a:cubicBezTo>
                  <a:cubicBezTo>
                    <a:pt x="12661" y="4924"/>
                    <a:pt x="12680" y="4893"/>
                    <a:pt x="12680" y="4855"/>
                  </a:cubicBezTo>
                  <a:cubicBezTo>
                    <a:pt x="12680" y="4818"/>
                    <a:pt x="12661" y="4787"/>
                    <a:pt x="12639" y="4787"/>
                  </a:cubicBezTo>
                  <a:close/>
                  <a:moveTo>
                    <a:pt x="12846" y="4787"/>
                  </a:moveTo>
                  <a:cubicBezTo>
                    <a:pt x="12823" y="4787"/>
                    <a:pt x="12805" y="4818"/>
                    <a:pt x="12805" y="4855"/>
                  </a:cubicBezTo>
                  <a:cubicBezTo>
                    <a:pt x="12805" y="4893"/>
                    <a:pt x="12823" y="4924"/>
                    <a:pt x="12846" y="4924"/>
                  </a:cubicBezTo>
                  <a:cubicBezTo>
                    <a:pt x="12868" y="4924"/>
                    <a:pt x="12887" y="4893"/>
                    <a:pt x="12887" y="4855"/>
                  </a:cubicBezTo>
                  <a:cubicBezTo>
                    <a:pt x="12887" y="4818"/>
                    <a:pt x="12868" y="4787"/>
                    <a:pt x="12846" y="4787"/>
                  </a:cubicBezTo>
                  <a:close/>
                  <a:moveTo>
                    <a:pt x="13053" y="4787"/>
                  </a:moveTo>
                  <a:cubicBezTo>
                    <a:pt x="13030" y="4787"/>
                    <a:pt x="13012" y="4818"/>
                    <a:pt x="13012" y="4855"/>
                  </a:cubicBezTo>
                  <a:cubicBezTo>
                    <a:pt x="13012" y="4893"/>
                    <a:pt x="13030" y="4924"/>
                    <a:pt x="13053" y="4924"/>
                  </a:cubicBezTo>
                  <a:cubicBezTo>
                    <a:pt x="13076" y="4924"/>
                    <a:pt x="13094" y="4893"/>
                    <a:pt x="13094" y="4855"/>
                  </a:cubicBezTo>
                  <a:cubicBezTo>
                    <a:pt x="13094" y="4818"/>
                    <a:pt x="13076" y="4787"/>
                    <a:pt x="13053" y="4787"/>
                  </a:cubicBezTo>
                  <a:close/>
                  <a:moveTo>
                    <a:pt x="13268" y="4787"/>
                  </a:moveTo>
                  <a:cubicBezTo>
                    <a:pt x="13245" y="4787"/>
                    <a:pt x="13227" y="4818"/>
                    <a:pt x="13227" y="4855"/>
                  </a:cubicBezTo>
                  <a:cubicBezTo>
                    <a:pt x="13227" y="4893"/>
                    <a:pt x="13245" y="4924"/>
                    <a:pt x="13268" y="4924"/>
                  </a:cubicBezTo>
                  <a:cubicBezTo>
                    <a:pt x="13291" y="4924"/>
                    <a:pt x="13309" y="4893"/>
                    <a:pt x="13309" y="4855"/>
                  </a:cubicBezTo>
                  <a:cubicBezTo>
                    <a:pt x="13309" y="4818"/>
                    <a:pt x="13291" y="4787"/>
                    <a:pt x="13268" y="4787"/>
                  </a:cubicBezTo>
                  <a:close/>
                  <a:moveTo>
                    <a:pt x="13475" y="4787"/>
                  </a:moveTo>
                  <a:cubicBezTo>
                    <a:pt x="13453" y="4787"/>
                    <a:pt x="13434" y="4818"/>
                    <a:pt x="13434" y="4855"/>
                  </a:cubicBezTo>
                  <a:cubicBezTo>
                    <a:pt x="13434" y="4893"/>
                    <a:pt x="13453" y="4924"/>
                    <a:pt x="13475" y="4924"/>
                  </a:cubicBezTo>
                  <a:cubicBezTo>
                    <a:pt x="13498" y="4924"/>
                    <a:pt x="13516" y="4893"/>
                    <a:pt x="13516" y="4855"/>
                  </a:cubicBezTo>
                  <a:cubicBezTo>
                    <a:pt x="13516" y="4818"/>
                    <a:pt x="13498" y="4787"/>
                    <a:pt x="13475" y="4787"/>
                  </a:cubicBezTo>
                  <a:close/>
                  <a:moveTo>
                    <a:pt x="13683" y="4787"/>
                  </a:moveTo>
                  <a:cubicBezTo>
                    <a:pt x="13660" y="4787"/>
                    <a:pt x="13642" y="4818"/>
                    <a:pt x="13642" y="4855"/>
                  </a:cubicBezTo>
                  <a:cubicBezTo>
                    <a:pt x="13642" y="4893"/>
                    <a:pt x="13660" y="4924"/>
                    <a:pt x="13683" y="4924"/>
                  </a:cubicBezTo>
                  <a:cubicBezTo>
                    <a:pt x="13705" y="4924"/>
                    <a:pt x="13724" y="4893"/>
                    <a:pt x="13724" y="4855"/>
                  </a:cubicBezTo>
                  <a:cubicBezTo>
                    <a:pt x="13724" y="4818"/>
                    <a:pt x="13705" y="4787"/>
                    <a:pt x="13683" y="4787"/>
                  </a:cubicBezTo>
                  <a:close/>
                  <a:moveTo>
                    <a:pt x="13898" y="4787"/>
                  </a:moveTo>
                  <a:cubicBezTo>
                    <a:pt x="13875" y="4787"/>
                    <a:pt x="13857" y="4818"/>
                    <a:pt x="13857" y="4855"/>
                  </a:cubicBezTo>
                  <a:cubicBezTo>
                    <a:pt x="13857" y="4893"/>
                    <a:pt x="13875" y="4924"/>
                    <a:pt x="13898" y="4924"/>
                  </a:cubicBezTo>
                  <a:cubicBezTo>
                    <a:pt x="13920" y="4924"/>
                    <a:pt x="13939" y="4893"/>
                    <a:pt x="13939" y="4855"/>
                  </a:cubicBezTo>
                  <a:cubicBezTo>
                    <a:pt x="13939" y="4818"/>
                    <a:pt x="13920" y="4787"/>
                    <a:pt x="13898" y="4787"/>
                  </a:cubicBezTo>
                  <a:close/>
                  <a:moveTo>
                    <a:pt x="14105" y="4787"/>
                  </a:moveTo>
                  <a:cubicBezTo>
                    <a:pt x="14082" y="4787"/>
                    <a:pt x="14064" y="4818"/>
                    <a:pt x="14064" y="4855"/>
                  </a:cubicBezTo>
                  <a:cubicBezTo>
                    <a:pt x="14064" y="4893"/>
                    <a:pt x="14082" y="4924"/>
                    <a:pt x="14105" y="4924"/>
                  </a:cubicBezTo>
                  <a:cubicBezTo>
                    <a:pt x="14127" y="4924"/>
                    <a:pt x="14146" y="4893"/>
                    <a:pt x="14146" y="4855"/>
                  </a:cubicBezTo>
                  <a:cubicBezTo>
                    <a:pt x="14146" y="4818"/>
                    <a:pt x="14127" y="4787"/>
                    <a:pt x="14105" y="4787"/>
                  </a:cubicBezTo>
                  <a:close/>
                  <a:moveTo>
                    <a:pt x="14312" y="4787"/>
                  </a:moveTo>
                  <a:cubicBezTo>
                    <a:pt x="14289" y="4787"/>
                    <a:pt x="14271" y="4818"/>
                    <a:pt x="14271" y="4855"/>
                  </a:cubicBezTo>
                  <a:cubicBezTo>
                    <a:pt x="14271" y="4893"/>
                    <a:pt x="14289" y="4924"/>
                    <a:pt x="14312" y="4924"/>
                  </a:cubicBezTo>
                  <a:cubicBezTo>
                    <a:pt x="14335" y="4924"/>
                    <a:pt x="14353" y="4893"/>
                    <a:pt x="14353" y="4855"/>
                  </a:cubicBezTo>
                  <a:cubicBezTo>
                    <a:pt x="14353" y="4818"/>
                    <a:pt x="14335" y="4787"/>
                    <a:pt x="14312" y="4787"/>
                  </a:cubicBezTo>
                  <a:close/>
                  <a:moveTo>
                    <a:pt x="14527" y="4787"/>
                  </a:moveTo>
                  <a:cubicBezTo>
                    <a:pt x="14504" y="4787"/>
                    <a:pt x="14486" y="4818"/>
                    <a:pt x="14486" y="4855"/>
                  </a:cubicBezTo>
                  <a:cubicBezTo>
                    <a:pt x="14486" y="4893"/>
                    <a:pt x="14504" y="4924"/>
                    <a:pt x="14527" y="4924"/>
                  </a:cubicBezTo>
                  <a:cubicBezTo>
                    <a:pt x="14550" y="4924"/>
                    <a:pt x="14568" y="4893"/>
                    <a:pt x="14568" y="4855"/>
                  </a:cubicBezTo>
                  <a:cubicBezTo>
                    <a:pt x="14568" y="4818"/>
                    <a:pt x="14550" y="4787"/>
                    <a:pt x="14527" y="4787"/>
                  </a:cubicBezTo>
                  <a:close/>
                  <a:moveTo>
                    <a:pt x="14734" y="4787"/>
                  </a:moveTo>
                  <a:cubicBezTo>
                    <a:pt x="14712" y="4787"/>
                    <a:pt x="14693" y="4818"/>
                    <a:pt x="14693" y="4855"/>
                  </a:cubicBezTo>
                  <a:cubicBezTo>
                    <a:pt x="14693" y="4893"/>
                    <a:pt x="14712" y="4924"/>
                    <a:pt x="14734" y="4924"/>
                  </a:cubicBezTo>
                  <a:cubicBezTo>
                    <a:pt x="14757" y="4924"/>
                    <a:pt x="14775" y="4893"/>
                    <a:pt x="14775" y="4855"/>
                  </a:cubicBezTo>
                  <a:cubicBezTo>
                    <a:pt x="14775" y="4818"/>
                    <a:pt x="14757" y="4787"/>
                    <a:pt x="14734" y="4787"/>
                  </a:cubicBezTo>
                  <a:close/>
                  <a:moveTo>
                    <a:pt x="14942" y="4787"/>
                  </a:moveTo>
                  <a:cubicBezTo>
                    <a:pt x="14919" y="4787"/>
                    <a:pt x="14901" y="4818"/>
                    <a:pt x="14901" y="4855"/>
                  </a:cubicBezTo>
                  <a:cubicBezTo>
                    <a:pt x="14901" y="4893"/>
                    <a:pt x="14919" y="4924"/>
                    <a:pt x="14942" y="4924"/>
                  </a:cubicBezTo>
                  <a:cubicBezTo>
                    <a:pt x="14964" y="4924"/>
                    <a:pt x="14983" y="4893"/>
                    <a:pt x="14983" y="4855"/>
                  </a:cubicBezTo>
                  <a:cubicBezTo>
                    <a:pt x="14983" y="4818"/>
                    <a:pt x="14964" y="4787"/>
                    <a:pt x="14942" y="4787"/>
                  </a:cubicBezTo>
                  <a:close/>
                  <a:moveTo>
                    <a:pt x="15157" y="4787"/>
                  </a:moveTo>
                  <a:cubicBezTo>
                    <a:pt x="15134" y="4787"/>
                    <a:pt x="15116" y="4818"/>
                    <a:pt x="15116" y="4855"/>
                  </a:cubicBezTo>
                  <a:cubicBezTo>
                    <a:pt x="15116" y="4893"/>
                    <a:pt x="15134" y="4924"/>
                    <a:pt x="15157" y="4924"/>
                  </a:cubicBezTo>
                  <a:cubicBezTo>
                    <a:pt x="15179" y="4924"/>
                    <a:pt x="15198" y="4893"/>
                    <a:pt x="15198" y="4855"/>
                  </a:cubicBezTo>
                  <a:cubicBezTo>
                    <a:pt x="15198" y="4818"/>
                    <a:pt x="15179" y="4787"/>
                    <a:pt x="15157" y="4787"/>
                  </a:cubicBezTo>
                  <a:close/>
                  <a:moveTo>
                    <a:pt x="15364" y="4787"/>
                  </a:moveTo>
                  <a:cubicBezTo>
                    <a:pt x="15341" y="4787"/>
                    <a:pt x="15323" y="4818"/>
                    <a:pt x="15323" y="4855"/>
                  </a:cubicBezTo>
                  <a:cubicBezTo>
                    <a:pt x="15323" y="4893"/>
                    <a:pt x="15341" y="4924"/>
                    <a:pt x="15364" y="4924"/>
                  </a:cubicBezTo>
                  <a:cubicBezTo>
                    <a:pt x="15386" y="4924"/>
                    <a:pt x="15405" y="4893"/>
                    <a:pt x="15405" y="4855"/>
                  </a:cubicBezTo>
                  <a:cubicBezTo>
                    <a:pt x="15405" y="4818"/>
                    <a:pt x="15386" y="4787"/>
                    <a:pt x="15364" y="4787"/>
                  </a:cubicBezTo>
                  <a:close/>
                  <a:moveTo>
                    <a:pt x="15579" y="4787"/>
                  </a:moveTo>
                  <a:cubicBezTo>
                    <a:pt x="15556" y="4787"/>
                    <a:pt x="15538" y="4818"/>
                    <a:pt x="15538" y="4855"/>
                  </a:cubicBezTo>
                  <a:cubicBezTo>
                    <a:pt x="15538" y="4893"/>
                    <a:pt x="15556" y="4924"/>
                    <a:pt x="15579" y="4924"/>
                  </a:cubicBezTo>
                  <a:cubicBezTo>
                    <a:pt x="15601" y="4924"/>
                    <a:pt x="15620" y="4893"/>
                    <a:pt x="15620" y="4855"/>
                  </a:cubicBezTo>
                  <a:cubicBezTo>
                    <a:pt x="15620" y="4818"/>
                    <a:pt x="15601" y="4787"/>
                    <a:pt x="15579" y="4787"/>
                  </a:cubicBezTo>
                  <a:close/>
                  <a:moveTo>
                    <a:pt x="15786" y="4787"/>
                  </a:moveTo>
                  <a:cubicBezTo>
                    <a:pt x="15763" y="4787"/>
                    <a:pt x="15745" y="4818"/>
                    <a:pt x="15745" y="4855"/>
                  </a:cubicBezTo>
                  <a:cubicBezTo>
                    <a:pt x="15745" y="4893"/>
                    <a:pt x="15763" y="4924"/>
                    <a:pt x="15786" y="4924"/>
                  </a:cubicBezTo>
                  <a:cubicBezTo>
                    <a:pt x="15809" y="4924"/>
                    <a:pt x="15827" y="4893"/>
                    <a:pt x="15827" y="4855"/>
                  </a:cubicBezTo>
                  <a:cubicBezTo>
                    <a:pt x="15827" y="4818"/>
                    <a:pt x="15809" y="4787"/>
                    <a:pt x="15786" y="4787"/>
                  </a:cubicBezTo>
                  <a:close/>
                  <a:moveTo>
                    <a:pt x="15993" y="4787"/>
                  </a:moveTo>
                  <a:cubicBezTo>
                    <a:pt x="15971" y="4787"/>
                    <a:pt x="15952" y="4818"/>
                    <a:pt x="15952" y="4855"/>
                  </a:cubicBezTo>
                  <a:cubicBezTo>
                    <a:pt x="15952" y="4893"/>
                    <a:pt x="15971" y="4924"/>
                    <a:pt x="15993" y="4924"/>
                  </a:cubicBezTo>
                  <a:cubicBezTo>
                    <a:pt x="16016" y="4924"/>
                    <a:pt x="16034" y="4893"/>
                    <a:pt x="16034" y="4855"/>
                  </a:cubicBezTo>
                  <a:cubicBezTo>
                    <a:pt x="16034" y="4818"/>
                    <a:pt x="16016" y="4787"/>
                    <a:pt x="15993" y="4787"/>
                  </a:cubicBezTo>
                  <a:close/>
                  <a:moveTo>
                    <a:pt x="16208" y="4787"/>
                  </a:moveTo>
                  <a:cubicBezTo>
                    <a:pt x="16186" y="4787"/>
                    <a:pt x="16167" y="4818"/>
                    <a:pt x="16167" y="4855"/>
                  </a:cubicBezTo>
                  <a:cubicBezTo>
                    <a:pt x="16167" y="4893"/>
                    <a:pt x="16186" y="4924"/>
                    <a:pt x="16208" y="4924"/>
                  </a:cubicBezTo>
                  <a:cubicBezTo>
                    <a:pt x="16231" y="4924"/>
                    <a:pt x="16249" y="4893"/>
                    <a:pt x="16249" y="4855"/>
                  </a:cubicBezTo>
                  <a:cubicBezTo>
                    <a:pt x="16249" y="4818"/>
                    <a:pt x="16231" y="4787"/>
                    <a:pt x="16208" y="4787"/>
                  </a:cubicBezTo>
                  <a:close/>
                  <a:moveTo>
                    <a:pt x="16416" y="4787"/>
                  </a:moveTo>
                  <a:cubicBezTo>
                    <a:pt x="16393" y="4787"/>
                    <a:pt x="16375" y="4818"/>
                    <a:pt x="16375" y="4855"/>
                  </a:cubicBezTo>
                  <a:cubicBezTo>
                    <a:pt x="16375" y="4893"/>
                    <a:pt x="16393" y="4924"/>
                    <a:pt x="16416" y="4924"/>
                  </a:cubicBezTo>
                  <a:cubicBezTo>
                    <a:pt x="16438" y="4924"/>
                    <a:pt x="16457" y="4893"/>
                    <a:pt x="16457" y="4855"/>
                  </a:cubicBezTo>
                  <a:cubicBezTo>
                    <a:pt x="16457" y="4818"/>
                    <a:pt x="16438" y="4787"/>
                    <a:pt x="16416" y="4787"/>
                  </a:cubicBezTo>
                  <a:close/>
                  <a:moveTo>
                    <a:pt x="16623" y="4787"/>
                  </a:moveTo>
                  <a:cubicBezTo>
                    <a:pt x="16600" y="4787"/>
                    <a:pt x="16582" y="4818"/>
                    <a:pt x="16582" y="4855"/>
                  </a:cubicBezTo>
                  <a:cubicBezTo>
                    <a:pt x="16582" y="4893"/>
                    <a:pt x="16600" y="4924"/>
                    <a:pt x="16623" y="4924"/>
                  </a:cubicBezTo>
                  <a:cubicBezTo>
                    <a:pt x="16645" y="4924"/>
                    <a:pt x="16664" y="4893"/>
                    <a:pt x="16664" y="4855"/>
                  </a:cubicBezTo>
                  <a:cubicBezTo>
                    <a:pt x="16664" y="4818"/>
                    <a:pt x="16645" y="4787"/>
                    <a:pt x="16623" y="4787"/>
                  </a:cubicBezTo>
                  <a:close/>
                  <a:moveTo>
                    <a:pt x="16838" y="4787"/>
                  </a:moveTo>
                  <a:cubicBezTo>
                    <a:pt x="16815" y="4787"/>
                    <a:pt x="16797" y="4818"/>
                    <a:pt x="16797" y="4855"/>
                  </a:cubicBezTo>
                  <a:cubicBezTo>
                    <a:pt x="16797" y="4893"/>
                    <a:pt x="16815" y="4924"/>
                    <a:pt x="16838" y="4924"/>
                  </a:cubicBezTo>
                  <a:cubicBezTo>
                    <a:pt x="16860" y="4924"/>
                    <a:pt x="16879" y="4893"/>
                    <a:pt x="16879" y="4855"/>
                  </a:cubicBezTo>
                  <a:cubicBezTo>
                    <a:pt x="16879" y="4818"/>
                    <a:pt x="16860" y="4787"/>
                    <a:pt x="16838" y="4787"/>
                  </a:cubicBezTo>
                  <a:close/>
                  <a:moveTo>
                    <a:pt x="17045" y="4787"/>
                  </a:moveTo>
                  <a:cubicBezTo>
                    <a:pt x="17022" y="4787"/>
                    <a:pt x="17004" y="4818"/>
                    <a:pt x="17004" y="4855"/>
                  </a:cubicBezTo>
                  <a:cubicBezTo>
                    <a:pt x="17004" y="4893"/>
                    <a:pt x="17022" y="4924"/>
                    <a:pt x="17045" y="4924"/>
                  </a:cubicBezTo>
                  <a:cubicBezTo>
                    <a:pt x="17068" y="4924"/>
                    <a:pt x="17086" y="4893"/>
                    <a:pt x="17086" y="4855"/>
                  </a:cubicBezTo>
                  <a:cubicBezTo>
                    <a:pt x="17086" y="4818"/>
                    <a:pt x="17068" y="4787"/>
                    <a:pt x="17045" y="4787"/>
                  </a:cubicBezTo>
                  <a:close/>
                  <a:moveTo>
                    <a:pt x="17252" y="4787"/>
                  </a:moveTo>
                  <a:cubicBezTo>
                    <a:pt x="17230" y="4787"/>
                    <a:pt x="17211" y="4818"/>
                    <a:pt x="17211" y="4855"/>
                  </a:cubicBezTo>
                  <a:cubicBezTo>
                    <a:pt x="17211" y="4893"/>
                    <a:pt x="17230" y="4924"/>
                    <a:pt x="17252" y="4924"/>
                  </a:cubicBezTo>
                  <a:cubicBezTo>
                    <a:pt x="17275" y="4924"/>
                    <a:pt x="17293" y="4893"/>
                    <a:pt x="17293" y="4855"/>
                  </a:cubicBezTo>
                  <a:cubicBezTo>
                    <a:pt x="17293" y="4818"/>
                    <a:pt x="17275" y="4787"/>
                    <a:pt x="17252" y="4787"/>
                  </a:cubicBezTo>
                  <a:close/>
                  <a:moveTo>
                    <a:pt x="17467" y="4787"/>
                  </a:moveTo>
                  <a:cubicBezTo>
                    <a:pt x="17445" y="4787"/>
                    <a:pt x="17426" y="4818"/>
                    <a:pt x="17426" y="4855"/>
                  </a:cubicBezTo>
                  <a:cubicBezTo>
                    <a:pt x="17426" y="4893"/>
                    <a:pt x="17445" y="4924"/>
                    <a:pt x="17467" y="4924"/>
                  </a:cubicBezTo>
                  <a:cubicBezTo>
                    <a:pt x="17490" y="4924"/>
                    <a:pt x="17508" y="4893"/>
                    <a:pt x="17508" y="4855"/>
                  </a:cubicBezTo>
                  <a:cubicBezTo>
                    <a:pt x="17508" y="4818"/>
                    <a:pt x="17490" y="4787"/>
                    <a:pt x="17467" y="4787"/>
                  </a:cubicBezTo>
                  <a:close/>
                  <a:moveTo>
                    <a:pt x="17675" y="4787"/>
                  </a:moveTo>
                  <a:cubicBezTo>
                    <a:pt x="17652" y="4787"/>
                    <a:pt x="17634" y="4818"/>
                    <a:pt x="17634" y="4855"/>
                  </a:cubicBezTo>
                  <a:cubicBezTo>
                    <a:pt x="17634" y="4893"/>
                    <a:pt x="17652" y="4924"/>
                    <a:pt x="17675" y="4924"/>
                  </a:cubicBezTo>
                  <a:cubicBezTo>
                    <a:pt x="17697" y="4924"/>
                    <a:pt x="17716" y="4893"/>
                    <a:pt x="17716" y="4855"/>
                  </a:cubicBezTo>
                  <a:cubicBezTo>
                    <a:pt x="17716" y="4818"/>
                    <a:pt x="17697" y="4787"/>
                    <a:pt x="17675" y="4787"/>
                  </a:cubicBezTo>
                  <a:close/>
                  <a:moveTo>
                    <a:pt x="17882" y="4787"/>
                  </a:moveTo>
                  <a:cubicBezTo>
                    <a:pt x="17859" y="4787"/>
                    <a:pt x="17841" y="4818"/>
                    <a:pt x="17841" y="4855"/>
                  </a:cubicBezTo>
                  <a:cubicBezTo>
                    <a:pt x="17841" y="4893"/>
                    <a:pt x="17859" y="4924"/>
                    <a:pt x="17882" y="4924"/>
                  </a:cubicBezTo>
                  <a:cubicBezTo>
                    <a:pt x="17904" y="4924"/>
                    <a:pt x="17923" y="4893"/>
                    <a:pt x="17923" y="4855"/>
                  </a:cubicBezTo>
                  <a:cubicBezTo>
                    <a:pt x="17923" y="4818"/>
                    <a:pt x="17904" y="4787"/>
                    <a:pt x="17882" y="4787"/>
                  </a:cubicBezTo>
                  <a:close/>
                  <a:moveTo>
                    <a:pt x="18097" y="4787"/>
                  </a:moveTo>
                  <a:cubicBezTo>
                    <a:pt x="18074" y="4787"/>
                    <a:pt x="18056" y="4818"/>
                    <a:pt x="18056" y="4855"/>
                  </a:cubicBezTo>
                  <a:cubicBezTo>
                    <a:pt x="18056" y="4893"/>
                    <a:pt x="18074" y="4924"/>
                    <a:pt x="18097" y="4924"/>
                  </a:cubicBezTo>
                  <a:cubicBezTo>
                    <a:pt x="18119" y="4924"/>
                    <a:pt x="18138" y="4893"/>
                    <a:pt x="18138" y="4855"/>
                  </a:cubicBezTo>
                  <a:cubicBezTo>
                    <a:pt x="18138" y="4818"/>
                    <a:pt x="18119" y="4787"/>
                    <a:pt x="18097" y="4787"/>
                  </a:cubicBezTo>
                  <a:close/>
                  <a:moveTo>
                    <a:pt x="18304" y="4787"/>
                  </a:moveTo>
                  <a:cubicBezTo>
                    <a:pt x="18281" y="4787"/>
                    <a:pt x="18263" y="4818"/>
                    <a:pt x="18263" y="4855"/>
                  </a:cubicBezTo>
                  <a:cubicBezTo>
                    <a:pt x="18263" y="4893"/>
                    <a:pt x="18281" y="4924"/>
                    <a:pt x="18304" y="4924"/>
                  </a:cubicBezTo>
                  <a:cubicBezTo>
                    <a:pt x="18327" y="4924"/>
                    <a:pt x="18345" y="4893"/>
                    <a:pt x="18345" y="4855"/>
                  </a:cubicBezTo>
                  <a:cubicBezTo>
                    <a:pt x="18345" y="4818"/>
                    <a:pt x="18327" y="4787"/>
                    <a:pt x="18304" y="4787"/>
                  </a:cubicBezTo>
                  <a:close/>
                  <a:moveTo>
                    <a:pt x="18511" y="4787"/>
                  </a:moveTo>
                  <a:cubicBezTo>
                    <a:pt x="18489" y="4787"/>
                    <a:pt x="18470" y="4818"/>
                    <a:pt x="18470" y="4855"/>
                  </a:cubicBezTo>
                  <a:cubicBezTo>
                    <a:pt x="18470" y="4893"/>
                    <a:pt x="18489" y="4924"/>
                    <a:pt x="18511" y="4924"/>
                  </a:cubicBezTo>
                  <a:cubicBezTo>
                    <a:pt x="18534" y="4924"/>
                    <a:pt x="18552" y="4893"/>
                    <a:pt x="18552" y="4855"/>
                  </a:cubicBezTo>
                  <a:cubicBezTo>
                    <a:pt x="18552" y="4818"/>
                    <a:pt x="18534" y="4787"/>
                    <a:pt x="18511" y="4787"/>
                  </a:cubicBezTo>
                  <a:close/>
                  <a:moveTo>
                    <a:pt x="18726" y="4787"/>
                  </a:moveTo>
                  <a:cubicBezTo>
                    <a:pt x="18704" y="4787"/>
                    <a:pt x="18685" y="4818"/>
                    <a:pt x="18685" y="4855"/>
                  </a:cubicBezTo>
                  <a:cubicBezTo>
                    <a:pt x="18685" y="4893"/>
                    <a:pt x="18704" y="4924"/>
                    <a:pt x="18726" y="4924"/>
                  </a:cubicBezTo>
                  <a:cubicBezTo>
                    <a:pt x="18749" y="4924"/>
                    <a:pt x="18767" y="4893"/>
                    <a:pt x="18767" y="4855"/>
                  </a:cubicBezTo>
                  <a:cubicBezTo>
                    <a:pt x="18767" y="4818"/>
                    <a:pt x="18749" y="4787"/>
                    <a:pt x="18726" y="4787"/>
                  </a:cubicBezTo>
                  <a:close/>
                  <a:moveTo>
                    <a:pt x="18934" y="4787"/>
                  </a:moveTo>
                  <a:cubicBezTo>
                    <a:pt x="18911" y="4787"/>
                    <a:pt x="18892" y="4818"/>
                    <a:pt x="18892" y="4855"/>
                  </a:cubicBezTo>
                  <a:cubicBezTo>
                    <a:pt x="18892" y="4893"/>
                    <a:pt x="18911" y="4924"/>
                    <a:pt x="18934" y="4924"/>
                  </a:cubicBezTo>
                  <a:cubicBezTo>
                    <a:pt x="18956" y="4924"/>
                    <a:pt x="18975" y="4893"/>
                    <a:pt x="18975" y="4855"/>
                  </a:cubicBezTo>
                  <a:cubicBezTo>
                    <a:pt x="18975" y="4818"/>
                    <a:pt x="18956" y="4787"/>
                    <a:pt x="18934" y="4787"/>
                  </a:cubicBezTo>
                  <a:close/>
                  <a:moveTo>
                    <a:pt x="19141" y="4787"/>
                  </a:moveTo>
                  <a:cubicBezTo>
                    <a:pt x="19118" y="4787"/>
                    <a:pt x="19100" y="4818"/>
                    <a:pt x="19100" y="4855"/>
                  </a:cubicBezTo>
                  <a:cubicBezTo>
                    <a:pt x="19100" y="4893"/>
                    <a:pt x="19118" y="4924"/>
                    <a:pt x="19141" y="4924"/>
                  </a:cubicBezTo>
                  <a:cubicBezTo>
                    <a:pt x="19163" y="4924"/>
                    <a:pt x="19182" y="4893"/>
                    <a:pt x="19182" y="4855"/>
                  </a:cubicBezTo>
                  <a:cubicBezTo>
                    <a:pt x="19182" y="4818"/>
                    <a:pt x="19163" y="4787"/>
                    <a:pt x="19141" y="4787"/>
                  </a:cubicBezTo>
                  <a:close/>
                  <a:moveTo>
                    <a:pt x="19356" y="4787"/>
                  </a:moveTo>
                  <a:cubicBezTo>
                    <a:pt x="19333" y="4787"/>
                    <a:pt x="19315" y="4818"/>
                    <a:pt x="19315" y="4855"/>
                  </a:cubicBezTo>
                  <a:cubicBezTo>
                    <a:pt x="19315" y="4893"/>
                    <a:pt x="19333" y="4924"/>
                    <a:pt x="19356" y="4924"/>
                  </a:cubicBezTo>
                  <a:cubicBezTo>
                    <a:pt x="19378" y="4924"/>
                    <a:pt x="19397" y="4893"/>
                    <a:pt x="19397" y="4855"/>
                  </a:cubicBezTo>
                  <a:cubicBezTo>
                    <a:pt x="19397" y="4818"/>
                    <a:pt x="19378" y="4787"/>
                    <a:pt x="19356" y="4787"/>
                  </a:cubicBezTo>
                  <a:close/>
                  <a:moveTo>
                    <a:pt x="19563" y="4787"/>
                  </a:moveTo>
                  <a:cubicBezTo>
                    <a:pt x="19540" y="4787"/>
                    <a:pt x="19522" y="4818"/>
                    <a:pt x="19522" y="4855"/>
                  </a:cubicBezTo>
                  <a:cubicBezTo>
                    <a:pt x="19522" y="4893"/>
                    <a:pt x="19540" y="4924"/>
                    <a:pt x="19563" y="4924"/>
                  </a:cubicBezTo>
                  <a:cubicBezTo>
                    <a:pt x="19586" y="4924"/>
                    <a:pt x="19604" y="4893"/>
                    <a:pt x="19604" y="4855"/>
                  </a:cubicBezTo>
                  <a:cubicBezTo>
                    <a:pt x="19604" y="4818"/>
                    <a:pt x="19586" y="4787"/>
                    <a:pt x="19563" y="4787"/>
                  </a:cubicBezTo>
                  <a:close/>
                  <a:moveTo>
                    <a:pt x="19770" y="4787"/>
                  </a:moveTo>
                  <a:cubicBezTo>
                    <a:pt x="19748" y="4787"/>
                    <a:pt x="19729" y="4818"/>
                    <a:pt x="19729" y="4855"/>
                  </a:cubicBezTo>
                  <a:cubicBezTo>
                    <a:pt x="19729" y="4893"/>
                    <a:pt x="19748" y="4924"/>
                    <a:pt x="19770" y="4924"/>
                  </a:cubicBezTo>
                  <a:cubicBezTo>
                    <a:pt x="19793" y="4924"/>
                    <a:pt x="19811" y="4893"/>
                    <a:pt x="19811" y="4855"/>
                  </a:cubicBezTo>
                  <a:cubicBezTo>
                    <a:pt x="19811" y="4818"/>
                    <a:pt x="19793" y="4787"/>
                    <a:pt x="19770" y="4787"/>
                  </a:cubicBezTo>
                  <a:close/>
                  <a:moveTo>
                    <a:pt x="19985" y="4787"/>
                  </a:moveTo>
                  <a:cubicBezTo>
                    <a:pt x="19963" y="4787"/>
                    <a:pt x="19944" y="4818"/>
                    <a:pt x="19944" y="4855"/>
                  </a:cubicBezTo>
                  <a:cubicBezTo>
                    <a:pt x="19944" y="4893"/>
                    <a:pt x="19963" y="4924"/>
                    <a:pt x="19985" y="4924"/>
                  </a:cubicBezTo>
                  <a:cubicBezTo>
                    <a:pt x="20008" y="4924"/>
                    <a:pt x="20026" y="4893"/>
                    <a:pt x="20026" y="4855"/>
                  </a:cubicBezTo>
                  <a:cubicBezTo>
                    <a:pt x="20026" y="4818"/>
                    <a:pt x="20008" y="4787"/>
                    <a:pt x="19985" y="4787"/>
                  </a:cubicBezTo>
                  <a:close/>
                  <a:moveTo>
                    <a:pt x="20193" y="4787"/>
                  </a:moveTo>
                  <a:cubicBezTo>
                    <a:pt x="20170" y="4787"/>
                    <a:pt x="20151" y="4818"/>
                    <a:pt x="20151" y="4855"/>
                  </a:cubicBezTo>
                  <a:cubicBezTo>
                    <a:pt x="20151" y="4893"/>
                    <a:pt x="20170" y="4924"/>
                    <a:pt x="20193" y="4924"/>
                  </a:cubicBezTo>
                  <a:cubicBezTo>
                    <a:pt x="20215" y="4924"/>
                    <a:pt x="20234" y="4893"/>
                    <a:pt x="20234" y="4855"/>
                  </a:cubicBezTo>
                  <a:cubicBezTo>
                    <a:pt x="20234" y="4818"/>
                    <a:pt x="20215" y="4787"/>
                    <a:pt x="20193" y="4787"/>
                  </a:cubicBezTo>
                  <a:close/>
                  <a:moveTo>
                    <a:pt x="20400" y="4787"/>
                  </a:moveTo>
                  <a:cubicBezTo>
                    <a:pt x="20377" y="4787"/>
                    <a:pt x="20359" y="4818"/>
                    <a:pt x="20359" y="4855"/>
                  </a:cubicBezTo>
                  <a:cubicBezTo>
                    <a:pt x="20359" y="4893"/>
                    <a:pt x="20377" y="4924"/>
                    <a:pt x="20400" y="4924"/>
                  </a:cubicBezTo>
                  <a:cubicBezTo>
                    <a:pt x="20422" y="4924"/>
                    <a:pt x="20441" y="4893"/>
                    <a:pt x="20441" y="4855"/>
                  </a:cubicBezTo>
                  <a:cubicBezTo>
                    <a:pt x="20441" y="4818"/>
                    <a:pt x="20422" y="4787"/>
                    <a:pt x="20400" y="4787"/>
                  </a:cubicBezTo>
                  <a:close/>
                  <a:moveTo>
                    <a:pt x="20615" y="4787"/>
                  </a:moveTo>
                  <a:cubicBezTo>
                    <a:pt x="20592" y="4787"/>
                    <a:pt x="20574" y="4818"/>
                    <a:pt x="20574" y="4855"/>
                  </a:cubicBezTo>
                  <a:cubicBezTo>
                    <a:pt x="20574" y="4893"/>
                    <a:pt x="20592" y="4924"/>
                    <a:pt x="20615" y="4924"/>
                  </a:cubicBezTo>
                  <a:cubicBezTo>
                    <a:pt x="20637" y="4924"/>
                    <a:pt x="20656" y="4893"/>
                    <a:pt x="20656" y="4855"/>
                  </a:cubicBezTo>
                  <a:cubicBezTo>
                    <a:pt x="20656" y="4818"/>
                    <a:pt x="20637" y="4787"/>
                    <a:pt x="20615" y="4787"/>
                  </a:cubicBezTo>
                  <a:close/>
                  <a:moveTo>
                    <a:pt x="20822" y="4787"/>
                  </a:moveTo>
                  <a:cubicBezTo>
                    <a:pt x="20799" y="4787"/>
                    <a:pt x="20781" y="4818"/>
                    <a:pt x="20781" y="4855"/>
                  </a:cubicBezTo>
                  <a:cubicBezTo>
                    <a:pt x="20781" y="4893"/>
                    <a:pt x="20799" y="4924"/>
                    <a:pt x="20822" y="4924"/>
                  </a:cubicBezTo>
                  <a:cubicBezTo>
                    <a:pt x="20845" y="4924"/>
                    <a:pt x="20863" y="4893"/>
                    <a:pt x="20863" y="4855"/>
                  </a:cubicBezTo>
                  <a:cubicBezTo>
                    <a:pt x="20863" y="4818"/>
                    <a:pt x="20845" y="4787"/>
                    <a:pt x="20822" y="4787"/>
                  </a:cubicBezTo>
                  <a:close/>
                  <a:moveTo>
                    <a:pt x="6995" y="4800"/>
                  </a:moveTo>
                  <a:cubicBezTo>
                    <a:pt x="6994" y="4807"/>
                    <a:pt x="6994" y="4815"/>
                    <a:pt x="6994" y="4826"/>
                  </a:cubicBezTo>
                  <a:cubicBezTo>
                    <a:pt x="6994" y="4835"/>
                    <a:pt x="6994" y="4845"/>
                    <a:pt x="6995" y="4855"/>
                  </a:cubicBezTo>
                  <a:cubicBezTo>
                    <a:pt x="6996" y="4870"/>
                    <a:pt x="6998" y="4886"/>
                    <a:pt x="7001" y="4902"/>
                  </a:cubicBezTo>
                  <a:cubicBezTo>
                    <a:pt x="7008" y="4890"/>
                    <a:pt x="7013" y="4873"/>
                    <a:pt x="7013" y="4855"/>
                  </a:cubicBezTo>
                  <a:cubicBezTo>
                    <a:pt x="7013" y="4832"/>
                    <a:pt x="7006" y="4812"/>
                    <a:pt x="6995" y="4800"/>
                  </a:cubicBezTo>
                  <a:close/>
                  <a:moveTo>
                    <a:pt x="356" y="4953"/>
                  </a:moveTo>
                  <a:cubicBezTo>
                    <a:pt x="333" y="4953"/>
                    <a:pt x="315" y="4984"/>
                    <a:pt x="315" y="5022"/>
                  </a:cubicBezTo>
                  <a:cubicBezTo>
                    <a:pt x="315" y="5060"/>
                    <a:pt x="333" y="5090"/>
                    <a:pt x="356" y="5090"/>
                  </a:cubicBezTo>
                  <a:cubicBezTo>
                    <a:pt x="378" y="5090"/>
                    <a:pt x="397" y="5060"/>
                    <a:pt x="397" y="5022"/>
                  </a:cubicBezTo>
                  <a:cubicBezTo>
                    <a:pt x="397" y="4984"/>
                    <a:pt x="378" y="4953"/>
                    <a:pt x="356" y="4953"/>
                  </a:cubicBezTo>
                  <a:close/>
                  <a:moveTo>
                    <a:pt x="563" y="4953"/>
                  </a:moveTo>
                  <a:cubicBezTo>
                    <a:pt x="540" y="4953"/>
                    <a:pt x="522" y="4984"/>
                    <a:pt x="522" y="5022"/>
                  </a:cubicBezTo>
                  <a:cubicBezTo>
                    <a:pt x="522" y="5060"/>
                    <a:pt x="540" y="5090"/>
                    <a:pt x="563" y="5090"/>
                  </a:cubicBezTo>
                  <a:cubicBezTo>
                    <a:pt x="586" y="5090"/>
                    <a:pt x="604" y="5060"/>
                    <a:pt x="604" y="5022"/>
                  </a:cubicBezTo>
                  <a:cubicBezTo>
                    <a:pt x="604" y="4984"/>
                    <a:pt x="586" y="4953"/>
                    <a:pt x="563" y="4953"/>
                  </a:cubicBezTo>
                  <a:close/>
                  <a:moveTo>
                    <a:pt x="778" y="4953"/>
                  </a:moveTo>
                  <a:cubicBezTo>
                    <a:pt x="755" y="4953"/>
                    <a:pt x="737" y="4984"/>
                    <a:pt x="737" y="5022"/>
                  </a:cubicBezTo>
                  <a:cubicBezTo>
                    <a:pt x="737" y="5060"/>
                    <a:pt x="755" y="5090"/>
                    <a:pt x="778" y="5090"/>
                  </a:cubicBezTo>
                  <a:cubicBezTo>
                    <a:pt x="801" y="5090"/>
                    <a:pt x="819" y="5060"/>
                    <a:pt x="819" y="5022"/>
                  </a:cubicBezTo>
                  <a:cubicBezTo>
                    <a:pt x="819" y="4984"/>
                    <a:pt x="801" y="4953"/>
                    <a:pt x="778" y="4953"/>
                  </a:cubicBezTo>
                  <a:close/>
                  <a:moveTo>
                    <a:pt x="985" y="4953"/>
                  </a:moveTo>
                  <a:cubicBezTo>
                    <a:pt x="963" y="4953"/>
                    <a:pt x="944" y="4984"/>
                    <a:pt x="944" y="5022"/>
                  </a:cubicBezTo>
                  <a:cubicBezTo>
                    <a:pt x="944" y="5060"/>
                    <a:pt x="963" y="5090"/>
                    <a:pt x="985" y="5090"/>
                  </a:cubicBezTo>
                  <a:cubicBezTo>
                    <a:pt x="1008" y="5090"/>
                    <a:pt x="1026" y="5060"/>
                    <a:pt x="1026" y="5022"/>
                  </a:cubicBezTo>
                  <a:cubicBezTo>
                    <a:pt x="1026" y="4984"/>
                    <a:pt x="1008" y="4953"/>
                    <a:pt x="985" y="4953"/>
                  </a:cubicBezTo>
                  <a:close/>
                  <a:moveTo>
                    <a:pt x="1193" y="4953"/>
                  </a:moveTo>
                  <a:cubicBezTo>
                    <a:pt x="1170" y="4953"/>
                    <a:pt x="1152" y="4984"/>
                    <a:pt x="1152" y="5022"/>
                  </a:cubicBezTo>
                  <a:cubicBezTo>
                    <a:pt x="1152" y="5060"/>
                    <a:pt x="1170" y="5090"/>
                    <a:pt x="1193" y="5090"/>
                  </a:cubicBezTo>
                  <a:cubicBezTo>
                    <a:pt x="1215" y="5090"/>
                    <a:pt x="1234" y="5060"/>
                    <a:pt x="1234" y="5022"/>
                  </a:cubicBezTo>
                  <a:cubicBezTo>
                    <a:pt x="1234" y="4984"/>
                    <a:pt x="1215" y="4953"/>
                    <a:pt x="1193" y="4953"/>
                  </a:cubicBezTo>
                  <a:close/>
                  <a:moveTo>
                    <a:pt x="1407" y="4953"/>
                  </a:moveTo>
                  <a:cubicBezTo>
                    <a:pt x="1385" y="4953"/>
                    <a:pt x="1366" y="4984"/>
                    <a:pt x="1366" y="5022"/>
                  </a:cubicBezTo>
                  <a:cubicBezTo>
                    <a:pt x="1366" y="5060"/>
                    <a:pt x="1385" y="5090"/>
                    <a:pt x="1407" y="5090"/>
                  </a:cubicBezTo>
                  <a:cubicBezTo>
                    <a:pt x="1430" y="5090"/>
                    <a:pt x="1449" y="5060"/>
                    <a:pt x="1449" y="5022"/>
                  </a:cubicBezTo>
                  <a:cubicBezTo>
                    <a:pt x="1449" y="4984"/>
                    <a:pt x="1430" y="4953"/>
                    <a:pt x="1407" y="4953"/>
                  </a:cubicBezTo>
                  <a:close/>
                  <a:moveTo>
                    <a:pt x="1615" y="4953"/>
                  </a:moveTo>
                  <a:cubicBezTo>
                    <a:pt x="1592" y="4953"/>
                    <a:pt x="1574" y="4984"/>
                    <a:pt x="1574" y="5022"/>
                  </a:cubicBezTo>
                  <a:cubicBezTo>
                    <a:pt x="1574" y="5060"/>
                    <a:pt x="1592" y="5090"/>
                    <a:pt x="1615" y="5090"/>
                  </a:cubicBezTo>
                  <a:cubicBezTo>
                    <a:pt x="1637" y="5090"/>
                    <a:pt x="1656" y="5060"/>
                    <a:pt x="1656" y="5022"/>
                  </a:cubicBezTo>
                  <a:cubicBezTo>
                    <a:pt x="1656" y="4984"/>
                    <a:pt x="1637" y="4953"/>
                    <a:pt x="1615" y="4953"/>
                  </a:cubicBezTo>
                  <a:close/>
                  <a:moveTo>
                    <a:pt x="1822" y="4953"/>
                  </a:moveTo>
                  <a:cubicBezTo>
                    <a:pt x="1799" y="4953"/>
                    <a:pt x="1781" y="4984"/>
                    <a:pt x="1781" y="5022"/>
                  </a:cubicBezTo>
                  <a:cubicBezTo>
                    <a:pt x="1781" y="5060"/>
                    <a:pt x="1799" y="5090"/>
                    <a:pt x="1822" y="5090"/>
                  </a:cubicBezTo>
                  <a:cubicBezTo>
                    <a:pt x="1845" y="5090"/>
                    <a:pt x="1863" y="5060"/>
                    <a:pt x="1863" y="5022"/>
                  </a:cubicBezTo>
                  <a:cubicBezTo>
                    <a:pt x="1863" y="4984"/>
                    <a:pt x="1845" y="4953"/>
                    <a:pt x="1822" y="4953"/>
                  </a:cubicBezTo>
                  <a:close/>
                  <a:moveTo>
                    <a:pt x="2037" y="4953"/>
                  </a:moveTo>
                  <a:cubicBezTo>
                    <a:pt x="2014" y="4953"/>
                    <a:pt x="1996" y="4984"/>
                    <a:pt x="1996" y="5022"/>
                  </a:cubicBezTo>
                  <a:cubicBezTo>
                    <a:pt x="1996" y="5060"/>
                    <a:pt x="2014" y="5090"/>
                    <a:pt x="2037" y="5090"/>
                  </a:cubicBezTo>
                  <a:cubicBezTo>
                    <a:pt x="2060" y="5090"/>
                    <a:pt x="2078" y="5060"/>
                    <a:pt x="2078" y="5022"/>
                  </a:cubicBezTo>
                  <a:cubicBezTo>
                    <a:pt x="2078" y="4984"/>
                    <a:pt x="2060" y="4953"/>
                    <a:pt x="2037" y="4953"/>
                  </a:cubicBezTo>
                  <a:close/>
                  <a:moveTo>
                    <a:pt x="2244" y="4953"/>
                  </a:moveTo>
                  <a:cubicBezTo>
                    <a:pt x="2222" y="4953"/>
                    <a:pt x="2203" y="4984"/>
                    <a:pt x="2203" y="5022"/>
                  </a:cubicBezTo>
                  <a:cubicBezTo>
                    <a:pt x="2203" y="5060"/>
                    <a:pt x="2222" y="5090"/>
                    <a:pt x="2244" y="5090"/>
                  </a:cubicBezTo>
                  <a:cubicBezTo>
                    <a:pt x="2267" y="5090"/>
                    <a:pt x="2285" y="5060"/>
                    <a:pt x="2285" y="5022"/>
                  </a:cubicBezTo>
                  <a:cubicBezTo>
                    <a:pt x="2285" y="4984"/>
                    <a:pt x="2267" y="4953"/>
                    <a:pt x="2244" y="4953"/>
                  </a:cubicBezTo>
                  <a:close/>
                  <a:moveTo>
                    <a:pt x="2452" y="4953"/>
                  </a:moveTo>
                  <a:cubicBezTo>
                    <a:pt x="2429" y="4953"/>
                    <a:pt x="2411" y="4984"/>
                    <a:pt x="2411" y="5022"/>
                  </a:cubicBezTo>
                  <a:cubicBezTo>
                    <a:pt x="2411" y="5060"/>
                    <a:pt x="2429" y="5090"/>
                    <a:pt x="2452" y="5090"/>
                  </a:cubicBezTo>
                  <a:cubicBezTo>
                    <a:pt x="2474" y="5090"/>
                    <a:pt x="2493" y="5060"/>
                    <a:pt x="2493" y="5022"/>
                  </a:cubicBezTo>
                  <a:cubicBezTo>
                    <a:pt x="2493" y="4984"/>
                    <a:pt x="2474" y="4953"/>
                    <a:pt x="2452" y="4953"/>
                  </a:cubicBezTo>
                  <a:close/>
                  <a:moveTo>
                    <a:pt x="2666" y="4953"/>
                  </a:moveTo>
                  <a:cubicBezTo>
                    <a:pt x="2644" y="4953"/>
                    <a:pt x="2625" y="4984"/>
                    <a:pt x="2625" y="5022"/>
                  </a:cubicBezTo>
                  <a:cubicBezTo>
                    <a:pt x="2625" y="5060"/>
                    <a:pt x="2644" y="5090"/>
                    <a:pt x="2666" y="5090"/>
                  </a:cubicBezTo>
                  <a:cubicBezTo>
                    <a:pt x="2689" y="5090"/>
                    <a:pt x="2707" y="5060"/>
                    <a:pt x="2707" y="5022"/>
                  </a:cubicBezTo>
                  <a:cubicBezTo>
                    <a:pt x="2707" y="4984"/>
                    <a:pt x="2689" y="4953"/>
                    <a:pt x="2666" y="4953"/>
                  </a:cubicBezTo>
                  <a:close/>
                  <a:moveTo>
                    <a:pt x="2874" y="4953"/>
                  </a:moveTo>
                  <a:cubicBezTo>
                    <a:pt x="2851" y="4953"/>
                    <a:pt x="2833" y="4984"/>
                    <a:pt x="2833" y="5022"/>
                  </a:cubicBezTo>
                  <a:cubicBezTo>
                    <a:pt x="2833" y="5060"/>
                    <a:pt x="2851" y="5090"/>
                    <a:pt x="2874" y="5090"/>
                  </a:cubicBezTo>
                  <a:cubicBezTo>
                    <a:pt x="2896" y="5090"/>
                    <a:pt x="2915" y="5060"/>
                    <a:pt x="2915" y="5022"/>
                  </a:cubicBezTo>
                  <a:cubicBezTo>
                    <a:pt x="2915" y="4984"/>
                    <a:pt x="2896" y="4953"/>
                    <a:pt x="2874" y="4953"/>
                  </a:cubicBezTo>
                  <a:close/>
                  <a:moveTo>
                    <a:pt x="3081" y="4953"/>
                  </a:moveTo>
                  <a:cubicBezTo>
                    <a:pt x="3058" y="4953"/>
                    <a:pt x="3040" y="4984"/>
                    <a:pt x="3040" y="5022"/>
                  </a:cubicBezTo>
                  <a:cubicBezTo>
                    <a:pt x="3040" y="5060"/>
                    <a:pt x="3058" y="5090"/>
                    <a:pt x="3081" y="5090"/>
                  </a:cubicBezTo>
                  <a:cubicBezTo>
                    <a:pt x="3104" y="5090"/>
                    <a:pt x="3122" y="5060"/>
                    <a:pt x="3122" y="5022"/>
                  </a:cubicBezTo>
                  <a:cubicBezTo>
                    <a:pt x="3122" y="4984"/>
                    <a:pt x="3104" y="4953"/>
                    <a:pt x="3081" y="4953"/>
                  </a:cubicBezTo>
                  <a:close/>
                  <a:moveTo>
                    <a:pt x="3296" y="4953"/>
                  </a:moveTo>
                  <a:cubicBezTo>
                    <a:pt x="3273" y="4953"/>
                    <a:pt x="3255" y="4984"/>
                    <a:pt x="3255" y="5022"/>
                  </a:cubicBezTo>
                  <a:cubicBezTo>
                    <a:pt x="3255" y="5060"/>
                    <a:pt x="3273" y="5090"/>
                    <a:pt x="3296" y="5090"/>
                  </a:cubicBezTo>
                  <a:cubicBezTo>
                    <a:pt x="3319" y="5090"/>
                    <a:pt x="3337" y="5060"/>
                    <a:pt x="3337" y="5022"/>
                  </a:cubicBezTo>
                  <a:cubicBezTo>
                    <a:pt x="3337" y="4984"/>
                    <a:pt x="3319" y="4953"/>
                    <a:pt x="3296" y="4953"/>
                  </a:cubicBezTo>
                  <a:close/>
                  <a:moveTo>
                    <a:pt x="3503" y="4953"/>
                  </a:moveTo>
                  <a:cubicBezTo>
                    <a:pt x="3481" y="4953"/>
                    <a:pt x="3462" y="4984"/>
                    <a:pt x="3462" y="5022"/>
                  </a:cubicBezTo>
                  <a:cubicBezTo>
                    <a:pt x="3462" y="5060"/>
                    <a:pt x="3481" y="5090"/>
                    <a:pt x="3503" y="5090"/>
                  </a:cubicBezTo>
                  <a:cubicBezTo>
                    <a:pt x="3526" y="5090"/>
                    <a:pt x="3544" y="5060"/>
                    <a:pt x="3544" y="5022"/>
                  </a:cubicBezTo>
                  <a:cubicBezTo>
                    <a:pt x="3544" y="4984"/>
                    <a:pt x="3526" y="4953"/>
                    <a:pt x="3503" y="4953"/>
                  </a:cubicBezTo>
                  <a:close/>
                  <a:moveTo>
                    <a:pt x="3711" y="4953"/>
                  </a:moveTo>
                  <a:cubicBezTo>
                    <a:pt x="3688" y="4953"/>
                    <a:pt x="3669" y="4984"/>
                    <a:pt x="3669" y="5022"/>
                  </a:cubicBezTo>
                  <a:cubicBezTo>
                    <a:pt x="3669" y="5060"/>
                    <a:pt x="3688" y="5090"/>
                    <a:pt x="3711" y="5090"/>
                  </a:cubicBezTo>
                  <a:cubicBezTo>
                    <a:pt x="3733" y="5090"/>
                    <a:pt x="3752" y="5060"/>
                    <a:pt x="3752" y="5022"/>
                  </a:cubicBezTo>
                  <a:cubicBezTo>
                    <a:pt x="3752" y="4984"/>
                    <a:pt x="3733" y="4953"/>
                    <a:pt x="3711" y="4953"/>
                  </a:cubicBezTo>
                  <a:close/>
                  <a:moveTo>
                    <a:pt x="3925" y="4953"/>
                  </a:moveTo>
                  <a:cubicBezTo>
                    <a:pt x="3903" y="4953"/>
                    <a:pt x="3884" y="4984"/>
                    <a:pt x="3884" y="5022"/>
                  </a:cubicBezTo>
                  <a:cubicBezTo>
                    <a:pt x="3884" y="5060"/>
                    <a:pt x="3903" y="5090"/>
                    <a:pt x="3925" y="5090"/>
                  </a:cubicBezTo>
                  <a:cubicBezTo>
                    <a:pt x="3948" y="5090"/>
                    <a:pt x="3966" y="5060"/>
                    <a:pt x="3966" y="5022"/>
                  </a:cubicBezTo>
                  <a:cubicBezTo>
                    <a:pt x="3966" y="4984"/>
                    <a:pt x="3948" y="4953"/>
                    <a:pt x="3925" y="4953"/>
                  </a:cubicBezTo>
                  <a:close/>
                  <a:moveTo>
                    <a:pt x="4133" y="4953"/>
                  </a:moveTo>
                  <a:cubicBezTo>
                    <a:pt x="4110" y="4953"/>
                    <a:pt x="4092" y="4984"/>
                    <a:pt x="4092" y="5022"/>
                  </a:cubicBezTo>
                  <a:cubicBezTo>
                    <a:pt x="4092" y="5060"/>
                    <a:pt x="4110" y="5090"/>
                    <a:pt x="4133" y="5090"/>
                  </a:cubicBezTo>
                  <a:cubicBezTo>
                    <a:pt x="4155" y="5090"/>
                    <a:pt x="4174" y="5060"/>
                    <a:pt x="4174" y="5022"/>
                  </a:cubicBezTo>
                  <a:cubicBezTo>
                    <a:pt x="4174" y="4984"/>
                    <a:pt x="4155" y="4953"/>
                    <a:pt x="4133" y="4953"/>
                  </a:cubicBezTo>
                  <a:close/>
                  <a:moveTo>
                    <a:pt x="4348" y="4953"/>
                  </a:moveTo>
                  <a:cubicBezTo>
                    <a:pt x="4325" y="4953"/>
                    <a:pt x="4307" y="4984"/>
                    <a:pt x="4307" y="5022"/>
                  </a:cubicBezTo>
                  <a:cubicBezTo>
                    <a:pt x="4307" y="5060"/>
                    <a:pt x="4325" y="5090"/>
                    <a:pt x="4348" y="5090"/>
                  </a:cubicBezTo>
                  <a:cubicBezTo>
                    <a:pt x="4370" y="5090"/>
                    <a:pt x="4389" y="5060"/>
                    <a:pt x="4389" y="5022"/>
                  </a:cubicBezTo>
                  <a:cubicBezTo>
                    <a:pt x="4389" y="4984"/>
                    <a:pt x="4370" y="4953"/>
                    <a:pt x="4348" y="4953"/>
                  </a:cubicBezTo>
                  <a:close/>
                  <a:moveTo>
                    <a:pt x="4555" y="4953"/>
                  </a:moveTo>
                  <a:cubicBezTo>
                    <a:pt x="4532" y="4953"/>
                    <a:pt x="4514" y="4984"/>
                    <a:pt x="4514" y="5022"/>
                  </a:cubicBezTo>
                  <a:cubicBezTo>
                    <a:pt x="4514" y="5034"/>
                    <a:pt x="4516" y="5045"/>
                    <a:pt x="4519" y="5055"/>
                  </a:cubicBezTo>
                  <a:cubicBezTo>
                    <a:pt x="4552" y="5052"/>
                    <a:pt x="4587" y="5056"/>
                    <a:pt x="4588" y="4981"/>
                  </a:cubicBezTo>
                  <a:cubicBezTo>
                    <a:pt x="4580" y="4964"/>
                    <a:pt x="4568" y="4953"/>
                    <a:pt x="4555" y="4953"/>
                  </a:cubicBezTo>
                  <a:close/>
                  <a:moveTo>
                    <a:pt x="5814" y="4953"/>
                  </a:moveTo>
                  <a:cubicBezTo>
                    <a:pt x="5792" y="4953"/>
                    <a:pt x="5774" y="4982"/>
                    <a:pt x="5773" y="5018"/>
                  </a:cubicBezTo>
                  <a:cubicBezTo>
                    <a:pt x="5794" y="5036"/>
                    <a:pt x="5821" y="5048"/>
                    <a:pt x="5847" y="5062"/>
                  </a:cubicBezTo>
                  <a:cubicBezTo>
                    <a:pt x="5852" y="5051"/>
                    <a:pt x="5855" y="5037"/>
                    <a:pt x="5855" y="5022"/>
                  </a:cubicBezTo>
                  <a:cubicBezTo>
                    <a:pt x="5855" y="4984"/>
                    <a:pt x="5836" y="4953"/>
                    <a:pt x="5814" y="4953"/>
                  </a:cubicBezTo>
                  <a:close/>
                  <a:moveTo>
                    <a:pt x="6023" y="4953"/>
                  </a:moveTo>
                  <a:cubicBezTo>
                    <a:pt x="6019" y="4953"/>
                    <a:pt x="6015" y="4955"/>
                    <a:pt x="6011" y="4957"/>
                  </a:cubicBezTo>
                  <a:cubicBezTo>
                    <a:pt x="6026" y="4972"/>
                    <a:pt x="6044" y="4988"/>
                    <a:pt x="6062" y="5002"/>
                  </a:cubicBezTo>
                  <a:cubicBezTo>
                    <a:pt x="6057" y="4974"/>
                    <a:pt x="6042" y="4953"/>
                    <a:pt x="6023" y="4953"/>
                  </a:cubicBezTo>
                  <a:close/>
                  <a:moveTo>
                    <a:pt x="7073" y="4953"/>
                  </a:moveTo>
                  <a:cubicBezTo>
                    <a:pt x="7051" y="4953"/>
                    <a:pt x="7033" y="4983"/>
                    <a:pt x="7032" y="5019"/>
                  </a:cubicBezTo>
                  <a:cubicBezTo>
                    <a:pt x="7040" y="5042"/>
                    <a:pt x="7048" y="5064"/>
                    <a:pt x="7056" y="5084"/>
                  </a:cubicBezTo>
                  <a:cubicBezTo>
                    <a:pt x="7061" y="5088"/>
                    <a:pt x="7067" y="5090"/>
                    <a:pt x="7073" y="5090"/>
                  </a:cubicBezTo>
                  <a:cubicBezTo>
                    <a:pt x="7095" y="5090"/>
                    <a:pt x="7114" y="5060"/>
                    <a:pt x="7114" y="5022"/>
                  </a:cubicBezTo>
                  <a:cubicBezTo>
                    <a:pt x="7114" y="4984"/>
                    <a:pt x="7095" y="4953"/>
                    <a:pt x="7073" y="4953"/>
                  </a:cubicBezTo>
                  <a:close/>
                  <a:moveTo>
                    <a:pt x="7280" y="4953"/>
                  </a:moveTo>
                  <a:cubicBezTo>
                    <a:pt x="7258" y="4953"/>
                    <a:pt x="7239" y="4984"/>
                    <a:pt x="7239" y="5022"/>
                  </a:cubicBezTo>
                  <a:cubicBezTo>
                    <a:pt x="7239" y="5060"/>
                    <a:pt x="7258" y="5090"/>
                    <a:pt x="7280" y="5090"/>
                  </a:cubicBezTo>
                  <a:cubicBezTo>
                    <a:pt x="7303" y="5090"/>
                    <a:pt x="7321" y="5060"/>
                    <a:pt x="7321" y="5022"/>
                  </a:cubicBezTo>
                  <a:cubicBezTo>
                    <a:pt x="7321" y="4984"/>
                    <a:pt x="7303" y="4953"/>
                    <a:pt x="7280" y="4953"/>
                  </a:cubicBezTo>
                  <a:close/>
                  <a:moveTo>
                    <a:pt x="7495" y="4953"/>
                  </a:moveTo>
                  <a:cubicBezTo>
                    <a:pt x="7473" y="4953"/>
                    <a:pt x="7454" y="4984"/>
                    <a:pt x="7454" y="5022"/>
                  </a:cubicBezTo>
                  <a:cubicBezTo>
                    <a:pt x="7454" y="5060"/>
                    <a:pt x="7473" y="5090"/>
                    <a:pt x="7495" y="5090"/>
                  </a:cubicBezTo>
                  <a:cubicBezTo>
                    <a:pt x="7518" y="5090"/>
                    <a:pt x="7536" y="5060"/>
                    <a:pt x="7536" y="5022"/>
                  </a:cubicBezTo>
                  <a:cubicBezTo>
                    <a:pt x="7536" y="4984"/>
                    <a:pt x="7518" y="4953"/>
                    <a:pt x="7495" y="4953"/>
                  </a:cubicBezTo>
                  <a:close/>
                  <a:moveTo>
                    <a:pt x="10643" y="4953"/>
                  </a:moveTo>
                  <a:cubicBezTo>
                    <a:pt x="10620" y="4953"/>
                    <a:pt x="10602" y="4984"/>
                    <a:pt x="10602" y="5022"/>
                  </a:cubicBezTo>
                  <a:cubicBezTo>
                    <a:pt x="10602" y="5060"/>
                    <a:pt x="10620" y="5090"/>
                    <a:pt x="10643" y="5090"/>
                  </a:cubicBezTo>
                  <a:cubicBezTo>
                    <a:pt x="10665" y="5090"/>
                    <a:pt x="10684" y="5060"/>
                    <a:pt x="10684" y="5022"/>
                  </a:cubicBezTo>
                  <a:cubicBezTo>
                    <a:pt x="10684" y="4984"/>
                    <a:pt x="10665" y="4953"/>
                    <a:pt x="10643" y="4953"/>
                  </a:cubicBezTo>
                  <a:close/>
                  <a:moveTo>
                    <a:pt x="10850" y="4953"/>
                  </a:moveTo>
                  <a:cubicBezTo>
                    <a:pt x="10827" y="4953"/>
                    <a:pt x="10809" y="4984"/>
                    <a:pt x="10809" y="5022"/>
                  </a:cubicBezTo>
                  <a:cubicBezTo>
                    <a:pt x="10809" y="5060"/>
                    <a:pt x="10827" y="5090"/>
                    <a:pt x="10850" y="5090"/>
                  </a:cubicBezTo>
                  <a:cubicBezTo>
                    <a:pt x="10873" y="5090"/>
                    <a:pt x="10891" y="5060"/>
                    <a:pt x="10891" y="5022"/>
                  </a:cubicBezTo>
                  <a:cubicBezTo>
                    <a:pt x="10891" y="4984"/>
                    <a:pt x="10873" y="4953"/>
                    <a:pt x="10850" y="4953"/>
                  </a:cubicBezTo>
                  <a:close/>
                  <a:moveTo>
                    <a:pt x="11065" y="4953"/>
                  </a:moveTo>
                  <a:cubicBezTo>
                    <a:pt x="11042" y="4953"/>
                    <a:pt x="11024" y="4984"/>
                    <a:pt x="11024" y="5022"/>
                  </a:cubicBezTo>
                  <a:cubicBezTo>
                    <a:pt x="11024" y="5060"/>
                    <a:pt x="11042" y="5090"/>
                    <a:pt x="11065" y="5090"/>
                  </a:cubicBezTo>
                  <a:cubicBezTo>
                    <a:pt x="11087" y="5090"/>
                    <a:pt x="11106" y="5060"/>
                    <a:pt x="11106" y="5022"/>
                  </a:cubicBezTo>
                  <a:cubicBezTo>
                    <a:pt x="11106" y="4984"/>
                    <a:pt x="11087" y="4953"/>
                    <a:pt x="11065" y="4953"/>
                  </a:cubicBezTo>
                  <a:close/>
                  <a:moveTo>
                    <a:pt x="11479" y="4953"/>
                  </a:moveTo>
                  <a:cubicBezTo>
                    <a:pt x="11457" y="4953"/>
                    <a:pt x="11438" y="4984"/>
                    <a:pt x="11438" y="5022"/>
                  </a:cubicBezTo>
                  <a:cubicBezTo>
                    <a:pt x="11438" y="5060"/>
                    <a:pt x="11457" y="5090"/>
                    <a:pt x="11479" y="5090"/>
                  </a:cubicBezTo>
                  <a:cubicBezTo>
                    <a:pt x="11502" y="5090"/>
                    <a:pt x="11520" y="5060"/>
                    <a:pt x="11520" y="5022"/>
                  </a:cubicBezTo>
                  <a:cubicBezTo>
                    <a:pt x="11520" y="4984"/>
                    <a:pt x="11502" y="4953"/>
                    <a:pt x="11479" y="4953"/>
                  </a:cubicBezTo>
                  <a:close/>
                  <a:moveTo>
                    <a:pt x="11694" y="4953"/>
                  </a:moveTo>
                  <a:cubicBezTo>
                    <a:pt x="11672" y="4953"/>
                    <a:pt x="11653" y="4984"/>
                    <a:pt x="11653" y="5022"/>
                  </a:cubicBezTo>
                  <a:cubicBezTo>
                    <a:pt x="11653" y="5060"/>
                    <a:pt x="11672" y="5090"/>
                    <a:pt x="11694" y="5090"/>
                  </a:cubicBezTo>
                  <a:cubicBezTo>
                    <a:pt x="11717" y="5090"/>
                    <a:pt x="11735" y="5060"/>
                    <a:pt x="11735" y="5022"/>
                  </a:cubicBezTo>
                  <a:cubicBezTo>
                    <a:pt x="11735" y="4984"/>
                    <a:pt x="11717" y="4953"/>
                    <a:pt x="11694" y="4953"/>
                  </a:cubicBezTo>
                  <a:close/>
                  <a:moveTo>
                    <a:pt x="11902" y="4953"/>
                  </a:moveTo>
                  <a:cubicBezTo>
                    <a:pt x="11879" y="4953"/>
                    <a:pt x="11861" y="4984"/>
                    <a:pt x="11861" y="5022"/>
                  </a:cubicBezTo>
                  <a:cubicBezTo>
                    <a:pt x="11861" y="5060"/>
                    <a:pt x="11879" y="5090"/>
                    <a:pt x="11902" y="5090"/>
                  </a:cubicBezTo>
                  <a:cubicBezTo>
                    <a:pt x="11924" y="5090"/>
                    <a:pt x="11943" y="5060"/>
                    <a:pt x="11943" y="5022"/>
                  </a:cubicBezTo>
                  <a:cubicBezTo>
                    <a:pt x="11943" y="4984"/>
                    <a:pt x="11924" y="4953"/>
                    <a:pt x="11902" y="4953"/>
                  </a:cubicBezTo>
                  <a:close/>
                  <a:moveTo>
                    <a:pt x="12109" y="4953"/>
                  </a:moveTo>
                  <a:cubicBezTo>
                    <a:pt x="12086" y="4953"/>
                    <a:pt x="12068" y="4984"/>
                    <a:pt x="12068" y="5022"/>
                  </a:cubicBezTo>
                  <a:cubicBezTo>
                    <a:pt x="12068" y="5060"/>
                    <a:pt x="12086" y="5090"/>
                    <a:pt x="12109" y="5090"/>
                  </a:cubicBezTo>
                  <a:cubicBezTo>
                    <a:pt x="12132" y="5090"/>
                    <a:pt x="12150" y="5060"/>
                    <a:pt x="12150" y="5022"/>
                  </a:cubicBezTo>
                  <a:cubicBezTo>
                    <a:pt x="12150" y="4984"/>
                    <a:pt x="12132" y="4953"/>
                    <a:pt x="12109" y="4953"/>
                  </a:cubicBezTo>
                  <a:close/>
                  <a:moveTo>
                    <a:pt x="12324" y="4953"/>
                  </a:moveTo>
                  <a:cubicBezTo>
                    <a:pt x="12301" y="4953"/>
                    <a:pt x="12283" y="4984"/>
                    <a:pt x="12283" y="5022"/>
                  </a:cubicBezTo>
                  <a:cubicBezTo>
                    <a:pt x="12283" y="5060"/>
                    <a:pt x="12301" y="5090"/>
                    <a:pt x="12324" y="5090"/>
                  </a:cubicBezTo>
                  <a:cubicBezTo>
                    <a:pt x="12346" y="5090"/>
                    <a:pt x="12365" y="5060"/>
                    <a:pt x="12365" y="5022"/>
                  </a:cubicBezTo>
                  <a:cubicBezTo>
                    <a:pt x="12365" y="4984"/>
                    <a:pt x="12346" y="4953"/>
                    <a:pt x="12324" y="4953"/>
                  </a:cubicBezTo>
                  <a:close/>
                  <a:moveTo>
                    <a:pt x="12531" y="4953"/>
                  </a:moveTo>
                  <a:cubicBezTo>
                    <a:pt x="12508" y="4953"/>
                    <a:pt x="12490" y="4984"/>
                    <a:pt x="12490" y="5022"/>
                  </a:cubicBezTo>
                  <a:cubicBezTo>
                    <a:pt x="12490" y="5060"/>
                    <a:pt x="12508" y="5090"/>
                    <a:pt x="12531" y="5090"/>
                  </a:cubicBezTo>
                  <a:cubicBezTo>
                    <a:pt x="12554" y="5090"/>
                    <a:pt x="12572" y="5060"/>
                    <a:pt x="12572" y="5022"/>
                  </a:cubicBezTo>
                  <a:cubicBezTo>
                    <a:pt x="12572" y="4984"/>
                    <a:pt x="12554" y="4953"/>
                    <a:pt x="12531" y="4953"/>
                  </a:cubicBezTo>
                  <a:close/>
                  <a:moveTo>
                    <a:pt x="12738" y="4953"/>
                  </a:moveTo>
                  <a:cubicBezTo>
                    <a:pt x="12716" y="4953"/>
                    <a:pt x="12697" y="4984"/>
                    <a:pt x="12697" y="5022"/>
                  </a:cubicBezTo>
                  <a:cubicBezTo>
                    <a:pt x="12697" y="5060"/>
                    <a:pt x="12716" y="5090"/>
                    <a:pt x="12738" y="5090"/>
                  </a:cubicBezTo>
                  <a:cubicBezTo>
                    <a:pt x="12761" y="5090"/>
                    <a:pt x="12779" y="5060"/>
                    <a:pt x="12779" y="5022"/>
                  </a:cubicBezTo>
                  <a:cubicBezTo>
                    <a:pt x="12779" y="4984"/>
                    <a:pt x="12761" y="4953"/>
                    <a:pt x="12738" y="4953"/>
                  </a:cubicBezTo>
                  <a:close/>
                  <a:moveTo>
                    <a:pt x="12953" y="4953"/>
                  </a:moveTo>
                  <a:cubicBezTo>
                    <a:pt x="12931" y="4953"/>
                    <a:pt x="12912" y="4984"/>
                    <a:pt x="12912" y="5022"/>
                  </a:cubicBezTo>
                  <a:cubicBezTo>
                    <a:pt x="12912" y="5060"/>
                    <a:pt x="12931" y="5090"/>
                    <a:pt x="12953" y="5090"/>
                  </a:cubicBezTo>
                  <a:cubicBezTo>
                    <a:pt x="12976" y="5090"/>
                    <a:pt x="12994" y="5060"/>
                    <a:pt x="12994" y="5022"/>
                  </a:cubicBezTo>
                  <a:cubicBezTo>
                    <a:pt x="12994" y="4984"/>
                    <a:pt x="12976" y="4953"/>
                    <a:pt x="12953" y="4953"/>
                  </a:cubicBezTo>
                  <a:close/>
                  <a:moveTo>
                    <a:pt x="13161" y="4953"/>
                  </a:moveTo>
                  <a:cubicBezTo>
                    <a:pt x="13138" y="4953"/>
                    <a:pt x="13120" y="4984"/>
                    <a:pt x="13120" y="5022"/>
                  </a:cubicBezTo>
                  <a:cubicBezTo>
                    <a:pt x="13120" y="5060"/>
                    <a:pt x="13138" y="5090"/>
                    <a:pt x="13161" y="5090"/>
                  </a:cubicBezTo>
                  <a:cubicBezTo>
                    <a:pt x="13183" y="5090"/>
                    <a:pt x="13202" y="5060"/>
                    <a:pt x="13202" y="5022"/>
                  </a:cubicBezTo>
                  <a:cubicBezTo>
                    <a:pt x="13202" y="4984"/>
                    <a:pt x="13183" y="4953"/>
                    <a:pt x="13161" y="4953"/>
                  </a:cubicBezTo>
                  <a:close/>
                  <a:moveTo>
                    <a:pt x="13368" y="4953"/>
                  </a:moveTo>
                  <a:cubicBezTo>
                    <a:pt x="13345" y="4953"/>
                    <a:pt x="13327" y="4984"/>
                    <a:pt x="13327" y="5022"/>
                  </a:cubicBezTo>
                  <a:cubicBezTo>
                    <a:pt x="13327" y="5060"/>
                    <a:pt x="13345" y="5090"/>
                    <a:pt x="13368" y="5090"/>
                  </a:cubicBezTo>
                  <a:cubicBezTo>
                    <a:pt x="13391" y="5090"/>
                    <a:pt x="13409" y="5060"/>
                    <a:pt x="13409" y="5022"/>
                  </a:cubicBezTo>
                  <a:cubicBezTo>
                    <a:pt x="13409" y="4984"/>
                    <a:pt x="13391" y="4953"/>
                    <a:pt x="13368" y="4953"/>
                  </a:cubicBezTo>
                  <a:close/>
                  <a:moveTo>
                    <a:pt x="13583" y="4953"/>
                  </a:moveTo>
                  <a:cubicBezTo>
                    <a:pt x="13560" y="4953"/>
                    <a:pt x="13542" y="4984"/>
                    <a:pt x="13542" y="5022"/>
                  </a:cubicBezTo>
                  <a:cubicBezTo>
                    <a:pt x="13542" y="5060"/>
                    <a:pt x="13560" y="5090"/>
                    <a:pt x="13583" y="5090"/>
                  </a:cubicBezTo>
                  <a:cubicBezTo>
                    <a:pt x="13605" y="5090"/>
                    <a:pt x="13624" y="5060"/>
                    <a:pt x="13624" y="5022"/>
                  </a:cubicBezTo>
                  <a:cubicBezTo>
                    <a:pt x="13624" y="4984"/>
                    <a:pt x="13605" y="4953"/>
                    <a:pt x="13583" y="4953"/>
                  </a:cubicBezTo>
                  <a:close/>
                  <a:moveTo>
                    <a:pt x="13790" y="4953"/>
                  </a:moveTo>
                  <a:cubicBezTo>
                    <a:pt x="13767" y="4953"/>
                    <a:pt x="13749" y="4984"/>
                    <a:pt x="13749" y="5022"/>
                  </a:cubicBezTo>
                  <a:cubicBezTo>
                    <a:pt x="13749" y="5060"/>
                    <a:pt x="13767" y="5090"/>
                    <a:pt x="13790" y="5090"/>
                  </a:cubicBezTo>
                  <a:cubicBezTo>
                    <a:pt x="13813" y="5090"/>
                    <a:pt x="13831" y="5060"/>
                    <a:pt x="13831" y="5022"/>
                  </a:cubicBezTo>
                  <a:cubicBezTo>
                    <a:pt x="13831" y="4984"/>
                    <a:pt x="13813" y="4953"/>
                    <a:pt x="13790" y="4953"/>
                  </a:cubicBezTo>
                  <a:close/>
                  <a:moveTo>
                    <a:pt x="13997" y="4953"/>
                  </a:moveTo>
                  <a:cubicBezTo>
                    <a:pt x="13975" y="4953"/>
                    <a:pt x="13956" y="4984"/>
                    <a:pt x="13956" y="5022"/>
                  </a:cubicBezTo>
                  <a:cubicBezTo>
                    <a:pt x="13956" y="5060"/>
                    <a:pt x="13975" y="5090"/>
                    <a:pt x="13997" y="5090"/>
                  </a:cubicBezTo>
                  <a:cubicBezTo>
                    <a:pt x="14020" y="5090"/>
                    <a:pt x="14038" y="5060"/>
                    <a:pt x="14038" y="5022"/>
                  </a:cubicBezTo>
                  <a:cubicBezTo>
                    <a:pt x="14038" y="4984"/>
                    <a:pt x="14020" y="4953"/>
                    <a:pt x="13997" y="4953"/>
                  </a:cubicBezTo>
                  <a:close/>
                  <a:moveTo>
                    <a:pt x="14212" y="4953"/>
                  </a:moveTo>
                  <a:cubicBezTo>
                    <a:pt x="14190" y="4953"/>
                    <a:pt x="14171" y="4984"/>
                    <a:pt x="14171" y="5022"/>
                  </a:cubicBezTo>
                  <a:cubicBezTo>
                    <a:pt x="14171" y="5060"/>
                    <a:pt x="14190" y="5090"/>
                    <a:pt x="14212" y="5090"/>
                  </a:cubicBezTo>
                  <a:cubicBezTo>
                    <a:pt x="14235" y="5090"/>
                    <a:pt x="14253" y="5060"/>
                    <a:pt x="14253" y="5022"/>
                  </a:cubicBezTo>
                  <a:cubicBezTo>
                    <a:pt x="14253" y="4984"/>
                    <a:pt x="14235" y="4953"/>
                    <a:pt x="14212" y="4953"/>
                  </a:cubicBezTo>
                  <a:close/>
                  <a:moveTo>
                    <a:pt x="14420" y="4953"/>
                  </a:moveTo>
                  <a:cubicBezTo>
                    <a:pt x="14397" y="4953"/>
                    <a:pt x="14379" y="4984"/>
                    <a:pt x="14379" y="5022"/>
                  </a:cubicBezTo>
                  <a:cubicBezTo>
                    <a:pt x="14379" y="5060"/>
                    <a:pt x="14397" y="5090"/>
                    <a:pt x="14420" y="5090"/>
                  </a:cubicBezTo>
                  <a:cubicBezTo>
                    <a:pt x="14442" y="5090"/>
                    <a:pt x="14461" y="5060"/>
                    <a:pt x="14461" y="5022"/>
                  </a:cubicBezTo>
                  <a:cubicBezTo>
                    <a:pt x="14461" y="4984"/>
                    <a:pt x="14442" y="4953"/>
                    <a:pt x="14420" y="4953"/>
                  </a:cubicBezTo>
                  <a:close/>
                  <a:moveTo>
                    <a:pt x="14627" y="4953"/>
                  </a:moveTo>
                  <a:cubicBezTo>
                    <a:pt x="14604" y="4953"/>
                    <a:pt x="14586" y="4984"/>
                    <a:pt x="14586" y="5022"/>
                  </a:cubicBezTo>
                  <a:cubicBezTo>
                    <a:pt x="14586" y="5060"/>
                    <a:pt x="14604" y="5090"/>
                    <a:pt x="14627" y="5090"/>
                  </a:cubicBezTo>
                  <a:cubicBezTo>
                    <a:pt x="14649" y="5090"/>
                    <a:pt x="14668" y="5060"/>
                    <a:pt x="14668" y="5022"/>
                  </a:cubicBezTo>
                  <a:cubicBezTo>
                    <a:pt x="14668" y="4984"/>
                    <a:pt x="14649" y="4953"/>
                    <a:pt x="14627" y="4953"/>
                  </a:cubicBezTo>
                  <a:close/>
                  <a:moveTo>
                    <a:pt x="14842" y="4953"/>
                  </a:moveTo>
                  <a:cubicBezTo>
                    <a:pt x="14819" y="4953"/>
                    <a:pt x="14801" y="4984"/>
                    <a:pt x="14801" y="5022"/>
                  </a:cubicBezTo>
                  <a:cubicBezTo>
                    <a:pt x="14801" y="5060"/>
                    <a:pt x="14819" y="5090"/>
                    <a:pt x="14842" y="5090"/>
                  </a:cubicBezTo>
                  <a:cubicBezTo>
                    <a:pt x="14864" y="5090"/>
                    <a:pt x="14883" y="5060"/>
                    <a:pt x="14883" y="5022"/>
                  </a:cubicBezTo>
                  <a:cubicBezTo>
                    <a:pt x="14883" y="4984"/>
                    <a:pt x="14864" y="4953"/>
                    <a:pt x="14842" y="4953"/>
                  </a:cubicBezTo>
                  <a:close/>
                  <a:moveTo>
                    <a:pt x="15049" y="4953"/>
                  </a:moveTo>
                  <a:cubicBezTo>
                    <a:pt x="15026" y="4953"/>
                    <a:pt x="15008" y="4984"/>
                    <a:pt x="15008" y="5022"/>
                  </a:cubicBezTo>
                  <a:cubicBezTo>
                    <a:pt x="15008" y="5060"/>
                    <a:pt x="15026" y="5090"/>
                    <a:pt x="15049" y="5090"/>
                  </a:cubicBezTo>
                  <a:cubicBezTo>
                    <a:pt x="15072" y="5090"/>
                    <a:pt x="15090" y="5060"/>
                    <a:pt x="15090" y="5022"/>
                  </a:cubicBezTo>
                  <a:cubicBezTo>
                    <a:pt x="15090" y="4984"/>
                    <a:pt x="15072" y="4953"/>
                    <a:pt x="15049" y="4953"/>
                  </a:cubicBezTo>
                  <a:close/>
                  <a:moveTo>
                    <a:pt x="15256" y="4953"/>
                  </a:moveTo>
                  <a:cubicBezTo>
                    <a:pt x="15234" y="4953"/>
                    <a:pt x="15215" y="4984"/>
                    <a:pt x="15215" y="5022"/>
                  </a:cubicBezTo>
                  <a:cubicBezTo>
                    <a:pt x="15215" y="5060"/>
                    <a:pt x="15234" y="5090"/>
                    <a:pt x="15256" y="5090"/>
                  </a:cubicBezTo>
                  <a:cubicBezTo>
                    <a:pt x="15279" y="5090"/>
                    <a:pt x="15297" y="5060"/>
                    <a:pt x="15297" y="5022"/>
                  </a:cubicBezTo>
                  <a:cubicBezTo>
                    <a:pt x="15297" y="4984"/>
                    <a:pt x="15279" y="4953"/>
                    <a:pt x="15256" y="4953"/>
                  </a:cubicBezTo>
                  <a:close/>
                  <a:moveTo>
                    <a:pt x="15471" y="4953"/>
                  </a:moveTo>
                  <a:cubicBezTo>
                    <a:pt x="15449" y="4953"/>
                    <a:pt x="15430" y="4984"/>
                    <a:pt x="15430" y="5022"/>
                  </a:cubicBezTo>
                  <a:cubicBezTo>
                    <a:pt x="15430" y="5060"/>
                    <a:pt x="15449" y="5090"/>
                    <a:pt x="15471" y="5090"/>
                  </a:cubicBezTo>
                  <a:cubicBezTo>
                    <a:pt x="15494" y="5090"/>
                    <a:pt x="15512" y="5060"/>
                    <a:pt x="15512" y="5022"/>
                  </a:cubicBezTo>
                  <a:cubicBezTo>
                    <a:pt x="15512" y="4984"/>
                    <a:pt x="15494" y="4953"/>
                    <a:pt x="15471" y="4953"/>
                  </a:cubicBezTo>
                  <a:close/>
                  <a:moveTo>
                    <a:pt x="15679" y="4953"/>
                  </a:moveTo>
                  <a:cubicBezTo>
                    <a:pt x="15656" y="4953"/>
                    <a:pt x="15638" y="4984"/>
                    <a:pt x="15638" y="5022"/>
                  </a:cubicBezTo>
                  <a:cubicBezTo>
                    <a:pt x="15638" y="5060"/>
                    <a:pt x="15656" y="5090"/>
                    <a:pt x="15679" y="5090"/>
                  </a:cubicBezTo>
                  <a:cubicBezTo>
                    <a:pt x="15701" y="5090"/>
                    <a:pt x="15720" y="5060"/>
                    <a:pt x="15720" y="5022"/>
                  </a:cubicBezTo>
                  <a:cubicBezTo>
                    <a:pt x="15720" y="4984"/>
                    <a:pt x="15701" y="4953"/>
                    <a:pt x="15679" y="4953"/>
                  </a:cubicBezTo>
                  <a:close/>
                  <a:moveTo>
                    <a:pt x="15894" y="4953"/>
                  </a:moveTo>
                  <a:cubicBezTo>
                    <a:pt x="15871" y="4953"/>
                    <a:pt x="15853" y="4984"/>
                    <a:pt x="15853" y="5022"/>
                  </a:cubicBezTo>
                  <a:cubicBezTo>
                    <a:pt x="15853" y="5060"/>
                    <a:pt x="15871" y="5090"/>
                    <a:pt x="15894" y="5090"/>
                  </a:cubicBezTo>
                  <a:cubicBezTo>
                    <a:pt x="15916" y="5090"/>
                    <a:pt x="15935" y="5060"/>
                    <a:pt x="15935" y="5022"/>
                  </a:cubicBezTo>
                  <a:cubicBezTo>
                    <a:pt x="15935" y="4984"/>
                    <a:pt x="15916" y="4953"/>
                    <a:pt x="15894" y="4953"/>
                  </a:cubicBezTo>
                  <a:close/>
                  <a:moveTo>
                    <a:pt x="16101" y="4953"/>
                  </a:moveTo>
                  <a:cubicBezTo>
                    <a:pt x="16078" y="4953"/>
                    <a:pt x="16060" y="4984"/>
                    <a:pt x="16060" y="5022"/>
                  </a:cubicBezTo>
                  <a:cubicBezTo>
                    <a:pt x="16060" y="5060"/>
                    <a:pt x="16078" y="5090"/>
                    <a:pt x="16101" y="5090"/>
                  </a:cubicBezTo>
                  <a:cubicBezTo>
                    <a:pt x="16123" y="5090"/>
                    <a:pt x="16142" y="5060"/>
                    <a:pt x="16142" y="5022"/>
                  </a:cubicBezTo>
                  <a:cubicBezTo>
                    <a:pt x="16142" y="4984"/>
                    <a:pt x="16123" y="4953"/>
                    <a:pt x="16101" y="4953"/>
                  </a:cubicBezTo>
                  <a:close/>
                  <a:moveTo>
                    <a:pt x="16308" y="4953"/>
                  </a:moveTo>
                  <a:cubicBezTo>
                    <a:pt x="16285" y="4953"/>
                    <a:pt x="16267" y="4984"/>
                    <a:pt x="16267" y="5022"/>
                  </a:cubicBezTo>
                  <a:cubicBezTo>
                    <a:pt x="16267" y="5060"/>
                    <a:pt x="16285" y="5090"/>
                    <a:pt x="16308" y="5090"/>
                  </a:cubicBezTo>
                  <a:cubicBezTo>
                    <a:pt x="16331" y="5090"/>
                    <a:pt x="16349" y="5060"/>
                    <a:pt x="16349" y="5022"/>
                  </a:cubicBezTo>
                  <a:cubicBezTo>
                    <a:pt x="16349" y="4984"/>
                    <a:pt x="16331" y="4953"/>
                    <a:pt x="16308" y="4953"/>
                  </a:cubicBezTo>
                  <a:close/>
                  <a:moveTo>
                    <a:pt x="16523" y="4953"/>
                  </a:moveTo>
                  <a:cubicBezTo>
                    <a:pt x="16500" y="4953"/>
                    <a:pt x="16482" y="4984"/>
                    <a:pt x="16482" y="5022"/>
                  </a:cubicBezTo>
                  <a:cubicBezTo>
                    <a:pt x="16482" y="5060"/>
                    <a:pt x="16500" y="5090"/>
                    <a:pt x="16523" y="5090"/>
                  </a:cubicBezTo>
                  <a:cubicBezTo>
                    <a:pt x="16546" y="5090"/>
                    <a:pt x="16564" y="5060"/>
                    <a:pt x="16564" y="5022"/>
                  </a:cubicBezTo>
                  <a:cubicBezTo>
                    <a:pt x="16564" y="4984"/>
                    <a:pt x="16546" y="4953"/>
                    <a:pt x="16523" y="4953"/>
                  </a:cubicBezTo>
                  <a:close/>
                  <a:moveTo>
                    <a:pt x="16730" y="4953"/>
                  </a:moveTo>
                  <a:cubicBezTo>
                    <a:pt x="16708" y="4953"/>
                    <a:pt x="16689" y="4984"/>
                    <a:pt x="16689" y="5022"/>
                  </a:cubicBezTo>
                  <a:cubicBezTo>
                    <a:pt x="16689" y="5060"/>
                    <a:pt x="16708" y="5090"/>
                    <a:pt x="16730" y="5090"/>
                  </a:cubicBezTo>
                  <a:cubicBezTo>
                    <a:pt x="16753" y="5090"/>
                    <a:pt x="16771" y="5060"/>
                    <a:pt x="16771" y="5022"/>
                  </a:cubicBezTo>
                  <a:cubicBezTo>
                    <a:pt x="16771" y="4984"/>
                    <a:pt x="16753" y="4953"/>
                    <a:pt x="16730" y="4953"/>
                  </a:cubicBezTo>
                  <a:close/>
                  <a:moveTo>
                    <a:pt x="16938" y="4953"/>
                  </a:moveTo>
                  <a:cubicBezTo>
                    <a:pt x="16915" y="4953"/>
                    <a:pt x="16897" y="4984"/>
                    <a:pt x="16897" y="5022"/>
                  </a:cubicBezTo>
                  <a:cubicBezTo>
                    <a:pt x="16897" y="5060"/>
                    <a:pt x="16915" y="5090"/>
                    <a:pt x="16938" y="5090"/>
                  </a:cubicBezTo>
                  <a:cubicBezTo>
                    <a:pt x="16960" y="5090"/>
                    <a:pt x="16979" y="5060"/>
                    <a:pt x="16979" y="5022"/>
                  </a:cubicBezTo>
                  <a:cubicBezTo>
                    <a:pt x="16979" y="4984"/>
                    <a:pt x="16960" y="4953"/>
                    <a:pt x="16938" y="4953"/>
                  </a:cubicBezTo>
                  <a:close/>
                  <a:moveTo>
                    <a:pt x="17153" y="4953"/>
                  </a:moveTo>
                  <a:cubicBezTo>
                    <a:pt x="17130" y="4953"/>
                    <a:pt x="17111" y="4984"/>
                    <a:pt x="17111" y="5022"/>
                  </a:cubicBezTo>
                  <a:cubicBezTo>
                    <a:pt x="17111" y="5060"/>
                    <a:pt x="17130" y="5090"/>
                    <a:pt x="17153" y="5090"/>
                  </a:cubicBezTo>
                  <a:cubicBezTo>
                    <a:pt x="17175" y="5090"/>
                    <a:pt x="17194" y="5060"/>
                    <a:pt x="17194" y="5022"/>
                  </a:cubicBezTo>
                  <a:cubicBezTo>
                    <a:pt x="17194" y="4984"/>
                    <a:pt x="17175" y="4953"/>
                    <a:pt x="17153" y="4953"/>
                  </a:cubicBezTo>
                  <a:close/>
                  <a:moveTo>
                    <a:pt x="17360" y="4953"/>
                  </a:moveTo>
                  <a:cubicBezTo>
                    <a:pt x="17337" y="4953"/>
                    <a:pt x="17319" y="4984"/>
                    <a:pt x="17319" y="5022"/>
                  </a:cubicBezTo>
                  <a:cubicBezTo>
                    <a:pt x="17319" y="5060"/>
                    <a:pt x="17337" y="5090"/>
                    <a:pt x="17360" y="5090"/>
                  </a:cubicBezTo>
                  <a:cubicBezTo>
                    <a:pt x="17382" y="5090"/>
                    <a:pt x="17401" y="5060"/>
                    <a:pt x="17401" y="5022"/>
                  </a:cubicBezTo>
                  <a:cubicBezTo>
                    <a:pt x="17401" y="4984"/>
                    <a:pt x="17382" y="4953"/>
                    <a:pt x="17360" y="4953"/>
                  </a:cubicBezTo>
                  <a:close/>
                  <a:moveTo>
                    <a:pt x="17567" y="4953"/>
                  </a:moveTo>
                  <a:cubicBezTo>
                    <a:pt x="17544" y="4953"/>
                    <a:pt x="17526" y="4984"/>
                    <a:pt x="17526" y="5022"/>
                  </a:cubicBezTo>
                  <a:cubicBezTo>
                    <a:pt x="17526" y="5060"/>
                    <a:pt x="17544" y="5090"/>
                    <a:pt x="17567" y="5090"/>
                  </a:cubicBezTo>
                  <a:cubicBezTo>
                    <a:pt x="17590" y="5090"/>
                    <a:pt x="17608" y="5060"/>
                    <a:pt x="17608" y="5022"/>
                  </a:cubicBezTo>
                  <a:cubicBezTo>
                    <a:pt x="17608" y="4984"/>
                    <a:pt x="17590" y="4953"/>
                    <a:pt x="17567" y="4953"/>
                  </a:cubicBezTo>
                  <a:close/>
                  <a:moveTo>
                    <a:pt x="17782" y="4953"/>
                  </a:moveTo>
                  <a:cubicBezTo>
                    <a:pt x="17759" y="4953"/>
                    <a:pt x="17741" y="4984"/>
                    <a:pt x="17741" y="5022"/>
                  </a:cubicBezTo>
                  <a:cubicBezTo>
                    <a:pt x="17741" y="5060"/>
                    <a:pt x="17759" y="5090"/>
                    <a:pt x="17782" y="5090"/>
                  </a:cubicBezTo>
                  <a:cubicBezTo>
                    <a:pt x="17805" y="5090"/>
                    <a:pt x="17823" y="5060"/>
                    <a:pt x="17823" y="5022"/>
                  </a:cubicBezTo>
                  <a:cubicBezTo>
                    <a:pt x="17823" y="4984"/>
                    <a:pt x="17805" y="4953"/>
                    <a:pt x="17782" y="4953"/>
                  </a:cubicBezTo>
                  <a:close/>
                  <a:moveTo>
                    <a:pt x="17989" y="4953"/>
                  </a:moveTo>
                  <a:cubicBezTo>
                    <a:pt x="17967" y="4953"/>
                    <a:pt x="17948" y="4984"/>
                    <a:pt x="17948" y="5022"/>
                  </a:cubicBezTo>
                  <a:cubicBezTo>
                    <a:pt x="17948" y="5060"/>
                    <a:pt x="17967" y="5090"/>
                    <a:pt x="17989" y="5090"/>
                  </a:cubicBezTo>
                  <a:cubicBezTo>
                    <a:pt x="18012" y="5090"/>
                    <a:pt x="18030" y="5060"/>
                    <a:pt x="18030" y="5022"/>
                  </a:cubicBezTo>
                  <a:cubicBezTo>
                    <a:pt x="18030" y="4984"/>
                    <a:pt x="18012" y="4953"/>
                    <a:pt x="17989" y="4953"/>
                  </a:cubicBezTo>
                  <a:close/>
                  <a:moveTo>
                    <a:pt x="18197" y="4953"/>
                  </a:moveTo>
                  <a:cubicBezTo>
                    <a:pt x="18174" y="4953"/>
                    <a:pt x="18156" y="4984"/>
                    <a:pt x="18156" y="5022"/>
                  </a:cubicBezTo>
                  <a:cubicBezTo>
                    <a:pt x="18156" y="5060"/>
                    <a:pt x="18174" y="5090"/>
                    <a:pt x="18197" y="5090"/>
                  </a:cubicBezTo>
                  <a:cubicBezTo>
                    <a:pt x="18219" y="5090"/>
                    <a:pt x="18238" y="5060"/>
                    <a:pt x="18238" y="5022"/>
                  </a:cubicBezTo>
                  <a:cubicBezTo>
                    <a:pt x="18238" y="4984"/>
                    <a:pt x="18219" y="4953"/>
                    <a:pt x="18197" y="4953"/>
                  </a:cubicBezTo>
                  <a:close/>
                  <a:moveTo>
                    <a:pt x="18412" y="4953"/>
                  </a:moveTo>
                  <a:cubicBezTo>
                    <a:pt x="18389" y="4953"/>
                    <a:pt x="18370" y="4984"/>
                    <a:pt x="18370" y="5022"/>
                  </a:cubicBezTo>
                  <a:cubicBezTo>
                    <a:pt x="18370" y="5060"/>
                    <a:pt x="18389" y="5090"/>
                    <a:pt x="18412" y="5090"/>
                  </a:cubicBezTo>
                  <a:cubicBezTo>
                    <a:pt x="18434" y="5090"/>
                    <a:pt x="18453" y="5060"/>
                    <a:pt x="18453" y="5022"/>
                  </a:cubicBezTo>
                  <a:cubicBezTo>
                    <a:pt x="18453" y="4984"/>
                    <a:pt x="18434" y="4953"/>
                    <a:pt x="18412" y="4953"/>
                  </a:cubicBezTo>
                  <a:close/>
                  <a:moveTo>
                    <a:pt x="18619" y="4953"/>
                  </a:moveTo>
                  <a:cubicBezTo>
                    <a:pt x="18596" y="4953"/>
                    <a:pt x="18578" y="4984"/>
                    <a:pt x="18578" y="5022"/>
                  </a:cubicBezTo>
                  <a:cubicBezTo>
                    <a:pt x="18578" y="5060"/>
                    <a:pt x="18596" y="5090"/>
                    <a:pt x="18619" y="5090"/>
                  </a:cubicBezTo>
                  <a:cubicBezTo>
                    <a:pt x="18641" y="5090"/>
                    <a:pt x="18660" y="5060"/>
                    <a:pt x="18660" y="5022"/>
                  </a:cubicBezTo>
                  <a:cubicBezTo>
                    <a:pt x="18660" y="4984"/>
                    <a:pt x="18641" y="4953"/>
                    <a:pt x="18619" y="4953"/>
                  </a:cubicBezTo>
                  <a:close/>
                  <a:moveTo>
                    <a:pt x="18826" y="4953"/>
                  </a:moveTo>
                  <a:cubicBezTo>
                    <a:pt x="18803" y="4953"/>
                    <a:pt x="18785" y="4984"/>
                    <a:pt x="18785" y="5022"/>
                  </a:cubicBezTo>
                  <a:cubicBezTo>
                    <a:pt x="18785" y="5060"/>
                    <a:pt x="18803" y="5090"/>
                    <a:pt x="18826" y="5090"/>
                  </a:cubicBezTo>
                  <a:cubicBezTo>
                    <a:pt x="18849" y="5090"/>
                    <a:pt x="18867" y="5060"/>
                    <a:pt x="18867" y="5022"/>
                  </a:cubicBezTo>
                  <a:cubicBezTo>
                    <a:pt x="18867" y="4984"/>
                    <a:pt x="18849" y="4953"/>
                    <a:pt x="18826" y="4953"/>
                  </a:cubicBezTo>
                  <a:close/>
                  <a:moveTo>
                    <a:pt x="19041" y="4953"/>
                  </a:moveTo>
                  <a:cubicBezTo>
                    <a:pt x="19018" y="4953"/>
                    <a:pt x="19000" y="4984"/>
                    <a:pt x="19000" y="5022"/>
                  </a:cubicBezTo>
                  <a:cubicBezTo>
                    <a:pt x="19000" y="5060"/>
                    <a:pt x="19018" y="5090"/>
                    <a:pt x="19041" y="5090"/>
                  </a:cubicBezTo>
                  <a:cubicBezTo>
                    <a:pt x="19064" y="5090"/>
                    <a:pt x="19082" y="5060"/>
                    <a:pt x="19082" y="5022"/>
                  </a:cubicBezTo>
                  <a:cubicBezTo>
                    <a:pt x="19082" y="4984"/>
                    <a:pt x="19064" y="4953"/>
                    <a:pt x="19041" y="4953"/>
                  </a:cubicBezTo>
                  <a:close/>
                  <a:moveTo>
                    <a:pt x="19248" y="4953"/>
                  </a:moveTo>
                  <a:cubicBezTo>
                    <a:pt x="19226" y="4953"/>
                    <a:pt x="19207" y="4984"/>
                    <a:pt x="19207" y="5022"/>
                  </a:cubicBezTo>
                  <a:cubicBezTo>
                    <a:pt x="19207" y="5060"/>
                    <a:pt x="19226" y="5090"/>
                    <a:pt x="19248" y="5090"/>
                  </a:cubicBezTo>
                  <a:cubicBezTo>
                    <a:pt x="19271" y="5090"/>
                    <a:pt x="19289" y="5060"/>
                    <a:pt x="19289" y="5022"/>
                  </a:cubicBezTo>
                  <a:cubicBezTo>
                    <a:pt x="19289" y="4984"/>
                    <a:pt x="19271" y="4953"/>
                    <a:pt x="19248" y="4953"/>
                  </a:cubicBezTo>
                  <a:close/>
                  <a:moveTo>
                    <a:pt x="19456" y="4953"/>
                  </a:moveTo>
                  <a:cubicBezTo>
                    <a:pt x="19433" y="4953"/>
                    <a:pt x="19415" y="4984"/>
                    <a:pt x="19415" y="5022"/>
                  </a:cubicBezTo>
                  <a:cubicBezTo>
                    <a:pt x="19415" y="5060"/>
                    <a:pt x="19433" y="5090"/>
                    <a:pt x="19456" y="5090"/>
                  </a:cubicBezTo>
                  <a:cubicBezTo>
                    <a:pt x="19478" y="5090"/>
                    <a:pt x="19497" y="5060"/>
                    <a:pt x="19497" y="5022"/>
                  </a:cubicBezTo>
                  <a:cubicBezTo>
                    <a:pt x="19497" y="4984"/>
                    <a:pt x="19478" y="4953"/>
                    <a:pt x="19456" y="4953"/>
                  </a:cubicBezTo>
                  <a:close/>
                  <a:moveTo>
                    <a:pt x="19670" y="4953"/>
                  </a:moveTo>
                  <a:cubicBezTo>
                    <a:pt x="19648" y="4953"/>
                    <a:pt x="19629" y="4984"/>
                    <a:pt x="19629" y="5022"/>
                  </a:cubicBezTo>
                  <a:cubicBezTo>
                    <a:pt x="19629" y="5060"/>
                    <a:pt x="19648" y="5090"/>
                    <a:pt x="19670" y="5090"/>
                  </a:cubicBezTo>
                  <a:cubicBezTo>
                    <a:pt x="19693" y="5090"/>
                    <a:pt x="19712" y="5060"/>
                    <a:pt x="19712" y="5022"/>
                  </a:cubicBezTo>
                  <a:cubicBezTo>
                    <a:pt x="19712" y="4984"/>
                    <a:pt x="19693" y="4953"/>
                    <a:pt x="19670" y="4953"/>
                  </a:cubicBezTo>
                  <a:close/>
                  <a:moveTo>
                    <a:pt x="19878" y="4953"/>
                  </a:moveTo>
                  <a:cubicBezTo>
                    <a:pt x="19855" y="4953"/>
                    <a:pt x="19837" y="4984"/>
                    <a:pt x="19837" y="5022"/>
                  </a:cubicBezTo>
                  <a:cubicBezTo>
                    <a:pt x="19837" y="5060"/>
                    <a:pt x="19855" y="5090"/>
                    <a:pt x="19878" y="5090"/>
                  </a:cubicBezTo>
                  <a:cubicBezTo>
                    <a:pt x="19900" y="5090"/>
                    <a:pt x="19919" y="5060"/>
                    <a:pt x="19919" y="5022"/>
                  </a:cubicBezTo>
                  <a:cubicBezTo>
                    <a:pt x="19919" y="4984"/>
                    <a:pt x="19900" y="4953"/>
                    <a:pt x="19878" y="4953"/>
                  </a:cubicBezTo>
                  <a:close/>
                  <a:moveTo>
                    <a:pt x="20085" y="4953"/>
                  </a:moveTo>
                  <a:cubicBezTo>
                    <a:pt x="20062" y="4953"/>
                    <a:pt x="20044" y="4984"/>
                    <a:pt x="20044" y="5022"/>
                  </a:cubicBezTo>
                  <a:cubicBezTo>
                    <a:pt x="20044" y="5060"/>
                    <a:pt x="20062" y="5090"/>
                    <a:pt x="20085" y="5090"/>
                  </a:cubicBezTo>
                  <a:cubicBezTo>
                    <a:pt x="20108" y="5090"/>
                    <a:pt x="20126" y="5060"/>
                    <a:pt x="20126" y="5022"/>
                  </a:cubicBezTo>
                  <a:cubicBezTo>
                    <a:pt x="20126" y="4984"/>
                    <a:pt x="20108" y="4953"/>
                    <a:pt x="20085" y="4953"/>
                  </a:cubicBezTo>
                  <a:close/>
                  <a:moveTo>
                    <a:pt x="20300" y="4953"/>
                  </a:moveTo>
                  <a:cubicBezTo>
                    <a:pt x="20277" y="4953"/>
                    <a:pt x="20259" y="4984"/>
                    <a:pt x="20259" y="5022"/>
                  </a:cubicBezTo>
                  <a:cubicBezTo>
                    <a:pt x="20259" y="5060"/>
                    <a:pt x="20277" y="5090"/>
                    <a:pt x="20300" y="5090"/>
                  </a:cubicBezTo>
                  <a:cubicBezTo>
                    <a:pt x="20323" y="5090"/>
                    <a:pt x="20341" y="5060"/>
                    <a:pt x="20341" y="5022"/>
                  </a:cubicBezTo>
                  <a:cubicBezTo>
                    <a:pt x="20341" y="4984"/>
                    <a:pt x="20323" y="4953"/>
                    <a:pt x="20300" y="4953"/>
                  </a:cubicBezTo>
                  <a:close/>
                  <a:moveTo>
                    <a:pt x="20507" y="4953"/>
                  </a:moveTo>
                  <a:cubicBezTo>
                    <a:pt x="20485" y="4953"/>
                    <a:pt x="20466" y="4984"/>
                    <a:pt x="20466" y="5022"/>
                  </a:cubicBezTo>
                  <a:cubicBezTo>
                    <a:pt x="20466" y="5060"/>
                    <a:pt x="20485" y="5090"/>
                    <a:pt x="20507" y="5090"/>
                  </a:cubicBezTo>
                  <a:cubicBezTo>
                    <a:pt x="20530" y="5090"/>
                    <a:pt x="20548" y="5060"/>
                    <a:pt x="20548" y="5022"/>
                  </a:cubicBezTo>
                  <a:cubicBezTo>
                    <a:pt x="20548" y="4984"/>
                    <a:pt x="20530" y="4953"/>
                    <a:pt x="20507" y="4953"/>
                  </a:cubicBezTo>
                  <a:close/>
                  <a:moveTo>
                    <a:pt x="20715" y="4953"/>
                  </a:moveTo>
                  <a:cubicBezTo>
                    <a:pt x="20692" y="4953"/>
                    <a:pt x="20674" y="4984"/>
                    <a:pt x="20674" y="5022"/>
                  </a:cubicBezTo>
                  <a:cubicBezTo>
                    <a:pt x="20674" y="5060"/>
                    <a:pt x="20692" y="5090"/>
                    <a:pt x="20715" y="5090"/>
                  </a:cubicBezTo>
                  <a:cubicBezTo>
                    <a:pt x="20737" y="5090"/>
                    <a:pt x="20756" y="5060"/>
                    <a:pt x="20756" y="5022"/>
                  </a:cubicBezTo>
                  <a:cubicBezTo>
                    <a:pt x="20756" y="4984"/>
                    <a:pt x="20737" y="4953"/>
                    <a:pt x="20715" y="4953"/>
                  </a:cubicBezTo>
                  <a:close/>
                  <a:moveTo>
                    <a:pt x="20929" y="4953"/>
                  </a:moveTo>
                  <a:cubicBezTo>
                    <a:pt x="20907" y="4953"/>
                    <a:pt x="20888" y="4984"/>
                    <a:pt x="20888" y="5022"/>
                  </a:cubicBezTo>
                  <a:cubicBezTo>
                    <a:pt x="20888" y="5037"/>
                    <a:pt x="20892" y="5051"/>
                    <a:pt x="20897" y="5063"/>
                  </a:cubicBezTo>
                  <a:cubicBezTo>
                    <a:pt x="20926" y="5060"/>
                    <a:pt x="20949" y="5055"/>
                    <a:pt x="20967" y="5048"/>
                  </a:cubicBezTo>
                  <a:cubicBezTo>
                    <a:pt x="20969" y="5040"/>
                    <a:pt x="20970" y="5031"/>
                    <a:pt x="20971" y="5022"/>
                  </a:cubicBezTo>
                  <a:cubicBezTo>
                    <a:pt x="20971" y="4984"/>
                    <a:pt x="20952" y="4953"/>
                    <a:pt x="20929" y="4953"/>
                  </a:cubicBezTo>
                  <a:close/>
                  <a:moveTo>
                    <a:pt x="5379" y="4966"/>
                  </a:moveTo>
                  <a:cubicBezTo>
                    <a:pt x="5370" y="4979"/>
                    <a:pt x="5364" y="4987"/>
                    <a:pt x="5358" y="4989"/>
                  </a:cubicBezTo>
                  <a:cubicBezTo>
                    <a:pt x="5364" y="4978"/>
                    <a:pt x="5371" y="4970"/>
                    <a:pt x="5379" y="4966"/>
                  </a:cubicBezTo>
                  <a:close/>
                  <a:moveTo>
                    <a:pt x="5987" y="4992"/>
                  </a:moveTo>
                  <a:cubicBezTo>
                    <a:pt x="5983" y="5002"/>
                    <a:pt x="5980" y="5015"/>
                    <a:pt x="5980" y="5029"/>
                  </a:cubicBezTo>
                  <a:cubicBezTo>
                    <a:pt x="5980" y="5066"/>
                    <a:pt x="5999" y="5097"/>
                    <a:pt x="6021" y="5097"/>
                  </a:cubicBezTo>
                  <a:cubicBezTo>
                    <a:pt x="6032" y="5097"/>
                    <a:pt x="6041" y="5090"/>
                    <a:pt x="6048" y="5080"/>
                  </a:cubicBezTo>
                  <a:cubicBezTo>
                    <a:pt x="6030" y="5049"/>
                    <a:pt x="6008" y="5020"/>
                    <a:pt x="5987" y="4992"/>
                  </a:cubicBezTo>
                  <a:close/>
                  <a:moveTo>
                    <a:pt x="180" y="5069"/>
                  </a:moveTo>
                  <a:cubicBezTo>
                    <a:pt x="177" y="5070"/>
                    <a:pt x="175" y="5071"/>
                    <a:pt x="173" y="5071"/>
                  </a:cubicBezTo>
                  <a:cubicBezTo>
                    <a:pt x="162" y="5071"/>
                    <a:pt x="147" y="5077"/>
                    <a:pt x="131" y="5089"/>
                  </a:cubicBezTo>
                  <a:cubicBezTo>
                    <a:pt x="136" y="5093"/>
                    <a:pt x="142" y="5096"/>
                    <a:pt x="148" y="5096"/>
                  </a:cubicBezTo>
                  <a:cubicBezTo>
                    <a:pt x="161" y="5096"/>
                    <a:pt x="173" y="5085"/>
                    <a:pt x="180" y="5069"/>
                  </a:cubicBezTo>
                  <a:close/>
                  <a:moveTo>
                    <a:pt x="5395" y="5094"/>
                  </a:moveTo>
                  <a:cubicBezTo>
                    <a:pt x="5390" y="5094"/>
                    <a:pt x="5386" y="5095"/>
                    <a:pt x="5381" y="5096"/>
                  </a:cubicBezTo>
                  <a:cubicBezTo>
                    <a:pt x="5384" y="5097"/>
                    <a:pt x="5387" y="5098"/>
                    <a:pt x="5390" y="5098"/>
                  </a:cubicBezTo>
                  <a:cubicBezTo>
                    <a:pt x="5394" y="5098"/>
                    <a:pt x="5397" y="5097"/>
                    <a:pt x="5401" y="5095"/>
                  </a:cubicBezTo>
                  <a:cubicBezTo>
                    <a:pt x="5399" y="5095"/>
                    <a:pt x="5397" y="5094"/>
                    <a:pt x="5395" y="5094"/>
                  </a:cubicBezTo>
                  <a:close/>
                  <a:moveTo>
                    <a:pt x="248" y="5133"/>
                  </a:moveTo>
                  <a:cubicBezTo>
                    <a:pt x="226" y="5133"/>
                    <a:pt x="207" y="5163"/>
                    <a:pt x="207" y="5201"/>
                  </a:cubicBezTo>
                  <a:cubicBezTo>
                    <a:pt x="207" y="5239"/>
                    <a:pt x="226" y="5269"/>
                    <a:pt x="248" y="5269"/>
                  </a:cubicBezTo>
                  <a:cubicBezTo>
                    <a:pt x="271" y="5269"/>
                    <a:pt x="289" y="5239"/>
                    <a:pt x="289" y="5201"/>
                  </a:cubicBezTo>
                  <a:cubicBezTo>
                    <a:pt x="289" y="5163"/>
                    <a:pt x="271" y="5133"/>
                    <a:pt x="248" y="5133"/>
                  </a:cubicBezTo>
                  <a:close/>
                  <a:moveTo>
                    <a:pt x="463" y="5133"/>
                  </a:moveTo>
                  <a:cubicBezTo>
                    <a:pt x="441" y="5133"/>
                    <a:pt x="422" y="5163"/>
                    <a:pt x="422" y="5201"/>
                  </a:cubicBezTo>
                  <a:cubicBezTo>
                    <a:pt x="422" y="5239"/>
                    <a:pt x="441" y="5269"/>
                    <a:pt x="463" y="5269"/>
                  </a:cubicBezTo>
                  <a:cubicBezTo>
                    <a:pt x="486" y="5269"/>
                    <a:pt x="504" y="5239"/>
                    <a:pt x="504" y="5201"/>
                  </a:cubicBezTo>
                  <a:cubicBezTo>
                    <a:pt x="504" y="5163"/>
                    <a:pt x="486" y="5133"/>
                    <a:pt x="463" y="5133"/>
                  </a:cubicBezTo>
                  <a:close/>
                  <a:moveTo>
                    <a:pt x="671" y="5133"/>
                  </a:moveTo>
                  <a:cubicBezTo>
                    <a:pt x="648" y="5133"/>
                    <a:pt x="629" y="5163"/>
                    <a:pt x="629" y="5201"/>
                  </a:cubicBezTo>
                  <a:cubicBezTo>
                    <a:pt x="629" y="5239"/>
                    <a:pt x="648" y="5269"/>
                    <a:pt x="671" y="5269"/>
                  </a:cubicBezTo>
                  <a:cubicBezTo>
                    <a:pt x="693" y="5269"/>
                    <a:pt x="712" y="5239"/>
                    <a:pt x="712" y="5201"/>
                  </a:cubicBezTo>
                  <a:cubicBezTo>
                    <a:pt x="712" y="5163"/>
                    <a:pt x="693" y="5133"/>
                    <a:pt x="671" y="5133"/>
                  </a:cubicBezTo>
                  <a:close/>
                  <a:moveTo>
                    <a:pt x="878" y="5133"/>
                  </a:moveTo>
                  <a:cubicBezTo>
                    <a:pt x="855" y="5133"/>
                    <a:pt x="837" y="5163"/>
                    <a:pt x="837" y="5201"/>
                  </a:cubicBezTo>
                  <a:cubicBezTo>
                    <a:pt x="837" y="5239"/>
                    <a:pt x="855" y="5269"/>
                    <a:pt x="878" y="5269"/>
                  </a:cubicBezTo>
                  <a:cubicBezTo>
                    <a:pt x="900" y="5269"/>
                    <a:pt x="919" y="5239"/>
                    <a:pt x="919" y="5201"/>
                  </a:cubicBezTo>
                  <a:cubicBezTo>
                    <a:pt x="919" y="5163"/>
                    <a:pt x="900" y="5133"/>
                    <a:pt x="878" y="5133"/>
                  </a:cubicBezTo>
                  <a:close/>
                  <a:moveTo>
                    <a:pt x="1093" y="5133"/>
                  </a:moveTo>
                  <a:cubicBezTo>
                    <a:pt x="1070" y="5133"/>
                    <a:pt x="1052" y="5163"/>
                    <a:pt x="1052" y="5201"/>
                  </a:cubicBezTo>
                  <a:cubicBezTo>
                    <a:pt x="1052" y="5239"/>
                    <a:pt x="1070" y="5269"/>
                    <a:pt x="1093" y="5269"/>
                  </a:cubicBezTo>
                  <a:cubicBezTo>
                    <a:pt x="1115" y="5269"/>
                    <a:pt x="1134" y="5239"/>
                    <a:pt x="1134" y="5201"/>
                  </a:cubicBezTo>
                  <a:cubicBezTo>
                    <a:pt x="1134" y="5163"/>
                    <a:pt x="1115" y="5133"/>
                    <a:pt x="1093" y="5133"/>
                  </a:cubicBezTo>
                  <a:close/>
                  <a:moveTo>
                    <a:pt x="1300" y="5133"/>
                  </a:moveTo>
                  <a:cubicBezTo>
                    <a:pt x="1277" y="5133"/>
                    <a:pt x="1259" y="5163"/>
                    <a:pt x="1259" y="5201"/>
                  </a:cubicBezTo>
                  <a:cubicBezTo>
                    <a:pt x="1259" y="5239"/>
                    <a:pt x="1277" y="5269"/>
                    <a:pt x="1300" y="5269"/>
                  </a:cubicBezTo>
                  <a:cubicBezTo>
                    <a:pt x="1323" y="5269"/>
                    <a:pt x="1341" y="5239"/>
                    <a:pt x="1341" y="5201"/>
                  </a:cubicBezTo>
                  <a:cubicBezTo>
                    <a:pt x="1341" y="5163"/>
                    <a:pt x="1323" y="5133"/>
                    <a:pt x="1300" y="5133"/>
                  </a:cubicBezTo>
                  <a:close/>
                  <a:moveTo>
                    <a:pt x="1507" y="5133"/>
                  </a:moveTo>
                  <a:cubicBezTo>
                    <a:pt x="1485" y="5133"/>
                    <a:pt x="1466" y="5163"/>
                    <a:pt x="1466" y="5201"/>
                  </a:cubicBezTo>
                  <a:cubicBezTo>
                    <a:pt x="1466" y="5239"/>
                    <a:pt x="1485" y="5269"/>
                    <a:pt x="1507" y="5269"/>
                  </a:cubicBezTo>
                  <a:cubicBezTo>
                    <a:pt x="1530" y="5269"/>
                    <a:pt x="1548" y="5239"/>
                    <a:pt x="1548" y="5201"/>
                  </a:cubicBezTo>
                  <a:cubicBezTo>
                    <a:pt x="1548" y="5163"/>
                    <a:pt x="1530" y="5133"/>
                    <a:pt x="1507" y="5133"/>
                  </a:cubicBezTo>
                  <a:close/>
                  <a:moveTo>
                    <a:pt x="1722" y="5133"/>
                  </a:moveTo>
                  <a:cubicBezTo>
                    <a:pt x="1700" y="5133"/>
                    <a:pt x="1681" y="5163"/>
                    <a:pt x="1681" y="5201"/>
                  </a:cubicBezTo>
                  <a:cubicBezTo>
                    <a:pt x="1681" y="5239"/>
                    <a:pt x="1700" y="5269"/>
                    <a:pt x="1722" y="5269"/>
                  </a:cubicBezTo>
                  <a:cubicBezTo>
                    <a:pt x="1745" y="5269"/>
                    <a:pt x="1763" y="5239"/>
                    <a:pt x="1763" y="5201"/>
                  </a:cubicBezTo>
                  <a:cubicBezTo>
                    <a:pt x="1763" y="5163"/>
                    <a:pt x="1745" y="5133"/>
                    <a:pt x="1722" y="5133"/>
                  </a:cubicBezTo>
                  <a:close/>
                  <a:moveTo>
                    <a:pt x="1930" y="5133"/>
                  </a:moveTo>
                  <a:cubicBezTo>
                    <a:pt x="1907" y="5133"/>
                    <a:pt x="1888" y="5163"/>
                    <a:pt x="1888" y="5201"/>
                  </a:cubicBezTo>
                  <a:cubicBezTo>
                    <a:pt x="1888" y="5239"/>
                    <a:pt x="1907" y="5269"/>
                    <a:pt x="1930" y="5269"/>
                  </a:cubicBezTo>
                  <a:cubicBezTo>
                    <a:pt x="1952" y="5269"/>
                    <a:pt x="1971" y="5239"/>
                    <a:pt x="1971" y="5201"/>
                  </a:cubicBezTo>
                  <a:cubicBezTo>
                    <a:pt x="1971" y="5163"/>
                    <a:pt x="1952" y="5133"/>
                    <a:pt x="1930" y="5133"/>
                  </a:cubicBezTo>
                  <a:close/>
                  <a:moveTo>
                    <a:pt x="2137" y="5133"/>
                  </a:moveTo>
                  <a:cubicBezTo>
                    <a:pt x="2114" y="5133"/>
                    <a:pt x="2096" y="5163"/>
                    <a:pt x="2096" y="5201"/>
                  </a:cubicBezTo>
                  <a:cubicBezTo>
                    <a:pt x="2096" y="5239"/>
                    <a:pt x="2114" y="5269"/>
                    <a:pt x="2137" y="5269"/>
                  </a:cubicBezTo>
                  <a:cubicBezTo>
                    <a:pt x="2159" y="5269"/>
                    <a:pt x="2178" y="5239"/>
                    <a:pt x="2178" y="5201"/>
                  </a:cubicBezTo>
                  <a:cubicBezTo>
                    <a:pt x="2178" y="5163"/>
                    <a:pt x="2159" y="5133"/>
                    <a:pt x="2137" y="5133"/>
                  </a:cubicBezTo>
                  <a:close/>
                  <a:moveTo>
                    <a:pt x="2352" y="5133"/>
                  </a:moveTo>
                  <a:cubicBezTo>
                    <a:pt x="2329" y="5133"/>
                    <a:pt x="2311" y="5163"/>
                    <a:pt x="2311" y="5201"/>
                  </a:cubicBezTo>
                  <a:cubicBezTo>
                    <a:pt x="2311" y="5239"/>
                    <a:pt x="2329" y="5269"/>
                    <a:pt x="2352" y="5269"/>
                  </a:cubicBezTo>
                  <a:cubicBezTo>
                    <a:pt x="2374" y="5269"/>
                    <a:pt x="2393" y="5239"/>
                    <a:pt x="2393" y="5201"/>
                  </a:cubicBezTo>
                  <a:cubicBezTo>
                    <a:pt x="2393" y="5163"/>
                    <a:pt x="2374" y="5133"/>
                    <a:pt x="2352" y="5133"/>
                  </a:cubicBezTo>
                  <a:close/>
                  <a:moveTo>
                    <a:pt x="2559" y="5133"/>
                  </a:moveTo>
                  <a:cubicBezTo>
                    <a:pt x="2536" y="5133"/>
                    <a:pt x="2518" y="5163"/>
                    <a:pt x="2518" y="5201"/>
                  </a:cubicBezTo>
                  <a:cubicBezTo>
                    <a:pt x="2518" y="5239"/>
                    <a:pt x="2536" y="5269"/>
                    <a:pt x="2559" y="5269"/>
                  </a:cubicBezTo>
                  <a:cubicBezTo>
                    <a:pt x="2582" y="5269"/>
                    <a:pt x="2600" y="5239"/>
                    <a:pt x="2600" y="5201"/>
                  </a:cubicBezTo>
                  <a:cubicBezTo>
                    <a:pt x="2600" y="5163"/>
                    <a:pt x="2582" y="5133"/>
                    <a:pt x="2559" y="5133"/>
                  </a:cubicBezTo>
                  <a:close/>
                  <a:moveTo>
                    <a:pt x="2766" y="5133"/>
                  </a:moveTo>
                  <a:cubicBezTo>
                    <a:pt x="2744" y="5133"/>
                    <a:pt x="2725" y="5163"/>
                    <a:pt x="2725" y="5201"/>
                  </a:cubicBezTo>
                  <a:cubicBezTo>
                    <a:pt x="2725" y="5239"/>
                    <a:pt x="2744" y="5269"/>
                    <a:pt x="2766" y="5269"/>
                  </a:cubicBezTo>
                  <a:cubicBezTo>
                    <a:pt x="2789" y="5269"/>
                    <a:pt x="2807" y="5239"/>
                    <a:pt x="2807" y="5201"/>
                  </a:cubicBezTo>
                  <a:cubicBezTo>
                    <a:pt x="2807" y="5163"/>
                    <a:pt x="2789" y="5133"/>
                    <a:pt x="2766" y="5133"/>
                  </a:cubicBezTo>
                  <a:close/>
                  <a:moveTo>
                    <a:pt x="2981" y="5133"/>
                  </a:moveTo>
                  <a:cubicBezTo>
                    <a:pt x="2959" y="5133"/>
                    <a:pt x="2940" y="5163"/>
                    <a:pt x="2940" y="5201"/>
                  </a:cubicBezTo>
                  <a:cubicBezTo>
                    <a:pt x="2940" y="5239"/>
                    <a:pt x="2959" y="5269"/>
                    <a:pt x="2981" y="5269"/>
                  </a:cubicBezTo>
                  <a:cubicBezTo>
                    <a:pt x="3004" y="5269"/>
                    <a:pt x="3022" y="5239"/>
                    <a:pt x="3022" y="5201"/>
                  </a:cubicBezTo>
                  <a:cubicBezTo>
                    <a:pt x="3022" y="5163"/>
                    <a:pt x="3004" y="5133"/>
                    <a:pt x="2981" y="5133"/>
                  </a:cubicBezTo>
                  <a:close/>
                  <a:moveTo>
                    <a:pt x="3188" y="5133"/>
                  </a:moveTo>
                  <a:cubicBezTo>
                    <a:pt x="3166" y="5133"/>
                    <a:pt x="3147" y="5163"/>
                    <a:pt x="3147" y="5201"/>
                  </a:cubicBezTo>
                  <a:cubicBezTo>
                    <a:pt x="3147" y="5239"/>
                    <a:pt x="3166" y="5269"/>
                    <a:pt x="3188" y="5269"/>
                  </a:cubicBezTo>
                  <a:cubicBezTo>
                    <a:pt x="3211" y="5269"/>
                    <a:pt x="3230" y="5239"/>
                    <a:pt x="3230" y="5201"/>
                  </a:cubicBezTo>
                  <a:cubicBezTo>
                    <a:pt x="3230" y="5163"/>
                    <a:pt x="3211" y="5133"/>
                    <a:pt x="3188" y="5133"/>
                  </a:cubicBezTo>
                  <a:close/>
                  <a:moveTo>
                    <a:pt x="3396" y="5133"/>
                  </a:moveTo>
                  <a:cubicBezTo>
                    <a:pt x="3373" y="5133"/>
                    <a:pt x="3355" y="5163"/>
                    <a:pt x="3355" y="5201"/>
                  </a:cubicBezTo>
                  <a:cubicBezTo>
                    <a:pt x="3355" y="5239"/>
                    <a:pt x="3373" y="5269"/>
                    <a:pt x="3396" y="5269"/>
                  </a:cubicBezTo>
                  <a:cubicBezTo>
                    <a:pt x="3418" y="5269"/>
                    <a:pt x="3437" y="5239"/>
                    <a:pt x="3437" y="5201"/>
                  </a:cubicBezTo>
                  <a:cubicBezTo>
                    <a:pt x="3437" y="5163"/>
                    <a:pt x="3418" y="5133"/>
                    <a:pt x="3396" y="5133"/>
                  </a:cubicBezTo>
                  <a:close/>
                  <a:moveTo>
                    <a:pt x="3611" y="5133"/>
                  </a:moveTo>
                  <a:cubicBezTo>
                    <a:pt x="3588" y="5133"/>
                    <a:pt x="3570" y="5163"/>
                    <a:pt x="3570" y="5201"/>
                  </a:cubicBezTo>
                  <a:cubicBezTo>
                    <a:pt x="3570" y="5239"/>
                    <a:pt x="3588" y="5269"/>
                    <a:pt x="3611" y="5269"/>
                  </a:cubicBezTo>
                  <a:cubicBezTo>
                    <a:pt x="3633" y="5269"/>
                    <a:pt x="3652" y="5239"/>
                    <a:pt x="3652" y="5201"/>
                  </a:cubicBezTo>
                  <a:cubicBezTo>
                    <a:pt x="3652" y="5163"/>
                    <a:pt x="3633" y="5133"/>
                    <a:pt x="3611" y="5133"/>
                  </a:cubicBezTo>
                  <a:close/>
                  <a:moveTo>
                    <a:pt x="3818" y="5133"/>
                  </a:moveTo>
                  <a:cubicBezTo>
                    <a:pt x="3795" y="5133"/>
                    <a:pt x="3777" y="5163"/>
                    <a:pt x="3777" y="5201"/>
                  </a:cubicBezTo>
                  <a:cubicBezTo>
                    <a:pt x="3777" y="5239"/>
                    <a:pt x="3795" y="5269"/>
                    <a:pt x="3818" y="5269"/>
                  </a:cubicBezTo>
                  <a:cubicBezTo>
                    <a:pt x="3841" y="5269"/>
                    <a:pt x="3859" y="5239"/>
                    <a:pt x="3859" y="5201"/>
                  </a:cubicBezTo>
                  <a:cubicBezTo>
                    <a:pt x="3859" y="5163"/>
                    <a:pt x="3841" y="5133"/>
                    <a:pt x="3818" y="5133"/>
                  </a:cubicBezTo>
                  <a:close/>
                  <a:moveTo>
                    <a:pt x="4033" y="5133"/>
                  </a:moveTo>
                  <a:cubicBezTo>
                    <a:pt x="4010" y="5133"/>
                    <a:pt x="3992" y="5163"/>
                    <a:pt x="3992" y="5201"/>
                  </a:cubicBezTo>
                  <a:cubicBezTo>
                    <a:pt x="3992" y="5239"/>
                    <a:pt x="4010" y="5269"/>
                    <a:pt x="4033" y="5269"/>
                  </a:cubicBezTo>
                  <a:cubicBezTo>
                    <a:pt x="4056" y="5269"/>
                    <a:pt x="4074" y="5239"/>
                    <a:pt x="4074" y="5201"/>
                  </a:cubicBezTo>
                  <a:cubicBezTo>
                    <a:pt x="4074" y="5163"/>
                    <a:pt x="4056" y="5133"/>
                    <a:pt x="4033" y="5133"/>
                  </a:cubicBezTo>
                  <a:close/>
                  <a:moveTo>
                    <a:pt x="4240" y="5133"/>
                  </a:moveTo>
                  <a:cubicBezTo>
                    <a:pt x="4218" y="5133"/>
                    <a:pt x="4199" y="5163"/>
                    <a:pt x="4199" y="5201"/>
                  </a:cubicBezTo>
                  <a:cubicBezTo>
                    <a:pt x="4199" y="5239"/>
                    <a:pt x="4218" y="5269"/>
                    <a:pt x="4240" y="5269"/>
                  </a:cubicBezTo>
                  <a:cubicBezTo>
                    <a:pt x="4263" y="5269"/>
                    <a:pt x="4281" y="5239"/>
                    <a:pt x="4281" y="5201"/>
                  </a:cubicBezTo>
                  <a:cubicBezTo>
                    <a:pt x="4281" y="5163"/>
                    <a:pt x="4263" y="5133"/>
                    <a:pt x="4240" y="5133"/>
                  </a:cubicBezTo>
                  <a:close/>
                  <a:moveTo>
                    <a:pt x="4447" y="5133"/>
                  </a:moveTo>
                  <a:cubicBezTo>
                    <a:pt x="4425" y="5133"/>
                    <a:pt x="4406" y="5163"/>
                    <a:pt x="4406" y="5201"/>
                  </a:cubicBezTo>
                  <a:cubicBezTo>
                    <a:pt x="4406" y="5224"/>
                    <a:pt x="4413" y="5245"/>
                    <a:pt x="4424" y="5257"/>
                  </a:cubicBezTo>
                  <a:cubicBezTo>
                    <a:pt x="4429" y="5242"/>
                    <a:pt x="4434" y="5222"/>
                    <a:pt x="4440" y="5201"/>
                  </a:cubicBezTo>
                  <a:cubicBezTo>
                    <a:pt x="4443" y="5193"/>
                    <a:pt x="4445" y="5184"/>
                    <a:pt x="4447" y="5175"/>
                  </a:cubicBezTo>
                  <a:cubicBezTo>
                    <a:pt x="4451" y="5162"/>
                    <a:pt x="4455" y="5149"/>
                    <a:pt x="4459" y="5136"/>
                  </a:cubicBezTo>
                  <a:cubicBezTo>
                    <a:pt x="4455" y="5134"/>
                    <a:pt x="4451" y="5133"/>
                    <a:pt x="4447" y="5133"/>
                  </a:cubicBezTo>
                  <a:close/>
                  <a:moveTo>
                    <a:pt x="5076" y="5133"/>
                  </a:moveTo>
                  <a:cubicBezTo>
                    <a:pt x="5061" y="5136"/>
                    <a:pt x="5049" y="5152"/>
                    <a:pt x="5044" y="5174"/>
                  </a:cubicBezTo>
                  <a:cubicBezTo>
                    <a:pt x="5055" y="5163"/>
                    <a:pt x="5066" y="5148"/>
                    <a:pt x="5076" y="5133"/>
                  </a:cubicBezTo>
                  <a:close/>
                  <a:moveTo>
                    <a:pt x="5489" y="5133"/>
                  </a:moveTo>
                  <a:cubicBezTo>
                    <a:pt x="5472" y="5140"/>
                    <a:pt x="5458" y="5167"/>
                    <a:pt x="5458" y="5199"/>
                  </a:cubicBezTo>
                  <a:cubicBezTo>
                    <a:pt x="5458" y="5236"/>
                    <a:pt x="5477" y="5267"/>
                    <a:pt x="5499" y="5267"/>
                  </a:cubicBezTo>
                  <a:cubicBezTo>
                    <a:pt x="5522" y="5267"/>
                    <a:pt x="5540" y="5236"/>
                    <a:pt x="5540" y="5199"/>
                  </a:cubicBezTo>
                  <a:cubicBezTo>
                    <a:pt x="5540" y="5182"/>
                    <a:pt x="5536" y="5167"/>
                    <a:pt x="5531" y="5155"/>
                  </a:cubicBezTo>
                  <a:cubicBezTo>
                    <a:pt x="5520" y="5151"/>
                    <a:pt x="5509" y="5146"/>
                    <a:pt x="5499" y="5139"/>
                  </a:cubicBezTo>
                  <a:cubicBezTo>
                    <a:pt x="5496" y="5137"/>
                    <a:pt x="5493" y="5135"/>
                    <a:pt x="5489" y="5133"/>
                  </a:cubicBezTo>
                  <a:close/>
                  <a:moveTo>
                    <a:pt x="7180" y="5133"/>
                  </a:moveTo>
                  <a:cubicBezTo>
                    <a:pt x="7158" y="5133"/>
                    <a:pt x="7139" y="5163"/>
                    <a:pt x="7139" y="5201"/>
                  </a:cubicBezTo>
                  <a:cubicBezTo>
                    <a:pt x="7139" y="5239"/>
                    <a:pt x="7158" y="5269"/>
                    <a:pt x="7180" y="5269"/>
                  </a:cubicBezTo>
                  <a:cubicBezTo>
                    <a:pt x="7203" y="5269"/>
                    <a:pt x="7221" y="5239"/>
                    <a:pt x="7221" y="5201"/>
                  </a:cubicBezTo>
                  <a:cubicBezTo>
                    <a:pt x="7221" y="5163"/>
                    <a:pt x="7203" y="5133"/>
                    <a:pt x="7180" y="5133"/>
                  </a:cubicBezTo>
                  <a:close/>
                  <a:moveTo>
                    <a:pt x="7388" y="5133"/>
                  </a:moveTo>
                  <a:cubicBezTo>
                    <a:pt x="7365" y="5133"/>
                    <a:pt x="7347" y="5163"/>
                    <a:pt x="7347" y="5201"/>
                  </a:cubicBezTo>
                  <a:cubicBezTo>
                    <a:pt x="7347" y="5239"/>
                    <a:pt x="7365" y="5269"/>
                    <a:pt x="7388" y="5269"/>
                  </a:cubicBezTo>
                  <a:cubicBezTo>
                    <a:pt x="7410" y="5269"/>
                    <a:pt x="7429" y="5239"/>
                    <a:pt x="7429" y="5201"/>
                  </a:cubicBezTo>
                  <a:cubicBezTo>
                    <a:pt x="7429" y="5163"/>
                    <a:pt x="7410" y="5133"/>
                    <a:pt x="7388" y="5133"/>
                  </a:cubicBezTo>
                  <a:close/>
                  <a:moveTo>
                    <a:pt x="10535" y="5133"/>
                  </a:moveTo>
                  <a:cubicBezTo>
                    <a:pt x="10513" y="5133"/>
                    <a:pt x="10494" y="5163"/>
                    <a:pt x="10494" y="5201"/>
                  </a:cubicBezTo>
                  <a:cubicBezTo>
                    <a:pt x="10494" y="5239"/>
                    <a:pt x="10513" y="5269"/>
                    <a:pt x="10535" y="5269"/>
                  </a:cubicBezTo>
                  <a:cubicBezTo>
                    <a:pt x="10558" y="5269"/>
                    <a:pt x="10576" y="5239"/>
                    <a:pt x="10576" y="5201"/>
                  </a:cubicBezTo>
                  <a:cubicBezTo>
                    <a:pt x="10576" y="5163"/>
                    <a:pt x="10558" y="5133"/>
                    <a:pt x="10535" y="5133"/>
                  </a:cubicBezTo>
                  <a:close/>
                  <a:moveTo>
                    <a:pt x="10750" y="5133"/>
                  </a:moveTo>
                  <a:cubicBezTo>
                    <a:pt x="10727" y="5133"/>
                    <a:pt x="10709" y="5163"/>
                    <a:pt x="10709" y="5201"/>
                  </a:cubicBezTo>
                  <a:cubicBezTo>
                    <a:pt x="10709" y="5239"/>
                    <a:pt x="10727" y="5269"/>
                    <a:pt x="10750" y="5269"/>
                  </a:cubicBezTo>
                  <a:cubicBezTo>
                    <a:pt x="10773" y="5269"/>
                    <a:pt x="10791" y="5239"/>
                    <a:pt x="10791" y="5201"/>
                  </a:cubicBezTo>
                  <a:cubicBezTo>
                    <a:pt x="10791" y="5163"/>
                    <a:pt x="10773" y="5133"/>
                    <a:pt x="10750" y="5133"/>
                  </a:cubicBezTo>
                  <a:close/>
                  <a:moveTo>
                    <a:pt x="10957" y="5133"/>
                  </a:moveTo>
                  <a:cubicBezTo>
                    <a:pt x="10935" y="5133"/>
                    <a:pt x="10916" y="5163"/>
                    <a:pt x="10916" y="5201"/>
                  </a:cubicBezTo>
                  <a:cubicBezTo>
                    <a:pt x="10916" y="5239"/>
                    <a:pt x="10935" y="5269"/>
                    <a:pt x="10957" y="5269"/>
                  </a:cubicBezTo>
                  <a:cubicBezTo>
                    <a:pt x="10980" y="5269"/>
                    <a:pt x="10998" y="5239"/>
                    <a:pt x="10998" y="5201"/>
                  </a:cubicBezTo>
                  <a:cubicBezTo>
                    <a:pt x="10998" y="5163"/>
                    <a:pt x="10980" y="5133"/>
                    <a:pt x="10957" y="5133"/>
                  </a:cubicBezTo>
                  <a:close/>
                  <a:moveTo>
                    <a:pt x="11587" y="5133"/>
                  </a:moveTo>
                  <a:cubicBezTo>
                    <a:pt x="11564" y="5133"/>
                    <a:pt x="11546" y="5163"/>
                    <a:pt x="11546" y="5201"/>
                  </a:cubicBezTo>
                  <a:cubicBezTo>
                    <a:pt x="11546" y="5239"/>
                    <a:pt x="11564" y="5269"/>
                    <a:pt x="11587" y="5269"/>
                  </a:cubicBezTo>
                  <a:cubicBezTo>
                    <a:pt x="11610" y="5269"/>
                    <a:pt x="11628" y="5239"/>
                    <a:pt x="11628" y="5201"/>
                  </a:cubicBezTo>
                  <a:cubicBezTo>
                    <a:pt x="11628" y="5163"/>
                    <a:pt x="11610" y="5133"/>
                    <a:pt x="11587" y="5133"/>
                  </a:cubicBezTo>
                  <a:close/>
                  <a:moveTo>
                    <a:pt x="11794" y="5133"/>
                  </a:moveTo>
                  <a:cubicBezTo>
                    <a:pt x="11771" y="5133"/>
                    <a:pt x="11753" y="5163"/>
                    <a:pt x="11753" y="5201"/>
                  </a:cubicBezTo>
                  <a:cubicBezTo>
                    <a:pt x="11753" y="5239"/>
                    <a:pt x="11771" y="5269"/>
                    <a:pt x="11794" y="5269"/>
                  </a:cubicBezTo>
                  <a:cubicBezTo>
                    <a:pt x="11817" y="5269"/>
                    <a:pt x="11835" y="5239"/>
                    <a:pt x="11835" y="5201"/>
                  </a:cubicBezTo>
                  <a:cubicBezTo>
                    <a:pt x="11835" y="5163"/>
                    <a:pt x="11817" y="5133"/>
                    <a:pt x="11794" y="5133"/>
                  </a:cubicBezTo>
                  <a:close/>
                  <a:moveTo>
                    <a:pt x="12009" y="5133"/>
                  </a:moveTo>
                  <a:cubicBezTo>
                    <a:pt x="11986" y="5133"/>
                    <a:pt x="11968" y="5163"/>
                    <a:pt x="11968" y="5201"/>
                  </a:cubicBezTo>
                  <a:cubicBezTo>
                    <a:pt x="11968" y="5239"/>
                    <a:pt x="11986" y="5269"/>
                    <a:pt x="12009" y="5269"/>
                  </a:cubicBezTo>
                  <a:cubicBezTo>
                    <a:pt x="12032" y="5269"/>
                    <a:pt x="12050" y="5239"/>
                    <a:pt x="12050" y="5201"/>
                  </a:cubicBezTo>
                  <a:cubicBezTo>
                    <a:pt x="12050" y="5163"/>
                    <a:pt x="12032" y="5133"/>
                    <a:pt x="12009" y="5133"/>
                  </a:cubicBezTo>
                  <a:close/>
                  <a:moveTo>
                    <a:pt x="12216" y="5133"/>
                  </a:moveTo>
                  <a:cubicBezTo>
                    <a:pt x="12194" y="5133"/>
                    <a:pt x="12175" y="5163"/>
                    <a:pt x="12175" y="5201"/>
                  </a:cubicBezTo>
                  <a:cubicBezTo>
                    <a:pt x="12175" y="5239"/>
                    <a:pt x="12194" y="5269"/>
                    <a:pt x="12216" y="5269"/>
                  </a:cubicBezTo>
                  <a:cubicBezTo>
                    <a:pt x="12239" y="5269"/>
                    <a:pt x="12257" y="5239"/>
                    <a:pt x="12257" y="5201"/>
                  </a:cubicBezTo>
                  <a:cubicBezTo>
                    <a:pt x="12257" y="5163"/>
                    <a:pt x="12239" y="5133"/>
                    <a:pt x="12216" y="5133"/>
                  </a:cubicBezTo>
                  <a:close/>
                  <a:moveTo>
                    <a:pt x="12424" y="5133"/>
                  </a:moveTo>
                  <a:cubicBezTo>
                    <a:pt x="12401" y="5133"/>
                    <a:pt x="12383" y="5163"/>
                    <a:pt x="12383" y="5201"/>
                  </a:cubicBezTo>
                  <a:cubicBezTo>
                    <a:pt x="12383" y="5239"/>
                    <a:pt x="12401" y="5269"/>
                    <a:pt x="12424" y="5269"/>
                  </a:cubicBezTo>
                  <a:cubicBezTo>
                    <a:pt x="12446" y="5269"/>
                    <a:pt x="12465" y="5239"/>
                    <a:pt x="12465" y="5201"/>
                  </a:cubicBezTo>
                  <a:cubicBezTo>
                    <a:pt x="12465" y="5163"/>
                    <a:pt x="12446" y="5133"/>
                    <a:pt x="12424" y="5133"/>
                  </a:cubicBezTo>
                  <a:close/>
                  <a:moveTo>
                    <a:pt x="12639" y="5133"/>
                  </a:moveTo>
                  <a:cubicBezTo>
                    <a:pt x="12616" y="5133"/>
                    <a:pt x="12598" y="5163"/>
                    <a:pt x="12598" y="5201"/>
                  </a:cubicBezTo>
                  <a:cubicBezTo>
                    <a:pt x="12598" y="5239"/>
                    <a:pt x="12616" y="5269"/>
                    <a:pt x="12639" y="5269"/>
                  </a:cubicBezTo>
                  <a:cubicBezTo>
                    <a:pt x="12661" y="5269"/>
                    <a:pt x="12680" y="5239"/>
                    <a:pt x="12680" y="5201"/>
                  </a:cubicBezTo>
                  <a:cubicBezTo>
                    <a:pt x="12680" y="5163"/>
                    <a:pt x="12661" y="5133"/>
                    <a:pt x="12639" y="5133"/>
                  </a:cubicBezTo>
                  <a:close/>
                  <a:moveTo>
                    <a:pt x="12846" y="5133"/>
                  </a:moveTo>
                  <a:cubicBezTo>
                    <a:pt x="12823" y="5133"/>
                    <a:pt x="12805" y="5163"/>
                    <a:pt x="12805" y="5201"/>
                  </a:cubicBezTo>
                  <a:cubicBezTo>
                    <a:pt x="12805" y="5239"/>
                    <a:pt x="12823" y="5269"/>
                    <a:pt x="12846" y="5269"/>
                  </a:cubicBezTo>
                  <a:cubicBezTo>
                    <a:pt x="12868" y="5269"/>
                    <a:pt x="12887" y="5239"/>
                    <a:pt x="12887" y="5201"/>
                  </a:cubicBezTo>
                  <a:cubicBezTo>
                    <a:pt x="12887" y="5163"/>
                    <a:pt x="12868" y="5133"/>
                    <a:pt x="12846" y="5133"/>
                  </a:cubicBezTo>
                  <a:close/>
                  <a:moveTo>
                    <a:pt x="13053" y="5133"/>
                  </a:moveTo>
                  <a:cubicBezTo>
                    <a:pt x="13030" y="5133"/>
                    <a:pt x="13012" y="5163"/>
                    <a:pt x="13012" y="5201"/>
                  </a:cubicBezTo>
                  <a:cubicBezTo>
                    <a:pt x="13012" y="5239"/>
                    <a:pt x="13030" y="5269"/>
                    <a:pt x="13053" y="5269"/>
                  </a:cubicBezTo>
                  <a:cubicBezTo>
                    <a:pt x="13076" y="5269"/>
                    <a:pt x="13094" y="5239"/>
                    <a:pt x="13094" y="5201"/>
                  </a:cubicBezTo>
                  <a:cubicBezTo>
                    <a:pt x="13094" y="5163"/>
                    <a:pt x="13076" y="5133"/>
                    <a:pt x="13053" y="5133"/>
                  </a:cubicBezTo>
                  <a:close/>
                  <a:moveTo>
                    <a:pt x="13268" y="5133"/>
                  </a:moveTo>
                  <a:cubicBezTo>
                    <a:pt x="13245" y="5133"/>
                    <a:pt x="13227" y="5163"/>
                    <a:pt x="13227" y="5201"/>
                  </a:cubicBezTo>
                  <a:cubicBezTo>
                    <a:pt x="13227" y="5239"/>
                    <a:pt x="13245" y="5269"/>
                    <a:pt x="13268" y="5269"/>
                  </a:cubicBezTo>
                  <a:cubicBezTo>
                    <a:pt x="13291" y="5269"/>
                    <a:pt x="13309" y="5239"/>
                    <a:pt x="13309" y="5201"/>
                  </a:cubicBezTo>
                  <a:cubicBezTo>
                    <a:pt x="13309" y="5163"/>
                    <a:pt x="13291" y="5133"/>
                    <a:pt x="13268" y="5133"/>
                  </a:cubicBezTo>
                  <a:close/>
                  <a:moveTo>
                    <a:pt x="13475" y="5133"/>
                  </a:moveTo>
                  <a:cubicBezTo>
                    <a:pt x="13453" y="5133"/>
                    <a:pt x="13434" y="5163"/>
                    <a:pt x="13434" y="5201"/>
                  </a:cubicBezTo>
                  <a:cubicBezTo>
                    <a:pt x="13434" y="5239"/>
                    <a:pt x="13453" y="5269"/>
                    <a:pt x="13475" y="5269"/>
                  </a:cubicBezTo>
                  <a:cubicBezTo>
                    <a:pt x="13498" y="5269"/>
                    <a:pt x="13516" y="5239"/>
                    <a:pt x="13516" y="5201"/>
                  </a:cubicBezTo>
                  <a:cubicBezTo>
                    <a:pt x="13516" y="5163"/>
                    <a:pt x="13498" y="5133"/>
                    <a:pt x="13475" y="5133"/>
                  </a:cubicBezTo>
                  <a:close/>
                  <a:moveTo>
                    <a:pt x="13683" y="5133"/>
                  </a:moveTo>
                  <a:cubicBezTo>
                    <a:pt x="13660" y="5133"/>
                    <a:pt x="13642" y="5163"/>
                    <a:pt x="13642" y="5201"/>
                  </a:cubicBezTo>
                  <a:cubicBezTo>
                    <a:pt x="13642" y="5239"/>
                    <a:pt x="13660" y="5269"/>
                    <a:pt x="13683" y="5269"/>
                  </a:cubicBezTo>
                  <a:cubicBezTo>
                    <a:pt x="13705" y="5269"/>
                    <a:pt x="13724" y="5239"/>
                    <a:pt x="13724" y="5201"/>
                  </a:cubicBezTo>
                  <a:cubicBezTo>
                    <a:pt x="13724" y="5163"/>
                    <a:pt x="13705" y="5133"/>
                    <a:pt x="13683" y="5133"/>
                  </a:cubicBezTo>
                  <a:close/>
                  <a:moveTo>
                    <a:pt x="13898" y="5133"/>
                  </a:moveTo>
                  <a:cubicBezTo>
                    <a:pt x="13875" y="5133"/>
                    <a:pt x="13857" y="5163"/>
                    <a:pt x="13857" y="5201"/>
                  </a:cubicBezTo>
                  <a:cubicBezTo>
                    <a:pt x="13857" y="5239"/>
                    <a:pt x="13875" y="5269"/>
                    <a:pt x="13898" y="5269"/>
                  </a:cubicBezTo>
                  <a:cubicBezTo>
                    <a:pt x="13920" y="5269"/>
                    <a:pt x="13939" y="5239"/>
                    <a:pt x="13939" y="5201"/>
                  </a:cubicBezTo>
                  <a:cubicBezTo>
                    <a:pt x="13939" y="5163"/>
                    <a:pt x="13920" y="5133"/>
                    <a:pt x="13898" y="5133"/>
                  </a:cubicBezTo>
                  <a:close/>
                  <a:moveTo>
                    <a:pt x="14105" y="5133"/>
                  </a:moveTo>
                  <a:cubicBezTo>
                    <a:pt x="14082" y="5133"/>
                    <a:pt x="14064" y="5163"/>
                    <a:pt x="14064" y="5201"/>
                  </a:cubicBezTo>
                  <a:cubicBezTo>
                    <a:pt x="14064" y="5239"/>
                    <a:pt x="14082" y="5269"/>
                    <a:pt x="14105" y="5269"/>
                  </a:cubicBezTo>
                  <a:cubicBezTo>
                    <a:pt x="14127" y="5269"/>
                    <a:pt x="14146" y="5239"/>
                    <a:pt x="14146" y="5201"/>
                  </a:cubicBezTo>
                  <a:cubicBezTo>
                    <a:pt x="14146" y="5163"/>
                    <a:pt x="14127" y="5133"/>
                    <a:pt x="14105" y="5133"/>
                  </a:cubicBezTo>
                  <a:close/>
                  <a:moveTo>
                    <a:pt x="14312" y="5133"/>
                  </a:moveTo>
                  <a:cubicBezTo>
                    <a:pt x="14289" y="5133"/>
                    <a:pt x="14271" y="5163"/>
                    <a:pt x="14271" y="5201"/>
                  </a:cubicBezTo>
                  <a:cubicBezTo>
                    <a:pt x="14271" y="5239"/>
                    <a:pt x="14289" y="5269"/>
                    <a:pt x="14312" y="5269"/>
                  </a:cubicBezTo>
                  <a:cubicBezTo>
                    <a:pt x="14335" y="5269"/>
                    <a:pt x="14353" y="5239"/>
                    <a:pt x="14353" y="5201"/>
                  </a:cubicBezTo>
                  <a:cubicBezTo>
                    <a:pt x="14353" y="5163"/>
                    <a:pt x="14335" y="5133"/>
                    <a:pt x="14312" y="5133"/>
                  </a:cubicBezTo>
                  <a:close/>
                  <a:moveTo>
                    <a:pt x="14527" y="5133"/>
                  </a:moveTo>
                  <a:cubicBezTo>
                    <a:pt x="14504" y="5133"/>
                    <a:pt x="14486" y="5163"/>
                    <a:pt x="14486" y="5201"/>
                  </a:cubicBezTo>
                  <a:cubicBezTo>
                    <a:pt x="14486" y="5239"/>
                    <a:pt x="14504" y="5269"/>
                    <a:pt x="14527" y="5269"/>
                  </a:cubicBezTo>
                  <a:cubicBezTo>
                    <a:pt x="14550" y="5269"/>
                    <a:pt x="14568" y="5239"/>
                    <a:pt x="14568" y="5201"/>
                  </a:cubicBezTo>
                  <a:cubicBezTo>
                    <a:pt x="14568" y="5163"/>
                    <a:pt x="14550" y="5133"/>
                    <a:pt x="14527" y="5133"/>
                  </a:cubicBezTo>
                  <a:close/>
                  <a:moveTo>
                    <a:pt x="14734" y="5133"/>
                  </a:moveTo>
                  <a:cubicBezTo>
                    <a:pt x="14712" y="5133"/>
                    <a:pt x="14693" y="5163"/>
                    <a:pt x="14693" y="5201"/>
                  </a:cubicBezTo>
                  <a:cubicBezTo>
                    <a:pt x="14693" y="5239"/>
                    <a:pt x="14712" y="5269"/>
                    <a:pt x="14734" y="5269"/>
                  </a:cubicBezTo>
                  <a:cubicBezTo>
                    <a:pt x="14757" y="5269"/>
                    <a:pt x="14775" y="5239"/>
                    <a:pt x="14775" y="5201"/>
                  </a:cubicBezTo>
                  <a:cubicBezTo>
                    <a:pt x="14775" y="5163"/>
                    <a:pt x="14757" y="5133"/>
                    <a:pt x="14734" y="5133"/>
                  </a:cubicBezTo>
                  <a:close/>
                  <a:moveTo>
                    <a:pt x="14942" y="5133"/>
                  </a:moveTo>
                  <a:cubicBezTo>
                    <a:pt x="14919" y="5133"/>
                    <a:pt x="14901" y="5163"/>
                    <a:pt x="14901" y="5201"/>
                  </a:cubicBezTo>
                  <a:cubicBezTo>
                    <a:pt x="14901" y="5239"/>
                    <a:pt x="14919" y="5269"/>
                    <a:pt x="14942" y="5269"/>
                  </a:cubicBezTo>
                  <a:cubicBezTo>
                    <a:pt x="14964" y="5269"/>
                    <a:pt x="14983" y="5239"/>
                    <a:pt x="14983" y="5201"/>
                  </a:cubicBezTo>
                  <a:cubicBezTo>
                    <a:pt x="14983" y="5163"/>
                    <a:pt x="14964" y="5133"/>
                    <a:pt x="14942" y="5133"/>
                  </a:cubicBezTo>
                  <a:close/>
                  <a:moveTo>
                    <a:pt x="15157" y="5133"/>
                  </a:moveTo>
                  <a:cubicBezTo>
                    <a:pt x="15134" y="5133"/>
                    <a:pt x="15116" y="5163"/>
                    <a:pt x="15116" y="5201"/>
                  </a:cubicBezTo>
                  <a:cubicBezTo>
                    <a:pt x="15116" y="5239"/>
                    <a:pt x="15134" y="5269"/>
                    <a:pt x="15157" y="5269"/>
                  </a:cubicBezTo>
                  <a:cubicBezTo>
                    <a:pt x="15179" y="5269"/>
                    <a:pt x="15198" y="5239"/>
                    <a:pt x="15198" y="5201"/>
                  </a:cubicBezTo>
                  <a:cubicBezTo>
                    <a:pt x="15198" y="5163"/>
                    <a:pt x="15179" y="5133"/>
                    <a:pt x="15157" y="5133"/>
                  </a:cubicBezTo>
                  <a:close/>
                  <a:moveTo>
                    <a:pt x="15364" y="5133"/>
                  </a:moveTo>
                  <a:cubicBezTo>
                    <a:pt x="15341" y="5133"/>
                    <a:pt x="15323" y="5163"/>
                    <a:pt x="15323" y="5201"/>
                  </a:cubicBezTo>
                  <a:cubicBezTo>
                    <a:pt x="15323" y="5239"/>
                    <a:pt x="15341" y="5269"/>
                    <a:pt x="15364" y="5269"/>
                  </a:cubicBezTo>
                  <a:cubicBezTo>
                    <a:pt x="15386" y="5269"/>
                    <a:pt x="15405" y="5239"/>
                    <a:pt x="15405" y="5201"/>
                  </a:cubicBezTo>
                  <a:cubicBezTo>
                    <a:pt x="15405" y="5163"/>
                    <a:pt x="15386" y="5133"/>
                    <a:pt x="15364" y="5133"/>
                  </a:cubicBezTo>
                  <a:close/>
                  <a:moveTo>
                    <a:pt x="15579" y="5133"/>
                  </a:moveTo>
                  <a:cubicBezTo>
                    <a:pt x="15556" y="5133"/>
                    <a:pt x="15538" y="5163"/>
                    <a:pt x="15538" y="5201"/>
                  </a:cubicBezTo>
                  <a:cubicBezTo>
                    <a:pt x="15538" y="5239"/>
                    <a:pt x="15556" y="5269"/>
                    <a:pt x="15579" y="5269"/>
                  </a:cubicBezTo>
                  <a:cubicBezTo>
                    <a:pt x="15601" y="5269"/>
                    <a:pt x="15620" y="5239"/>
                    <a:pt x="15620" y="5201"/>
                  </a:cubicBezTo>
                  <a:cubicBezTo>
                    <a:pt x="15620" y="5163"/>
                    <a:pt x="15601" y="5133"/>
                    <a:pt x="15579" y="5133"/>
                  </a:cubicBezTo>
                  <a:close/>
                  <a:moveTo>
                    <a:pt x="15786" y="5133"/>
                  </a:moveTo>
                  <a:cubicBezTo>
                    <a:pt x="15763" y="5133"/>
                    <a:pt x="15745" y="5163"/>
                    <a:pt x="15745" y="5201"/>
                  </a:cubicBezTo>
                  <a:cubicBezTo>
                    <a:pt x="15745" y="5239"/>
                    <a:pt x="15763" y="5269"/>
                    <a:pt x="15786" y="5269"/>
                  </a:cubicBezTo>
                  <a:cubicBezTo>
                    <a:pt x="15809" y="5269"/>
                    <a:pt x="15827" y="5239"/>
                    <a:pt x="15827" y="5201"/>
                  </a:cubicBezTo>
                  <a:cubicBezTo>
                    <a:pt x="15827" y="5163"/>
                    <a:pt x="15809" y="5133"/>
                    <a:pt x="15786" y="5133"/>
                  </a:cubicBezTo>
                  <a:close/>
                  <a:moveTo>
                    <a:pt x="15993" y="5133"/>
                  </a:moveTo>
                  <a:cubicBezTo>
                    <a:pt x="15971" y="5133"/>
                    <a:pt x="15952" y="5163"/>
                    <a:pt x="15952" y="5201"/>
                  </a:cubicBezTo>
                  <a:cubicBezTo>
                    <a:pt x="15952" y="5239"/>
                    <a:pt x="15971" y="5269"/>
                    <a:pt x="15993" y="5269"/>
                  </a:cubicBezTo>
                  <a:cubicBezTo>
                    <a:pt x="16016" y="5269"/>
                    <a:pt x="16034" y="5239"/>
                    <a:pt x="16034" y="5201"/>
                  </a:cubicBezTo>
                  <a:cubicBezTo>
                    <a:pt x="16034" y="5163"/>
                    <a:pt x="16016" y="5133"/>
                    <a:pt x="15993" y="5133"/>
                  </a:cubicBezTo>
                  <a:close/>
                  <a:moveTo>
                    <a:pt x="16208" y="5133"/>
                  </a:moveTo>
                  <a:cubicBezTo>
                    <a:pt x="16186" y="5133"/>
                    <a:pt x="16167" y="5163"/>
                    <a:pt x="16167" y="5201"/>
                  </a:cubicBezTo>
                  <a:cubicBezTo>
                    <a:pt x="16167" y="5239"/>
                    <a:pt x="16186" y="5269"/>
                    <a:pt x="16208" y="5269"/>
                  </a:cubicBezTo>
                  <a:cubicBezTo>
                    <a:pt x="16231" y="5269"/>
                    <a:pt x="16249" y="5239"/>
                    <a:pt x="16249" y="5201"/>
                  </a:cubicBezTo>
                  <a:cubicBezTo>
                    <a:pt x="16249" y="5163"/>
                    <a:pt x="16231" y="5133"/>
                    <a:pt x="16208" y="5133"/>
                  </a:cubicBezTo>
                  <a:close/>
                  <a:moveTo>
                    <a:pt x="16416" y="5133"/>
                  </a:moveTo>
                  <a:cubicBezTo>
                    <a:pt x="16393" y="5133"/>
                    <a:pt x="16375" y="5163"/>
                    <a:pt x="16375" y="5201"/>
                  </a:cubicBezTo>
                  <a:cubicBezTo>
                    <a:pt x="16375" y="5239"/>
                    <a:pt x="16393" y="5269"/>
                    <a:pt x="16416" y="5269"/>
                  </a:cubicBezTo>
                  <a:cubicBezTo>
                    <a:pt x="16438" y="5269"/>
                    <a:pt x="16457" y="5239"/>
                    <a:pt x="16457" y="5201"/>
                  </a:cubicBezTo>
                  <a:cubicBezTo>
                    <a:pt x="16457" y="5163"/>
                    <a:pt x="16438" y="5133"/>
                    <a:pt x="16416" y="5133"/>
                  </a:cubicBezTo>
                  <a:close/>
                  <a:moveTo>
                    <a:pt x="16623" y="5133"/>
                  </a:moveTo>
                  <a:cubicBezTo>
                    <a:pt x="16600" y="5133"/>
                    <a:pt x="16582" y="5163"/>
                    <a:pt x="16582" y="5201"/>
                  </a:cubicBezTo>
                  <a:cubicBezTo>
                    <a:pt x="16582" y="5239"/>
                    <a:pt x="16600" y="5269"/>
                    <a:pt x="16623" y="5269"/>
                  </a:cubicBezTo>
                  <a:cubicBezTo>
                    <a:pt x="16645" y="5269"/>
                    <a:pt x="16664" y="5239"/>
                    <a:pt x="16664" y="5201"/>
                  </a:cubicBezTo>
                  <a:cubicBezTo>
                    <a:pt x="16664" y="5163"/>
                    <a:pt x="16645" y="5133"/>
                    <a:pt x="16623" y="5133"/>
                  </a:cubicBezTo>
                  <a:close/>
                  <a:moveTo>
                    <a:pt x="16838" y="5133"/>
                  </a:moveTo>
                  <a:cubicBezTo>
                    <a:pt x="16815" y="5133"/>
                    <a:pt x="16797" y="5163"/>
                    <a:pt x="16797" y="5201"/>
                  </a:cubicBezTo>
                  <a:cubicBezTo>
                    <a:pt x="16797" y="5239"/>
                    <a:pt x="16815" y="5269"/>
                    <a:pt x="16838" y="5269"/>
                  </a:cubicBezTo>
                  <a:cubicBezTo>
                    <a:pt x="16860" y="5269"/>
                    <a:pt x="16879" y="5239"/>
                    <a:pt x="16879" y="5201"/>
                  </a:cubicBezTo>
                  <a:cubicBezTo>
                    <a:pt x="16879" y="5163"/>
                    <a:pt x="16860" y="5133"/>
                    <a:pt x="16838" y="5133"/>
                  </a:cubicBezTo>
                  <a:close/>
                  <a:moveTo>
                    <a:pt x="17045" y="5133"/>
                  </a:moveTo>
                  <a:cubicBezTo>
                    <a:pt x="17022" y="5133"/>
                    <a:pt x="17004" y="5163"/>
                    <a:pt x="17004" y="5201"/>
                  </a:cubicBezTo>
                  <a:cubicBezTo>
                    <a:pt x="17004" y="5239"/>
                    <a:pt x="17022" y="5269"/>
                    <a:pt x="17045" y="5269"/>
                  </a:cubicBezTo>
                  <a:cubicBezTo>
                    <a:pt x="17068" y="5269"/>
                    <a:pt x="17086" y="5239"/>
                    <a:pt x="17086" y="5201"/>
                  </a:cubicBezTo>
                  <a:cubicBezTo>
                    <a:pt x="17086" y="5163"/>
                    <a:pt x="17068" y="5133"/>
                    <a:pt x="17045" y="5133"/>
                  </a:cubicBezTo>
                  <a:close/>
                  <a:moveTo>
                    <a:pt x="17252" y="5133"/>
                  </a:moveTo>
                  <a:cubicBezTo>
                    <a:pt x="17230" y="5133"/>
                    <a:pt x="17211" y="5163"/>
                    <a:pt x="17211" y="5201"/>
                  </a:cubicBezTo>
                  <a:cubicBezTo>
                    <a:pt x="17211" y="5239"/>
                    <a:pt x="17230" y="5269"/>
                    <a:pt x="17252" y="5269"/>
                  </a:cubicBezTo>
                  <a:cubicBezTo>
                    <a:pt x="17275" y="5269"/>
                    <a:pt x="17293" y="5239"/>
                    <a:pt x="17293" y="5201"/>
                  </a:cubicBezTo>
                  <a:cubicBezTo>
                    <a:pt x="17293" y="5163"/>
                    <a:pt x="17275" y="5133"/>
                    <a:pt x="17252" y="5133"/>
                  </a:cubicBezTo>
                  <a:close/>
                  <a:moveTo>
                    <a:pt x="17467" y="5133"/>
                  </a:moveTo>
                  <a:cubicBezTo>
                    <a:pt x="17445" y="5133"/>
                    <a:pt x="17426" y="5163"/>
                    <a:pt x="17426" y="5201"/>
                  </a:cubicBezTo>
                  <a:cubicBezTo>
                    <a:pt x="17426" y="5239"/>
                    <a:pt x="17445" y="5269"/>
                    <a:pt x="17467" y="5269"/>
                  </a:cubicBezTo>
                  <a:cubicBezTo>
                    <a:pt x="17490" y="5269"/>
                    <a:pt x="17508" y="5239"/>
                    <a:pt x="17508" y="5201"/>
                  </a:cubicBezTo>
                  <a:cubicBezTo>
                    <a:pt x="17508" y="5163"/>
                    <a:pt x="17490" y="5133"/>
                    <a:pt x="17467" y="5133"/>
                  </a:cubicBezTo>
                  <a:close/>
                  <a:moveTo>
                    <a:pt x="17675" y="5133"/>
                  </a:moveTo>
                  <a:cubicBezTo>
                    <a:pt x="17652" y="5133"/>
                    <a:pt x="17634" y="5163"/>
                    <a:pt x="17634" y="5201"/>
                  </a:cubicBezTo>
                  <a:cubicBezTo>
                    <a:pt x="17634" y="5239"/>
                    <a:pt x="17652" y="5269"/>
                    <a:pt x="17675" y="5269"/>
                  </a:cubicBezTo>
                  <a:cubicBezTo>
                    <a:pt x="17697" y="5269"/>
                    <a:pt x="17716" y="5239"/>
                    <a:pt x="17716" y="5201"/>
                  </a:cubicBezTo>
                  <a:cubicBezTo>
                    <a:pt x="17716" y="5163"/>
                    <a:pt x="17697" y="5133"/>
                    <a:pt x="17675" y="5133"/>
                  </a:cubicBezTo>
                  <a:close/>
                  <a:moveTo>
                    <a:pt x="17882" y="5133"/>
                  </a:moveTo>
                  <a:cubicBezTo>
                    <a:pt x="17859" y="5133"/>
                    <a:pt x="17841" y="5163"/>
                    <a:pt x="17841" y="5201"/>
                  </a:cubicBezTo>
                  <a:cubicBezTo>
                    <a:pt x="17841" y="5239"/>
                    <a:pt x="17859" y="5269"/>
                    <a:pt x="17882" y="5269"/>
                  </a:cubicBezTo>
                  <a:cubicBezTo>
                    <a:pt x="17904" y="5269"/>
                    <a:pt x="17923" y="5239"/>
                    <a:pt x="17923" y="5201"/>
                  </a:cubicBezTo>
                  <a:cubicBezTo>
                    <a:pt x="17923" y="5163"/>
                    <a:pt x="17904" y="5133"/>
                    <a:pt x="17882" y="5133"/>
                  </a:cubicBezTo>
                  <a:close/>
                  <a:moveTo>
                    <a:pt x="18097" y="5133"/>
                  </a:moveTo>
                  <a:cubicBezTo>
                    <a:pt x="18074" y="5133"/>
                    <a:pt x="18056" y="5163"/>
                    <a:pt x="18056" y="5201"/>
                  </a:cubicBezTo>
                  <a:cubicBezTo>
                    <a:pt x="18056" y="5239"/>
                    <a:pt x="18074" y="5269"/>
                    <a:pt x="18097" y="5269"/>
                  </a:cubicBezTo>
                  <a:cubicBezTo>
                    <a:pt x="18119" y="5269"/>
                    <a:pt x="18138" y="5239"/>
                    <a:pt x="18138" y="5201"/>
                  </a:cubicBezTo>
                  <a:cubicBezTo>
                    <a:pt x="18138" y="5163"/>
                    <a:pt x="18119" y="5133"/>
                    <a:pt x="18097" y="5133"/>
                  </a:cubicBezTo>
                  <a:close/>
                  <a:moveTo>
                    <a:pt x="18304" y="5133"/>
                  </a:moveTo>
                  <a:cubicBezTo>
                    <a:pt x="18281" y="5133"/>
                    <a:pt x="18263" y="5163"/>
                    <a:pt x="18263" y="5201"/>
                  </a:cubicBezTo>
                  <a:cubicBezTo>
                    <a:pt x="18263" y="5239"/>
                    <a:pt x="18281" y="5269"/>
                    <a:pt x="18304" y="5269"/>
                  </a:cubicBezTo>
                  <a:cubicBezTo>
                    <a:pt x="18327" y="5269"/>
                    <a:pt x="18345" y="5239"/>
                    <a:pt x="18345" y="5201"/>
                  </a:cubicBezTo>
                  <a:cubicBezTo>
                    <a:pt x="18345" y="5163"/>
                    <a:pt x="18327" y="5133"/>
                    <a:pt x="18304" y="5133"/>
                  </a:cubicBezTo>
                  <a:close/>
                  <a:moveTo>
                    <a:pt x="18511" y="5133"/>
                  </a:moveTo>
                  <a:cubicBezTo>
                    <a:pt x="18489" y="5133"/>
                    <a:pt x="18470" y="5163"/>
                    <a:pt x="18470" y="5201"/>
                  </a:cubicBezTo>
                  <a:cubicBezTo>
                    <a:pt x="18470" y="5239"/>
                    <a:pt x="18489" y="5269"/>
                    <a:pt x="18511" y="5269"/>
                  </a:cubicBezTo>
                  <a:cubicBezTo>
                    <a:pt x="18534" y="5269"/>
                    <a:pt x="18552" y="5239"/>
                    <a:pt x="18552" y="5201"/>
                  </a:cubicBezTo>
                  <a:cubicBezTo>
                    <a:pt x="18552" y="5163"/>
                    <a:pt x="18534" y="5133"/>
                    <a:pt x="18511" y="5133"/>
                  </a:cubicBezTo>
                  <a:close/>
                  <a:moveTo>
                    <a:pt x="18726" y="5133"/>
                  </a:moveTo>
                  <a:cubicBezTo>
                    <a:pt x="18704" y="5133"/>
                    <a:pt x="18685" y="5163"/>
                    <a:pt x="18685" y="5201"/>
                  </a:cubicBezTo>
                  <a:cubicBezTo>
                    <a:pt x="18685" y="5239"/>
                    <a:pt x="18704" y="5269"/>
                    <a:pt x="18726" y="5269"/>
                  </a:cubicBezTo>
                  <a:cubicBezTo>
                    <a:pt x="18749" y="5269"/>
                    <a:pt x="18767" y="5239"/>
                    <a:pt x="18767" y="5201"/>
                  </a:cubicBezTo>
                  <a:cubicBezTo>
                    <a:pt x="18767" y="5163"/>
                    <a:pt x="18749" y="5133"/>
                    <a:pt x="18726" y="5133"/>
                  </a:cubicBezTo>
                  <a:close/>
                  <a:moveTo>
                    <a:pt x="18934" y="5133"/>
                  </a:moveTo>
                  <a:cubicBezTo>
                    <a:pt x="18911" y="5133"/>
                    <a:pt x="18892" y="5163"/>
                    <a:pt x="18892" y="5201"/>
                  </a:cubicBezTo>
                  <a:cubicBezTo>
                    <a:pt x="18892" y="5239"/>
                    <a:pt x="18911" y="5269"/>
                    <a:pt x="18934" y="5269"/>
                  </a:cubicBezTo>
                  <a:cubicBezTo>
                    <a:pt x="18956" y="5269"/>
                    <a:pt x="18975" y="5239"/>
                    <a:pt x="18975" y="5201"/>
                  </a:cubicBezTo>
                  <a:cubicBezTo>
                    <a:pt x="18975" y="5163"/>
                    <a:pt x="18956" y="5133"/>
                    <a:pt x="18934" y="5133"/>
                  </a:cubicBezTo>
                  <a:close/>
                  <a:moveTo>
                    <a:pt x="19141" y="5133"/>
                  </a:moveTo>
                  <a:cubicBezTo>
                    <a:pt x="19118" y="5133"/>
                    <a:pt x="19100" y="5163"/>
                    <a:pt x="19100" y="5201"/>
                  </a:cubicBezTo>
                  <a:cubicBezTo>
                    <a:pt x="19100" y="5239"/>
                    <a:pt x="19118" y="5269"/>
                    <a:pt x="19141" y="5269"/>
                  </a:cubicBezTo>
                  <a:cubicBezTo>
                    <a:pt x="19163" y="5269"/>
                    <a:pt x="19182" y="5239"/>
                    <a:pt x="19182" y="5201"/>
                  </a:cubicBezTo>
                  <a:cubicBezTo>
                    <a:pt x="19182" y="5163"/>
                    <a:pt x="19163" y="5133"/>
                    <a:pt x="19141" y="5133"/>
                  </a:cubicBezTo>
                  <a:close/>
                  <a:moveTo>
                    <a:pt x="19356" y="5133"/>
                  </a:moveTo>
                  <a:cubicBezTo>
                    <a:pt x="19333" y="5133"/>
                    <a:pt x="19315" y="5163"/>
                    <a:pt x="19315" y="5201"/>
                  </a:cubicBezTo>
                  <a:cubicBezTo>
                    <a:pt x="19315" y="5239"/>
                    <a:pt x="19333" y="5269"/>
                    <a:pt x="19356" y="5269"/>
                  </a:cubicBezTo>
                  <a:cubicBezTo>
                    <a:pt x="19378" y="5269"/>
                    <a:pt x="19397" y="5239"/>
                    <a:pt x="19397" y="5201"/>
                  </a:cubicBezTo>
                  <a:cubicBezTo>
                    <a:pt x="19397" y="5163"/>
                    <a:pt x="19378" y="5133"/>
                    <a:pt x="19356" y="5133"/>
                  </a:cubicBezTo>
                  <a:close/>
                  <a:moveTo>
                    <a:pt x="19563" y="5133"/>
                  </a:moveTo>
                  <a:cubicBezTo>
                    <a:pt x="19540" y="5133"/>
                    <a:pt x="19522" y="5163"/>
                    <a:pt x="19522" y="5201"/>
                  </a:cubicBezTo>
                  <a:cubicBezTo>
                    <a:pt x="19522" y="5239"/>
                    <a:pt x="19540" y="5269"/>
                    <a:pt x="19563" y="5269"/>
                  </a:cubicBezTo>
                  <a:cubicBezTo>
                    <a:pt x="19586" y="5269"/>
                    <a:pt x="19604" y="5239"/>
                    <a:pt x="19604" y="5201"/>
                  </a:cubicBezTo>
                  <a:cubicBezTo>
                    <a:pt x="19604" y="5163"/>
                    <a:pt x="19586" y="5133"/>
                    <a:pt x="19563" y="5133"/>
                  </a:cubicBezTo>
                  <a:close/>
                  <a:moveTo>
                    <a:pt x="19770" y="5133"/>
                  </a:moveTo>
                  <a:cubicBezTo>
                    <a:pt x="19748" y="5133"/>
                    <a:pt x="19729" y="5163"/>
                    <a:pt x="19729" y="5201"/>
                  </a:cubicBezTo>
                  <a:cubicBezTo>
                    <a:pt x="19729" y="5207"/>
                    <a:pt x="19730" y="5212"/>
                    <a:pt x="19731" y="5218"/>
                  </a:cubicBezTo>
                  <a:cubicBezTo>
                    <a:pt x="19744" y="5216"/>
                    <a:pt x="19756" y="5213"/>
                    <a:pt x="19770" y="5211"/>
                  </a:cubicBezTo>
                  <a:cubicBezTo>
                    <a:pt x="19781" y="5209"/>
                    <a:pt x="19794" y="5209"/>
                    <a:pt x="19811" y="5211"/>
                  </a:cubicBezTo>
                  <a:cubicBezTo>
                    <a:pt x="19811" y="5208"/>
                    <a:pt x="19811" y="5204"/>
                    <a:pt x="19811" y="5201"/>
                  </a:cubicBezTo>
                  <a:cubicBezTo>
                    <a:pt x="19811" y="5163"/>
                    <a:pt x="19793" y="5133"/>
                    <a:pt x="19770" y="5133"/>
                  </a:cubicBezTo>
                  <a:close/>
                  <a:moveTo>
                    <a:pt x="19985" y="5133"/>
                  </a:moveTo>
                  <a:cubicBezTo>
                    <a:pt x="19963" y="5133"/>
                    <a:pt x="19944" y="5163"/>
                    <a:pt x="19944" y="5201"/>
                  </a:cubicBezTo>
                  <a:cubicBezTo>
                    <a:pt x="19944" y="5219"/>
                    <a:pt x="19948" y="5235"/>
                    <a:pt x="19955" y="5247"/>
                  </a:cubicBezTo>
                  <a:cubicBezTo>
                    <a:pt x="19962" y="5233"/>
                    <a:pt x="19970" y="5218"/>
                    <a:pt x="19977" y="5201"/>
                  </a:cubicBezTo>
                  <a:cubicBezTo>
                    <a:pt x="19980" y="5195"/>
                    <a:pt x="19983" y="5189"/>
                    <a:pt x="19985" y="5183"/>
                  </a:cubicBezTo>
                  <a:cubicBezTo>
                    <a:pt x="19991" y="5170"/>
                    <a:pt x="19997" y="5156"/>
                    <a:pt x="20004" y="5141"/>
                  </a:cubicBezTo>
                  <a:cubicBezTo>
                    <a:pt x="19998" y="5136"/>
                    <a:pt x="19992" y="5133"/>
                    <a:pt x="19985" y="5133"/>
                  </a:cubicBezTo>
                  <a:close/>
                  <a:moveTo>
                    <a:pt x="20193" y="5133"/>
                  </a:moveTo>
                  <a:cubicBezTo>
                    <a:pt x="20170" y="5133"/>
                    <a:pt x="20151" y="5163"/>
                    <a:pt x="20151" y="5201"/>
                  </a:cubicBezTo>
                  <a:cubicBezTo>
                    <a:pt x="20151" y="5239"/>
                    <a:pt x="20170" y="5269"/>
                    <a:pt x="20193" y="5269"/>
                  </a:cubicBezTo>
                  <a:cubicBezTo>
                    <a:pt x="20215" y="5269"/>
                    <a:pt x="20234" y="5239"/>
                    <a:pt x="20234" y="5201"/>
                  </a:cubicBezTo>
                  <a:cubicBezTo>
                    <a:pt x="20234" y="5163"/>
                    <a:pt x="20215" y="5133"/>
                    <a:pt x="20193" y="5133"/>
                  </a:cubicBezTo>
                  <a:close/>
                  <a:moveTo>
                    <a:pt x="20400" y="5133"/>
                  </a:moveTo>
                  <a:cubicBezTo>
                    <a:pt x="20377" y="5133"/>
                    <a:pt x="20359" y="5163"/>
                    <a:pt x="20359" y="5201"/>
                  </a:cubicBezTo>
                  <a:cubicBezTo>
                    <a:pt x="20359" y="5239"/>
                    <a:pt x="20377" y="5269"/>
                    <a:pt x="20400" y="5269"/>
                  </a:cubicBezTo>
                  <a:cubicBezTo>
                    <a:pt x="20422" y="5269"/>
                    <a:pt x="20441" y="5239"/>
                    <a:pt x="20441" y="5201"/>
                  </a:cubicBezTo>
                  <a:cubicBezTo>
                    <a:pt x="20441" y="5163"/>
                    <a:pt x="20422" y="5133"/>
                    <a:pt x="20400" y="5133"/>
                  </a:cubicBezTo>
                  <a:close/>
                  <a:moveTo>
                    <a:pt x="20615" y="5133"/>
                  </a:moveTo>
                  <a:cubicBezTo>
                    <a:pt x="20592" y="5133"/>
                    <a:pt x="20574" y="5163"/>
                    <a:pt x="20574" y="5201"/>
                  </a:cubicBezTo>
                  <a:cubicBezTo>
                    <a:pt x="20574" y="5239"/>
                    <a:pt x="20592" y="5269"/>
                    <a:pt x="20615" y="5269"/>
                  </a:cubicBezTo>
                  <a:cubicBezTo>
                    <a:pt x="20637" y="5269"/>
                    <a:pt x="20656" y="5239"/>
                    <a:pt x="20656" y="5201"/>
                  </a:cubicBezTo>
                  <a:cubicBezTo>
                    <a:pt x="20656" y="5163"/>
                    <a:pt x="20637" y="5133"/>
                    <a:pt x="20615" y="5133"/>
                  </a:cubicBezTo>
                  <a:close/>
                  <a:moveTo>
                    <a:pt x="66" y="5145"/>
                  </a:moveTo>
                  <a:cubicBezTo>
                    <a:pt x="56" y="5158"/>
                    <a:pt x="47" y="5172"/>
                    <a:pt x="40" y="5187"/>
                  </a:cubicBezTo>
                  <a:cubicBezTo>
                    <a:pt x="38" y="5191"/>
                    <a:pt x="36" y="5194"/>
                    <a:pt x="34" y="5198"/>
                  </a:cubicBezTo>
                  <a:cubicBezTo>
                    <a:pt x="26" y="5215"/>
                    <a:pt x="20" y="5233"/>
                    <a:pt x="15" y="5253"/>
                  </a:cubicBezTo>
                  <a:cubicBezTo>
                    <a:pt x="22" y="5261"/>
                    <a:pt x="30" y="5266"/>
                    <a:pt x="40" y="5266"/>
                  </a:cubicBezTo>
                  <a:cubicBezTo>
                    <a:pt x="62" y="5266"/>
                    <a:pt x="81" y="5236"/>
                    <a:pt x="81" y="5198"/>
                  </a:cubicBezTo>
                  <a:cubicBezTo>
                    <a:pt x="81" y="5177"/>
                    <a:pt x="75" y="5158"/>
                    <a:pt x="66" y="5145"/>
                  </a:cubicBezTo>
                  <a:close/>
                  <a:moveTo>
                    <a:pt x="11142" y="5145"/>
                  </a:moveTo>
                  <a:cubicBezTo>
                    <a:pt x="11131" y="5158"/>
                    <a:pt x="11124" y="5178"/>
                    <a:pt x="11124" y="5202"/>
                  </a:cubicBezTo>
                  <a:cubicBezTo>
                    <a:pt x="11124" y="5216"/>
                    <a:pt x="11126" y="5228"/>
                    <a:pt x="11130" y="5239"/>
                  </a:cubicBezTo>
                  <a:cubicBezTo>
                    <a:pt x="11135" y="5229"/>
                    <a:pt x="11138" y="5216"/>
                    <a:pt x="11140" y="5202"/>
                  </a:cubicBezTo>
                  <a:cubicBezTo>
                    <a:pt x="11141" y="5185"/>
                    <a:pt x="11141" y="5165"/>
                    <a:pt x="11142" y="5145"/>
                  </a:cubicBezTo>
                  <a:close/>
                  <a:moveTo>
                    <a:pt x="5259" y="5158"/>
                  </a:moveTo>
                  <a:cubicBezTo>
                    <a:pt x="5254" y="5170"/>
                    <a:pt x="5251" y="5183"/>
                    <a:pt x="5251" y="5199"/>
                  </a:cubicBezTo>
                  <a:cubicBezTo>
                    <a:pt x="5251" y="5218"/>
                    <a:pt x="5256" y="5235"/>
                    <a:pt x="5263" y="5247"/>
                  </a:cubicBezTo>
                  <a:cubicBezTo>
                    <a:pt x="5268" y="5232"/>
                    <a:pt x="5272" y="5214"/>
                    <a:pt x="5276" y="5199"/>
                  </a:cubicBezTo>
                  <a:cubicBezTo>
                    <a:pt x="5277" y="5194"/>
                    <a:pt x="5279" y="5190"/>
                    <a:pt x="5280" y="5186"/>
                  </a:cubicBezTo>
                  <a:cubicBezTo>
                    <a:pt x="5274" y="5173"/>
                    <a:pt x="5267" y="5164"/>
                    <a:pt x="5259" y="5158"/>
                  </a:cubicBezTo>
                  <a:close/>
                  <a:moveTo>
                    <a:pt x="5670" y="5171"/>
                  </a:moveTo>
                  <a:cubicBezTo>
                    <a:pt x="5667" y="5180"/>
                    <a:pt x="5665" y="5191"/>
                    <a:pt x="5665" y="5202"/>
                  </a:cubicBezTo>
                  <a:cubicBezTo>
                    <a:pt x="5665" y="5240"/>
                    <a:pt x="5684" y="5270"/>
                    <a:pt x="5706" y="5270"/>
                  </a:cubicBezTo>
                  <a:cubicBezTo>
                    <a:pt x="5712" y="5270"/>
                    <a:pt x="5717" y="5268"/>
                    <a:pt x="5722" y="5265"/>
                  </a:cubicBezTo>
                  <a:cubicBezTo>
                    <a:pt x="5716" y="5259"/>
                    <a:pt x="5711" y="5252"/>
                    <a:pt x="5706" y="5243"/>
                  </a:cubicBezTo>
                  <a:cubicBezTo>
                    <a:pt x="5699" y="5231"/>
                    <a:pt x="5692" y="5216"/>
                    <a:pt x="5685" y="5202"/>
                  </a:cubicBezTo>
                  <a:cubicBezTo>
                    <a:pt x="5680" y="5191"/>
                    <a:pt x="5675" y="5181"/>
                    <a:pt x="5670" y="5171"/>
                  </a:cubicBezTo>
                  <a:close/>
                  <a:moveTo>
                    <a:pt x="6088" y="5197"/>
                  </a:moveTo>
                  <a:cubicBezTo>
                    <a:pt x="6088" y="5200"/>
                    <a:pt x="6088" y="5204"/>
                    <a:pt x="6088" y="5208"/>
                  </a:cubicBezTo>
                  <a:cubicBezTo>
                    <a:pt x="6088" y="5209"/>
                    <a:pt x="6088" y="5211"/>
                    <a:pt x="6088" y="5213"/>
                  </a:cubicBezTo>
                  <a:cubicBezTo>
                    <a:pt x="6088" y="5211"/>
                    <a:pt x="6088" y="5209"/>
                    <a:pt x="6088" y="5208"/>
                  </a:cubicBezTo>
                  <a:cubicBezTo>
                    <a:pt x="6088" y="5206"/>
                    <a:pt x="6089" y="5206"/>
                    <a:pt x="6089" y="5204"/>
                  </a:cubicBezTo>
                  <a:cubicBezTo>
                    <a:pt x="6089" y="5202"/>
                    <a:pt x="6088" y="5199"/>
                    <a:pt x="6088" y="5197"/>
                  </a:cubicBezTo>
                  <a:close/>
                  <a:moveTo>
                    <a:pt x="148" y="5312"/>
                  </a:moveTo>
                  <a:cubicBezTo>
                    <a:pt x="126" y="5312"/>
                    <a:pt x="107" y="5343"/>
                    <a:pt x="107" y="5380"/>
                  </a:cubicBezTo>
                  <a:cubicBezTo>
                    <a:pt x="107" y="5418"/>
                    <a:pt x="126" y="5449"/>
                    <a:pt x="148" y="5449"/>
                  </a:cubicBezTo>
                  <a:cubicBezTo>
                    <a:pt x="171" y="5449"/>
                    <a:pt x="190" y="5418"/>
                    <a:pt x="190" y="5380"/>
                  </a:cubicBezTo>
                  <a:cubicBezTo>
                    <a:pt x="190" y="5343"/>
                    <a:pt x="171" y="5312"/>
                    <a:pt x="148" y="5312"/>
                  </a:cubicBezTo>
                  <a:close/>
                  <a:moveTo>
                    <a:pt x="356" y="5312"/>
                  </a:moveTo>
                  <a:cubicBezTo>
                    <a:pt x="333" y="5312"/>
                    <a:pt x="315" y="5343"/>
                    <a:pt x="315" y="5380"/>
                  </a:cubicBezTo>
                  <a:cubicBezTo>
                    <a:pt x="315" y="5418"/>
                    <a:pt x="333" y="5449"/>
                    <a:pt x="356" y="5449"/>
                  </a:cubicBezTo>
                  <a:cubicBezTo>
                    <a:pt x="378" y="5449"/>
                    <a:pt x="397" y="5418"/>
                    <a:pt x="397" y="5380"/>
                  </a:cubicBezTo>
                  <a:cubicBezTo>
                    <a:pt x="397" y="5343"/>
                    <a:pt x="378" y="5312"/>
                    <a:pt x="356" y="5312"/>
                  </a:cubicBezTo>
                  <a:close/>
                  <a:moveTo>
                    <a:pt x="563" y="5312"/>
                  </a:moveTo>
                  <a:cubicBezTo>
                    <a:pt x="540" y="5312"/>
                    <a:pt x="522" y="5343"/>
                    <a:pt x="522" y="5380"/>
                  </a:cubicBezTo>
                  <a:cubicBezTo>
                    <a:pt x="522" y="5418"/>
                    <a:pt x="540" y="5449"/>
                    <a:pt x="563" y="5449"/>
                  </a:cubicBezTo>
                  <a:cubicBezTo>
                    <a:pt x="586" y="5449"/>
                    <a:pt x="604" y="5418"/>
                    <a:pt x="604" y="5380"/>
                  </a:cubicBezTo>
                  <a:cubicBezTo>
                    <a:pt x="604" y="5343"/>
                    <a:pt x="586" y="5312"/>
                    <a:pt x="563" y="5312"/>
                  </a:cubicBezTo>
                  <a:close/>
                  <a:moveTo>
                    <a:pt x="778" y="5312"/>
                  </a:moveTo>
                  <a:cubicBezTo>
                    <a:pt x="755" y="5312"/>
                    <a:pt x="737" y="5343"/>
                    <a:pt x="737" y="5380"/>
                  </a:cubicBezTo>
                  <a:cubicBezTo>
                    <a:pt x="737" y="5418"/>
                    <a:pt x="755" y="5449"/>
                    <a:pt x="778" y="5449"/>
                  </a:cubicBezTo>
                  <a:cubicBezTo>
                    <a:pt x="801" y="5449"/>
                    <a:pt x="819" y="5418"/>
                    <a:pt x="819" y="5380"/>
                  </a:cubicBezTo>
                  <a:cubicBezTo>
                    <a:pt x="819" y="5343"/>
                    <a:pt x="801" y="5312"/>
                    <a:pt x="778" y="5312"/>
                  </a:cubicBezTo>
                  <a:close/>
                  <a:moveTo>
                    <a:pt x="985" y="5312"/>
                  </a:moveTo>
                  <a:cubicBezTo>
                    <a:pt x="963" y="5312"/>
                    <a:pt x="944" y="5343"/>
                    <a:pt x="944" y="5380"/>
                  </a:cubicBezTo>
                  <a:cubicBezTo>
                    <a:pt x="944" y="5388"/>
                    <a:pt x="945" y="5396"/>
                    <a:pt x="947" y="5403"/>
                  </a:cubicBezTo>
                  <a:cubicBezTo>
                    <a:pt x="948" y="5403"/>
                    <a:pt x="950" y="5402"/>
                    <a:pt x="951" y="5402"/>
                  </a:cubicBezTo>
                  <a:lnTo>
                    <a:pt x="976" y="5402"/>
                  </a:lnTo>
                  <a:cubicBezTo>
                    <a:pt x="976" y="5415"/>
                    <a:pt x="974" y="5432"/>
                    <a:pt x="974" y="5445"/>
                  </a:cubicBezTo>
                  <a:cubicBezTo>
                    <a:pt x="974" y="5445"/>
                    <a:pt x="974" y="5445"/>
                    <a:pt x="973" y="5445"/>
                  </a:cubicBezTo>
                  <a:cubicBezTo>
                    <a:pt x="977" y="5447"/>
                    <a:pt x="981" y="5449"/>
                    <a:pt x="985" y="5449"/>
                  </a:cubicBezTo>
                  <a:cubicBezTo>
                    <a:pt x="1008" y="5449"/>
                    <a:pt x="1026" y="5418"/>
                    <a:pt x="1026" y="5380"/>
                  </a:cubicBezTo>
                  <a:cubicBezTo>
                    <a:pt x="1026" y="5343"/>
                    <a:pt x="1008" y="5312"/>
                    <a:pt x="985" y="5312"/>
                  </a:cubicBezTo>
                  <a:close/>
                  <a:moveTo>
                    <a:pt x="1193" y="5312"/>
                  </a:moveTo>
                  <a:cubicBezTo>
                    <a:pt x="1170" y="5312"/>
                    <a:pt x="1152" y="5343"/>
                    <a:pt x="1152" y="5380"/>
                  </a:cubicBezTo>
                  <a:cubicBezTo>
                    <a:pt x="1152" y="5390"/>
                    <a:pt x="1153" y="5400"/>
                    <a:pt x="1155" y="5409"/>
                  </a:cubicBezTo>
                  <a:cubicBezTo>
                    <a:pt x="1158" y="5407"/>
                    <a:pt x="1161" y="5404"/>
                    <a:pt x="1164" y="5402"/>
                  </a:cubicBezTo>
                  <a:cubicBezTo>
                    <a:pt x="1168" y="5417"/>
                    <a:pt x="1172" y="5431"/>
                    <a:pt x="1177" y="5443"/>
                  </a:cubicBezTo>
                  <a:cubicBezTo>
                    <a:pt x="1182" y="5447"/>
                    <a:pt x="1187" y="5449"/>
                    <a:pt x="1193" y="5449"/>
                  </a:cubicBezTo>
                  <a:cubicBezTo>
                    <a:pt x="1215" y="5449"/>
                    <a:pt x="1234" y="5418"/>
                    <a:pt x="1234" y="5380"/>
                  </a:cubicBezTo>
                  <a:cubicBezTo>
                    <a:pt x="1234" y="5343"/>
                    <a:pt x="1215" y="5312"/>
                    <a:pt x="1193" y="5312"/>
                  </a:cubicBezTo>
                  <a:close/>
                  <a:moveTo>
                    <a:pt x="1407" y="5312"/>
                  </a:moveTo>
                  <a:cubicBezTo>
                    <a:pt x="1385" y="5312"/>
                    <a:pt x="1366" y="5343"/>
                    <a:pt x="1366" y="5380"/>
                  </a:cubicBezTo>
                  <a:cubicBezTo>
                    <a:pt x="1366" y="5418"/>
                    <a:pt x="1385" y="5449"/>
                    <a:pt x="1407" y="5449"/>
                  </a:cubicBezTo>
                  <a:cubicBezTo>
                    <a:pt x="1430" y="5449"/>
                    <a:pt x="1449" y="5418"/>
                    <a:pt x="1449" y="5380"/>
                  </a:cubicBezTo>
                  <a:cubicBezTo>
                    <a:pt x="1449" y="5343"/>
                    <a:pt x="1430" y="5312"/>
                    <a:pt x="1407" y="5312"/>
                  </a:cubicBezTo>
                  <a:close/>
                  <a:moveTo>
                    <a:pt x="1615" y="5312"/>
                  </a:moveTo>
                  <a:cubicBezTo>
                    <a:pt x="1592" y="5312"/>
                    <a:pt x="1574" y="5343"/>
                    <a:pt x="1574" y="5380"/>
                  </a:cubicBezTo>
                  <a:cubicBezTo>
                    <a:pt x="1574" y="5418"/>
                    <a:pt x="1592" y="5449"/>
                    <a:pt x="1615" y="5449"/>
                  </a:cubicBezTo>
                  <a:cubicBezTo>
                    <a:pt x="1637" y="5449"/>
                    <a:pt x="1656" y="5418"/>
                    <a:pt x="1656" y="5380"/>
                  </a:cubicBezTo>
                  <a:cubicBezTo>
                    <a:pt x="1656" y="5343"/>
                    <a:pt x="1637" y="5312"/>
                    <a:pt x="1615" y="5312"/>
                  </a:cubicBezTo>
                  <a:close/>
                  <a:moveTo>
                    <a:pt x="1822" y="5312"/>
                  </a:moveTo>
                  <a:cubicBezTo>
                    <a:pt x="1799" y="5312"/>
                    <a:pt x="1781" y="5343"/>
                    <a:pt x="1781" y="5380"/>
                  </a:cubicBezTo>
                  <a:cubicBezTo>
                    <a:pt x="1781" y="5418"/>
                    <a:pt x="1799" y="5449"/>
                    <a:pt x="1822" y="5449"/>
                  </a:cubicBezTo>
                  <a:cubicBezTo>
                    <a:pt x="1845" y="5449"/>
                    <a:pt x="1863" y="5418"/>
                    <a:pt x="1863" y="5380"/>
                  </a:cubicBezTo>
                  <a:cubicBezTo>
                    <a:pt x="1863" y="5343"/>
                    <a:pt x="1845" y="5312"/>
                    <a:pt x="1822" y="5312"/>
                  </a:cubicBezTo>
                  <a:close/>
                  <a:moveTo>
                    <a:pt x="2037" y="5312"/>
                  </a:moveTo>
                  <a:cubicBezTo>
                    <a:pt x="2014" y="5312"/>
                    <a:pt x="1996" y="5343"/>
                    <a:pt x="1996" y="5380"/>
                  </a:cubicBezTo>
                  <a:cubicBezTo>
                    <a:pt x="1996" y="5418"/>
                    <a:pt x="2014" y="5449"/>
                    <a:pt x="2037" y="5449"/>
                  </a:cubicBezTo>
                  <a:cubicBezTo>
                    <a:pt x="2060" y="5449"/>
                    <a:pt x="2078" y="5418"/>
                    <a:pt x="2078" y="5380"/>
                  </a:cubicBezTo>
                  <a:cubicBezTo>
                    <a:pt x="2078" y="5343"/>
                    <a:pt x="2060" y="5312"/>
                    <a:pt x="2037" y="5312"/>
                  </a:cubicBezTo>
                  <a:close/>
                  <a:moveTo>
                    <a:pt x="2244" y="5312"/>
                  </a:moveTo>
                  <a:cubicBezTo>
                    <a:pt x="2222" y="5312"/>
                    <a:pt x="2203" y="5343"/>
                    <a:pt x="2203" y="5380"/>
                  </a:cubicBezTo>
                  <a:cubicBezTo>
                    <a:pt x="2203" y="5418"/>
                    <a:pt x="2222" y="5449"/>
                    <a:pt x="2244" y="5449"/>
                  </a:cubicBezTo>
                  <a:cubicBezTo>
                    <a:pt x="2267" y="5449"/>
                    <a:pt x="2285" y="5418"/>
                    <a:pt x="2285" y="5380"/>
                  </a:cubicBezTo>
                  <a:cubicBezTo>
                    <a:pt x="2285" y="5343"/>
                    <a:pt x="2267" y="5312"/>
                    <a:pt x="2244" y="5312"/>
                  </a:cubicBezTo>
                  <a:close/>
                  <a:moveTo>
                    <a:pt x="2452" y="5312"/>
                  </a:moveTo>
                  <a:cubicBezTo>
                    <a:pt x="2429" y="5312"/>
                    <a:pt x="2411" y="5343"/>
                    <a:pt x="2411" y="5380"/>
                  </a:cubicBezTo>
                  <a:cubicBezTo>
                    <a:pt x="2411" y="5418"/>
                    <a:pt x="2429" y="5449"/>
                    <a:pt x="2452" y="5449"/>
                  </a:cubicBezTo>
                  <a:cubicBezTo>
                    <a:pt x="2474" y="5449"/>
                    <a:pt x="2493" y="5418"/>
                    <a:pt x="2493" y="5380"/>
                  </a:cubicBezTo>
                  <a:cubicBezTo>
                    <a:pt x="2493" y="5343"/>
                    <a:pt x="2474" y="5312"/>
                    <a:pt x="2452" y="5312"/>
                  </a:cubicBezTo>
                  <a:close/>
                  <a:moveTo>
                    <a:pt x="2666" y="5312"/>
                  </a:moveTo>
                  <a:cubicBezTo>
                    <a:pt x="2644" y="5312"/>
                    <a:pt x="2625" y="5343"/>
                    <a:pt x="2625" y="5380"/>
                  </a:cubicBezTo>
                  <a:cubicBezTo>
                    <a:pt x="2625" y="5418"/>
                    <a:pt x="2644" y="5449"/>
                    <a:pt x="2666" y="5449"/>
                  </a:cubicBezTo>
                  <a:cubicBezTo>
                    <a:pt x="2689" y="5449"/>
                    <a:pt x="2707" y="5418"/>
                    <a:pt x="2707" y="5380"/>
                  </a:cubicBezTo>
                  <a:cubicBezTo>
                    <a:pt x="2707" y="5343"/>
                    <a:pt x="2689" y="5312"/>
                    <a:pt x="2666" y="5312"/>
                  </a:cubicBezTo>
                  <a:close/>
                  <a:moveTo>
                    <a:pt x="2874" y="5312"/>
                  </a:moveTo>
                  <a:cubicBezTo>
                    <a:pt x="2851" y="5312"/>
                    <a:pt x="2833" y="5343"/>
                    <a:pt x="2833" y="5380"/>
                  </a:cubicBezTo>
                  <a:cubicBezTo>
                    <a:pt x="2833" y="5418"/>
                    <a:pt x="2851" y="5449"/>
                    <a:pt x="2874" y="5449"/>
                  </a:cubicBezTo>
                  <a:cubicBezTo>
                    <a:pt x="2896" y="5449"/>
                    <a:pt x="2915" y="5418"/>
                    <a:pt x="2915" y="5380"/>
                  </a:cubicBezTo>
                  <a:cubicBezTo>
                    <a:pt x="2915" y="5343"/>
                    <a:pt x="2896" y="5312"/>
                    <a:pt x="2874" y="5312"/>
                  </a:cubicBezTo>
                  <a:close/>
                  <a:moveTo>
                    <a:pt x="3081" y="5312"/>
                  </a:moveTo>
                  <a:cubicBezTo>
                    <a:pt x="3058" y="5312"/>
                    <a:pt x="3040" y="5343"/>
                    <a:pt x="3040" y="5380"/>
                  </a:cubicBezTo>
                  <a:cubicBezTo>
                    <a:pt x="3040" y="5418"/>
                    <a:pt x="3058" y="5449"/>
                    <a:pt x="3081" y="5449"/>
                  </a:cubicBezTo>
                  <a:cubicBezTo>
                    <a:pt x="3104" y="5449"/>
                    <a:pt x="3122" y="5418"/>
                    <a:pt x="3122" y="5380"/>
                  </a:cubicBezTo>
                  <a:cubicBezTo>
                    <a:pt x="3122" y="5343"/>
                    <a:pt x="3104" y="5312"/>
                    <a:pt x="3081" y="5312"/>
                  </a:cubicBezTo>
                  <a:close/>
                  <a:moveTo>
                    <a:pt x="3296" y="5312"/>
                  </a:moveTo>
                  <a:cubicBezTo>
                    <a:pt x="3273" y="5312"/>
                    <a:pt x="3255" y="5343"/>
                    <a:pt x="3255" y="5380"/>
                  </a:cubicBezTo>
                  <a:cubicBezTo>
                    <a:pt x="3255" y="5418"/>
                    <a:pt x="3273" y="5449"/>
                    <a:pt x="3296" y="5449"/>
                  </a:cubicBezTo>
                  <a:cubicBezTo>
                    <a:pt x="3319" y="5449"/>
                    <a:pt x="3337" y="5418"/>
                    <a:pt x="3337" y="5380"/>
                  </a:cubicBezTo>
                  <a:cubicBezTo>
                    <a:pt x="3337" y="5343"/>
                    <a:pt x="3319" y="5312"/>
                    <a:pt x="3296" y="5312"/>
                  </a:cubicBezTo>
                  <a:close/>
                  <a:moveTo>
                    <a:pt x="3503" y="5312"/>
                  </a:moveTo>
                  <a:cubicBezTo>
                    <a:pt x="3481" y="5312"/>
                    <a:pt x="3462" y="5343"/>
                    <a:pt x="3462" y="5380"/>
                  </a:cubicBezTo>
                  <a:cubicBezTo>
                    <a:pt x="3462" y="5418"/>
                    <a:pt x="3481" y="5449"/>
                    <a:pt x="3503" y="5449"/>
                  </a:cubicBezTo>
                  <a:cubicBezTo>
                    <a:pt x="3526" y="5449"/>
                    <a:pt x="3544" y="5418"/>
                    <a:pt x="3544" y="5380"/>
                  </a:cubicBezTo>
                  <a:cubicBezTo>
                    <a:pt x="3544" y="5343"/>
                    <a:pt x="3526" y="5312"/>
                    <a:pt x="3503" y="5312"/>
                  </a:cubicBezTo>
                  <a:close/>
                  <a:moveTo>
                    <a:pt x="3711" y="5312"/>
                  </a:moveTo>
                  <a:cubicBezTo>
                    <a:pt x="3688" y="5312"/>
                    <a:pt x="3669" y="5343"/>
                    <a:pt x="3669" y="5380"/>
                  </a:cubicBezTo>
                  <a:cubicBezTo>
                    <a:pt x="3669" y="5418"/>
                    <a:pt x="3688" y="5449"/>
                    <a:pt x="3711" y="5449"/>
                  </a:cubicBezTo>
                  <a:cubicBezTo>
                    <a:pt x="3733" y="5449"/>
                    <a:pt x="3752" y="5418"/>
                    <a:pt x="3752" y="5380"/>
                  </a:cubicBezTo>
                  <a:cubicBezTo>
                    <a:pt x="3752" y="5343"/>
                    <a:pt x="3733" y="5312"/>
                    <a:pt x="3711" y="5312"/>
                  </a:cubicBezTo>
                  <a:close/>
                  <a:moveTo>
                    <a:pt x="3925" y="5312"/>
                  </a:moveTo>
                  <a:cubicBezTo>
                    <a:pt x="3903" y="5312"/>
                    <a:pt x="3884" y="5343"/>
                    <a:pt x="3884" y="5380"/>
                  </a:cubicBezTo>
                  <a:cubicBezTo>
                    <a:pt x="3884" y="5418"/>
                    <a:pt x="3903" y="5449"/>
                    <a:pt x="3925" y="5449"/>
                  </a:cubicBezTo>
                  <a:cubicBezTo>
                    <a:pt x="3948" y="5449"/>
                    <a:pt x="3966" y="5418"/>
                    <a:pt x="3966" y="5380"/>
                  </a:cubicBezTo>
                  <a:cubicBezTo>
                    <a:pt x="3966" y="5343"/>
                    <a:pt x="3948" y="5312"/>
                    <a:pt x="3925" y="5312"/>
                  </a:cubicBezTo>
                  <a:close/>
                  <a:moveTo>
                    <a:pt x="4133" y="5312"/>
                  </a:moveTo>
                  <a:cubicBezTo>
                    <a:pt x="4110" y="5312"/>
                    <a:pt x="4092" y="5343"/>
                    <a:pt x="4092" y="5380"/>
                  </a:cubicBezTo>
                  <a:cubicBezTo>
                    <a:pt x="4092" y="5418"/>
                    <a:pt x="4110" y="5449"/>
                    <a:pt x="4133" y="5449"/>
                  </a:cubicBezTo>
                  <a:cubicBezTo>
                    <a:pt x="4155" y="5449"/>
                    <a:pt x="4174" y="5418"/>
                    <a:pt x="4174" y="5380"/>
                  </a:cubicBezTo>
                  <a:cubicBezTo>
                    <a:pt x="4174" y="5343"/>
                    <a:pt x="4155" y="5312"/>
                    <a:pt x="4133" y="5312"/>
                  </a:cubicBezTo>
                  <a:close/>
                  <a:moveTo>
                    <a:pt x="4348" y="5312"/>
                  </a:moveTo>
                  <a:cubicBezTo>
                    <a:pt x="4325" y="5312"/>
                    <a:pt x="4307" y="5343"/>
                    <a:pt x="4307" y="5380"/>
                  </a:cubicBezTo>
                  <a:cubicBezTo>
                    <a:pt x="4307" y="5418"/>
                    <a:pt x="4325" y="5449"/>
                    <a:pt x="4348" y="5449"/>
                  </a:cubicBezTo>
                  <a:cubicBezTo>
                    <a:pt x="4354" y="5449"/>
                    <a:pt x="4359" y="5446"/>
                    <a:pt x="4364" y="5443"/>
                  </a:cubicBezTo>
                  <a:cubicBezTo>
                    <a:pt x="4370" y="5414"/>
                    <a:pt x="4378" y="5387"/>
                    <a:pt x="4387" y="5362"/>
                  </a:cubicBezTo>
                  <a:cubicBezTo>
                    <a:pt x="4382" y="5333"/>
                    <a:pt x="4367" y="5312"/>
                    <a:pt x="4348" y="5312"/>
                  </a:cubicBezTo>
                  <a:close/>
                  <a:moveTo>
                    <a:pt x="5392" y="5312"/>
                  </a:moveTo>
                  <a:cubicBezTo>
                    <a:pt x="5383" y="5312"/>
                    <a:pt x="5374" y="5317"/>
                    <a:pt x="5367" y="5325"/>
                  </a:cubicBezTo>
                  <a:cubicBezTo>
                    <a:pt x="5366" y="5341"/>
                    <a:pt x="5362" y="5358"/>
                    <a:pt x="5351" y="5376"/>
                  </a:cubicBezTo>
                  <a:cubicBezTo>
                    <a:pt x="5351" y="5377"/>
                    <a:pt x="5351" y="5379"/>
                    <a:pt x="5351" y="5380"/>
                  </a:cubicBezTo>
                  <a:cubicBezTo>
                    <a:pt x="5351" y="5418"/>
                    <a:pt x="5369" y="5449"/>
                    <a:pt x="5392" y="5449"/>
                  </a:cubicBezTo>
                  <a:cubicBezTo>
                    <a:pt x="5414" y="5449"/>
                    <a:pt x="5433" y="5418"/>
                    <a:pt x="5433" y="5380"/>
                  </a:cubicBezTo>
                  <a:cubicBezTo>
                    <a:pt x="5433" y="5343"/>
                    <a:pt x="5414" y="5312"/>
                    <a:pt x="5392" y="5312"/>
                  </a:cubicBezTo>
                  <a:close/>
                  <a:moveTo>
                    <a:pt x="5607" y="5312"/>
                  </a:moveTo>
                  <a:cubicBezTo>
                    <a:pt x="5584" y="5312"/>
                    <a:pt x="5566" y="5343"/>
                    <a:pt x="5566" y="5380"/>
                  </a:cubicBezTo>
                  <a:cubicBezTo>
                    <a:pt x="5566" y="5418"/>
                    <a:pt x="5584" y="5449"/>
                    <a:pt x="5607" y="5449"/>
                  </a:cubicBezTo>
                  <a:cubicBezTo>
                    <a:pt x="5629" y="5449"/>
                    <a:pt x="5648" y="5418"/>
                    <a:pt x="5648" y="5380"/>
                  </a:cubicBezTo>
                  <a:cubicBezTo>
                    <a:pt x="5648" y="5343"/>
                    <a:pt x="5629" y="5312"/>
                    <a:pt x="5607" y="5312"/>
                  </a:cubicBezTo>
                  <a:close/>
                  <a:moveTo>
                    <a:pt x="7280" y="5312"/>
                  </a:moveTo>
                  <a:cubicBezTo>
                    <a:pt x="7258" y="5312"/>
                    <a:pt x="7239" y="5343"/>
                    <a:pt x="7239" y="5380"/>
                  </a:cubicBezTo>
                  <a:cubicBezTo>
                    <a:pt x="7239" y="5382"/>
                    <a:pt x="7239" y="5384"/>
                    <a:pt x="7239" y="5386"/>
                  </a:cubicBezTo>
                  <a:cubicBezTo>
                    <a:pt x="7255" y="5372"/>
                    <a:pt x="7271" y="5359"/>
                    <a:pt x="7286" y="5359"/>
                  </a:cubicBezTo>
                  <a:cubicBezTo>
                    <a:pt x="7301" y="5359"/>
                    <a:pt x="7312" y="5375"/>
                    <a:pt x="7320" y="5396"/>
                  </a:cubicBezTo>
                  <a:cubicBezTo>
                    <a:pt x="7321" y="5391"/>
                    <a:pt x="7321" y="5386"/>
                    <a:pt x="7321" y="5380"/>
                  </a:cubicBezTo>
                  <a:cubicBezTo>
                    <a:pt x="7321" y="5343"/>
                    <a:pt x="7303" y="5312"/>
                    <a:pt x="7280" y="5312"/>
                  </a:cubicBezTo>
                  <a:close/>
                  <a:moveTo>
                    <a:pt x="7495" y="5312"/>
                  </a:moveTo>
                  <a:cubicBezTo>
                    <a:pt x="7473" y="5312"/>
                    <a:pt x="7454" y="5343"/>
                    <a:pt x="7454" y="5380"/>
                  </a:cubicBezTo>
                  <a:cubicBezTo>
                    <a:pt x="7454" y="5418"/>
                    <a:pt x="7473" y="5449"/>
                    <a:pt x="7495" y="5449"/>
                  </a:cubicBezTo>
                  <a:cubicBezTo>
                    <a:pt x="7499" y="5449"/>
                    <a:pt x="7503" y="5447"/>
                    <a:pt x="7506" y="5446"/>
                  </a:cubicBezTo>
                  <a:cubicBezTo>
                    <a:pt x="7511" y="5406"/>
                    <a:pt x="7515" y="5363"/>
                    <a:pt x="7524" y="5332"/>
                  </a:cubicBezTo>
                  <a:cubicBezTo>
                    <a:pt x="7517" y="5320"/>
                    <a:pt x="7507" y="5312"/>
                    <a:pt x="7495" y="5312"/>
                  </a:cubicBezTo>
                  <a:close/>
                  <a:moveTo>
                    <a:pt x="10434" y="5312"/>
                  </a:moveTo>
                  <a:cubicBezTo>
                    <a:pt x="10428" y="5312"/>
                    <a:pt x="10422" y="5314"/>
                    <a:pt x="10417" y="5318"/>
                  </a:cubicBezTo>
                  <a:cubicBezTo>
                    <a:pt x="10418" y="5364"/>
                    <a:pt x="10421" y="5408"/>
                    <a:pt x="10427" y="5447"/>
                  </a:cubicBezTo>
                  <a:cubicBezTo>
                    <a:pt x="10429" y="5448"/>
                    <a:pt x="10432" y="5449"/>
                    <a:pt x="10434" y="5449"/>
                  </a:cubicBezTo>
                  <a:cubicBezTo>
                    <a:pt x="10457" y="5449"/>
                    <a:pt x="10475" y="5418"/>
                    <a:pt x="10475" y="5380"/>
                  </a:cubicBezTo>
                  <a:cubicBezTo>
                    <a:pt x="10475" y="5343"/>
                    <a:pt x="10457" y="5312"/>
                    <a:pt x="10434" y="5312"/>
                  </a:cubicBezTo>
                  <a:close/>
                  <a:moveTo>
                    <a:pt x="10643" y="5312"/>
                  </a:moveTo>
                  <a:cubicBezTo>
                    <a:pt x="10620" y="5312"/>
                    <a:pt x="10602" y="5343"/>
                    <a:pt x="10602" y="5380"/>
                  </a:cubicBezTo>
                  <a:cubicBezTo>
                    <a:pt x="10602" y="5418"/>
                    <a:pt x="10620" y="5449"/>
                    <a:pt x="10643" y="5449"/>
                  </a:cubicBezTo>
                  <a:cubicBezTo>
                    <a:pt x="10665" y="5449"/>
                    <a:pt x="10684" y="5418"/>
                    <a:pt x="10684" y="5380"/>
                  </a:cubicBezTo>
                  <a:cubicBezTo>
                    <a:pt x="10684" y="5343"/>
                    <a:pt x="10665" y="5312"/>
                    <a:pt x="10643" y="5312"/>
                  </a:cubicBezTo>
                  <a:close/>
                  <a:moveTo>
                    <a:pt x="10850" y="5312"/>
                  </a:moveTo>
                  <a:cubicBezTo>
                    <a:pt x="10827" y="5312"/>
                    <a:pt x="10809" y="5343"/>
                    <a:pt x="10809" y="5380"/>
                  </a:cubicBezTo>
                  <a:cubicBezTo>
                    <a:pt x="10809" y="5418"/>
                    <a:pt x="10827" y="5449"/>
                    <a:pt x="10850" y="5449"/>
                  </a:cubicBezTo>
                  <a:cubicBezTo>
                    <a:pt x="10873" y="5449"/>
                    <a:pt x="10891" y="5418"/>
                    <a:pt x="10891" y="5380"/>
                  </a:cubicBezTo>
                  <a:cubicBezTo>
                    <a:pt x="10891" y="5343"/>
                    <a:pt x="10873" y="5312"/>
                    <a:pt x="10850" y="5312"/>
                  </a:cubicBezTo>
                  <a:close/>
                  <a:moveTo>
                    <a:pt x="11065" y="5312"/>
                  </a:moveTo>
                  <a:cubicBezTo>
                    <a:pt x="11042" y="5312"/>
                    <a:pt x="11024" y="5343"/>
                    <a:pt x="11024" y="5380"/>
                  </a:cubicBezTo>
                  <a:cubicBezTo>
                    <a:pt x="11024" y="5418"/>
                    <a:pt x="11042" y="5449"/>
                    <a:pt x="11065" y="5449"/>
                  </a:cubicBezTo>
                  <a:cubicBezTo>
                    <a:pt x="11087" y="5449"/>
                    <a:pt x="11106" y="5418"/>
                    <a:pt x="11106" y="5380"/>
                  </a:cubicBezTo>
                  <a:cubicBezTo>
                    <a:pt x="11106" y="5343"/>
                    <a:pt x="11087" y="5312"/>
                    <a:pt x="11065" y="5312"/>
                  </a:cubicBezTo>
                  <a:close/>
                  <a:moveTo>
                    <a:pt x="11479" y="5312"/>
                  </a:moveTo>
                  <a:cubicBezTo>
                    <a:pt x="11457" y="5312"/>
                    <a:pt x="11438" y="5343"/>
                    <a:pt x="11438" y="5380"/>
                  </a:cubicBezTo>
                  <a:cubicBezTo>
                    <a:pt x="11438" y="5418"/>
                    <a:pt x="11457" y="5449"/>
                    <a:pt x="11479" y="5449"/>
                  </a:cubicBezTo>
                  <a:cubicBezTo>
                    <a:pt x="11502" y="5449"/>
                    <a:pt x="11520" y="5418"/>
                    <a:pt x="11520" y="5380"/>
                  </a:cubicBezTo>
                  <a:cubicBezTo>
                    <a:pt x="11520" y="5343"/>
                    <a:pt x="11502" y="5312"/>
                    <a:pt x="11479" y="5312"/>
                  </a:cubicBezTo>
                  <a:close/>
                  <a:moveTo>
                    <a:pt x="11694" y="5312"/>
                  </a:moveTo>
                  <a:cubicBezTo>
                    <a:pt x="11672" y="5312"/>
                    <a:pt x="11653" y="5343"/>
                    <a:pt x="11653" y="5380"/>
                  </a:cubicBezTo>
                  <a:cubicBezTo>
                    <a:pt x="11653" y="5418"/>
                    <a:pt x="11672" y="5449"/>
                    <a:pt x="11694" y="5449"/>
                  </a:cubicBezTo>
                  <a:cubicBezTo>
                    <a:pt x="11717" y="5449"/>
                    <a:pt x="11735" y="5418"/>
                    <a:pt x="11735" y="5380"/>
                  </a:cubicBezTo>
                  <a:cubicBezTo>
                    <a:pt x="11735" y="5343"/>
                    <a:pt x="11717" y="5312"/>
                    <a:pt x="11694" y="5312"/>
                  </a:cubicBezTo>
                  <a:close/>
                  <a:moveTo>
                    <a:pt x="11902" y="5312"/>
                  </a:moveTo>
                  <a:cubicBezTo>
                    <a:pt x="11879" y="5312"/>
                    <a:pt x="11861" y="5343"/>
                    <a:pt x="11861" y="5380"/>
                  </a:cubicBezTo>
                  <a:cubicBezTo>
                    <a:pt x="11861" y="5418"/>
                    <a:pt x="11879" y="5449"/>
                    <a:pt x="11902" y="5449"/>
                  </a:cubicBezTo>
                  <a:cubicBezTo>
                    <a:pt x="11924" y="5449"/>
                    <a:pt x="11943" y="5418"/>
                    <a:pt x="11943" y="5380"/>
                  </a:cubicBezTo>
                  <a:cubicBezTo>
                    <a:pt x="11943" y="5343"/>
                    <a:pt x="11924" y="5312"/>
                    <a:pt x="11902" y="5312"/>
                  </a:cubicBezTo>
                  <a:close/>
                  <a:moveTo>
                    <a:pt x="12109" y="5312"/>
                  </a:moveTo>
                  <a:cubicBezTo>
                    <a:pt x="12086" y="5312"/>
                    <a:pt x="12068" y="5343"/>
                    <a:pt x="12068" y="5380"/>
                  </a:cubicBezTo>
                  <a:cubicBezTo>
                    <a:pt x="12068" y="5418"/>
                    <a:pt x="12086" y="5449"/>
                    <a:pt x="12109" y="5449"/>
                  </a:cubicBezTo>
                  <a:cubicBezTo>
                    <a:pt x="12132" y="5449"/>
                    <a:pt x="12150" y="5418"/>
                    <a:pt x="12150" y="5380"/>
                  </a:cubicBezTo>
                  <a:cubicBezTo>
                    <a:pt x="12150" y="5343"/>
                    <a:pt x="12132" y="5312"/>
                    <a:pt x="12109" y="5312"/>
                  </a:cubicBezTo>
                  <a:close/>
                  <a:moveTo>
                    <a:pt x="12324" y="5312"/>
                  </a:moveTo>
                  <a:cubicBezTo>
                    <a:pt x="12301" y="5312"/>
                    <a:pt x="12283" y="5343"/>
                    <a:pt x="12283" y="5380"/>
                  </a:cubicBezTo>
                  <a:cubicBezTo>
                    <a:pt x="12283" y="5418"/>
                    <a:pt x="12301" y="5449"/>
                    <a:pt x="12324" y="5449"/>
                  </a:cubicBezTo>
                  <a:cubicBezTo>
                    <a:pt x="12346" y="5449"/>
                    <a:pt x="12365" y="5418"/>
                    <a:pt x="12365" y="5380"/>
                  </a:cubicBezTo>
                  <a:cubicBezTo>
                    <a:pt x="12365" y="5343"/>
                    <a:pt x="12346" y="5312"/>
                    <a:pt x="12324" y="5312"/>
                  </a:cubicBezTo>
                  <a:close/>
                  <a:moveTo>
                    <a:pt x="12531" y="5312"/>
                  </a:moveTo>
                  <a:cubicBezTo>
                    <a:pt x="12508" y="5312"/>
                    <a:pt x="12490" y="5343"/>
                    <a:pt x="12490" y="5380"/>
                  </a:cubicBezTo>
                  <a:cubicBezTo>
                    <a:pt x="12490" y="5418"/>
                    <a:pt x="12508" y="5449"/>
                    <a:pt x="12531" y="5449"/>
                  </a:cubicBezTo>
                  <a:cubicBezTo>
                    <a:pt x="12554" y="5449"/>
                    <a:pt x="12572" y="5418"/>
                    <a:pt x="12572" y="5380"/>
                  </a:cubicBezTo>
                  <a:cubicBezTo>
                    <a:pt x="12572" y="5343"/>
                    <a:pt x="12554" y="5312"/>
                    <a:pt x="12531" y="5312"/>
                  </a:cubicBezTo>
                  <a:close/>
                  <a:moveTo>
                    <a:pt x="12738" y="5312"/>
                  </a:moveTo>
                  <a:cubicBezTo>
                    <a:pt x="12716" y="5312"/>
                    <a:pt x="12697" y="5343"/>
                    <a:pt x="12697" y="5380"/>
                  </a:cubicBezTo>
                  <a:cubicBezTo>
                    <a:pt x="12697" y="5418"/>
                    <a:pt x="12716" y="5449"/>
                    <a:pt x="12738" y="5449"/>
                  </a:cubicBezTo>
                  <a:cubicBezTo>
                    <a:pt x="12761" y="5449"/>
                    <a:pt x="12779" y="5418"/>
                    <a:pt x="12779" y="5380"/>
                  </a:cubicBezTo>
                  <a:cubicBezTo>
                    <a:pt x="12779" y="5343"/>
                    <a:pt x="12761" y="5312"/>
                    <a:pt x="12738" y="5312"/>
                  </a:cubicBezTo>
                  <a:close/>
                  <a:moveTo>
                    <a:pt x="12953" y="5312"/>
                  </a:moveTo>
                  <a:cubicBezTo>
                    <a:pt x="12931" y="5312"/>
                    <a:pt x="12912" y="5343"/>
                    <a:pt x="12912" y="5380"/>
                  </a:cubicBezTo>
                  <a:cubicBezTo>
                    <a:pt x="12912" y="5418"/>
                    <a:pt x="12931" y="5449"/>
                    <a:pt x="12953" y="5449"/>
                  </a:cubicBezTo>
                  <a:cubicBezTo>
                    <a:pt x="12976" y="5449"/>
                    <a:pt x="12994" y="5418"/>
                    <a:pt x="12994" y="5380"/>
                  </a:cubicBezTo>
                  <a:cubicBezTo>
                    <a:pt x="12994" y="5343"/>
                    <a:pt x="12976" y="5312"/>
                    <a:pt x="12953" y="5312"/>
                  </a:cubicBezTo>
                  <a:close/>
                  <a:moveTo>
                    <a:pt x="13161" y="5312"/>
                  </a:moveTo>
                  <a:cubicBezTo>
                    <a:pt x="13138" y="5312"/>
                    <a:pt x="13120" y="5343"/>
                    <a:pt x="13120" y="5380"/>
                  </a:cubicBezTo>
                  <a:cubicBezTo>
                    <a:pt x="13120" y="5418"/>
                    <a:pt x="13138" y="5449"/>
                    <a:pt x="13161" y="5449"/>
                  </a:cubicBezTo>
                  <a:cubicBezTo>
                    <a:pt x="13183" y="5449"/>
                    <a:pt x="13202" y="5418"/>
                    <a:pt x="13202" y="5380"/>
                  </a:cubicBezTo>
                  <a:cubicBezTo>
                    <a:pt x="13202" y="5343"/>
                    <a:pt x="13183" y="5312"/>
                    <a:pt x="13161" y="5312"/>
                  </a:cubicBezTo>
                  <a:close/>
                  <a:moveTo>
                    <a:pt x="13368" y="5312"/>
                  </a:moveTo>
                  <a:cubicBezTo>
                    <a:pt x="13345" y="5312"/>
                    <a:pt x="13327" y="5343"/>
                    <a:pt x="13327" y="5380"/>
                  </a:cubicBezTo>
                  <a:cubicBezTo>
                    <a:pt x="13327" y="5418"/>
                    <a:pt x="13345" y="5449"/>
                    <a:pt x="13368" y="5449"/>
                  </a:cubicBezTo>
                  <a:cubicBezTo>
                    <a:pt x="13391" y="5449"/>
                    <a:pt x="13409" y="5418"/>
                    <a:pt x="13409" y="5380"/>
                  </a:cubicBezTo>
                  <a:cubicBezTo>
                    <a:pt x="13409" y="5343"/>
                    <a:pt x="13391" y="5312"/>
                    <a:pt x="13368" y="5312"/>
                  </a:cubicBezTo>
                  <a:close/>
                  <a:moveTo>
                    <a:pt x="13583" y="5312"/>
                  </a:moveTo>
                  <a:cubicBezTo>
                    <a:pt x="13560" y="5312"/>
                    <a:pt x="13542" y="5343"/>
                    <a:pt x="13542" y="5380"/>
                  </a:cubicBezTo>
                  <a:cubicBezTo>
                    <a:pt x="13542" y="5418"/>
                    <a:pt x="13560" y="5449"/>
                    <a:pt x="13583" y="5449"/>
                  </a:cubicBezTo>
                  <a:cubicBezTo>
                    <a:pt x="13605" y="5449"/>
                    <a:pt x="13624" y="5418"/>
                    <a:pt x="13624" y="5380"/>
                  </a:cubicBezTo>
                  <a:cubicBezTo>
                    <a:pt x="13624" y="5343"/>
                    <a:pt x="13605" y="5312"/>
                    <a:pt x="13583" y="5312"/>
                  </a:cubicBezTo>
                  <a:close/>
                  <a:moveTo>
                    <a:pt x="13790" y="5312"/>
                  </a:moveTo>
                  <a:cubicBezTo>
                    <a:pt x="13767" y="5312"/>
                    <a:pt x="13749" y="5343"/>
                    <a:pt x="13749" y="5380"/>
                  </a:cubicBezTo>
                  <a:cubicBezTo>
                    <a:pt x="13749" y="5418"/>
                    <a:pt x="13767" y="5449"/>
                    <a:pt x="13790" y="5449"/>
                  </a:cubicBezTo>
                  <a:cubicBezTo>
                    <a:pt x="13813" y="5449"/>
                    <a:pt x="13831" y="5418"/>
                    <a:pt x="13831" y="5380"/>
                  </a:cubicBezTo>
                  <a:cubicBezTo>
                    <a:pt x="13831" y="5343"/>
                    <a:pt x="13813" y="5312"/>
                    <a:pt x="13790" y="5312"/>
                  </a:cubicBezTo>
                  <a:close/>
                  <a:moveTo>
                    <a:pt x="13997" y="5312"/>
                  </a:moveTo>
                  <a:cubicBezTo>
                    <a:pt x="13975" y="5312"/>
                    <a:pt x="13956" y="5343"/>
                    <a:pt x="13956" y="5380"/>
                  </a:cubicBezTo>
                  <a:cubicBezTo>
                    <a:pt x="13956" y="5418"/>
                    <a:pt x="13975" y="5449"/>
                    <a:pt x="13997" y="5449"/>
                  </a:cubicBezTo>
                  <a:cubicBezTo>
                    <a:pt x="14020" y="5449"/>
                    <a:pt x="14038" y="5418"/>
                    <a:pt x="14038" y="5380"/>
                  </a:cubicBezTo>
                  <a:cubicBezTo>
                    <a:pt x="14038" y="5343"/>
                    <a:pt x="14020" y="5312"/>
                    <a:pt x="13997" y="5312"/>
                  </a:cubicBezTo>
                  <a:close/>
                  <a:moveTo>
                    <a:pt x="14212" y="5312"/>
                  </a:moveTo>
                  <a:cubicBezTo>
                    <a:pt x="14190" y="5312"/>
                    <a:pt x="14171" y="5343"/>
                    <a:pt x="14171" y="5380"/>
                  </a:cubicBezTo>
                  <a:cubicBezTo>
                    <a:pt x="14171" y="5418"/>
                    <a:pt x="14190" y="5449"/>
                    <a:pt x="14212" y="5449"/>
                  </a:cubicBezTo>
                  <a:cubicBezTo>
                    <a:pt x="14235" y="5449"/>
                    <a:pt x="14253" y="5418"/>
                    <a:pt x="14253" y="5380"/>
                  </a:cubicBezTo>
                  <a:cubicBezTo>
                    <a:pt x="14253" y="5343"/>
                    <a:pt x="14235" y="5312"/>
                    <a:pt x="14212" y="5312"/>
                  </a:cubicBezTo>
                  <a:close/>
                  <a:moveTo>
                    <a:pt x="14420" y="5312"/>
                  </a:moveTo>
                  <a:cubicBezTo>
                    <a:pt x="14397" y="5312"/>
                    <a:pt x="14379" y="5343"/>
                    <a:pt x="14379" y="5380"/>
                  </a:cubicBezTo>
                  <a:cubicBezTo>
                    <a:pt x="14379" y="5418"/>
                    <a:pt x="14397" y="5449"/>
                    <a:pt x="14420" y="5449"/>
                  </a:cubicBezTo>
                  <a:cubicBezTo>
                    <a:pt x="14442" y="5449"/>
                    <a:pt x="14461" y="5418"/>
                    <a:pt x="14461" y="5380"/>
                  </a:cubicBezTo>
                  <a:cubicBezTo>
                    <a:pt x="14461" y="5343"/>
                    <a:pt x="14442" y="5312"/>
                    <a:pt x="14420" y="5312"/>
                  </a:cubicBezTo>
                  <a:close/>
                  <a:moveTo>
                    <a:pt x="14627" y="5312"/>
                  </a:moveTo>
                  <a:cubicBezTo>
                    <a:pt x="14604" y="5312"/>
                    <a:pt x="14586" y="5343"/>
                    <a:pt x="14586" y="5380"/>
                  </a:cubicBezTo>
                  <a:cubicBezTo>
                    <a:pt x="14586" y="5418"/>
                    <a:pt x="14604" y="5449"/>
                    <a:pt x="14627" y="5449"/>
                  </a:cubicBezTo>
                  <a:cubicBezTo>
                    <a:pt x="14649" y="5449"/>
                    <a:pt x="14668" y="5418"/>
                    <a:pt x="14668" y="5380"/>
                  </a:cubicBezTo>
                  <a:cubicBezTo>
                    <a:pt x="14668" y="5343"/>
                    <a:pt x="14649" y="5312"/>
                    <a:pt x="14627" y="5312"/>
                  </a:cubicBezTo>
                  <a:close/>
                  <a:moveTo>
                    <a:pt x="14842" y="5312"/>
                  </a:moveTo>
                  <a:cubicBezTo>
                    <a:pt x="14819" y="5312"/>
                    <a:pt x="14801" y="5343"/>
                    <a:pt x="14801" y="5380"/>
                  </a:cubicBezTo>
                  <a:cubicBezTo>
                    <a:pt x="14801" y="5418"/>
                    <a:pt x="14819" y="5449"/>
                    <a:pt x="14842" y="5449"/>
                  </a:cubicBezTo>
                  <a:cubicBezTo>
                    <a:pt x="14864" y="5449"/>
                    <a:pt x="14883" y="5418"/>
                    <a:pt x="14883" y="5380"/>
                  </a:cubicBezTo>
                  <a:cubicBezTo>
                    <a:pt x="14883" y="5343"/>
                    <a:pt x="14864" y="5312"/>
                    <a:pt x="14842" y="5312"/>
                  </a:cubicBezTo>
                  <a:close/>
                  <a:moveTo>
                    <a:pt x="15049" y="5312"/>
                  </a:moveTo>
                  <a:cubicBezTo>
                    <a:pt x="15026" y="5312"/>
                    <a:pt x="15008" y="5343"/>
                    <a:pt x="15008" y="5380"/>
                  </a:cubicBezTo>
                  <a:cubicBezTo>
                    <a:pt x="15008" y="5418"/>
                    <a:pt x="15026" y="5449"/>
                    <a:pt x="15049" y="5449"/>
                  </a:cubicBezTo>
                  <a:cubicBezTo>
                    <a:pt x="15072" y="5449"/>
                    <a:pt x="15090" y="5418"/>
                    <a:pt x="15090" y="5380"/>
                  </a:cubicBezTo>
                  <a:cubicBezTo>
                    <a:pt x="15090" y="5343"/>
                    <a:pt x="15072" y="5312"/>
                    <a:pt x="15049" y="5312"/>
                  </a:cubicBezTo>
                  <a:close/>
                  <a:moveTo>
                    <a:pt x="15256" y="5312"/>
                  </a:moveTo>
                  <a:cubicBezTo>
                    <a:pt x="15234" y="5312"/>
                    <a:pt x="15215" y="5343"/>
                    <a:pt x="15215" y="5380"/>
                  </a:cubicBezTo>
                  <a:cubicBezTo>
                    <a:pt x="15215" y="5418"/>
                    <a:pt x="15234" y="5449"/>
                    <a:pt x="15256" y="5449"/>
                  </a:cubicBezTo>
                  <a:cubicBezTo>
                    <a:pt x="15279" y="5449"/>
                    <a:pt x="15297" y="5418"/>
                    <a:pt x="15297" y="5380"/>
                  </a:cubicBezTo>
                  <a:cubicBezTo>
                    <a:pt x="15297" y="5343"/>
                    <a:pt x="15279" y="5312"/>
                    <a:pt x="15256" y="5312"/>
                  </a:cubicBezTo>
                  <a:close/>
                  <a:moveTo>
                    <a:pt x="15471" y="5312"/>
                  </a:moveTo>
                  <a:cubicBezTo>
                    <a:pt x="15449" y="5312"/>
                    <a:pt x="15430" y="5343"/>
                    <a:pt x="15430" y="5380"/>
                  </a:cubicBezTo>
                  <a:cubicBezTo>
                    <a:pt x="15430" y="5418"/>
                    <a:pt x="15449" y="5449"/>
                    <a:pt x="15471" y="5449"/>
                  </a:cubicBezTo>
                  <a:cubicBezTo>
                    <a:pt x="15494" y="5449"/>
                    <a:pt x="15512" y="5418"/>
                    <a:pt x="15512" y="5380"/>
                  </a:cubicBezTo>
                  <a:cubicBezTo>
                    <a:pt x="15512" y="5343"/>
                    <a:pt x="15494" y="5312"/>
                    <a:pt x="15471" y="5312"/>
                  </a:cubicBezTo>
                  <a:close/>
                  <a:moveTo>
                    <a:pt x="15679" y="5312"/>
                  </a:moveTo>
                  <a:cubicBezTo>
                    <a:pt x="15656" y="5312"/>
                    <a:pt x="15638" y="5343"/>
                    <a:pt x="15638" y="5380"/>
                  </a:cubicBezTo>
                  <a:cubicBezTo>
                    <a:pt x="15638" y="5418"/>
                    <a:pt x="15656" y="5449"/>
                    <a:pt x="15679" y="5449"/>
                  </a:cubicBezTo>
                  <a:cubicBezTo>
                    <a:pt x="15701" y="5449"/>
                    <a:pt x="15720" y="5418"/>
                    <a:pt x="15720" y="5380"/>
                  </a:cubicBezTo>
                  <a:cubicBezTo>
                    <a:pt x="15720" y="5343"/>
                    <a:pt x="15701" y="5312"/>
                    <a:pt x="15679" y="5312"/>
                  </a:cubicBezTo>
                  <a:close/>
                  <a:moveTo>
                    <a:pt x="15894" y="5312"/>
                  </a:moveTo>
                  <a:cubicBezTo>
                    <a:pt x="15871" y="5312"/>
                    <a:pt x="15853" y="5343"/>
                    <a:pt x="15853" y="5380"/>
                  </a:cubicBezTo>
                  <a:cubicBezTo>
                    <a:pt x="15853" y="5418"/>
                    <a:pt x="15871" y="5449"/>
                    <a:pt x="15894" y="5449"/>
                  </a:cubicBezTo>
                  <a:cubicBezTo>
                    <a:pt x="15916" y="5449"/>
                    <a:pt x="15935" y="5418"/>
                    <a:pt x="15935" y="5380"/>
                  </a:cubicBezTo>
                  <a:cubicBezTo>
                    <a:pt x="15935" y="5343"/>
                    <a:pt x="15916" y="5312"/>
                    <a:pt x="15894" y="5312"/>
                  </a:cubicBezTo>
                  <a:close/>
                  <a:moveTo>
                    <a:pt x="16101" y="5312"/>
                  </a:moveTo>
                  <a:cubicBezTo>
                    <a:pt x="16078" y="5312"/>
                    <a:pt x="16060" y="5343"/>
                    <a:pt x="16060" y="5380"/>
                  </a:cubicBezTo>
                  <a:cubicBezTo>
                    <a:pt x="16060" y="5418"/>
                    <a:pt x="16078" y="5449"/>
                    <a:pt x="16101" y="5449"/>
                  </a:cubicBezTo>
                  <a:cubicBezTo>
                    <a:pt x="16123" y="5449"/>
                    <a:pt x="16142" y="5418"/>
                    <a:pt x="16142" y="5380"/>
                  </a:cubicBezTo>
                  <a:cubicBezTo>
                    <a:pt x="16142" y="5343"/>
                    <a:pt x="16123" y="5312"/>
                    <a:pt x="16101" y="5312"/>
                  </a:cubicBezTo>
                  <a:close/>
                  <a:moveTo>
                    <a:pt x="16308" y="5312"/>
                  </a:moveTo>
                  <a:cubicBezTo>
                    <a:pt x="16285" y="5312"/>
                    <a:pt x="16267" y="5343"/>
                    <a:pt x="16267" y="5380"/>
                  </a:cubicBezTo>
                  <a:cubicBezTo>
                    <a:pt x="16267" y="5418"/>
                    <a:pt x="16285" y="5449"/>
                    <a:pt x="16308" y="5449"/>
                  </a:cubicBezTo>
                  <a:cubicBezTo>
                    <a:pt x="16331" y="5449"/>
                    <a:pt x="16349" y="5418"/>
                    <a:pt x="16349" y="5380"/>
                  </a:cubicBezTo>
                  <a:cubicBezTo>
                    <a:pt x="16349" y="5343"/>
                    <a:pt x="16331" y="5312"/>
                    <a:pt x="16308" y="5312"/>
                  </a:cubicBezTo>
                  <a:close/>
                  <a:moveTo>
                    <a:pt x="16523" y="5312"/>
                  </a:moveTo>
                  <a:cubicBezTo>
                    <a:pt x="16500" y="5312"/>
                    <a:pt x="16482" y="5343"/>
                    <a:pt x="16482" y="5380"/>
                  </a:cubicBezTo>
                  <a:cubicBezTo>
                    <a:pt x="16482" y="5418"/>
                    <a:pt x="16500" y="5449"/>
                    <a:pt x="16523" y="5449"/>
                  </a:cubicBezTo>
                  <a:cubicBezTo>
                    <a:pt x="16546" y="5449"/>
                    <a:pt x="16564" y="5418"/>
                    <a:pt x="16564" y="5380"/>
                  </a:cubicBezTo>
                  <a:cubicBezTo>
                    <a:pt x="16564" y="5343"/>
                    <a:pt x="16546" y="5312"/>
                    <a:pt x="16523" y="5312"/>
                  </a:cubicBezTo>
                  <a:close/>
                  <a:moveTo>
                    <a:pt x="16730" y="5312"/>
                  </a:moveTo>
                  <a:cubicBezTo>
                    <a:pt x="16708" y="5312"/>
                    <a:pt x="16689" y="5343"/>
                    <a:pt x="16689" y="5380"/>
                  </a:cubicBezTo>
                  <a:cubicBezTo>
                    <a:pt x="16689" y="5418"/>
                    <a:pt x="16708" y="5449"/>
                    <a:pt x="16730" y="5449"/>
                  </a:cubicBezTo>
                  <a:cubicBezTo>
                    <a:pt x="16753" y="5449"/>
                    <a:pt x="16771" y="5418"/>
                    <a:pt x="16771" y="5380"/>
                  </a:cubicBezTo>
                  <a:cubicBezTo>
                    <a:pt x="16771" y="5343"/>
                    <a:pt x="16753" y="5312"/>
                    <a:pt x="16730" y="5312"/>
                  </a:cubicBezTo>
                  <a:close/>
                  <a:moveTo>
                    <a:pt x="16938" y="5312"/>
                  </a:moveTo>
                  <a:cubicBezTo>
                    <a:pt x="16915" y="5312"/>
                    <a:pt x="16897" y="5343"/>
                    <a:pt x="16897" y="5380"/>
                  </a:cubicBezTo>
                  <a:cubicBezTo>
                    <a:pt x="16897" y="5418"/>
                    <a:pt x="16915" y="5449"/>
                    <a:pt x="16938" y="5449"/>
                  </a:cubicBezTo>
                  <a:cubicBezTo>
                    <a:pt x="16960" y="5449"/>
                    <a:pt x="16979" y="5418"/>
                    <a:pt x="16979" y="5380"/>
                  </a:cubicBezTo>
                  <a:cubicBezTo>
                    <a:pt x="16979" y="5343"/>
                    <a:pt x="16960" y="5312"/>
                    <a:pt x="16938" y="5312"/>
                  </a:cubicBezTo>
                  <a:close/>
                  <a:moveTo>
                    <a:pt x="17153" y="5312"/>
                  </a:moveTo>
                  <a:cubicBezTo>
                    <a:pt x="17130" y="5312"/>
                    <a:pt x="17111" y="5343"/>
                    <a:pt x="17111" y="5380"/>
                  </a:cubicBezTo>
                  <a:cubicBezTo>
                    <a:pt x="17111" y="5418"/>
                    <a:pt x="17130" y="5449"/>
                    <a:pt x="17153" y="5449"/>
                  </a:cubicBezTo>
                  <a:cubicBezTo>
                    <a:pt x="17175" y="5449"/>
                    <a:pt x="17194" y="5418"/>
                    <a:pt x="17194" y="5380"/>
                  </a:cubicBezTo>
                  <a:cubicBezTo>
                    <a:pt x="17194" y="5343"/>
                    <a:pt x="17175" y="5312"/>
                    <a:pt x="17153" y="5312"/>
                  </a:cubicBezTo>
                  <a:close/>
                  <a:moveTo>
                    <a:pt x="17360" y="5312"/>
                  </a:moveTo>
                  <a:cubicBezTo>
                    <a:pt x="17337" y="5312"/>
                    <a:pt x="17319" y="5343"/>
                    <a:pt x="17319" y="5380"/>
                  </a:cubicBezTo>
                  <a:cubicBezTo>
                    <a:pt x="17319" y="5418"/>
                    <a:pt x="17337" y="5449"/>
                    <a:pt x="17360" y="5449"/>
                  </a:cubicBezTo>
                  <a:cubicBezTo>
                    <a:pt x="17382" y="5449"/>
                    <a:pt x="17401" y="5418"/>
                    <a:pt x="17401" y="5380"/>
                  </a:cubicBezTo>
                  <a:cubicBezTo>
                    <a:pt x="17401" y="5343"/>
                    <a:pt x="17382" y="5312"/>
                    <a:pt x="17360" y="5312"/>
                  </a:cubicBezTo>
                  <a:close/>
                  <a:moveTo>
                    <a:pt x="17567" y="5312"/>
                  </a:moveTo>
                  <a:cubicBezTo>
                    <a:pt x="17544" y="5312"/>
                    <a:pt x="17526" y="5343"/>
                    <a:pt x="17526" y="5380"/>
                  </a:cubicBezTo>
                  <a:cubicBezTo>
                    <a:pt x="17526" y="5418"/>
                    <a:pt x="17544" y="5449"/>
                    <a:pt x="17567" y="5449"/>
                  </a:cubicBezTo>
                  <a:cubicBezTo>
                    <a:pt x="17590" y="5449"/>
                    <a:pt x="17608" y="5418"/>
                    <a:pt x="17608" y="5380"/>
                  </a:cubicBezTo>
                  <a:cubicBezTo>
                    <a:pt x="17608" y="5343"/>
                    <a:pt x="17590" y="5312"/>
                    <a:pt x="17567" y="5312"/>
                  </a:cubicBezTo>
                  <a:close/>
                  <a:moveTo>
                    <a:pt x="17782" y="5312"/>
                  </a:moveTo>
                  <a:cubicBezTo>
                    <a:pt x="17759" y="5312"/>
                    <a:pt x="17741" y="5343"/>
                    <a:pt x="17741" y="5380"/>
                  </a:cubicBezTo>
                  <a:cubicBezTo>
                    <a:pt x="17741" y="5418"/>
                    <a:pt x="17759" y="5449"/>
                    <a:pt x="17782" y="5449"/>
                  </a:cubicBezTo>
                  <a:cubicBezTo>
                    <a:pt x="17805" y="5449"/>
                    <a:pt x="17823" y="5418"/>
                    <a:pt x="17823" y="5380"/>
                  </a:cubicBezTo>
                  <a:cubicBezTo>
                    <a:pt x="17823" y="5343"/>
                    <a:pt x="17805" y="5312"/>
                    <a:pt x="17782" y="5312"/>
                  </a:cubicBezTo>
                  <a:close/>
                  <a:moveTo>
                    <a:pt x="17989" y="5312"/>
                  </a:moveTo>
                  <a:cubicBezTo>
                    <a:pt x="17967" y="5312"/>
                    <a:pt x="17948" y="5343"/>
                    <a:pt x="17948" y="5380"/>
                  </a:cubicBezTo>
                  <a:cubicBezTo>
                    <a:pt x="17948" y="5418"/>
                    <a:pt x="17967" y="5449"/>
                    <a:pt x="17989" y="5449"/>
                  </a:cubicBezTo>
                  <a:cubicBezTo>
                    <a:pt x="18012" y="5449"/>
                    <a:pt x="18030" y="5418"/>
                    <a:pt x="18030" y="5380"/>
                  </a:cubicBezTo>
                  <a:cubicBezTo>
                    <a:pt x="18030" y="5343"/>
                    <a:pt x="18012" y="5312"/>
                    <a:pt x="17989" y="5312"/>
                  </a:cubicBezTo>
                  <a:close/>
                  <a:moveTo>
                    <a:pt x="18197" y="5312"/>
                  </a:moveTo>
                  <a:cubicBezTo>
                    <a:pt x="18174" y="5312"/>
                    <a:pt x="18156" y="5343"/>
                    <a:pt x="18156" y="5380"/>
                  </a:cubicBezTo>
                  <a:cubicBezTo>
                    <a:pt x="18156" y="5418"/>
                    <a:pt x="18174" y="5449"/>
                    <a:pt x="18197" y="5449"/>
                  </a:cubicBezTo>
                  <a:cubicBezTo>
                    <a:pt x="18219" y="5449"/>
                    <a:pt x="18238" y="5418"/>
                    <a:pt x="18238" y="5380"/>
                  </a:cubicBezTo>
                  <a:cubicBezTo>
                    <a:pt x="18238" y="5343"/>
                    <a:pt x="18219" y="5312"/>
                    <a:pt x="18197" y="5312"/>
                  </a:cubicBezTo>
                  <a:close/>
                  <a:moveTo>
                    <a:pt x="18412" y="5312"/>
                  </a:moveTo>
                  <a:cubicBezTo>
                    <a:pt x="18389" y="5312"/>
                    <a:pt x="18370" y="5343"/>
                    <a:pt x="18370" y="5380"/>
                  </a:cubicBezTo>
                  <a:cubicBezTo>
                    <a:pt x="18370" y="5418"/>
                    <a:pt x="18389" y="5449"/>
                    <a:pt x="18412" y="5449"/>
                  </a:cubicBezTo>
                  <a:cubicBezTo>
                    <a:pt x="18434" y="5449"/>
                    <a:pt x="18453" y="5418"/>
                    <a:pt x="18453" y="5380"/>
                  </a:cubicBezTo>
                  <a:cubicBezTo>
                    <a:pt x="18453" y="5343"/>
                    <a:pt x="18434" y="5312"/>
                    <a:pt x="18412" y="5312"/>
                  </a:cubicBezTo>
                  <a:close/>
                  <a:moveTo>
                    <a:pt x="18619" y="5312"/>
                  </a:moveTo>
                  <a:cubicBezTo>
                    <a:pt x="18596" y="5312"/>
                    <a:pt x="18578" y="5343"/>
                    <a:pt x="18578" y="5380"/>
                  </a:cubicBezTo>
                  <a:cubicBezTo>
                    <a:pt x="18578" y="5418"/>
                    <a:pt x="18596" y="5449"/>
                    <a:pt x="18619" y="5449"/>
                  </a:cubicBezTo>
                  <a:cubicBezTo>
                    <a:pt x="18641" y="5449"/>
                    <a:pt x="18660" y="5418"/>
                    <a:pt x="18660" y="5380"/>
                  </a:cubicBezTo>
                  <a:cubicBezTo>
                    <a:pt x="18660" y="5343"/>
                    <a:pt x="18641" y="5312"/>
                    <a:pt x="18619" y="5312"/>
                  </a:cubicBezTo>
                  <a:close/>
                  <a:moveTo>
                    <a:pt x="18826" y="5312"/>
                  </a:moveTo>
                  <a:cubicBezTo>
                    <a:pt x="18803" y="5312"/>
                    <a:pt x="18785" y="5343"/>
                    <a:pt x="18785" y="5380"/>
                  </a:cubicBezTo>
                  <a:cubicBezTo>
                    <a:pt x="18785" y="5418"/>
                    <a:pt x="18803" y="5449"/>
                    <a:pt x="18826" y="5449"/>
                  </a:cubicBezTo>
                  <a:cubicBezTo>
                    <a:pt x="18849" y="5449"/>
                    <a:pt x="18867" y="5418"/>
                    <a:pt x="18867" y="5380"/>
                  </a:cubicBezTo>
                  <a:cubicBezTo>
                    <a:pt x="18867" y="5343"/>
                    <a:pt x="18849" y="5312"/>
                    <a:pt x="18826" y="5312"/>
                  </a:cubicBezTo>
                  <a:close/>
                  <a:moveTo>
                    <a:pt x="19041" y="5312"/>
                  </a:moveTo>
                  <a:cubicBezTo>
                    <a:pt x="19018" y="5312"/>
                    <a:pt x="19000" y="5343"/>
                    <a:pt x="19000" y="5380"/>
                  </a:cubicBezTo>
                  <a:cubicBezTo>
                    <a:pt x="19000" y="5418"/>
                    <a:pt x="19018" y="5449"/>
                    <a:pt x="19041" y="5449"/>
                  </a:cubicBezTo>
                  <a:cubicBezTo>
                    <a:pt x="19064" y="5449"/>
                    <a:pt x="19082" y="5418"/>
                    <a:pt x="19082" y="5380"/>
                  </a:cubicBezTo>
                  <a:cubicBezTo>
                    <a:pt x="19082" y="5343"/>
                    <a:pt x="19064" y="5312"/>
                    <a:pt x="19041" y="5312"/>
                  </a:cubicBezTo>
                  <a:close/>
                  <a:moveTo>
                    <a:pt x="19248" y="5312"/>
                  </a:moveTo>
                  <a:cubicBezTo>
                    <a:pt x="19226" y="5312"/>
                    <a:pt x="19207" y="5343"/>
                    <a:pt x="19207" y="5380"/>
                  </a:cubicBezTo>
                  <a:cubicBezTo>
                    <a:pt x="19207" y="5418"/>
                    <a:pt x="19226" y="5449"/>
                    <a:pt x="19248" y="5449"/>
                  </a:cubicBezTo>
                  <a:cubicBezTo>
                    <a:pt x="19271" y="5449"/>
                    <a:pt x="19289" y="5418"/>
                    <a:pt x="19289" y="5380"/>
                  </a:cubicBezTo>
                  <a:cubicBezTo>
                    <a:pt x="19289" y="5343"/>
                    <a:pt x="19271" y="5312"/>
                    <a:pt x="19248" y="5312"/>
                  </a:cubicBezTo>
                  <a:close/>
                  <a:moveTo>
                    <a:pt x="19456" y="5312"/>
                  </a:moveTo>
                  <a:cubicBezTo>
                    <a:pt x="19433" y="5312"/>
                    <a:pt x="19415" y="5343"/>
                    <a:pt x="19415" y="5380"/>
                  </a:cubicBezTo>
                  <a:cubicBezTo>
                    <a:pt x="19415" y="5418"/>
                    <a:pt x="19433" y="5449"/>
                    <a:pt x="19456" y="5449"/>
                  </a:cubicBezTo>
                  <a:cubicBezTo>
                    <a:pt x="19478" y="5449"/>
                    <a:pt x="19497" y="5418"/>
                    <a:pt x="19497" y="5380"/>
                  </a:cubicBezTo>
                  <a:cubicBezTo>
                    <a:pt x="19497" y="5343"/>
                    <a:pt x="19478" y="5312"/>
                    <a:pt x="19456" y="5312"/>
                  </a:cubicBezTo>
                  <a:close/>
                  <a:moveTo>
                    <a:pt x="19878" y="5312"/>
                  </a:moveTo>
                  <a:cubicBezTo>
                    <a:pt x="19855" y="5312"/>
                    <a:pt x="19837" y="5343"/>
                    <a:pt x="19837" y="5380"/>
                  </a:cubicBezTo>
                  <a:cubicBezTo>
                    <a:pt x="19847" y="5401"/>
                    <a:pt x="19869" y="5396"/>
                    <a:pt x="19908" y="5334"/>
                  </a:cubicBezTo>
                  <a:cubicBezTo>
                    <a:pt x="19900" y="5321"/>
                    <a:pt x="19890" y="5312"/>
                    <a:pt x="19878" y="5312"/>
                  </a:cubicBezTo>
                  <a:close/>
                  <a:moveTo>
                    <a:pt x="20085" y="5312"/>
                  </a:moveTo>
                  <a:cubicBezTo>
                    <a:pt x="20062" y="5312"/>
                    <a:pt x="20044" y="5343"/>
                    <a:pt x="20044" y="5380"/>
                  </a:cubicBezTo>
                  <a:cubicBezTo>
                    <a:pt x="20044" y="5418"/>
                    <a:pt x="20062" y="5449"/>
                    <a:pt x="20085" y="5449"/>
                  </a:cubicBezTo>
                  <a:cubicBezTo>
                    <a:pt x="20108" y="5449"/>
                    <a:pt x="20126" y="5418"/>
                    <a:pt x="20126" y="5380"/>
                  </a:cubicBezTo>
                  <a:cubicBezTo>
                    <a:pt x="20126" y="5343"/>
                    <a:pt x="20108" y="5312"/>
                    <a:pt x="20085" y="5312"/>
                  </a:cubicBezTo>
                  <a:close/>
                  <a:moveTo>
                    <a:pt x="20300" y="5312"/>
                  </a:moveTo>
                  <a:cubicBezTo>
                    <a:pt x="20277" y="5312"/>
                    <a:pt x="20259" y="5343"/>
                    <a:pt x="20259" y="5380"/>
                  </a:cubicBezTo>
                  <a:cubicBezTo>
                    <a:pt x="20259" y="5418"/>
                    <a:pt x="20277" y="5449"/>
                    <a:pt x="20300" y="5449"/>
                  </a:cubicBezTo>
                  <a:cubicBezTo>
                    <a:pt x="20323" y="5449"/>
                    <a:pt x="20341" y="5418"/>
                    <a:pt x="20341" y="5380"/>
                  </a:cubicBezTo>
                  <a:cubicBezTo>
                    <a:pt x="20341" y="5343"/>
                    <a:pt x="20323" y="5312"/>
                    <a:pt x="20300" y="5312"/>
                  </a:cubicBezTo>
                  <a:close/>
                  <a:moveTo>
                    <a:pt x="20507" y="5312"/>
                  </a:moveTo>
                  <a:cubicBezTo>
                    <a:pt x="20485" y="5312"/>
                    <a:pt x="20466" y="5343"/>
                    <a:pt x="20466" y="5380"/>
                  </a:cubicBezTo>
                  <a:cubicBezTo>
                    <a:pt x="20466" y="5418"/>
                    <a:pt x="20485" y="5449"/>
                    <a:pt x="20507" y="5449"/>
                  </a:cubicBezTo>
                  <a:cubicBezTo>
                    <a:pt x="20530" y="5449"/>
                    <a:pt x="20548" y="5418"/>
                    <a:pt x="20548" y="5380"/>
                  </a:cubicBezTo>
                  <a:cubicBezTo>
                    <a:pt x="20548" y="5343"/>
                    <a:pt x="20530" y="5312"/>
                    <a:pt x="20507" y="5312"/>
                  </a:cubicBezTo>
                  <a:close/>
                  <a:moveTo>
                    <a:pt x="5773" y="5363"/>
                  </a:moveTo>
                  <a:cubicBezTo>
                    <a:pt x="5773" y="5366"/>
                    <a:pt x="5773" y="5369"/>
                    <a:pt x="5773" y="5372"/>
                  </a:cubicBezTo>
                  <a:cubicBezTo>
                    <a:pt x="5773" y="5410"/>
                    <a:pt x="5791" y="5440"/>
                    <a:pt x="5814" y="5440"/>
                  </a:cubicBezTo>
                  <a:cubicBezTo>
                    <a:pt x="5828" y="5440"/>
                    <a:pt x="5841" y="5428"/>
                    <a:pt x="5848" y="5409"/>
                  </a:cubicBezTo>
                  <a:cubicBezTo>
                    <a:pt x="5826" y="5391"/>
                    <a:pt x="5794" y="5389"/>
                    <a:pt x="5773" y="5363"/>
                  </a:cubicBezTo>
                  <a:close/>
                  <a:moveTo>
                    <a:pt x="248" y="5478"/>
                  </a:moveTo>
                  <a:cubicBezTo>
                    <a:pt x="226" y="5478"/>
                    <a:pt x="207" y="5509"/>
                    <a:pt x="207" y="5547"/>
                  </a:cubicBezTo>
                  <a:cubicBezTo>
                    <a:pt x="207" y="5584"/>
                    <a:pt x="226" y="5615"/>
                    <a:pt x="248" y="5615"/>
                  </a:cubicBezTo>
                  <a:cubicBezTo>
                    <a:pt x="271" y="5615"/>
                    <a:pt x="289" y="5584"/>
                    <a:pt x="289" y="5547"/>
                  </a:cubicBezTo>
                  <a:cubicBezTo>
                    <a:pt x="289" y="5509"/>
                    <a:pt x="271" y="5478"/>
                    <a:pt x="248" y="5478"/>
                  </a:cubicBezTo>
                  <a:close/>
                  <a:moveTo>
                    <a:pt x="463" y="5478"/>
                  </a:moveTo>
                  <a:cubicBezTo>
                    <a:pt x="441" y="5478"/>
                    <a:pt x="422" y="5509"/>
                    <a:pt x="422" y="5547"/>
                  </a:cubicBezTo>
                  <a:cubicBezTo>
                    <a:pt x="422" y="5584"/>
                    <a:pt x="441" y="5615"/>
                    <a:pt x="463" y="5615"/>
                  </a:cubicBezTo>
                  <a:cubicBezTo>
                    <a:pt x="486" y="5615"/>
                    <a:pt x="504" y="5584"/>
                    <a:pt x="504" y="5547"/>
                  </a:cubicBezTo>
                  <a:cubicBezTo>
                    <a:pt x="504" y="5509"/>
                    <a:pt x="486" y="5478"/>
                    <a:pt x="463" y="5478"/>
                  </a:cubicBezTo>
                  <a:close/>
                  <a:moveTo>
                    <a:pt x="671" y="5478"/>
                  </a:moveTo>
                  <a:cubicBezTo>
                    <a:pt x="648" y="5478"/>
                    <a:pt x="629" y="5509"/>
                    <a:pt x="629" y="5547"/>
                  </a:cubicBezTo>
                  <a:cubicBezTo>
                    <a:pt x="629" y="5584"/>
                    <a:pt x="648" y="5615"/>
                    <a:pt x="671" y="5615"/>
                  </a:cubicBezTo>
                  <a:cubicBezTo>
                    <a:pt x="693" y="5615"/>
                    <a:pt x="712" y="5584"/>
                    <a:pt x="712" y="5547"/>
                  </a:cubicBezTo>
                  <a:cubicBezTo>
                    <a:pt x="712" y="5509"/>
                    <a:pt x="693" y="5478"/>
                    <a:pt x="671" y="5478"/>
                  </a:cubicBezTo>
                  <a:close/>
                  <a:moveTo>
                    <a:pt x="1300" y="5478"/>
                  </a:moveTo>
                  <a:cubicBezTo>
                    <a:pt x="1278" y="5478"/>
                    <a:pt x="1260" y="5507"/>
                    <a:pt x="1259" y="5543"/>
                  </a:cubicBezTo>
                  <a:cubicBezTo>
                    <a:pt x="1261" y="5544"/>
                    <a:pt x="1263" y="5545"/>
                    <a:pt x="1265" y="5547"/>
                  </a:cubicBezTo>
                  <a:cubicBezTo>
                    <a:pt x="1276" y="5555"/>
                    <a:pt x="1288" y="5562"/>
                    <a:pt x="1300" y="5569"/>
                  </a:cubicBezTo>
                  <a:cubicBezTo>
                    <a:pt x="1311" y="5575"/>
                    <a:pt x="1322" y="5581"/>
                    <a:pt x="1333" y="5587"/>
                  </a:cubicBezTo>
                  <a:cubicBezTo>
                    <a:pt x="1338" y="5575"/>
                    <a:pt x="1341" y="5562"/>
                    <a:pt x="1341" y="5547"/>
                  </a:cubicBezTo>
                  <a:cubicBezTo>
                    <a:pt x="1341" y="5509"/>
                    <a:pt x="1322" y="5478"/>
                    <a:pt x="1300" y="5478"/>
                  </a:cubicBezTo>
                  <a:close/>
                  <a:moveTo>
                    <a:pt x="1507" y="5478"/>
                  </a:moveTo>
                  <a:cubicBezTo>
                    <a:pt x="1485" y="5478"/>
                    <a:pt x="1466" y="5509"/>
                    <a:pt x="1466" y="5547"/>
                  </a:cubicBezTo>
                  <a:cubicBezTo>
                    <a:pt x="1466" y="5584"/>
                    <a:pt x="1485" y="5615"/>
                    <a:pt x="1507" y="5615"/>
                  </a:cubicBezTo>
                  <a:cubicBezTo>
                    <a:pt x="1530" y="5615"/>
                    <a:pt x="1548" y="5584"/>
                    <a:pt x="1548" y="5547"/>
                  </a:cubicBezTo>
                  <a:cubicBezTo>
                    <a:pt x="1548" y="5509"/>
                    <a:pt x="1530" y="5478"/>
                    <a:pt x="1507" y="5478"/>
                  </a:cubicBezTo>
                  <a:close/>
                  <a:moveTo>
                    <a:pt x="1722" y="5478"/>
                  </a:moveTo>
                  <a:cubicBezTo>
                    <a:pt x="1700" y="5478"/>
                    <a:pt x="1681" y="5509"/>
                    <a:pt x="1681" y="5547"/>
                  </a:cubicBezTo>
                  <a:cubicBezTo>
                    <a:pt x="1681" y="5584"/>
                    <a:pt x="1700" y="5615"/>
                    <a:pt x="1722" y="5615"/>
                  </a:cubicBezTo>
                  <a:cubicBezTo>
                    <a:pt x="1745" y="5615"/>
                    <a:pt x="1763" y="5584"/>
                    <a:pt x="1763" y="5547"/>
                  </a:cubicBezTo>
                  <a:cubicBezTo>
                    <a:pt x="1763" y="5509"/>
                    <a:pt x="1745" y="5478"/>
                    <a:pt x="1722" y="5478"/>
                  </a:cubicBezTo>
                  <a:close/>
                  <a:moveTo>
                    <a:pt x="1930" y="5478"/>
                  </a:moveTo>
                  <a:cubicBezTo>
                    <a:pt x="1907" y="5478"/>
                    <a:pt x="1888" y="5509"/>
                    <a:pt x="1888" y="5547"/>
                  </a:cubicBezTo>
                  <a:cubicBezTo>
                    <a:pt x="1888" y="5584"/>
                    <a:pt x="1907" y="5615"/>
                    <a:pt x="1930" y="5615"/>
                  </a:cubicBezTo>
                  <a:cubicBezTo>
                    <a:pt x="1952" y="5615"/>
                    <a:pt x="1971" y="5584"/>
                    <a:pt x="1971" y="5547"/>
                  </a:cubicBezTo>
                  <a:cubicBezTo>
                    <a:pt x="1971" y="5509"/>
                    <a:pt x="1952" y="5478"/>
                    <a:pt x="1930" y="5478"/>
                  </a:cubicBezTo>
                  <a:close/>
                  <a:moveTo>
                    <a:pt x="2137" y="5478"/>
                  </a:moveTo>
                  <a:cubicBezTo>
                    <a:pt x="2114" y="5478"/>
                    <a:pt x="2096" y="5509"/>
                    <a:pt x="2096" y="5547"/>
                  </a:cubicBezTo>
                  <a:cubicBezTo>
                    <a:pt x="2096" y="5584"/>
                    <a:pt x="2114" y="5615"/>
                    <a:pt x="2137" y="5615"/>
                  </a:cubicBezTo>
                  <a:cubicBezTo>
                    <a:pt x="2159" y="5615"/>
                    <a:pt x="2178" y="5584"/>
                    <a:pt x="2178" y="5547"/>
                  </a:cubicBezTo>
                  <a:cubicBezTo>
                    <a:pt x="2178" y="5509"/>
                    <a:pt x="2159" y="5478"/>
                    <a:pt x="2137" y="5478"/>
                  </a:cubicBezTo>
                  <a:close/>
                  <a:moveTo>
                    <a:pt x="2352" y="5478"/>
                  </a:moveTo>
                  <a:cubicBezTo>
                    <a:pt x="2329" y="5478"/>
                    <a:pt x="2311" y="5509"/>
                    <a:pt x="2311" y="5547"/>
                  </a:cubicBezTo>
                  <a:cubicBezTo>
                    <a:pt x="2311" y="5584"/>
                    <a:pt x="2329" y="5615"/>
                    <a:pt x="2352" y="5615"/>
                  </a:cubicBezTo>
                  <a:cubicBezTo>
                    <a:pt x="2374" y="5615"/>
                    <a:pt x="2393" y="5584"/>
                    <a:pt x="2393" y="5547"/>
                  </a:cubicBezTo>
                  <a:cubicBezTo>
                    <a:pt x="2393" y="5509"/>
                    <a:pt x="2374" y="5478"/>
                    <a:pt x="2352" y="5478"/>
                  </a:cubicBezTo>
                  <a:close/>
                  <a:moveTo>
                    <a:pt x="2559" y="5478"/>
                  </a:moveTo>
                  <a:cubicBezTo>
                    <a:pt x="2536" y="5478"/>
                    <a:pt x="2518" y="5509"/>
                    <a:pt x="2518" y="5547"/>
                  </a:cubicBezTo>
                  <a:cubicBezTo>
                    <a:pt x="2518" y="5584"/>
                    <a:pt x="2536" y="5615"/>
                    <a:pt x="2559" y="5615"/>
                  </a:cubicBezTo>
                  <a:cubicBezTo>
                    <a:pt x="2582" y="5615"/>
                    <a:pt x="2600" y="5584"/>
                    <a:pt x="2600" y="5547"/>
                  </a:cubicBezTo>
                  <a:cubicBezTo>
                    <a:pt x="2600" y="5509"/>
                    <a:pt x="2582" y="5478"/>
                    <a:pt x="2559" y="5478"/>
                  </a:cubicBezTo>
                  <a:close/>
                  <a:moveTo>
                    <a:pt x="2766" y="5478"/>
                  </a:moveTo>
                  <a:cubicBezTo>
                    <a:pt x="2744" y="5478"/>
                    <a:pt x="2725" y="5509"/>
                    <a:pt x="2725" y="5547"/>
                  </a:cubicBezTo>
                  <a:cubicBezTo>
                    <a:pt x="2725" y="5584"/>
                    <a:pt x="2744" y="5615"/>
                    <a:pt x="2766" y="5615"/>
                  </a:cubicBezTo>
                  <a:cubicBezTo>
                    <a:pt x="2789" y="5615"/>
                    <a:pt x="2807" y="5584"/>
                    <a:pt x="2807" y="5547"/>
                  </a:cubicBezTo>
                  <a:cubicBezTo>
                    <a:pt x="2807" y="5509"/>
                    <a:pt x="2789" y="5478"/>
                    <a:pt x="2766" y="5478"/>
                  </a:cubicBezTo>
                  <a:close/>
                  <a:moveTo>
                    <a:pt x="2981" y="5478"/>
                  </a:moveTo>
                  <a:cubicBezTo>
                    <a:pt x="2959" y="5478"/>
                    <a:pt x="2940" y="5509"/>
                    <a:pt x="2940" y="5547"/>
                  </a:cubicBezTo>
                  <a:cubicBezTo>
                    <a:pt x="2940" y="5584"/>
                    <a:pt x="2959" y="5615"/>
                    <a:pt x="2981" y="5615"/>
                  </a:cubicBezTo>
                  <a:cubicBezTo>
                    <a:pt x="3004" y="5615"/>
                    <a:pt x="3022" y="5584"/>
                    <a:pt x="3022" y="5547"/>
                  </a:cubicBezTo>
                  <a:cubicBezTo>
                    <a:pt x="3022" y="5509"/>
                    <a:pt x="3004" y="5478"/>
                    <a:pt x="2981" y="5478"/>
                  </a:cubicBezTo>
                  <a:close/>
                  <a:moveTo>
                    <a:pt x="3188" y="5478"/>
                  </a:moveTo>
                  <a:cubicBezTo>
                    <a:pt x="3166" y="5478"/>
                    <a:pt x="3147" y="5509"/>
                    <a:pt x="3147" y="5547"/>
                  </a:cubicBezTo>
                  <a:cubicBezTo>
                    <a:pt x="3147" y="5584"/>
                    <a:pt x="3166" y="5615"/>
                    <a:pt x="3188" y="5615"/>
                  </a:cubicBezTo>
                  <a:cubicBezTo>
                    <a:pt x="3211" y="5615"/>
                    <a:pt x="3230" y="5584"/>
                    <a:pt x="3230" y="5547"/>
                  </a:cubicBezTo>
                  <a:cubicBezTo>
                    <a:pt x="3230" y="5509"/>
                    <a:pt x="3211" y="5478"/>
                    <a:pt x="3188" y="5478"/>
                  </a:cubicBezTo>
                  <a:close/>
                  <a:moveTo>
                    <a:pt x="3396" y="5478"/>
                  </a:moveTo>
                  <a:cubicBezTo>
                    <a:pt x="3373" y="5478"/>
                    <a:pt x="3355" y="5509"/>
                    <a:pt x="3355" y="5547"/>
                  </a:cubicBezTo>
                  <a:cubicBezTo>
                    <a:pt x="3355" y="5584"/>
                    <a:pt x="3373" y="5615"/>
                    <a:pt x="3396" y="5615"/>
                  </a:cubicBezTo>
                  <a:cubicBezTo>
                    <a:pt x="3418" y="5615"/>
                    <a:pt x="3437" y="5584"/>
                    <a:pt x="3437" y="5547"/>
                  </a:cubicBezTo>
                  <a:cubicBezTo>
                    <a:pt x="3437" y="5509"/>
                    <a:pt x="3418" y="5478"/>
                    <a:pt x="3396" y="5478"/>
                  </a:cubicBezTo>
                  <a:close/>
                  <a:moveTo>
                    <a:pt x="3611" y="5478"/>
                  </a:moveTo>
                  <a:cubicBezTo>
                    <a:pt x="3588" y="5478"/>
                    <a:pt x="3570" y="5509"/>
                    <a:pt x="3570" y="5547"/>
                  </a:cubicBezTo>
                  <a:cubicBezTo>
                    <a:pt x="3570" y="5584"/>
                    <a:pt x="3588" y="5615"/>
                    <a:pt x="3611" y="5615"/>
                  </a:cubicBezTo>
                  <a:cubicBezTo>
                    <a:pt x="3633" y="5615"/>
                    <a:pt x="3652" y="5584"/>
                    <a:pt x="3652" y="5547"/>
                  </a:cubicBezTo>
                  <a:cubicBezTo>
                    <a:pt x="3652" y="5509"/>
                    <a:pt x="3633" y="5478"/>
                    <a:pt x="3611" y="5478"/>
                  </a:cubicBezTo>
                  <a:close/>
                  <a:moveTo>
                    <a:pt x="3818" y="5478"/>
                  </a:moveTo>
                  <a:cubicBezTo>
                    <a:pt x="3795" y="5478"/>
                    <a:pt x="3777" y="5509"/>
                    <a:pt x="3777" y="5547"/>
                  </a:cubicBezTo>
                  <a:cubicBezTo>
                    <a:pt x="3777" y="5584"/>
                    <a:pt x="3795" y="5615"/>
                    <a:pt x="3818" y="5615"/>
                  </a:cubicBezTo>
                  <a:cubicBezTo>
                    <a:pt x="3841" y="5615"/>
                    <a:pt x="3859" y="5584"/>
                    <a:pt x="3859" y="5547"/>
                  </a:cubicBezTo>
                  <a:cubicBezTo>
                    <a:pt x="3859" y="5509"/>
                    <a:pt x="3841" y="5478"/>
                    <a:pt x="3818" y="5478"/>
                  </a:cubicBezTo>
                  <a:close/>
                  <a:moveTo>
                    <a:pt x="4033" y="5478"/>
                  </a:moveTo>
                  <a:cubicBezTo>
                    <a:pt x="4010" y="5478"/>
                    <a:pt x="3992" y="5509"/>
                    <a:pt x="3992" y="5547"/>
                  </a:cubicBezTo>
                  <a:cubicBezTo>
                    <a:pt x="3992" y="5584"/>
                    <a:pt x="4010" y="5615"/>
                    <a:pt x="4033" y="5615"/>
                  </a:cubicBezTo>
                  <a:cubicBezTo>
                    <a:pt x="4056" y="5615"/>
                    <a:pt x="4074" y="5584"/>
                    <a:pt x="4074" y="5547"/>
                  </a:cubicBezTo>
                  <a:cubicBezTo>
                    <a:pt x="4074" y="5509"/>
                    <a:pt x="4056" y="5478"/>
                    <a:pt x="4033" y="5478"/>
                  </a:cubicBezTo>
                  <a:close/>
                  <a:moveTo>
                    <a:pt x="4240" y="5478"/>
                  </a:moveTo>
                  <a:cubicBezTo>
                    <a:pt x="4218" y="5478"/>
                    <a:pt x="4199" y="5509"/>
                    <a:pt x="4199" y="5547"/>
                  </a:cubicBezTo>
                  <a:cubicBezTo>
                    <a:pt x="4199" y="5584"/>
                    <a:pt x="4218" y="5615"/>
                    <a:pt x="4240" y="5615"/>
                  </a:cubicBezTo>
                  <a:cubicBezTo>
                    <a:pt x="4263" y="5615"/>
                    <a:pt x="4281" y="5584"/>
                    <a:pt x="4281" y="5547"/>
                  </a:cubicBezTo>
                  <a:cubicBezTo>
                    <a:pt x="4281" y="5509"/>
                    <a:pt x="4263" y="5478"/>
                    <a:pt x="4240" y="5478"/>
                  </a:cubicBezTo>
                  <a:close/>
                  <a:moveTo>
                    <a:pt x="5499" y="5478"/>
                  </a:moveTo>
                  <a:cubicBezTo>
                    <a:pt x="5477" y="5478"/>
                    <a:pt x="5458" y="5509"/>
                    <a:pt x="5458" y="5547"/>
                  </a:cubicBezTo>
                  <a:cubicBezTo>
                    <a:pt x="5458" y="5584"/>
                    <a:pt x="5477" y="5615"/>
                    <a:pt x="5499" y="5615"/>
                  </a:cubicBezTo>
                  <a:cubicBezTo>
                    <a:pt x="5522" y="5615"/>
                    <a:pt x="5540" y="5584"/>
                    <a:pt x="5540" y="5547"/>
                  </a:cubicBezTo>
                  <a:cubicBezTo>
                    <a:pt x="5540" y="5509"/>
                    <a:pt x="5522" y="5478"/>
                    <a:pt x="5499" y="5478"/>
                  </a:cubicBezTo>
                  <a:close/>
                  <a:moveTo>
                    <a:pt x="5706" y="5478"/>
                  </a:moveTo>
                  <a:cubicBezTo>
                    <a:pt x="5684" y="5478"/>
                    <a:pt x="5665" y="5509"/>
                    <a:pt x="5665" y="5547"/>
                  </a:cubicBezTo>
                  <a:cubicBezTo>
                    <a:pt x="5665" y="5584"/>
                    <a:pt x="5684" y="5615"/>
                    <a:pt x="5706" y="5615"/>
                  </a:cubicBezTo>
                  <a:cubicBezTo>
                    <a:pt x="5729" y="5615"/>
                    <a:pt x="5747" y="5584"/>
                    <a:pt x="5747" y="5547"/>
                  </a:cubicBezTo>
                  <a:cubicBezTo>
                    <a:pt x="5747" y="5509"/>
                    <a:pt x="5729" y="5478"/>
                    <a:pt x="5706" y="5478"/>
                  </a:cubicBezTo>
                  <a:close/>
                  <a:moveTo>
                    <a:pt x="7386" y="5478"/>
                  </a:moveTo>
                  <a:cubicBezTo>
                    <a:pt x="7373" y="5478"/>
                    <a:pt x="7362" y="5488"/>
                    <a:pt x="7354" y="5503"/>
                  </a:cubicBezTo>
                  <a:cubicBezTo>
                    <a:pt x="7362" y="5524"/>
                    <a:pt x="7372" y="5540"/>
                    <a:pt x="7386" y="5542"/>
                  </a:cubicBezTo>
                  <a:cubicBezTo>
                    <a:pt x="7387" y="5542"/>
                    <a:pt x="7388" y="5543"/>
                    <a:pt x="7389" y="5543"/>
                  </a:cubicBezTo>
                  <a:cubicBezTo>
                    <a:pt x="7400" y="5543"/>
                    <a:pt x="7405" y="5524"/>
                    <a:pt x="7422" y="5516"/>
                  </a:cubicBezTo>
                  <a:cubicBezTo>
                    <a:pt x="7416" y="5494"/>
                    <a:pt x="7402" y="5478"/>
                    <a:pt x="7386" y="5478"/>
                  </a:cubicBezTo>
                  <a:close/>
                  <a:moveTo>
                    <a:pt x="10535" y="5478"/>
                  </a:moveTo>
                  <a:cubicBezTo>
                    <a:pt x="10513" y="5478"/>
                    <a:pt x="10494" y="5509"/>
                    <a:pt x="10494" y="5547"/>
                  </a:cubicBezTo>
                  <a:cubicBezTo>
                    <a:pt x="10494" y="5584"/>
                    <a:pt x="10513" y="5615"/>
                    <a:pt x="10535" y="5615"/>
                  </a:cubicBezTo>
                  <a:cubicBezTo>
                    <a:pt x="10558" y="5615"/>
                    <a:pt x="10576" y="5584"/>
                    <a:pt x="10576" y="5547"/>
                  </a:cubicBezTo>
                  <a:cubicBezTo>
                    <a:pt x="10576" y="5509"/>
                    <a:pt x="10558" y="5478"/>
                    <a:pt x="10535" y="5478"/>
                  </a:cubicBezTo>
                  <a:close/>
                  <a:moveTo>
                    <a:pt x="10750" y="5478"/>
                  </a:moveTo>
                  <a:cubicBezTo>
                    <a:pt x="10727" y="5478"/>
                    <a:pt x="10709" y="5509"/>
                    <a:pt x="10709" y="5547"/>
                  </a:cubicBezTo>
                  <a:cubicBezTo>
                    <a:pt x="10709" y="5573"/>
                    <a:pt x="10718" y="5595"/>
                    <a:pt x="10731" y="5607"/>
                  </a:cubicBezTo>
                  <a:cubicBezTo>
                    <a:pt x="10733" y="5600"/>
                    <a:pt x="10736" y="5593"/>
                    <a:pt x="10738" y="5586"/>
                  </a:cubicBezTo>
                  <a:cubicBezTo>
                    <a:pt x="10742" y="5596"/>
                    <a:pt x="10745" y="5605"/>
                    <a:pt x="10747" y="5615"/>
                  </a:cubicBezTo>
                  <a:cubicBezTo>
                    <a:pt x="10748" y="5615"/>
                    <a:pt x="10749" y="5615"/>
                    <a:pt x="10750" y="5615"/>
                  </a:cubicBezTo>
                  <a:cubicBezTo>
                    <a:pt x="10773" y="5615"/>
                    <a:pt x="10791" y="5584"/>
                    <a:pt x="10791" y="5547"/>
                  </a:cubicBezTo>
                  <a:cubicBezTo>
                    <a:pt x="10791" y="5509"/>
                    <a:pt x="10773" y="5478"/>
                    <a:pt x="10750" y="5478"/>
                  </a:cubicBezTo>
                  <a:close/>
                  <a:moveTo>
                    <a:pt x="10957" y="5478"/>
                  </a:moveTo>
                  <a:cubicBezTo>
                    <a:pt x="10935" y="5478"/>
                    <a:pt x="10916" y="5509"/>
                    <a:pt x="10916" y="5547"/>
                  </a:cubicBezTo>
                  <a:cubicBezTo>
                    <a:pt x="10916" y="5584"/>
                    <a:pt x="10935" y="5615"/>
                    <a:pt x="10957" y="5615"/>
                  </a:cubicBezTo>
                  <a:cubicBezTo>
                    <a:pt x="10980" y="5615"/>
                    <a:pt x="10998" y="5584"/>
                    <a:pt x="10998" y="5547"/>
                  </a:cubicBezTo>
                  <a:cubicBezTo>
                    <a:pt x="10998" y="5509"/>
                    <a:pt x="10980" y="5478"/>
                    <a:pt x="10957" y="5478"/>
                  </a:cubicBezTo>
                  <a:close/>
                  <a:moveTo>
                    <a:pt x="11165" y="5478"/>
                  </a:moveTo>
                  <a:cubicBezTo>
                    <a:pt x="11142" y="5478"/>
                    <a:pt x="11124" y="5509"/>
                    <a:pt x="11124" y="5547"/>
                  </a:cubicBezTo>
                  <a:cubicBezTo>
                    <a:pt x="11124" y="5584"/>
                    <a:pt x="11142" y="5615"/>
                    <a:pt x="11165" y="5615"/>
                  </a:cubicBezTo>
                  <a:cubicBezTo>
                    <a:pt x="11187" y="5615"/>
                    <a:pt x="11206" y="5584"/>
                    <a:pt x="11206" y="5547"/>
                  </a:cubicBezTo>
                  <a:cubicBezTo>
                    <a:pt x="11206" y="5509"/>
                    <a:pt x="11187" y="5478"/>
                    <a:pt x="11165" y="5478"/>
                  </a:cubicBezTo>
                  <a:close/>
                  <a:moveTo>
                    <a:pt x="11585" y="5478"/>
                  </a:moveTo>
                  <a:cubicBezTo>
                    <a:pt x="11566" y="5478"/>
                    <a:pt x="11551" y="5500"/>
                    <a:pt x="11546" y="5529"/>
                  </a:cubicBezTo>
                  <a:cubicBezTo>
                    <a:pt x="11558" y="5524"/>
                    <a:pt x="11572" y="5517"/>
                    <a:pt x="11585" y="5509"/>
                  </a:cubicBezTo>
                  <a:cubicBezTo>
                    <a:pt x="11594" y="5504"/>
                    <a:pt x="11602" y="5498"/>
                    <a:pt x="11610" y="5493"/>
                  </a:cubicBezTo>
                  <a:cubicBezTo>
                    <a:pt x="11603" y="5484"/>
                    <a:pt x="11595" y="5478"/>
                    <a:pt x="11585" y="5478"/>
                  </a:cubicBezTo>
                  <a:close/>
                  <a:moveTo>
                    <a:pt x="12009" y="5478"/>
                  </a:moveTo>
                  <a:cubicBezTo>
                    <a:pt x="11986" y="5478"/>
                    <a:pt x="11968" y="5509"/>
                    <a:pt x="11968" y="5547"/>
                  </a:cubicBezTo>
                  <a:cubicBezTo>
                    <a:pt x="11968" y="5584"/>
                    <a:pt x="11986" y="5615"/>
                    <a:pt x="12009" y="5615"/>
                  </a:cubicBezTo>
                  <a:cubicBezTo>
                    <a:pt x="12032" y="5615"/>
                    <a:pt x="12050" y="5584"/>
                    <a:pt x="12050" y="5547"/>
                  </a:cubicBezTo>
                  <a:cubicBezTo>
                    <a:pt x="12050" y="5509"/>
                    <a:pt x="12032" y="5478"/>
                    <a:pt x="12009" y="5478"/>
                  </a:cubicBezTo>
                  <a:close/>
                  <a:moveTo>
                    <a:pt x="12216" y="5478"/>
                  </a:moveTo>
                  <a:cubicBezTo>
                    <a:pt x="12194" y="5478"/>
                    <a:pt x="12175" y="5509"/>
                    <a:pt x="12175" y="5547"/>
                  </a:cubicBezTo>
                  <a:cubicBezTo>
                    <a:pt x="12175" y="5584"/>
                    <a:pt x="12194" y="5615"/>
                    <a:pt x="12216" y="5615"/>
                  </a:cubicBezTo>
                  <a:cubicBezTo>
                    <a:pt x="12239" y="5615"/>
                    <a:pt x="12257" y="5584"/>
                    <a:pt x="12257" y="5547"/>
                  </a:cubicBezTo>
                  <a:cubicBezTo>
                    <a:pt x="12257" y="5509"/>
                    <a:pt x="12239" y="5478"/>
                    <a:pt x="12216" y="5478"/>
                  </a:cubicBezTo>
                  <a:close/>
                  <a:moveTo>
                    <a:pt x="12424" y="5478"/>
                  </a:moveTo>
                  <a:cubicBezTo>
                    <a:pt x="12401" y="5478"/>
                    <a:pt x="12383" y="5509"/>
                    <a:pt x="12383" y="5547"/>
                  </a:cubicBezTo>
                  <a:cubicBezTo>
                    <a:pt x="12383" y="5584"/>
                    <a:pt x="12401" y="5615"/>
                    <a:pt x="12424" y="5615"/>
                  </a:cubicBezTo>
                  <a:cubicBezTo>
                    <a:pt x="12446" y="5615"/>
                    <a:pt x="12465" y="5584"/>
                    <a:pt x="12465" y="5547"/>
                  </a:cubicBezTo>
                  <a:cubicBezTo>
                    <a:pt x="12465" y="5509"/>
                    <a:pt x="12446" y="5478"/>
                    <a:pt x="12424" y="5478"/>
                  </a:cubicBezTo>
                  <a:close/>
                  <a:moveTo>
                    <a:pt x="12639" y="5478"/>
                  </a:moveTo>
                  <a:cubicBezTo>
                    <a:pt x="12616" y="5478"/>
                    <a:pt x="12598" y="5509"/>
                    <a:pt x="12598" y="5547"/>
                  </a:cubicBezTo>
                  <a:cubicBezTo>
                    <a:pt x="12598" y="5584"/>
                    <a:pt x="12616" y="5615"/>
                    <a:pt x="12639" y="5615"/>
                  </a:cubicBezTo>
                  <a:cubicBezTo>
                    <a:pt x="12661" y="5615"/>
                    <a:pt x="12680" y="5584"/>
                    <a:pt x="12680" y="5547"/>
                  </a:cubicBezTo>
                  <a:cubicBezTo>
                    <a:pt x="12680" y="5509"/>
                    <a:pt x="12661" y="5478"/>
                    <a:pt x="12639" y="5478"/>
                  </a:cubicBezTo>
                  <a:close/>
                  <a:moveTo>
                    <a:pt x="12846" y="5478"/>
                  </a:moveTo>
                  <a:cubicBezTo>
                    <a:pt x="12823" y="5478"/>
                    <a:pt x="12805" y="5509"/>
                    <a:pt x="12805" y="5547"/>
                  </a:cubicBezTo>
                  <a:cubicBezTo>
                    <a:pt x="12805" y="5584"/>
                    <a:pt x="12823" y="5615"/>
                    <a:pt x="12846" y="5615"/>
                  </a:cubicBezTo>
                  <a:cubicBezTo>
                    <a:pt x="12868" y="5615"/>
                    <a:pt x="12887" y="5584"/>
                    <a:pt x="12887" y="5547"/>
                  </a:cubicBezTo>
                  <a:cubicBezTo>
                    <a:pt x="12887" y="5509"/>
                    <a:pt x="12868" y="5478"/>
                    <a:pt x="12846" y="5478"/>
                  </a:cubicBezTo>
                  <a:close/>
                  <a:moveTo>
                    <a:pt x="13053" y="5478"/>
                  </a:moveTo>
                  <a:cubicBezTo>
                    <a:pt x="13030" y="5478"/>
                    <a:pt x="13012" y="5509"/>
                    <a:pt x="13012" y="5547"/>
                  </a:cubicBezTo>
                  <a:cubicBezTo>
                    <a:pt x="13012" y="5584"/>
                    <a:pt x="13030" y="5615"/>
                    <a:pt x="13053" y="5615"/>
                  </a:cubicBezTo>
                  <a:cubicBezTo>
                    <a:pt x="13076" y="5615"/>
                    <a:pt x="13094" y="5584"/>
                    <a:pt x="13094" y="5547"/>
                  </a:cubicBezTo>
                  <a:cubicBezTo>
                    <a:pt x="13094" y="5509"/>
                    <a:pt x="13076" y="5478"/>
                    <a:pt x="13053" y="5478"/>
                  </a:cubicBezTo>
                  <a:close/>
                  <a:moveTo>
                    <a:pt x="13268" y="5478"/>
                  </a:moveTo>
                  <a:cubicBezTo>
                    <a:pt x="13245" y="5478"/>
                    <a:pt x="13227" y="5509"/>
                    <a:pt x="13227" y="5547"/>
                  </a:cubicBezTo>
                  <a:cubicBezTo>
                    <a:pt x="13227" y="5584"/>
                    <a:pt x="13245" y="5615"/>
                    <a:pt x="13268" y="5615"/>
                  </a:cubicBezTo>
                  <a:cubicBezTo>
                    <a:pt x="13291" y="5615"/>
                    <a:pt x="13309" y="5584"/>
                    <a:pt x="13309" y="5547"/>
                  </a:cubicBezTo>
                  <a:cubicBezTo>
                    <a:pt x="13309" y="5509"/>
                    <a:pt x="13291" y="5478"/>
                    <a:pt x="13268" y="5478"/>
                  </a:cubicBezTo>
                  <a:close/>
                  <a:moveTo>
                    <a:pt x="13475" y="5478"/>
                  </a:moveTo>
                  <a:cubicBezTo>
                    <a:pt x="13453" y="5478"/>
                    <a:pt x="13434" y="5509"/>
                    <a:pt x="13434" y="5547"/>
                  </a:cubicBezTo>
                  <a:cubicBezTo>
                    <a:pt x="13434" y="5584"/>
                    <a:pt x="13453" y="5615"/>
                    <a:pt x="13475" y="5615"/>
                  </a:cubicBezTo>
                  <a:cubicBezTo>
                    <a:pt x="13498" y="5615"/>
                    <a:pt x="13516" y="5584"/>
                    <a:pt x="13516" y="5547"/>
                  </a:cubicBezTo>
                  <a:cubicBezTo>
                    <a:pt x="13516" y="5509"/>
                    <a:pt x="13498" y="5478"/>
                    <a:pt x="13475" y="5478"/>
                  </a:cubicBezTo>
                  <a:close/>
                  <a:moveTo>
                    <a:pt x="13683" y="5478"/>
                  </a:moveTo>
                  <a:cubicBezTo>
                    <a:pt x="13660" y="5478"/>
                    <a:pt x="13642" y="5509"/>
                    <a:pt x="13642" y="5547"/>
                  </a:cubicBezTo>
                  <a:cubicBezTo>
                    <a:pt x="13642" y="5584"/>
                    <a:pt x="13660" y="5615"/>
                    <a:pt x="13683" y="5615"/>
                  </a:cubicBezTo>
                  <a:cubicBezTo>
                    <a:pt x="13705" y="5615"/>
                    <a:pt x="13724" y="5584"/>
                    <a:pt x="13724" y="5547"/>
                  </a:cubicBezTo>
                  <a:cubicBezTo>
                    <a:pt x="13724" y="5509"/>
                    <a:pt x="13705" y="5478"/>
                    <a:pt x="13683" y="5478"/>
                  </a:cubicBezTo>
                  <a:close/>
                  <a:moveTo>
                    <a:pt x="13898" y="5478"/>
                  </a:moveTo>
                  <a:cubicBezTo>
                    <a:pt x="13875" y="5478"/>
                    <a:pt x="13857" y="5509"/>
                    <a:pt x="13857" y="5547"/>
                  </a:cubicBezTo>
                  <a:cubicBezTo>
                    <a:pt x="13857" y="5584"/>
                    <a:pt x="13875" y="5615"/>
                    <a:pt x="13898" y="5615"/>
                  </a:cubicBezTo>
                  <a:cubicBezTo>
                    <a:pt x="13920" y="5615"/>
                    <a:pt x="13939" y="5584"/>
                    <a:pt x="13939" y="5547"/>
                  </a:cubicBezTo>
                  <a:cubicBezTo>
                    <a:pt x="13939" y="5509"/>
                    <a:pt x="13920" y="5478"/>
                    <a:pt x="13898" y="5478"/>
                  </a:cubicBezTo>
                  <a:close/>
                  <a:moveTo>
                    <a:pt x="14105" y="5478"/>
                  </a:moveTo>
                  <a:cubicBezTo>
                    <a:pt x="14082" y="5478"/>
                    <a:pt x="14064" y="5509"/>
                    <a:pt x="14064" y="5547"/>
                  </a:cubicBezTo>
                  <a:cubicBezTo>
                    <a:pt x="14064" y="5584"/>
                    <a:pt x="14082" y="5615"/>
                    <a:pt x="14105" y="5615"/>
                  </a:cubicBezTo>
                  <a:cubicBezTo>
                    <a:pt x="14127" y="5615"/>
                    <a:pt x="14146" y="5584"/>
                    <a:pt x="14146" y="5547"/>
                  </a:cubicBezTo>
                  <a:cubicBezTo>
                    <a:pt x="14146" y="5509"/>
                    <a:pt x="14127" y="5478"/>
                    <a:pt x="14105" y="5478"/>
                  </a:cubicBezTo>
                  <a:close/>
                  <a:moveTo>
                    <a:pt x="14312" y="5478"/>
                  </a:moveTo>
                  <a:cubicBezTo>
                    <a:pt x="14289" y="5478"/>
                    <a:pt x="14271" y="5509"/>
                    <a:pt x="14271" y="5547"/>
                  </a:cubicBezTo>
                  <a:cubicBezTo>
                    <a:pt x="14271" y="5584"/>
                    <a:pt x="14289" y="5615"/>
                    <a:pt x="14312" y="5615"/>
                  </a:cubicBezTo>
                  <a:cubicBezTo>
                    <a:pt x="14335" y="5615"/>
                    <a:pt x="14353" y="5584"/>
                    <a:pt x="14353" y="5547"/>
                  </a:cubicBezTo>
                  <a:cubicBezTo>
                    <a:pt x="14353" y="5509"/>
                    <a:pt x="14335" y="5478"/>
                    <a:pt x="14312" y="5478"/>
                  </a:cubicBezTo>
                  <a:close/>
                  <a:moveTo>
                    <a:pt x="14527" y="5478"/>
                  </a:moveTo>
                  <a:cubicBezTo>
                    <a:pt x="14504" y="5478"/>
                    <a:pt x="14486" y="5509"/>
                    <a:pt x="14486" y="5547"/>
                  </a:cubicBezTo>
                  <a:cubicBezTo>
                    <a:pt x="14486" y="5584"/>
                    <a:pt x="14504" y="5615"/>
                    <a:pt x="14527" y="5615"/>
                  </a:cubicBezTo>
                  <a:cubicBezTo>
                    <a:pt x="14550" y="5615"/>
                    <a:pt x="14568" y="5584"/>
                    <a:pt x="14568" y="5547"/>
                  </a:cubicBezTo>
                  <a:cubicBezTo>
                    <a:pt x="14568" y="5509"/>
                    <a:pt x="14550" y="5478"/>
                    <a:pt x="14527" y="5478"/>
                  </a:cubicBezTo>
                  <a:close/>
                  <a:moveTo>
                    <a:pt x="14734" y="5478"/>
                  </a:moveTo>
                  <a:cubicBezTo>
                    <a:pt x="14712" y="5478"/>
                    <a:pt x="14693" y="5509"/>
                    <a:pt x="14693" y="5547"/>
                  </a:cubicBezTo>
                  <a:cubicBezTo>
                    <a:pt x="14693" y="5584"/>
                    <a:pt x="14712" y="5615"/>
                    <a:pt x="14734" y="5615"/>
                  </a:cubicBezTo>
                  <a:cubicBezTo>
                    <a:pt x="14757" y="5615"/>
                    <a:pt x="14775" y="5584"/>
                    <a:pt x="14775" y="5547"/>
                  </a:cubicBezTo>
                  <a:cubicBezTo>
                    <a:pt x="14775" y="5509"/>
                    <a:pt x="14757" y="5478"/>
                    <a:pt x="14734" y="5478"/>
                  </a:cubicBezTo>
                  <a:close/>
                  <a:moveTo>
                    <a:pt x="14942" y="5478"/>
                  </a:moveTo>
                  <a:cubicBezTo>
                    <a:pt x="14919" y="5478"/>
                    <a:pt x="14901" y="5509"/>
                    <a:pt x="14901" y="5547"/>
                  </a:cubicBezTo>
                  <a:cubicBezTo>
                    <a:pt x="14901" y="5584"/>
                    <a:pt x="14919" y="5615"/>
                    <a:pt x="14942" y="5615"/>
                  </a:cubicBezTo>
                  <a:cubicBezTo>
                    <a:pt x="14964" y="5615"/>
                    <a:pt x="14983" y="5584"/>
                    <a:pt x="14983" y="5547"/>
                  </a:cubicBezTo>
                  <a:cubicBezTo>
                    <a:pt x="14983" y="5509"/>
                    <a:pt x="14964" y="5478"/>
                    <a:pt x="14942" y="5478"/>
                  </a:cubicBezTo>
                  <a:close/>
                  <a:moveTo>
                    <a:pt x="15157" y="5478"/>
                  </a:moveTo>
                  <a:cubicBezTo>
                    <a:pt x="15134" y="5478"/>
                    <a:pt x="15116" y="5509"/>
                    <a:pt x="15116" y="5547"/>
                  </a:cubicBezTo>
                  <a:cubicBezTo>
                    <a:pt x="15116" y="5584"/>
                    <a:pt x="15134" y="5615"/>
                    <a:pt x="15157" y="5615"/>
                  </a:cubicBezTo>
                  <a:cubicBezTo>
                    <a:pt x="15179" y="5615"/>
                    <a:pt x="15198" y="5584"/>
                    <a:pt x="15198" y="5547"/>
                  </a:cubicBezTo>
                  <a:cubicBezTo>
                    <a:pt x="15198" y="5509"/>
                    <a:pt x="15179" y="5478"/>
                    <a:pt x="15157" y="5478"/>
                  </a:cubicBezTo>
                  <a:close/>
                  <a:moveTo>
                    <a:pt x="15364" y="5478"/>
                  </a:moveTo>
                  <a:cubicBezTo>
                    <a:pt x="15341" y="5478"/>
                    <a:pt x="15323" y="5509"/>
                    <a:pt x="15323" y="5547"/>
                  </a:cubicBezTo>
                  <a:cubicBezTo>
                    <a:pt x="15323" y="5584"/>
                    <a:pt x="15341" y="5615"/>
                    <a:pt x="15364" y="5615"/>
                  </a:cubicBezTo>
                  <a:cubicBezTo>
                    <a:pt x="15386" y="5615"/>
                    <a:pt x="15405" y="5584"/>
                    <a:pt x="15405" y="5547"/>
                  </a:cubicBezTo>
                  <a:cubicBezTo>
                    <a:pt x="15405" y="5509"/>
                    <a:pt x="15386" y="5478"/>
                    <a:pt x="15364" y="5478"/>
                  </a:cubicBezTo>
                  <a:close/>
                  <a:moveTo>
                    <a:pt x="15579" y="5478"/>
                  </a:moveTo>
                  <a:cubicBezTo>
                    <a:pt x="15556" y="5478"/>
                    <a:pt x="15538" y="5509"/>
                    <a:pt x="15538" y="5547"/>
                  </a:cubicBezTo>
                  <a:cubicBezTo>
                    <a:pt x="15538" y="5584"/>
                    <a:pt x="15556" y="5615"/>
                    <a:pt x="15579" y="5615"/>
                  </a:cubicBezTo>
                  <a:cubicBezTo>
                    <a:pt x="15601" y="5615"/>
                    <a:pt x="15620" y="5584"/>
                    <a:pt x="15620" y="5547"/>
                  </a:cubicBezTo>
                  <a:cubicBezTo>
                    <a:pt x="15620" y="5509"/>
                    <a:pt x="15601" y="5478"/>
                    <a:pt x="15579" y="5478"/>
                  </a:cubicBezTo>
                  <a:close/>
                  <a:moveTo>
                    <a:pt x="15786" y="5478"/>
                  </a:moveTo>
                  <a:cubicBezTo>
                    <a:pt x="15763" y="5478"/>
                    <a:pt x="15745" y="5509"/>
                    <a:pt x="15745" y="5547"/>
                  </a:cubicBezTo>
                  <a:cubicBezTo>
                    <a:pt x="15745" y="5584"/>
                    <a:pt x="15763" y="5615"/>
                    <a:pt x="15786" y="5615"/>
                  </a:cubicBezTo>
                  <a:cubicBezTo>
                    <a:pt x="15809" y="5615"/>
                    <a:pt x="15827" y="5584"/>
                    <a:pt x="15827" y="5547"/>
                  </a:cubicBezTo>
                  <a:cubicBezTo>
                    <a:pt x="15827" y="5509"/>
                    <a:pt x="15809" y="5478"/>
                    <a:pt x="15786" y="5478"/>
                  </a:cubicBezTo>
                  <a:close/>
                  <a:moveTo>
                    <a:pt x="15993" y="5478"/>
                  </a:moveTo>
                  <a:cubicBezTo>
                    <a:pt x="15971" y="5478"/>
                    <a:pt x="15952" y="5509"/>
                    <a:pt x="15952" y="5547"/>
                  </a:cubicBezTo>
                  <a:cubicBezTo>
                    <a:pt x="15952" y="5584"/>
                    <a:pt x="15971" y="5615"/>
                    <a:pt x="15993" y="5615"/>
                  </a:cubicBezTo>
                  <a:cubicBezTo>
                    <a:pt x="16016" y="5615"/>
                    <a:pt x="16034" y="5584"/>
                    <a:pt x="16034" y="5547"/>
                  </a:cubicBezTo>
                  <a:cubicBezTo>
                    <a:pt x="16034" y="5509"/>
                    <a:pt x="16016" y="5478"/>
                    <a:pt x="15993" y="5478"/>
                  </a:cubicBezTo>
                  <a:close/>
                  <a:moveTo>
                    <a:pt x="16208" y="5478"/>
                  </a:moveTo>
                  <a:cubicBezTo>
                    <a:pt x="16186" y="5478"/>
                    <a:pt x="16167" y="5509"/>
                    <a:pt x="16167" y="5547"/>
                  </a:cubicBezTo>
                  <a:cubicBezTo>
                    <a:pt x="16167" y="5584"/>
                    <a:pt x="16186" y="5615"/>
                    <a:pt x="16208" y="5615"/>
                  </a:cubicBezTo>
                  <a:cubicBezTo>
                    <a:pt x="16231" y="5615"/>
                    <a:pt x="16249" y="5584"/>
                    <a:pt x="16249" y="5547"/>
                  </a:cubicBezTo>
                  <a:cubicBezTo>
                    <a:pt x="16249" y="5509"/>
                    <a:pt x="16231" y="5478"/>
                    <a:pt x="16208" y="5478"/>
                  </a:cubicBezTo>
                  <a:close/>
                  <a:moveTo>
                    <a:pt x="16416" y="5478"/>
                  </a:moveTo>
                  <a:cubicBezTo>
                    <a:pt x="16393" y="5478"/>
                    <a:pt x="16375" y="5509"/>
                    <a:pt x="16375" y="5547"/>
                  </a:cubicBezTo>
                  <a:cubicBezTo>
                    <a:pt x="16375" y="5584"/>
                    <a:pt x="16393" y="5615"/>
                    <a:pt x="16416" y="5615"/>
                  </a:cubicBezTo>
                  <a:cubicBezTo>
                    <a:pt x="16438" y="5615"/>
                    <a:pt x="16457" y="5584"/>
                    <a:pt x="16457" y="5547"/>
                  </a:cubicBezTo>
                  <a:cubicBezTo>
                    <a:pt x="16457" y="5509"/>
                    <a:pt x="16438" y="5478"/>
                    <a:pt x="16416" y="5478"/>
                  </a:cubicBezTo>
                  <a:close/>
                  <a:moveTo>
                    <a:pt x="16623" y="5478"/>
                  </a:moveTo>
                  <a:cubicBezTo>
                    <a:pt x="16600" y="5478"/>
                    <a:pt x="16582" y="5509"/>
                    <a:pt x="16582" y="5547"/>
                  </a:cubicBezTo>
                  <a:cubicBezTo>
                    <a:pt x="16582" y="5584"/>
                    <a:pt x="16600" y="5615"/>
                    <a:pt x="16623" y="5615"/>
                  </a:cubicBezTo>
                  <a:cubicBezTo>
                    <a:pt x="16645" y="5615"/>
                    <a:pt x="16664" y="5584"/>
                    <a:pt x="16664" y="5547"/>
                  </a:cubicBezTo>
                  <a:cubicBezTo>
                    <a:pt x="16664" y="5509"/>
                    <a:pt x="16645" y="5478"/>
                    <a:pt x="16623" y="5478"/>
                  </a:cubicBezTo>
                  <a:close/>
                  <a:moveTo>
                    <a:pt x="16838" y="5478"/>
                  </a:moveTo>
                  <a:cubicBezTo>
                    <a:pt x="16815" y="5478"/>
                    <a:pt x="16797" y="5509"/>
                    <a:pt x="16797" y="5547"/>
                  </a:cubicBezTo>
                  <a:cubicBezTo>
                    <a:pt x="16797" y="5584"/>
                    <a:pt x="16815" y="5615"/>
                    <a:pt x="16838" y="5615"/>
                  </a:cubicBezTo>
                  <a:cubicBezTo>
                    <a:pt x="16860" y="5615"/>
                    <a:pt x="16879" y="5584"/>
                    <a:pt x="16879" y="5547"/>
                  </a:cubicBezTo>
                  <a:cubicBezTo>
                    <a:pt x="16879" y="5509"/>
                    <a:pt x="16860" y="5478"/>
                    <a:pt x="16838" y="5478"/>
                  </a:cubicBezTo>
                  <a:close/>
                  <a:moveTo>
                    <a:pt x="17045" y="5478"/>
                  </a:moveTo>
                  <a:cubicBezTo>
                    <a:pt x="17022" y="5478"/>
                    <a:pt x="17004" y="5509"/>
                    <a:pt x="17004" y="5547"/>
                  </a:cubicBezTo>
                  <a:cubicBezTo>
                    <a:pt x="17004" y="5584"/>
                    <a:pt x="17022" y="5615"/>
                    <a:pt x="17045" y="5615"/>
                  </a:cubicBezTo>
                  <a:cubicBezTo>
                    <a:pt x="17068" y="5615"/>
                    <a:pt x="17086" y="5584"/>
                    <a:pt x="17086" y="5547"/>
                  </a:cubicBezTo>
                  <a:cubicBezTo>
                    <a:pt x="17086" y="5509"/>
                    <a:pt x="17068" y="5478"/>
                    <a:pt x="17045" y="5478"/>
                  </a:cubicBezTo>
                  <a:close/>
                  <a:moveTo>
                    <a:pt x="17252" y="5478"/>
                  </a:moveTo>
                  <a:cubicBezTo>
                    <a:pt x="17230" y="5478"/>
                    <a:pt x="17211" y="5509"/>
                    <a:pt x="17211" y="5547"/>
                  </a:cubicBezTo>
                  <a:cubicBezTo>
                    <a:pt x="17211" y="5584"/>
                    <a:pt x="17230" y="5615"/>
                    <a:pt x="17252" y="5615"/>
                  </a:cubicBezTo>
                  <a:cubicBezTo>
                    <a:pt x="17275" y="5615"/>
                    <a:pt x="17293" y="5584"/>
                    <a:pt x="17293" y="5547"/>
                  </a:cubicBezTo>
                  <a:cubicBezTo>
                    <a:pt x="17293" y="5509"/>
                    <a:pt x="17275" y="5478"/>
                    <a:pt x="17252" y="5478"/>
                  </a:cubicBezTo>
                  <a:close/>
                  <a:moveTo>
                    <a:pt x="17467" y="5478"/>
                  </a:moveTo>
                  <a:cubicBezTo>
                    <a:pt x="17445" y="5478"/>
                    <a:pt x="17426" y="5509"/>
                    <a:pt x="17426" y="5547"/>
                  </a:cubicBezTo>
                  <a:cubicBezTo>
                    <a:pt x="17426" y="5584"/>
                    <a:pt x="17445" y="5615"/>
                    <a:pt x="17467" y="5615"/>
                  </a:cubicBezTo>
                  <a:cubicBezTo>
                    <a:pt x="17490" y="5615"/>
                    <a:pt x="17508" y="5584"/>
                    <a:pt x="17508" y="5547"/>
                  </a:cubicBezTo>
                  <a:cubicBezTo>
                    <a:pt x="17508" y="5509"/>
                    <a:pt x="17490" y="5478"/>
                    <a:pt x="17467" y="5478"/>
                  </a:cubicBezTo>
                  <a:close/>
                  <a:moveTo>
                    <a:pt x="17675" y="5478"/>
                  </a:moveTo>
                  <a:cubicBezTo>
                    <a:pt x="17652" y="5478"/>
                    <a:pt x="17634" y="5509"/>
                    <a:pt x="17634" y="5547"/>
                  </a:cubicBezTo>
                  <a:cubicBezTo>
                    <a:pt x="17634" y="5584"/>
                    <a:pt x="17652" y="5615"/>
                    <a:pt x="17675" y="5615"/>
                  </a:cubicBezTo>
                  <a:cubicBezTo>
                    <a:pt x="17697" y="5615"/>
                    <a:pt x="17716" y="5584"/>
                    <a:pt x="17716" y="5547"/>
                  </a:cubicBezTo>
                  <a:cubicBezTo>
                    <a:pt x="17716" y="5509"/>
                    <a:pt x="17697" y="5478"/>
                    <a:pt x="17675" y="5478"/>
                  </a:cubicBezTo>
                  <a:close/>
                  <a:moveTo>
                    <a:pt x="17882" y="5478"/>
                  </a:moveTo>
                  <a:cubicBezTo>
                    <a:pt x="17859" y="5478"/>
                    <a:pt x="17841" y="5509"/>
                    <a:pt x="17841" y="5547"/>
                  </a:cubicBezTo>
                  <a:cubicBezTo>
                    <a:pt x="17841" y="5584"/>
                    <a:pt x="17859" y="5615"/>
                    <a:pt x="17882" y="5615"/>
                  </a:cubicBezTo>
                  <a:cubicBezTo>
                    <a:pt x="17904" y="5615"/>
                    <a:pt x="17923" y="5584"/>
                    <a:pt x="17923" y="5547"/>
                  </a:cubicBezTo>
                  <a:cubicBezTo>
                    <a:pt x="17923" y="5509"/>
                    <a:pt x="17904" y="5478"/>
                    <a:pt x="17882" y="5478"/>
                  </a:cubicBezTo>
                  <a:close/>
                  <a:moveTo>
                    <a:pt x="18097" y="5478"/>
                  </a:moveTo>
                  <a:cubicBezTo>
                    <a:pt x="18074" y="5478"/>
                    <a:pt x="18056" y="5509"/>
                    <a:pt x="18056" y="5547"/>
                  </a:cubicBezTo>
                  <a:cubicBezTo>
                    <a:pt x="18056" y="5584"/>
                    <a:pt x="18074" y="5615"/>
                    <a:pt x="18097" y="5615"/>
                  </a:cubicBezTo>
                  <a:cubicBezTo>
                    <a:pt x="18119" y="5615"/>
                    <a:pt x="18138" y="5584"/>
                    <a:pt x="18138" y="5547"/>
                  </a:cubicBezTo>
                  <a:cubicBezTo>
                    <a:pt x="18138" y="5509"/>
                    <a:pt x="18119" y="5478"/>
                    <a:pt x="18097" y="5478"/>
                  </a:cubicBezTo>
                  <a:close/>
                  <a:moveTo>
                    <a:pt x="18304" y="5478"/>
                  </a:moveTo>
                  <a:cubicBezTo>
                    <a:pt x="18281" y="5478"/>
                    <a:pt x="18263" y="5509"/>
                    <a:pt x="18263" y="5547"/>
                  </a:cubicBezTo>
                  <a:cubicBezTo>
                    <a:pt x="18263" y="5584"/>
                    <a:pt x="18281" y="5615"/>
                    <a:pt x="18304" y="5615"/>
                  </a:cubicBezTo>
                  <a:cubicBezTo>
                    <a:pt x="18327" y="5615"/>
                    <a:pt x="18345" y="5584"/>
                    <a:pt x="18345" y="5547"/>
                  </a:cubicBezTo>
                  <a:cubicBezTo>
                    <a:pt x="18345" y="5509"/>
                    <a:pt x="18327" y="5478"/>
                    <a:pt x="18304" y="5478"/>
                  </a:cubicBezTo>
                  <a:close/>
                  <a:moveTo>
                    <a:pt x="18511" y="5478"/>
                  </a:moveTo>
                  <a:cubicBezTo>
                    <a:pt x="18489" y="5478"/>
                    <a:pt x="18470" y="5509"/>
                    <a:pt x="18470" y="5547"/>
                  </a:cubicBezTo>
                  <a:cubicBezTo>
                    <a:pt x="18470" y="5584"/>
                    <a:pt x="18489" y="5615"/>
                    <a:pt x="18511" y="5615"/>
                  </a:cubicBezTo>
                  <a:cubicBezTo>
                    <a:pt x="18534" y="5615"/>
                    <a:pt x="18552" y="5584"/>
                    <a:pt x="18552" y="5547"/>
                  </a:cubicBezTo>
                  <a:cubicBezTo>
                    <a:pt x="18552" y="5509"/>
                    <a:pt x="18534" y="5478"/>
                    <a:pt x="18511" y="5478"/>
                  </a:cubicBezTo>
                  <a:close/>
                  <a:moveTo>
                    <a:pt x="18726" y="5478"/>
                  </a:moveTo>
                  <a:cubicBezTo>
                    <a:pt x="18704" y="5478"/>
                    <a:pt x="18685" y="5509"/>
                    <a:pt x="18685" y="5547"/>
                  </a:cubicBezTo>
                  <a:cubicBezTo>
                    <a:pt x="18685" y="5584"/>
                    <a:pt x="18704" y="5615"/>
                    <a:pt x="18726" y="5615"/>
                  </a:cubicBezTo>
                  <a:cubicBezTo>
                    <a:pt x="18749" y="5615"/>
                    <a:pt x="18767" y="5584"/>
                    <a:pt x="18767" y="5547"/>
                  </a:cubicBezTo>
                  <a:cubicBezTo>
                    <a:pt x="18767" y="5509"/>
                    <a:pt x="18749" y="5478"/>
                    <a:pt x="18726" y="5478"/>
                  </a:cubicBezTo>
                  <a:close/>
                  <a:moveTo>
                    <a:pt x="18934" y="5478"/>
                  </a:moveTo>
                  <a:cubicBezTo>
                    <a:pt x="18911" y="5478"/>
                    <a:pt x="18892" y="5509"/>
                    <a:pt x="18892" y="5547"/>
                  </a:cubicBezTo>
                  <a:cubicBezTo>
                    <a:pt x="18892" y="5582"/>
                    <a:pt x="18908" y="5610"/>
                    <a:pt x="18929" y="5614"/>
                  </a:cubicBezTo>
                  <a:cubicBezTo>
                    <a:pt x="18930" y="5614"/>
                    <a:pt x="18932" y="5613"/>
                    <a:pt x="18934" y="5613"/>
                  </a:cubicBezTo>
                  <a:cubicBezTo>
                    <a:pt x="18939" y="5612"/>
                    <a:pt x="18944" y="5611"/>
                    <a:pt x="18949" y="5610"/>
                  </a:cubicBezTo>
                  <a:cubicBezTo>
                    <a:pt x="18964" y="5600"/>
                    <a:pt x="18975" y="5575"/>
                    <a:pt x="18975" y="5547"/>
                  </a:cubicBezTo>
                  <a:cubicBezTo>
                    <a:pt x="18975" y="5509"/>
                    <a:pt x="18956" y="5478"/>
                    <a:pt x="18934" y="5478"/>
                  </a:cubicBezTo>
                  <a:close/>
                  <a:moveTo>
                    <a:pt x="19141" y="5478"/>
                  </a:moveTo>
                  <a:cubicBezTo>
                    <a:pt x="19118" y="5478"/>
                    <a:pt x="19100" y="5509"/>
                    <a:pt x="19100" y="5547"/>
                  </a:cubicBezTo>
                  <a:cubicBezTo>
                    <a:pt x="19100" y="5560"/>
                    <a:pt x="19102" y="5572"/>
                    <a:pt x="19106" y="5583"/>
                  </a:cubicBezTo>
                  <a:cubicBezTo>
                    <a:pt x="19119" y="5581"/>
                    <a:pt x="19130" y="5580"/>
                    <a:pt x="19141" y="5579"/>
                  </a:cubicBezTo>
                  <a:cubicBezTo>
                    <a:pt x="19154" y="5578"/>
                    <a:pt x="19166" y="5577"/>
                    <a:pt x="19174" y="5577"/>
                  </a:cubicBezTo>
                  <a:cubicBezTo>
                    <a:pt x="19175" y="5577"/>
                    <a:pt x="19176" y="5577"/>
                    <a:pt x="19177" y="5577"/>
                  </a:cubicBezTo>
                  <a:cubicBezTo>
                    <a:pt x="19180" y="5568"/>
                    <a:pt x="19182" y="5558"/>
                    <a:pt x="19182" y="5547"/>
                  </a:cubicBezTo>
                  <a:cubicBezTo>
                    <a:pt x="19182" y="5509"/>
                    <a:pt x="19163" y="5478"/>
                    <a:pt x="19141" y="5478"/>
                  </a:cubicBezTo>
                  <a:close/>
                  <a:moveTo>
                    <a:pt x="19356" y="5478"/>
                  </a:moveTo>
                  <a:cubicBezTo>
                    <a:pt x="19333" y="5478"/>
                    <a:pt x="19315" y="5509"/>
                    <a:pt x="19315" y="5547"/>
                  </a:cubicBezTo>
                  <a:cubicBezTo>
                    <a:pt x="19315" y="5584"/>
                    <a:pt x="19333" y="5615"/>
                    <a:pt x="19356" y="5615"/>
                  </a:cubicBezTo>
                  <a:cubicBezTo>
                    <a:pt x="19378" y="5615"/>
                    <a:pt x="19397" y="5584"/>
                    <a:pt x="19397" y="5547"/>
                  </a:cubicBezTo>
                  <a:cubicBezTo>
                    <a:pt x="19397" y="5509"/>
                    <a:pt x="19378" y="5478"/>
                    <a:pt x="19356" y="5478"/>
                  </a:cubicBezTo>
                  <a:close/>
                  <a:moveTo>
                    <a:pt x="19985" y="5478"/>
                  </a:moveTo>
                  <a:cubicBezTo>
                    <a:pt x="19963" y="5478"/>
                    <a:pt x="19944" y="5509"/>
                    <a:pt x="19944" y="5547"/>
                  </a:cubicBezTo>
                  <a:cubicBezTo>
                    <a:pt x="19944" y="5584"/>
                    <a:pt x="19963" y="5615"/>
                    <a:pt x="19985" y="5615"/>
                  </a:cubicBezTo>
                  <a:cubicBezTo>
                    <a:pt x="20008" y="5615"/>
                    <a:pt x="20026" y="5584"/>
                    <a:pt x="20026" y="5547"/>
                  </a:cubicBezTo>
                  <a:cubicBezTo>
                    <a:pt x="20026" y="5509"/>
                    <a:pt x="20008" y="5478"/>
                    <a:pt x="19985" y="5478"/>
                  </a:cubicBezTo>
                  <a:close/>
                  <a:moveTo>
                    <a:pt x="20400" y="5478"/>
                  </a:moveTo>
                  <a:cubicBezTo>
                    <a:pt x="20377" y="5478"/>
                    <a:pt x="20359" y="5509"/>
                    <a:pt x="20359" y="5547"/>
                  </a:cubicBezTo>
                  <a:cubicBezTo>
                    <a:pt x="20359" y="5549"/>
                    <a:pt x="20359" y="5551"/>
                    <a:pt x="20359" y="5553"/>
                  </a:cubicBezTo>
                  <a:cubicBezTo>
                    <a:pt x="20363" y="5555"/>
                    <a:pt x="20367" y="5556"/>
                    <a:pt x="20370" y="5556"/>
                  </a:cubicBezTo>
                  <a:cubicBezTo>
                    <a:pt x="20380" y="5556"/>
                    <a:pt x="20390" y="5554"/>
                    <a:pt x="20400" y="5552"/>
                  </a:cubicBezTo>
                  <a:cubicBezTo>
                    <a:pt x="20405" y="5550"/>
                    <a:pt x="20410" y="5549"/>
                    <a:pt x="20416" y="5547"/>
                  </a:cubicBezTo>
                  <a:cubicBezTo>
                    <a:pt x="20424" y="5543"/>
                    <a:pt x="20432" y="5539"/>
                    <a:pt x="20440" y="5535"/>
                  </a:cubicBezTo>
                  <a:cubicBezTo>
                    <a:pt x="20437" y="5503"/>
                    <a:pt x="20420" y="5478"/>
                    <a:pt x="20400" y="5478"/>
                  </a:cubicBezTo>
                  <a:close/>
                  <a:moveTo>
                    <a:pt x="858" y="5491"/>
                  </a:moveTo>
                  <a:cubicBezTo>
                    <a:pt x="854" y="5498"/>
                    <a:pt x="849" y="5506"/>
                    <a:pt x="844" y="5514"/>
                  </a:cubicBezTo>
                  <a:cubicBezTo>
                    <a:pt x="848" y="5504"/>
                    <a:pt x="853" y="5497"/>
                    <a:pt x="858" y="5491"/>
                  </a:cubicBezTo>
                  <a:close/>
                  <a:moveTo>
                    <a:pt x="1087" y="5491"/>
                  </a:moveTo>
                  <a:cubicBezTo>
                    <a:pt x="1067" y="5496"/>
                    <a:pt x="1052" y="5524"/>
                    <a:pt x="1052" y="5558"/>
                  </a:cubicBezTo>
                  <a:cubicBezTo>
                    <a:pt x="1052" y="5576"/>
                    <a:pt x="1056" y="5593"/>
                    <a:pt x="1063" y="5605"/>
                  </a:cubicBezTo>
                  <a:cubicBezTo>
                    <a:pt x="1074" y="5589"/>
                    <a:pt x="1083" y="5573"/>
                    <a:pt x="1091" y="5558"/>
                  </a:cubicBezTo>
                  <a:cubicBezTo>
                    <a:pt x="1091" y="5557"/>
                    <a:pt x="1092" y="5555"/>
                    <a:pt x="1093" y="5554"/>
                  </a:cubicBezTo>
                  <a:cubicBezTo>
                    <a:pt x="1097" y="5545"/>
                    <a:pt x="1100" y="5537"/>
                    <a:pt x="1103" y="5529"/>
                  </a:cubicBezTo>
                  <a:cubicBezTo>
                    <a:pt x="1099" y="5523"/>
                    <a:pt x="1095" y="5516"/>
                    <a:pt x="1093" y="5509"/>
                  </a:cubicBezTo>
                  <a:cubicBezTo>
                    <a:pt x="1091" y="5504"/>
                    <a:pt x="1089" y="5498"/>
                    <a:pt x="1087" y="5491"/>
                  </a:cubicBezTo>
                  <a:close/>
                  <a:moveTo>
                    <a:pt x="65" y="5504"/>
                  </a:moveTo>
                  <a:cubicBezTo>
                    <a:pt x="64" y="5504"/>
                    <a:pt x="63" y="5505"/>
                    <a:pt x="61" y="5505"/>
                  </a:cubicBezTo>
                  <a:cubicBezTo>
                    <a:pt x="64" y="5511"/>
                    <a:pt x="70" y="5522"/>
                    <a:pt x="77" y="5535"/>
                  </a:cubicBezTo>
                  <a:cubicBezTo>
                    <a:pt x="75" y="5523"/>
                    <a:pt x="70" y="5512"/>
                    <a:pt x="65" y="5504"/>
                  </a:cubicBezTo>
                  <a:close/>
                  <a:moveTo>
                    <a:pt x="913" y="5504"/>
                  </a:moveTo>
                  <a:cubicBezTo>
                    <a:pt x="906" y="5517"/>
                    <a:pt x="900" y="5531"/>
                    <a:pt x="895" y="5547"/>
                  </a:cubicBezTo>
                  <a:cubicBezTo>
                    <a:pt x="888" y="5568"/>
                    <a:pt x="885" y="5591"/>
                    <a:pt x="883" y="5615"/>
                  </a:cubicBezTo>
                  <a:cubicBezTo>
                    <a:pt x="905" y="5614"/>
                    <a:pt x="923" y="5584"/>
                    <a:pt x="923" y="5547"/>
                  </a:cubicBezTo>
                  <a:cubicBezTo>
                    <a:pt x="923" y="5531"/>
                    <a:pt x="919" y="5516"/>
                    <a:pt x="913" y="5504"/>
                  </a:cubicBezTo>
                  <a:close/>
                  <a:moveTo>
                    <a:pt x="5882" y="5529"/>
                  </a:moveTo>
                  <a:cubicBezTo>
                    <a:pt x="5881" y="5535"/>
                    <a:pt x="5880" y="5542"/>
                    <a:pt x="5880" y="5548"/>
                  </a:cubicBezTo>
                  <a:cubicBezTo>
                    <a:pt x="5880" y="5562"/>
                    <a:pt x="5883" y="5575"/>
                    <a:pt x="5887" y="5586"/>
                  </a:cubicBezTo>
                  <a:cubicBezTo>
                    <a:pt x="5886" y="5573"/>
                    <a:pt x="5885" y="5560"/>
                    <a:pt x="5884" y="5548"/>
                  </a:cubicBezTo>
                  <a:cubicBezTo>
                    <a:pt x="5883" y="5542"/>
                    <a:pt x="5883" y="5536"/>
                    <a:pt x="5882" y="5529"/>
                  </a:cubicBezTo>
                  <a:close/>
                  <a:moveTo>
                    <a:pt x="6167" y="5542"/>
                  </a:moveTo>
                  <a:cubicBezTo>
                    <a:pt x="6163" y="5547"/>
                    <a:pt x="6159" y="5553"/>
                    <a:pt x="6155" y="5559"/>
                  </a:cubicBezTo>
                  <a:cubicBezTo>
                    <a:pt x="6144" y="5575"/>
                    <a:pt x="6133" y="5596"/>
                    <a:pt x="6127" y="5622"/>
                  </a:cubicBezTo>
                  <a:cubicBezTo>
                    <a:pt x="6127" y="5624"/>
                    <a:pt x="6126" y="5625"/>
                    <a:pt x="6126" y="5627"/>
                  </a:cubicBezTo>
                  <a:cubicBezTo>
                    <a:pt x="6126" y="5627"/>
                    <a:pt x="6127" y="5627"/>
                    <a:pt x="6127" y="5627"/>
                  </a:cubicBezTo>
                  <a:cubicBezTo>
                    <a:pt x="6150" y="5627"/>
                    <a:pt x="6168" y="5597"/>
                    <a:pt x="6168" y="5559"/>
                  </a:cubicBezTo>
                  <a:cubicBezTo>
                    <a:pt x="6168" y="5553"/>
                    <a:pt x="6167" y="5548"/>
                    <a:pt x="6167" y="5542"/>
                  </a:cubicBezTo>
                  <a:close/>
                  <a:moveTo>
                    <a:pt x="0" y="5555"/>
                  </a:moveTo>
                  <a:cubicBezTo>
                    <a:pt x="3" y="5589"/>
                    <a:pt x="20" y="5615"/>
                    <a:pt x="41" y="5615"/>
                  </a:cubicBezTo>
                  <a:cubicBezTo>
                    <a:pt x="41" y="5615"/>
                    <a:pt x="41" y="5615"/>
                    <a:pt x="42" y="5615"/>
                  </a:cubicBezTo>
                  <a:cubicBezTo>
                    <a:pt x="41" y="5612"/>
                    <a:pt x="41" y="5609"/>
                    <a:pt x="41" y="5606"/>
                  </a:cubicBezTo>
                  <a:cubicBezTo>
                    <a:pt x="37" y="5576"/>
                    <a:pt x="32" y="5556"/>
                    <a:pt x="11" y="5556"/>
                  </a:cubicBezTo>
                  <a:cubicBezTo>
                    <a:pt x="7" y="5556"/>
                    <a:pt x="3" y="5555"/>
                    <a:pt x="0" y="5555"/>
                  </a:cubicBezTo>
                  <a:close/>
                  <a:moveTo>
                    <a:pt x="11838" y="5568"/>
                  </a:moveTo>
                  <a:cubicBezTo>
                    <a:pt x="11826" y="5580"/>
                    <a:pt x="11812" y="5593"/>
                    <a:pt x="11798" y="5604"/>
                  </a:cubicBezTo>
                  <a:cubicBezTo>
                    <a:pt x="11793" y="5608"/>
                    <a:pt x="11789" y="5612"/>
                    <a:pt x="11784" y="5615"/>
                  </a:cubicBezTo>
                  <a:cubicBezTo>
                    <a:pt x="11788" y="5618"/>
                    <a:pt x="11793" y="5620"/>
                    <a:pt x="11798" y="5620"/>
                  </a:cubicBezTo>
                  <a:cubicBezTo>
                    <a:pt x="11817" y="5620"/>
                    <a:pt x="11833" y="5598"/>
                    <a:pt x="11838" y="5568"/>
                  </a:cubicBezTo>
                  <a:close/>
                  <a:moveTo>
                    <a:pt x="356" y="5657"/>
                  </a:moveTo>
                  <a:cubicBezTo>
                    <a:pt x="333" y="5657"/>
                    <a:pt x="315" y="5688"/>
                    <a:pt x="315" y="5726"/>
                  </a:cubicBezTo>
                  <a:cubicBezTo>
                    <a:pt x="315" y="5759"/>
                    <a:pt x="329" y="5786"/>
                    <a:pt x="347" y="5793"/>
                  </a:cubicBezTo>
                  <a:cubicBezTo>
                    <a:pt x="348" y="5789"/>
                    <a:pt x="348" y="5786"/>
                    <a:pt x="349" y="5782"/>
                  </a:cubicBezTo>
                  <a:cubicBezTo>
                    <a:pt x="351" y="5786"/>
                    <a:pt x="354" y="5790"/>
                    <a:pt x="356" y="5794"/>
                  </a:cubicBezTo>
                  <a:cubicBezTo>
                    <a:pt x="379" y="5794"/>
                    <a:pt x="397" y="5763"/>
                    <a:pt x="397" y="5726"/>
                  </a:cubicBezTo>
                  <a:cubicBezTo>
                    <a:pt x="397" y="5688"/>
                    <a:pt x="378" y="5657"/>
                    <a:pt x="356" y="5657"/>
                  </a:cubicBezTo>
                  <a:close/>
                  <a:moveTo>
                    <a:pt x="563" y="5657"/>
                  </a:moveTo>
                  <a:cubicBezTo>
                    <a:pt x="540" y="5657"/>
                    <a:pt x="522" y="5688"/>
                    <a:pt x="522" y="5726"/>
                  </a:cubicBezTo>
                  <a:cubicBezTo>
                    <a:pt x="522" y="5764"/>
                    <a:pt x="540" y="5794"/>
                    <a:pt x="563" y="5794"/>
                  </a:cubicBezTo>
                  <a:cubicBezTo>
                    <a:pt x="586" y="5794"/>
                    <a:pt x="604" y="5764"/>
                    <a:pt x="604" y="5726"/>
                  </a:cubicBezTo>
                  <a:cubicBezTo>
                    <a:pt x="604" y="5688"/>
                    <a:pt x="586" y="5657"/>
                    <a:pt x="563" y="5657"/>
                  </a:cubicBezTo>
                  <a:close/>
                  <a:moveTo>
                    <a:pt x="778" y="5657"/>
                  </a:moveTo>
                  <a:cubicBezTo>
                    <a:pt x="755" y="5657"/>
                    <a:pt x="737" y="5688"/>
                    <a:pt x="737" y="5726"/>
                  </a:cubicBezTo>
                  <a:cubicBezTo>
                    <a:pt x="737" y="5753"/>
                    <a:pt x="747" y="5777"/>
                    <a:pt x="761" y="5788"/>
                  </a:cubicBezTo>
                  <a:lnTo>
                    <a:pt x="761" y="5773"/>
                  </a:lnTo>
                  <a:cubicBezTo>
                    <a:pt x="761" y="5739"/>
                    <a:pt x="770" y="5699"/>
                    <a:pt x="783" y="5658"/>
                  </a:cubicBezTo>
                  <a:cubicBezTo>
                    <a:pt x="781" y="5658"/>
                    <a:pt x="780" y="5657"/>
                    <a:pt x="778" y="5657"/>
                  </a:cubicBezTo>
                  <a:close/>
                  <a:moveTo>
                    <a:pt x="985" y="5657"/>
                  </a:moveTo>
                  <a:cubicBezTo>
                    <a:pt x="963" y="5657"/>
                    <a:pt x="944" y="5688"/>
                    <a:pt x="944" y="5726"/>
                  </a:cubicBezTo>
                  <a:cubicBezTo>
                    <a:pt x="944" y="5727"/>
                    <a:pt x="944" y="5728"/>
                    <a:pt x="944" y="5729"/>
                  </a:cubicBezTo>
                  <a:cubicBezTo>
                    <a:pt x="964" y="5713"/>
                    <a:pt x="986" y="5691"/>
                    <a:pt x="1006" y="5667"/>
                  </a:cubicBezTo>
                  <a:cubicBezTo>
                    <a:pt x="1000" y="5661"/>
                    <a:pt x="993" y="5657"/>
                    <a:pt x="985" y="5657"/>
                  </a:cubicBezTo>
                  <a:close/>
                  <a:moveTo>
                    <a:pt x="1613" y="5657"/>
                  </a:moveTo>
                  <a:cubicBezTo>
                    <a:pt x="1600" y="5657"/>
                    <a:pt x="1589" y="5667"/>
                    <a:pt x="1581" y="5682"/>
                  </a:cubicBezTo>
                  <a:cubicBezTo>
                    <a:pt x="1606" y="5696"/>
                    <a:pt x="1631" y="5711"/>
                    <a:pt x="1653" y="5734"/>
                  </a:cubicBezTo>
                  <a:cubicBezTo>
                    <a:pt x="1654" y="5731"/>
                    <a:pt x="1654" y="5729"/>
                    <a:pt x="1654" y="5726"/>
                  </a:cubicBezTo>
                  <a:cubicBezTo>
                    <a:pt x="1654" y="5688"/>
                    <a:pt x="1635" y="5657"/>
                    <a:pt x="1613" y="5657"/>
                  </a:cubicBezTo>
                  <a:close/>
                  <a:moveTo>
                    <a:pt x="1822" y="5657"/>
                  </a:moveTo>
                  <a:cubicBezTo>
                    <a:pt x="1799" y="5657"/>
                    <a:pt x="1781" y="5688"/>
                    <a:pt x="1781" y="5726"/>
                  </a:cubicBezTo>
                  <a:cubicBezTo>
                    <a:pt x="1781" y="5730"/>
                    <a:pt x="1781" y="5733"/>
                    <a:pt x="1782" y="5737"/>
                  </a:cubicBezTo>
                  <a:cubicBezTo>
                    <a:pt x="1782" y="5737"/>
                    <a:pt x="1782" y="5737"/>
                    <a:pt x="1782" y="5737"/>
                  </a:cubicBezTo>
                  <a:cubicBezTo>
                    <a:pt x="1785" y="5769"/>
                    <a:pt x="1802" y="5794"/>
                    <a:pt x="1822" y="5794"/>
                  </a:cubicBezTo>
                  <a:cubicBezTo>
                    <a:pt x="1845" y="5794"/>
                    <a:pt x="1863" y="5764"/>
                    <a:pt x="1863" y="5726"/>
                  </a:cubicBezTo>
                  <a:cubicBezTo>
                    <a:pt x="1863" y="5688"/>
                    <a:pt x="1845" y="5657"/>
                    <a:pt x="1822" y="5657"/>
                  </a:cubicBezTo>
                  <a:close/>
                  <a:moveTo>
                    <a:pt x="2037" y="5657"/>
                  </a:moveTo>
                  <a:cubicBezTo>
                    <a:pt x="2014" y="5657"/>
                    <a:pt x="1996" y="5688"/>
                    <a:pt x="1996" y="5726"/>
                  </a:cubicBezTo>
                  <a:cubicBezTo>
                    <a:pt x="1996" y="5764"/>
                    <a:pt x="2014" y="5794"/>
                    <a:pt x="2037" y="5794"/>
                  </a:cubicBezTo>
                  <a:cubicBezTo>
                    <a:pt x="2060" y="5794"/>
                    <a:pt x="2078" y="5764"/>
                    <a:pt x="2078" y="5726"/>
                  </a:cubicBezTo>
                  <a:cubicBezTo>
                    <a:pt x="2078" y="5688"/>
                    <a:pt x="2060" y="5657"/>
                    <a:pt x="2037" y="5657"/>
                  </a:cubicBezTo>
                  <a:close/>
                  <a:moveTo>
                    <a:pt x="2244" y="5657"/>
                  </a:moveTo>
                  <a:cubicBezTo>
                    <a:pt x="2222" y="5657"/>
                    <a:pt x="2203" y="5688"/>
                    <a:pt x="2203" y="5726"/>
                  </a:cubicBezTo>
                  <a:cubicBezTo>
                    <a:pt x="2203" y="5764"/>
                    <a:pt x="2222" y="5794"/>
                    <a:pt x="2244" y="5794"/>
                  </a:cubicBezTo>
                  <a:cubicBezTo>
                    <a:pt x="2267" y="5794"/>
                    <a:pt x="2285" y="5764"/>
                    <a:pt x="2285" y="5726"/>
                  </a:cubicBezTo>
                  <a:cubicBezTo>
                    <a:pt x="2285" y="5688"/>
                    <a:pt x="2267" y="5657"/>
                    <a:pt x="2244" y="5657"/>
                  </a:cubicBezTo>
                  <a:close/>
                  <a:moveTo>
                    <a:pt x="2452" y="5657"/>
                  </a:moveTo>
                  <a:cubicBezTo>
                    <a:pt x="2429" y="5657"/>
                    <a:pt x="2411" y="5688"/>
                    <a:pt x="2411" y="5726"/>
                  </a:cubicBezTo>
                  <a:cubicBezTo>
                    <a:pt x="2411" y="5764"/>
                    <a:pt x="2429" y="5794"/>
                    <a:pt x="2452" y="5794"/>
                  </a:cubicBezTo>
                  <a:cubicBezTo>
                    <a:pt x="2474" y="5794"/>
                    <a:pt x="2493" y="5764"/>
                    <a:pt x="2493" y="5726"/>
                  </a:cubicBezTo>
                  <a:cubicBezTo>
                    <a:pt x="2493" y="5688"/>
                    <a:pt x="2474" y="5657"/>
                    <a:pt x="2452" y="5657"/>
                  </a:cubicBezTo>
                  <a:close/>
                  <a:moveTo>
                    <a:pt x="2666" y="5657"/>
                  </a:moveTo>
                  <a:cubicBezTo>
                    <a:pt x="2644" y="5657"/>
                    <a:pt x="2625" y="5688"/>
                    <a:pt x="2625" y="5726"/>
                  </a:cubicBezTo>
                  <a:cubicBezTo>
                    <a:pt x="2625" y="5764"/>
                    <a:pt x="2644" y="5794"/>
                    <a:pt x="2666" y="5794"/>
                  </a:cubicBezTo>
                  <a:cubicBezTo>
                    <a:pt x="2689" y="5794"/>
                    <a:pt x="2707" y="5764"/>
                    <a:pt x="2707" y="5726"/>
                  </a:cubicBezTo>
                  <a:cubicBezTo>
                    <a:pt x="2707" y="5688"/>
                    <a:pt x="2689" y="5657"/>
                    <a:pt x="2666" y="5657"/>
                  </a:cubicBezTo>
                  <a:close/>
                  <a:moveTo>
                    <a:pt x="2874" y="5657"/>
                  </a:moveTo>
                  <a:cubicBezTo>
                    <a:pt x="2851" y="5657"/>
                    <a:pt x="2833" y="5688"/>
                    <a:pt x="2833" y="5726"/>
                  </a:cubicBezTo>
                  <a:cubicBezTo>
                    <a:pt x="2833" y="5764"/>
                    <a:pt x="2851" y="5794"/>
                    <a:pt x="2874" y="5794"/>
                  </a:cubicBezTo>
                  <a:cubicBezTo>
                    <a:pt x="2896" y="5794"/>
                    <a:pt x="2915" y="5764"/>
                    <a:pt x="2915" y="5726"/>
                  </a:cubicBezTo>
                  <a:cubicBezTo>
                    <a:pt x="2915" y="5688"/>
                    <a:pt x="2896" y="5657"/>
                    <a:pt x="2874" y="5657"/>
                  </a:cubicBezTo>
                  <a:close/>
                  <a:moveTo>
                    <a:pt x="3081" y="5657"/>
                  </a:moveTo>
                  <a:cubicBezTo>
                    <a:pt x="3058" y="5657"/>
                    <a:pt x="3040" y="5688"/>
                    <a:pt x="3040" y="5726"/>
                  </a:cubicBezTo>
                  <a:cubicBezTo>
                    <a:pt x="3040" y="5764"/>
                    <a:pt x="3058" y="5794"/>
                    <a:pt x="3081" y="5794"/>
                  </a:cubicBezTo>
                  <a:cubicBezTo>
                    <a:pt x="3104" y="5794"/>
                    <a:pt x="3122" y="5764"/>
                    <a:pt x="3122" y="5726"/>
                  </a:cubicBezTo>
                  <a:cubicBezTo>
                    <a:pt x="3122" y="5688"/>
                    <a:pt x="3104" y="5657"/>
                    <a:pt x="3081" y="5657"/>
                  </a:cubicBezTo>
                  <a:close/>
                  <a:moveTo>
                    <a:pt x="3296" y="5657"/>
                  </a:moveTo>
                  <a:cubicBezTo>
                    <a:pt x="3273" y="5657"/>
                    <a:pt x="3255" y="5688"/>
                    <a:pt x="3255" y="5726"/>
                  </a:cubicBezTo>
                  <a:cubicBezTo>
                    <a:pt x="3255" y="5764"/>
                    <a:pt x="3273" y="5794"/>
                    <a:pt x="3296" y="5794"/>
                  </a:cubicBezTo>
                  <a:cubicBezTo>
                    <a:pt x="3319" y="5794"/>
                    <a:pt x="3337" y="5764"/>
                    <a:pt x="3337" y="5726"/>
                  </a:cubicBezTo>
                  <a:cubicBezTo>
                    <a:pt x="3337" y="5688"/>
                    <a:pt x="3319" y="5657"/>
                    <a:pt x="3296" y="5657"/>
                  </a:cubicBezTo>
                  <a:close/>
                  <a:moveTo>
                    <a:pt x="3503" y="5657"/>
                  </a:moveTo>
                  <a:cubicBezTo>
                    <a:pt x="3481" y="5657"/>
                    <a:pt x="3462" y="5688"/>
                    <a:pt x="3462" y="5726"/>
                  </a:cubicBezTo>
                  <a:cubicBezTo>
                    <a:pt x="3462" y="5764"/>
                    <a:pt x="3481" y="5794"/>
                    <a:pt x="3503" y="5794"/>
                  </a:cubicBezTo>
                  <a:cubicBezTo>
                    <a:pt x="3526" y="5794"/>
                    <a:pt x="3544" y="5764"/>
                    <a:pt x="3544" y="5726"/>
                  </a:cubicBezTo>
                  <a:cubicBezTo>
                    <a:pt x="3544" y="5688"/>
                    <a:pt x="3526" y="5657"/>
                    <a:pt x="3503" y="5657"/>
                  </a:cubicBezTo>
                  <a:close/>
                  <a:moveTo>
                    <a:pt x="3711" y="5657"/>
                  </a:moveTo>
                  <a:cubicBezTo>
                    <a:pt x="3688" y="5657"/>
                    <a:pt x="3669" y="5688"/>
                    <a:pt x="3669" y="5726"/>
                  </a:cubicBezTo>
                  <a:cubicBezTo>
                    <a:pt x="3669" y="5764"/>
                    <a:pt x="3688" y="5794"/>
                    <a:pt x="3711" y="5794"/>
                  </a:cubicBezTo>
                  <a:cubicBezTo>
                    <a:pt x="3733" y="5794"/>
                    <a:pt x="3752" y="5764"/>
                    <a:pt x="3752" y="5726"/>
                  </a:cubicBezTo>
                  <a:cubicBezTo>
                    <a:pt x="3752" y="5688"/>
                    <a:pt x="3733" y="5657"/>
                    <a:pt x="3711" y="5657"/>
                  </a:cubicBezTo>
                  <a:close/>
                  <a:moveTo>
                    <a:pt x="3925" y="5657"/>
                  </a:moveTo>
                  <a:cubicBezTo>
                    <a:pt x="3903" y="5657"/>
                    <a:pt x="3884" y="5688"/>
                    <a:pt x="3884" y="5726"/>
                  </a:cubicBezTo>
                  <a:cubicBezTo>
                    <a:pt x="3884" y="5764"/>
                    <a:pt x="3903" y="5794"/>
                    <a:pt x="3925" y="5794"/>
                  </a:cubicBezTo>
                  <a:cubicBezTo>
                    <a:pt x="3948" y="5794"/>
                    <a:pt x="3966" y="5764"/>
                    <a:pt x="3966" y="5726"/>
                  </a:cubicBezTo>
                  <a:cubicBezTo>
                    <a:pt x="3966" y="5688"/>
                    <a:pt x="3948" y="5657"/>
                    <a:pt x="3925" y="5657"/>
                  </a:cubicBezTo>
                  <a:close/>
                  <a:moveTo>
                    <a:pt x="4133" y="5657"/>
                  </a:moveTo>
                  <a:cubicBezTo>
                    <a:pt x="4110" y="5657"/>
                    <a:pt x="4092" y="5688"/>
                    <a:pt x="4092" y="5726"/>
                  </a:cubicBezTo>
                  <a:cubicBezTo>
                    <a:pt x="4092" y="5764"/>
                    <a:pt x="4110" y="5794"/>
                    <a:pt x="4133" y="5794"/>
                  </a:cubicBezTo>
                  <a:cubicBezTo>
                    <a:pt x="4155" y="5794"/>
                    <a:pt x="4174" y="5764"/>
                    <a:pt x="4174" y="5726"/>
                  </a:cubicBezTo>
                  <a:cubicBezTo>
                    <a:pt x="4174" y="5688"/>
                    <a:pt x="4155" y="5657"/>
                    <a:pt x="4133" y="5657"/>
                  </a:cubicBezTo>
                  <a:close/>
                  <a:moveTo>
                    <a:pt x="4345" y="5657"/>
                  </a:moveTo>
                  <a:cubicBezTo>
                    <a:pt x="4324" y="5660"/>
                    <a:pt x="4307" y="5689"/>
                    <a:pt x="4307" y="5725"/>
                  </a:cubicBezTo>
                  <a:cubicBezTo>
                    <a:pt x="4307" y="5763"/>
                    <a:pt x="4325" y="5794"/>
                    <a:pt x="4348" y="5794"/>
                  </a:cubicBezTo>
                  <a:cubicBezTo>
                    <a:pt x="4348" y="5794"/>
                    <a:pt x="4348" y="5793"/>
                    <a:pt x="4348" y="5793"/>
                  </a:cubicBezTo>
                  <a:cubicBezTo>
                    <a:pt x="4348" y="5766"/>
                    <a:pt x="4345" y="5731"/>
                    <a:pt x="4345" y="5657"/>
                  </a:cubicBezTo>
                  <a:close/>
                  <a:moveTo>
                    <a:pt x="5392" y="5657"/>
                  </a:moveTo>
                  <a:cubicBezTo>
                    <a:pt x="5386" y="5657"/>
                    <a:pt x="5380" y="5659"/>
                    <a:pt x="5375" y="5663"/>
                  </a:cubicBezTo>
                  <a:cubicBezTo>
                    <a:pt x="5369" y="5685"/>
                    <a:pt x="5361" y="5701"/>
                    <a:pt x="5351" y="5714"/>
                  </a:cubicBezTo>
                  <a:cubicBezTo>
                    <a:pt x="5351" y="5718"/>
                    <a:pt x="5351" y="5722"/>
                    <a:pt x="5351" y="5726"/>
                  </a:cubicBezTo>
                  <a:cubicBezTo>
                    <a:pt x="5351" y="5764"/>
                    <a:pt x="5369" y="5794"/>
                    <a:pt x="5392" y="5794"/>
                  </a:cubicBezTo>
                  <a:cubicBezTo>
                    <a:pt x="5414" y="5794"/>
                    <a:pt x="5433" y="5764"/>
                    <a:pt x="5433" y="5726"/>
                  </a:cubicBezTo>
                  <a:cubicBezTo>
                    <a:pt x="5433" y="5688"/>
                    <a:pt x="5414" y="5657"/>
                    <a:pt x="5392" y="5657"/>
                  </a:cubicBezTo>
                  <a:close/>
                  <a:moveTo>
                    <a:pt x="5607" y="5657"/>
                  </a:moveTo>
                  <a:cubicBezTo>
                    <a:pt x="5584" y="5657"/>
                    <a:pt x="5566" y="5688"/>
                    <a:pt x="5566" y="5726"/>
                  </a:cubicBezTo>
                  <a:cubicBezTo>
                    <a:pt x="5566" y="5764"/>
                    <a:pt x="5584" y="5794"/>
                    <a:pt x="5607" y="5794"/>
                  </a:cubicBezTo>
                  <a:cubicBezTo>
                    <a:pt x="5629" y="5794"/>
                    <a:pt x="5648" y="5764"/>
                    <a:pt x="5648" y="5726"/>
                  </a:cubicBezTo>
                  <a:cubicBezTo>
                    <a:pt x="5648" y="5688"/>
                    <a:pt x="5629" y="5657"/>
                    <a:pt x="5607" y="5657"/>
                  </a:cubicBezTo>
                  <a:close/>
                  <a:moveTo>
                    <a:pt x="5814" y="5657"/>
                  </a:moveTo>
                  <a:cubicBezTo>
                    <a:pt x="5791" y="5657"/>
                    <a:pt x="5773" y="5688"/>
                    <a:pt x="5773" y="5726"/>
                  </a:cubicBezTo>
                  <a:cubicBezTo>
                    <a:pt x="5773" y="5764"/>
                    <a:pt x="5791" y="5794"/>
                    <a:pt x="5814" y="5794"/>
                  </a:cubicBezTo>
                  <a:cubicBezTo>
                    <a:pt x="5837" y="5794"/>
                    <a:pt x="5855" y="5764"/>
                    <a:pt x="5855" y="5726"/>
                  </a:cubicBezTo>
                  <a:cubicBezTo>
                    <a:pt x="5855" y="5688"/>
                    <a:pt x="5837" y="5657"/>
                    <a:pt x="5814" y="5657"/>
                  </a:cubicBezTo>
                  <a:close/>
                  <a:moveTo>
                    <a:pt x="6233" y="5657"/>
                  </a:moveTo>
                  <a:cubicBezTo>
                    <a:pt x="6212" y="5660"/>
                    <a:pt x="6195" y="5689"/>
                    <a:pt x="6195" y="5725"/>
                  </a:cubicBezTo>
                  <a:cubicBezTo>
                    <a:pt x="6195" y="5763"/>
                    <a:pt x="6214" y="5793"/>
                    <a:pt x="6236" y="5793"/>
                  </a:cubicBezTo>
                  <a:cubicBezTo>
                    <a:pt x="6258" y="5793"/>
                    <a:pt x="6275" y="5766"/>
                    <a:pt x="6277" y="5731"/>
                  </a:cubicBezTo>
                  <a:cubicBezTo>
                    <a:pt x="6264" y="5708"/>
                    <a:pt x="6247" y="5686"/>
                    <a:pt x="6233" y="5657"/>
                  </a:cubicBezTo>
                  <a:close/>
                  <a:moveTo>
                    <a:pt x="10643" y="5657"/>
                  </a:moveTo>
                  <a:cubicBezTo>
                    <a:pt x="10620" y="5657"/>
                    <a:pt x="10602" y="5688"/>
                    <a:pt x="10602" y="5726"/>
                  </a:cubicBezTo>
                  <a:cubicBezTo>
                    <a:pt x="10602" y="5764"/>
                    <a:pt x="10620" y="5794"/>
                    <a:pt x="10643" y="5794"/>
                  </a:cubicBezTo>
                  <a:cubicBezTo>
                    <a:pt x="10643" y="5794"/>
                    <a:pt x="10644" y="5794"/>
                    <a:pt x="10644" y="5794"/>
                  </a:cubicBezTo>
                  <a:cubicBezTo>
                    <a:pt x="10658" y="5772"/>
                    <a:pt x="10671" y="5747"/>
                    <a:pt x="10683" y="5721"/>
                  </a:cubicBezTo>
                  <a:cubicBezTo>
                    <a:pt x="10682" y="5686"/>
                    <a:pt x="10664" y="5657"/>
                    <a:pt x="10643" y="5657"/>
                  </a:cubicBezTo>
                  <a:close/>
                  <a:moveTo>
                    <a:pt x="10850" y="5657"/>
                  </a:moveTo>
                  <a:cubicBezTo>
                    <a:pt x="10827" y="5657"/>
                    <a:pt x="10809" y="5688"/>
                    <a:pt x="10809" y="5726"/>
                  </a:cubicBezTo>
                  <a:cubicBezTo>
                    <a:pt x="10809" y="5764"/>
                    <a:pt x="10827" y="5794"/>
                    <a:pt x="10850" y="5794"/>
                  </a:cubicBezTo>
                  <a:cubicBezTo>
                    <a:pt x="10873" y="5794"/>
                    <a:pt x="10891" y="5764"/>
                    <a:pt x="10891" y="5726"/>
                  </a:cubicBezTo>
                  <a:cubicBezTo>
                    <a:pt x="10891" y="5688"/>
                    <a:pt x="10873" y="5657"/>
                    <a:pt x="10850" y="5657"/>
                  </a:cubicBezTo>
                  <a:close/>
                  <a:moveTo>
                    <a:pt x="11065" y="5657"/>
                  </a:moveTo>
                  <a:cubicBezTo>
                    <a:pt x="11042" y="5657"/>
                    <a:pt x="11024" y="5688"/>
                    <a:pt x="11024" y="5726"/>
                  </a:cubicBezTo>
                  <a:cubicBezTo>
                    <a:pt x="11024" y="5764"/>
                    <a:pt x="11042" y="5794"/>
                    <a:pt x="11065" y="5794"/>
                  </a:cubicBezTo>
                  <a:cubicBezTo>
                    <a:pt x="11087" y="5794"/>
                    <a:pt x="11106" y="5764"/>
                    <a:pt x="11106" y="5726"/>
                  </a:cubicBezTo>
                  <a:cubicBezTo>
                    <a:pt x="11106" y="5688"/>
                    <a:pt x="11087" y="5657"/>
                    <a:pt x="11065" y="5657"/>
                  </a:cubicBezTo>
                  <a:close/>
                  <a:moveTo>
                    <a:pt x="11694" y="5657"/>
                  </a:moveTo>
                  <a:cubicBezTo>
                    <a:pt x="11672" y="5657"/>
                    <a:pt x="11653" y="5688"/>
                    <a:pt x="11653" y="5726"/>
                  </a:cubicBezTo>
                  <a:cubicBezTo>
                    <a:pt x="11653" y="5764"/>
                    <a:pt x="11672" y="5794"/>
                    <a:pt x="11694" y="5794"/>
                  </a:cubicBezTo>
                  <a:cubicBezTo>
                    <a:pt x="11717" y="5794"/>
                    <a:pt x="11735" y="5764"/>
                    <a:pt x="11735" y="5726"/>
                  </a:cubicBezTo>
                  <a:cubicBezTo>
                    <a:pt x="11735" y="5688"/>
                    <a:pt x="11717" y="5657"/>
                    <a:pt x="11694" y="5657"/>
                  </a:cubicBezTo>
                  <a:close/>
                  <a:moveTo>
                    <a:pt x="11902" y="5657"/>
                  </a:moveTo>
                  <a:cubicBezTo>
                    <a:pt x="11879" y="5657"/>
                    <a:pt x="11861" y="5688"/>
                    <a:pt x="11861" y="5726"/>
                  </a:cubicBezTo>
                  <a:cubicBezTo>
                    <a:pt x="11861" y="5764"/>
                    <a:pt x="11879" y="5794"/>
                    <a:pt x="11902" y="5794"/>
                  </a:cubicBezTo>
                  <a:cubicBezTo>
                    <a:pt x="11924" y="5794"/>
                    <a:pt x="11943" y="5764"/>
                    <a:pt x="11943" y="5726"/>
                  </a:cubicBezTo>
                  <a:cubicBezTo>
                    <a:pt x="11943" y="5688"/>
                    <a:pt x="11924" y="5657"/>
                    <a:pt x="11902" y="5657"/>
                  </a:cubicBezTo>
                  <a:close/>
                  <a:moveTo>
                    <a:pt x="12109" y="5657"/>
                  </a:moveTo>
                  <a:cubicBezTo>
                    <a:pt x="12086" y="5657"/>
                    <a:pt x="12068" y="5688"/>
                    <a:pt x="12068" y="5726"/>
                  </a:cubicBezTo>
                  <a:cubicBezTo>
                    <a:pt x="12068" y="5764"/>
                    <a:pt x="12086" y="5794"/>
                    <a:pt x="12109" y="5794"/>
                  </a:cubicBezTo>
                  <a:cubicBezTo>
                    <a:pt x="12132" y="5794"/>
                    <a:pt x="12150" y="5764"/>
                    <a:pt x="12150" y="5726"/>
                  </a:cubicBezTo>
                  <a:cubicBezTo>
                    <a:pt x="12150" y="5688"/>
                    <a:pt x="12132" y="5657"/>
                    <a:pt x="12109" y="5657"/>
                  </a:cubicBezTo>
                  <a:close/>
                  <a:moveTo>
                    <a:pt x="12324" y="5657"/>
                  </a:moveTo>
                  <a:cubicBezTo>
                    <a:pt x="12301" y="5657"/>
                    <a:pt x="12283" y="5688"/>
                    <a:pt x="12283" y="5726"/>
                  </a:cubicBezTo>
                  <a:cubicBezTo>
                    <a:pt x="12283" y="5764"/>
                    <a:pt x="12301" y="5794"/>
                    <a:pt x="12324" y="5794"/>
                  </a:cubicBezTo>
                  <a:cubicBezTo>
                    <a:pt x="12346" y="5794"/>
                    <a:pt x="12365" y="5764"/>
                    <a:pt x="12365" y="5726"/>
                  </a:cubicBezTo>
                  <a:cubicBezTo>
                    <a:pt x="12365" y="5688"/>
                    <a:pt x="12346" y="5657"/>
                    <a:pt x="12324" y="5657"/>
                  </a:cubicBezTo>
                  <a:close/>
                  <a:moveTo>
                    <a:pt x="12531" y="5657"/>
                  </a:moveTo>
                  <a:cubicBezTo>
                    <a:pt x="12508" y="5657"/>
                    <a:pt x="12490" y="5688"/>
                    <a:pt x="12490" y="5726"/>
                  </a:cubicBezTo>
                  <a:cubicBezTo>
                    <a:pt x="12490" y="5764"/>
                    <a:pt x="12508" y="5794"/>
                    <a:pt x="12531" y="5794"/>
                  </a:cubicBezTo>
                  <a:cubicBezTo>
                    <a:pt x="12554" y="5794"/>
                    <a:pt x="12572" y="5764"/>
                    <a:pt x="12572" y="5726"/>
                  </a:cubicBezTo>
                  <a:cubicBezTo>
                    <a:pt x="12572" y="5688"/>
                    <a:pt x="12554" y="5657"/>
                    <a:pt x="12531" y="5657"/>
                  </a:cubicBezTo>
                  <a:close/>
                  <a:moveTo>
                    <a:pt x="12738" y="5657"/>
                  </a:moveTo>
                  <a:cubicBezTo>
                    <a:pt x="12716" y="5657"/>
                    <a:pt x="12697" y="5688"/>
                    <a:pt x="12697" y="5726"/>
                  </a:cubicBezTo>
                  <a:cubicBezTo>
                    <a:pt x="12697" y="5764"/>
                    <a:pt x="12716" y="5794"/>
                    <a:pt x="12738" y="5794"/>
                  </a:cubicBezTo>
                  <a:cubicBezTo>
                    <a:pt x="12761" y="5794"/>
                    <a:pt x="12779" y="5764"/>
                    <a:pt x="12779" y="5726"/>
                  </a:cubicBezTo>
                  <a:cubicBezTo>
                    <a:pt x="12779" y="5688"/>
                    <a:pt x="12761" y="5657"/>
                    <a:pt x="12738" y="5657"/>
                  </a:cubicBezTo>
                  <a:close/>
                  <a:moveTo>
                    <a:pt x="12953" y="5657"/>
                  </a:moveTo>
                  <a:cubicBezTo>
                    <a:pt x="12931" y="5657"/>
                    <a:pt x="12912" y="5688"/>
                    <a:pt x="12912" y="5726"/>
                  </a:cubicBezTo>
                  <a:cubicBezTo>
                    <a:pt x="12912" y="5764"/>
                    <a:pt x="12931" y="5794"/>
                    <a:pt x="12953" y="5794"/>
                  </a:cubicBezTo>
                  <a:cubicBezTo>
                    <a:pt x="12976" y="5794"/>
                    <a:pt x="12994" y="5764"/>
                    <a:pt x="12994" y="5726"/>
                  </a:cubicBezTo>
                  <a:cubicBezTo>
                    <a:pt x="12994" y="5688"/>
                    <a:pt x="12976" y="5657"/>
                    <a:pt x="12953" y="5657"/>
                  </a:cubicBezTo>
                  <a:close/>
                  <a:moveTo>
                    <a:pt x="13161" y="5657"/>
                  </a:moveTo>
                  <a:cubicBezTo>
                    <a:pt x="13138" y="5657"/>
                    <a:pt x="13120" y="5688"/>
                    <a:pt x="13120" y="5726"/>
                  </a:cubicBezTo>
                  <a:cubicBezTo>
                    <a:pt x="13120" y="5764"/>
                    <a:pt x="13138" y="5794"/>
                    <a:pt x="13161" y="5794"/>
                  </a:cubicBezTo>
                  <a:cubicBezTo>
                    <a:pt x="13183" y="5794"/>
                    <a:pt x="13202" y="5764"/>
                    <a:pt x="13202" y="5726"/>
                  </a:cubicBezTo>
                  <a:cubicBezTo>
                    <a:pt x="13202" y="5688"/>
                    <a:pt x="13183" y="5657"/>
                    <a:pt x="13161" y="5657"/>
                  </a:cubicBezTo>
                  <a:close/>
                  <a:moveTo>
                    <a:pt x="13368" y="5657"/>
                  </a:moveTo>
                  <a:cubicBezTo>
                    <a:pt x="13345" y="5657"/>
                    <a:pt x="13327" y="5688"/>
                    <a:pt x="13327" y="5726"/>
                  </a:cubicBezTo>
                  <a:cubicBezTo>
                    <a:pt x="13327" y="5764"/>
                    <a:pt x="13345" y="5794"/>
                    <a:pt x="13368" y="5794"/>
                  </a:cubicBezTo>
                  <a:cubicBezTo>
                    <a:pt x="13391" y="5794"/>
                    <a:pt x="13409" y="5764"/>
                    <a:pt x="13409" y="5726"/>
                  </a:cubicBezTo>
                  <a:cubicBezTo>
                    <a:pt x="13409" y="5688"/>
                    <a:pt x="13391" y="5657"/>
                    <a:pt x="13368" y="5657"/>
                  </a:cubicBezTo>
                  <a:close/>
                  <a:moveTo>
                    <a:pt x="13583" y="5657"/>
                  </a:moveTo>
                  <a:cubicBezTo>
                    <a:pt x="13560" y="5657"/>
                    <a:pt x="13542" y="5688"/>
                    <a:pt x="13542" y="5726"/>
                  </a:cubicBezTo>
                  <a:cubicBezTo>
                    <a:pt x="13542" y="5764"/>
                    <a:pt x="13560" y="5794"/>
                    <a:pt x="13583" y="5794"/>
                  </a:cubicBezTo>
                  <a:cubicBezTo>
                    <a:pt x="13605" y="5794"/>
                    <a:pt x="13624" y="5764"/>
                    <a:pt x="13624" y="5726"/>
                  </a:cubicBezTo>
                  <a:cubicBezTo>
                    <a:pt x="13624" y="5688"/>
                    <a:pt x="13605" y="5657"/>
                    <a:pt x="13583" y="5657"/>
                  </a:cubicBezTo>
                  <a:close/>
                  <a:moveTo>
                    <a:pt x="13790" y="5657"/>
                  </a:moveTo>
                  <a:cubicBezTo>
                    <a:pt x="13767" y="5657"/>
                    <a:pt x="13749" y="5688"/>
                    <a:pt x="13749" y="5726"/>
                  </a:cubicBezTo>
                  <a:cubicBezTo>
                    <a:pt x="13749" y="5764"/>
                    <a:pt x="13767" y="5794"/>
                    <a:pt x="13790" y="5794"/>
                  </a:cubicBezTo>
                  <a:cubicBezTo>
                    <a:pt x="13813" y="5794"/>
                    <a:pt x="13831" y="5764"/>
                    <a:pt x="13831" y="5726"/>
                  </a:cubicBezTo>
                  <a:cubicBezTo>
                    <a:pt x="13831" y="5688"/>
                    <a:pt x="13813" y="5657"/>
                    <a:pt x="13790" y="5657"/>
                  </a:cubicBezTo>
                  <a:close/>
                  <a:moveTo>
                    <a:pt x="13997" y="5657"/>
                  </a:moveTo>
                  <a:cubicBezTo>
                    <a:pt x="13975" y="5657"/>
                    <a:pt x="13956" y="5688"/>
                    <a:pt x="13956" y="5726"/>
                  </a:cubicBezTo>
                  <a:cubicBezTo>
                    <a:pt x="13956" y="5764"/>
                    <a:pt x="13975" y="5794"/>
                    <a:pt x="13997" y="5794"/>
                  </a:cubicBezTo>
                  <a:cubicBezTo>
                    <a:pt x="14020" y="5794"/>
                    <a:pt x="14038" y="5764"/>
                    <a:pt x="14038" y="5726"/>
                  </a:cubicBezTo>
                  <a:cubicBezTo>
                    <a:pt x="14038" y="5688"/>
                    <a:pt x="14020" y="5657"/>
                    <a:pt x="13997" y="5657"/>
                  </a:cubicBezTo>
                  <a:close/>
                  <a:moveTo>
                    <a:pt x="14212" y="5657"/>
                  </a:moveTo>
                  <a:cubicBezTo>
                    <a:pt x="14190" y="5657"/>
                    <a:pt x="14171" y="5688"/>
                    <a:pt x="14171" y="5726"/>
                  </a:cubicBezTo>
                  <a:cubicBezTo>
                    <a:pt x="14171" y="5764"/>
                    <a:pt x="14190" y="5794"/>
                    <a:pt x="14212" y="5794"/>
                  </a:cubicBezTo>
                  <a:cubicBezTo>
                    <a:pt x="14235" y="5794"/>
                    <a:pt x="14253" y="5764"/>
                    <a:pt x="14253" y="5726"/>
                  </a:cubicBezTo>
                  <a:cubicBezTo>
                    <a:pt x="14253" y="5688"/>
                    <a:pt x="14235" y="5657"/>
                    <a:pt x="14212" y="5657"/>
                  </a:cubicBezTo>
                  <a:close/>
                  <a:moveTo>
                    <a:pt x="14420" y="5657"/>
                  </a:moveTo>
                  <a:cubicBezTo>
                    <a:pt x="14397" y="5657"/>
                    <a:pt x="14379" y="5688"/>
                    <a:pt x="14379" y="5726"/>
                  </a:cubicBezTo>
                  <a:cubicBezTo>
                    <a:pt x="14379" y="5764"/>
                    <a:pt x="14397" y="5794"/>
                    <a:pt x="14420" y="5794"/>
                  </a:cubicBezTo>
                  <a:cubicBezTo>
                    <a:pt x="14442" y="5794"/>
                    <a:pt x="14461" y="5764"/>
                    <a:pt x="14461" y="5726"/>
                  </a:cubicBezTo>
                  <a:cubicBezTo>
                    <a:pt x="14461" y="5688"/>
                    <a:pt x="14442" y="5657"/>
                    <a:pt x="14420" y="5657"/>
                  </a:cubicBezTo>
                  <a:close/>
                  <a:moveTo>
                    <a:pt x="14627" y="5657"/>
                  </a:moveTo>
                  <a:cubicBezTo>
                    <a:pt x="14604" y="5657"/>
                    <a:pt x="14586" y="5688"/>
                    <a:pt x="14586" y="5726"/>
                  </a:cubicBezTo>
                  <a:cubicBezTo>
                    <a:pt x="14586" y="5764"/>
                    <a:pt x="14604" y="5794"/>
                    <a:pt x="14627" y="5794"/>
                  </a:cubicBezTo>
                  <a:cubicBezTo>
                    <a:pt x="14649" y="5794"/>
                    <a:pt x="14668" y="5764"/>
                    <a:pt x="14668" y="5726"/>
                  </a:cubicBezTo>
                  <a:cubicBezTo>
                    <a:pt x="14668" y="5688"/>
                    <a:pt x="14649" y="5657"/>
                    <a:pt x="14627" y="5657"/>
                  </a:cubicBezTo>
                  <a:close/>
                  <a:moveTo>
                    <a:pt x="14842" y="5657"/>
                  </a:moveTo>
                  <a:cubicBezTo>
                    <a:pt x="14819" y="5657"/>
                    <a:pt x="14801" y="5688"/>
                    <a:pt x="14801" y="5726"/>
                  </a:cubicBezTo>
                  <a:cubicBezTo>
                    <a:pt x="14801" y="5764"/>
                    <a:pt x="14819" y="5794"/>
                    <a:pt x="14842" y="5794"/>
                  </a:cubicBezTo>
                  <a:cubicBezTo>
                    <a:pt x="14864" y="5794"/>
                    <a:pt x="14883" y="5764"/>
                    <a:pt x="14883" y="5726"/>
                  </a:cubicBezTo>
                  <a:cubicBezTo>
                    <a:pt x="14883" y="5688"/>
                    <a:pt x="14864" y="5657"/>
                    <a:pt x="14842" y="5657"/>
                  </a:cubicBezTo>
                  <a:close/>
                  <a:moveTo>
                    <a:pt x="15049" y="5657"/>
                  </a:moveTo>
                  <a:cubicBezTo>
                    <a:pt x="15026" y="5657"/>
                    <a:pt x="15008" y="5688"/>
                    <a:pt x="15008" y="5726"/>
                  </a:cubicBezTo>
                  <a:cubicBezTo>
                    <a:pt x="15008" y="5764"/>
                    <a:pt x="15026" y="5794"/>
                    <a:pt x="15049" y="5794"/>
                  </a:cubicBezTo>
                  <a:cubicBezTo>
                    <a:pt x="15072" y="5794"/>
                    <a:pt x="15090" y="5764"/>
                    <a:pt x="15090" y="5726"/>
                  </a:cubicBezTo>
                  <a:cubicBezTo>
                    <a:pt x="15090" y="5688"/>
                    <a:pt x="15072" y="5657"/>
                    <a:pt x="15049" y="5657"/>
                  </a:cubicBezTo>
                  <a:close/>
                  <a:moveTo>
                    <a:pt x="15256" y="5657"/>
                  </a:moveTo>
                  <a:cubicBezTo>
                    <a:pt x="15234" y="5657"/>
                    <a:pt x="15215" y="5688"/>
                    <a:pt x="15215" y="5726"/>
                  </a:cubicBezTo>
                  <a:cubicBezTo>
                    <a:pt x="15215" y="5764"/>
                    <a:pt x="15234" y="5794"/>
                    <a:pt x="15256" y="5794"/>
                  </a:cubicBezTo>
                  <a:cubicBezTo>
                    <a:pt x="15279" y="5794"/>
                    <a:pt x="15297" y="5764"/>
                    <a:pt x="15297" y="5726"/>
                  </a:cubicBezTo>
                  <a:cubicBezTo>
                    <a:pt x="15297" y="5688"/>
                    <a:pt x="15279" y="5657"/>
                    <a:pt x="15256" y="5657"/>
                  </a:cubicBezTo>
                  <a:close/>
                  <a:moveTo>
                    <a:pt x="15471" y="5657"/>
                  </a:moveTo>
                  <a:cubicBezTo>
                    <a:pt x="15449" y="5657"/>
                    <a:pt x="15430" y="5688"/>
                    <a:pt x="15430" y="5726"/>
                  </a:cubicBezTo>
                  <a:cubicBezTo>
                    <a:pt x="15430" y="5764"/>
                    <a:pt x="15449" y="5794"/>
                    <a:pt x="15471" y="5794"/>
                  </a:cubicBezTo>
                  <a:cubicBezTo>
                    <a:pt x="15494" y="5794"/>
                    <a:pt x="15512" y="5764"/>
                    <a:pt x="15512" y="5726"/>
                  </a:cubicBezTo>
                  <a:cubicBezTo>
                    <a:pt x="15512" y="5688"/>
                    <a:pt x="15494" y="5657"/>
                    <a:pt x="15471" y="5657"/>
                  </a:cubicBezTo>
                  <a:close/>
                  <a:moveTo>
                    <a:pt x="15679" y="5657"/>
                  </a:moveTo>
                  <a:cubicBezTo>
                    <a:pt x="15656" y="5657"/>
                    <a:pt x="15638" y="5688"/>
                    <a:pt x="15638" y="5726"/>
                  </a:cubicBezTo>
                  <a:cubicBezTo>
                    <a:pt x="15638" y="5764"/>
                    <a:pt x="15656" y="5794"/>
                    <a:pt x="15679" y="5794"/>
                  </a:cubicBezTo>
                  <a:cubicBezTo>
                    <a:pt x="15701" y="5794"/>
                    <a:pt x="15720" y="5764"/>
                    <a:pt x="15720" y="5726"/>
                  </a:cubicBezTo>
                  <a:cubicBezTo>
                    <a:pt x="15720" y="5688"/>
                    <a:pt x="15701" y="5657"/>
                    <a:pt x="15679" y="5657"/>
                  </a:cubicBezTo>
                  <a:close/>
                  <a:moveTo>
                    <a:pt x="15894" y="5657"/>
                  </a:moveTo>
                  <a:cubicBezTo>
                    <a:pt x="15871" y="5657"/>
                    <a:pt x="15853" y="5688"/>
                    <a:pt x="15853" y="5726"/>
                  </a:cubicBezTo>
                  <a:cubicBezTo>
                    <a:pt x="15853" y="5764"/>
                    <a:pt x="15871" y="5794"/>
                    <a:pt x="15894" y="5794"/>
                  </a:cubicBezTo>
                  <a:cubicBezTo>
                    <a:pt x="15916" y="5794"/>
                    <a:pt x="15935" y="5764"/>
                    <a:pt x="15935" y="5726"/>
                  </a:cubicBezTo>
                  <a:cubicBezTo>
                    <a:pt x="15935" y="5688"/>
                    <a:pt x="15916" y="5657"/>
                    <a:pt x="15894" y="5657"/>
                  </a:cubicBezTo>
                  <a:close/>
                  <a:moveTo>
                    <a:pt x="16101" y="5657"/>
                  </a:moveTo>
                  <a:cubicBezTo>
                    <a:pt x="16078" y="5657"/>
                    <a:pt x="16060" y="5688"/>
                    <a:pt x="16060" y="5726"/>
                  </a:cubicBezTo>
                  <a:cubicBezTo>
                    <a:pt x="16060" y="5764"/>
                    <a:pt x="16078" y="5794"/>
                    <a:pt x="16101" y="5794"/>
                  </a:cubicBezTo>
                  <a:cubicBezTo>
                    <a:pt x="16123" y="5794"/>
                    <a:pt x="16142" y="5764"/>
                    <a:pt x="16142" y="5726"/>
                  </a:cubicBezTo>
                  <a:cubicBezTo>
                    <a:pt x="16142" y="5688"/>
                    <a:pt x="16123" y="5657"/>
                    <a:pt x="16101" y="5657"/>
                  </a:cubicBezTo>
                  <a:close/>
                  <a:moveTo>
                    <a:pt x="16308" y="5657"/>
                  </a:moveTo>
                  <a:cubicBezTo>
                    <a:pt x="16285" y="5657"/>
                    <a:pt x="16267" y="5688"/>
                    <a:pt x="16267" y="5726"/>
                  </a:cubicBezTo>
                  <a:cubicBezTo>
                    <a:pt x="16267" y="5764"/>
                    <a:pt x="16285" y="5794"/>
                    <a:pt x="16308" y="5794"/>
                  </a:cubicBezTo>
                  <a:cubicBezTo>
                    <a:pt x="16331" y="5794"/>
                    <a:pt x="16349" y="5764"/>
                    <a:pt x="16349" y="5726"/>
                  </a:cubicBezTo>
                  <a:cubicBezTo>
                    <a:pt x="16349" y="5688"/>
                    <a:pt x="16331" y="5657"/>
                    <a:pt x="16308" y="5657"/>
                  </a:cubicBezTo>
                  <a:close/>
                  <a:moveTo>
                    <a:pt x="16523" y="5657"/>
                  </a:moveTo>
                  <a:cubicBezTo>
                    <a:pt x="16500" y="5657"/>
                    <a:pt x="16482" y="5688"/>
                    <a:pt x="16482" y="5726"/>
                  </a:cubicBezTo>
                  <a:cubicBezTo>
                    <a:pt x="16482" y="5764"/>
                    <a:pt x="16500" y="5794"/>
                    <a:pt x="16523" y="5794"/>
                  </a:cubicBezTo>
                  <a:cubicBezTo>
                    <a:pt x="16546" y="5794"/>
                    <a:pt x="16564" y="5764"/>
                    <a:pt x="16564" y="5726"/>
                  </a:cubicBezTo>
                  <a:cubicBezTo>
                    <a:pt x="16564" y="5688"/>
                    <a:pt x="16546" y="5657"/>
                    <a:pt x="16523" y="5657"/>
                  </a:cubicBezTo>
                  <a:close/>
                  <a:moveTo>
                    <a:pt x="16730" y="5657"/>
                  </a:moveTo>
                  <a:cubicBezTo>
                    <a:pt x="16708" y="5657"/>
                    <a:pt x="16689" y="5688"/>
                    <a:pt x="16689" y="5726"/>
                  </a:cubicBezTo>
                  <a:cubicBezTo>
                    <a:pt x="16689" y="5764"/>
                    <a:pt x="16708" y="5794"/>
                    <a:pt x="16730" y="5794"/>
                  </a:cubicBezTo>
                  <a:cubicBezTo>
                    <a:pt x="16753" y="5794"/>
                    <a:pt x="16771" y="5764"/>
                    <a:pt x="16771" y="5726"/>
                  </a:cubicBezTo>
                  <a:cubicBezTo>
                    <a:pt x="16771" y="5688"/>
                    <a:pt x="16753" y="5657"/>
                    <a:pt x="16730" y="5657"/>
                  </a:cubicBezTo>
                  <a:close/>
                  <a:moveTo>
                    <a:pt x="16938" y="5657"/>
                  </a:moveTo>
                  <a:cubicBezTo>
                    <a:pt x="16915" y="5657"/>
                    <a:pt x="16897" y="5688"/>
                    <a:pt x="16897" y="5726"/>
                  </a:cubicBezTo>
                  <a:cubicBezTo>
                    <a:pt x="16897" y="5764"/>
                    <a:pt x="16915" y="5794"/>
                    <a:pt x="16938" y="5794"/>
                  </a:cubicBezTo>
                  <a:cubicBezTo>
                    <a:pt x="16960" y="5794"/>
                    <a:pt x="16979" y="5764"/>
                    <a:pt x="16979" y="5726"/>
                  </a:cubicBezTo>
                  <a:cubicBezTo>
                    <a:pt x="16979" y="5688"/>
                    <a:pt x="16960" y="5657"/>
                    <a:pt x="16938" y="5657"/>
                  </a:cubicBezTo>
                  <a:close/>
                  <a:moveTo>
                    <a:pt x="17153" y="5657"/>
                  </a:moveTo>
                  <a:cubicBezTo>
                    <a:pt x="17130" y="5657"/>
                    <a:pt x="17111" y="5688"/>
                    <a:pt x="17111" y="5726"/>
                  </a:cubicBezTo>
                  <a:cubicBezTo>
                    <a:pt x="17111" y="5764"/>
                    <a:pt x="17130" y="5794"/>
                    <a:pt x="17153" y="5794"/>
                  </a:cubicBezTo>
                  <a:cubicBezTo>
                    <a:pt x="17175" y="5794"/>
                    <a:pt x="17194" y="5764"/>
                    <a:pt x="17194" y="5726"/>
                  </a:cubicBezTo>
                  <a:cubicBezTo>
                    <a:pt x="17194" y="5688"/>
                    <a:pt x="17175" y="5657"/>
                    <a:pt x="17153" y="5657"/>
                  </a:cubicBezTo>
                  <a:close/>
                  <a:moveTo>
                    <a:pt x="17360" y="5657"/>
                  </a:moveTo>
                  <a:cubicBezTo>
                    <a:pt x="17337" y="5657"/>
                    <a:pt x="17319" y="5688"/>
                    <a:pt x="17319" y="5726"/>
                  </a:cubicBezTo>
                  <a:cubicBezTo>
                    <a:pt x="17319" y="5764"/>
                    <a:pt x="17337" y="5794"/>
                    <a:pt x="17360" y="5794"/>
                  </a:cubicBezTo>
                  <a:cubicBezTo>
                    <a:pt x="17382" y="5794"/>
                    <a:pt x="17401" y="5764"/>
                    <a:pt x="17401" y="5726"/>
                  </a:cubicBezTo>
                  <a:cubicBezTo>
                    <a:pt x="17401" y="5688"/>
                    <a:pt x="17382" y="5657"/>
                    <a:pt x="17360" y="5657"/>
                  </a:cubicBezTo>
                  <a:close/>
                  <a:moveTo>
                    <a:pt x="17567" y="5657"/>
                  </a:moveTo>
                  <a:cubicBezTo>
                    <a:pt x="17544" y="5657"/>
                    <a:pt x="17526" y="5688"/>
                    <a:pt x="17526" y="5726"/>
                  </a:cubicBezTo>
                  <a:cubicBezTo>
                    <a:pt x="17526" y="5764"/>
                    <a:pt x="17544" y="5794"/>
                    <a:pt x="17567" y="5794"/>
                  </a:cubicBezTo>
                  <a:cubicBezTo>
                    <a:pt x="17590" y="5794"/>
                    <a:pt x="17608" y="5764"/>
                    <a:pt x="17608" y="5726"/>
                  </a:cubicBezTo>
                  <a:cubicBezTo>
                    <a:pt x="17608" y="5688"/>
                    <a:pt x="17590" y="5657"/>
                    <a:pt x="17567" y="5657"/>
                  </a:cubicBezTo>
                  <a:close/>
                  <a:moveTo>
                    <a:pt x="17782" y="5657"/>
                  </a:moveTo>
                  <a:cubicBezTo>
                    <a:pt x="17759" y="5657"/>
                    <a:pt x="17741" y="5688"/>
                    <a:pt x="17741" y="5726"/>
                  </a:cubicBezTo>
                  <a:cubicBezTo>
                    <a:pt x="17741" y="5764"/>
                    <a:pt x="17759" y="5794"/>
                    <a:pt x="17782" y="5794"/>
                  </a:cubicBezTo>
                  <a:cubicBezTo>
                    <a:pt x="17805" y="5794"/>
                    <a:pt x="17823" y="5764"/>
                    <a:pt x="17823" y="5726"/>
                  </a:cubicBezTo>
                  <a:cubicBezTo>
                    <a:pt x="17823" y="5688"/>
                    <a:pt x="17805" y="5657"/>
                    <a:pt x="17782" y="5657"/>
                  </a:cubicBezTo>
                  <a:close/>
                  <a:moveTo>
                    <a:pt x="17989" y="5657"/>
                  </a:moveTo>
                  <a:cubicBezTo>
                    <a:pt x="17967" y="5657"/>
                    <a:pt x="17948" y="5688"/>
                    <a:pt x="17948" y="5726"/>
                  </a:cubicBezTo>
                  <a:cubicBezTo>
                    <a:pt x="17948" y="5764"/>
                    <a:pt x="17967" y="5794"/>
                    <a:pt x="17989" y="5794"/>
                  </a:cubicBezTo>
                  <a:cubicBezTo>
                    <a:pt x="18012" y="5794"/>
                    <a:pt x="18030" y="5764"/>
                    <a:pt x="18030" y="5726"/>
                  </a:cubicBezTo>
                  <a:cubicBezTo>
                    <a:pt x="18030" y="5688"/>
                    <a:pt x="18012" y="5657"/>
                    <a:pt x="17989" y="5657"/>
                  </a:cubicBezTo>
                  <a:close/>
                  <a:moveTo>
                    <a:pt x="18197" y="5657"/>
                  </a:moveTo>
                  <a:cubicBezTo>
                    <a:pt x="18174" y="5657"/>
                    <a:pt x="18156" y="5688"/>
                    <a:pt x="18156" y="5726"/>
                  </a:cubicBezTo>
                  <a:cubicBezTo>
                    <a:pt x="18156" y="5764"/>
                    <a:pt x="18174" y="5794"/>
                    <a:pt x="18197" y="5794"/>
                  </a:cubicBezTo>
                  <a:cubicBezTo>
                    <a:pt x="18219" y="5794"/>
                    <a:pt x="18238" y="5764"/>
                    <a:pt x="18238" y="5726"/>
                  </a:cubicBezTo>
                  <a:cubicBezTo>
                    <a:pt x="18238" y="5688"/>
                    <a:pt x="18219" y="5657"/>
                    <a:pt x="18197" y="5657"/>
                  </a:cubicBezTo>
                  <a:close/>
                  <a:moveTo>
                    <a:pt x="18412" y="5657"/>
                  </a:moveTo>
                  <a:cubicBezTo>
                    <a:pt x="18389" y="5657"/>
                    <a:pt x="18370" y="5688"/>
                    <a:pt x="18370" y="5726"/>
                  </a:cubicBezTo>
                  <a:cubicBezTo>
                    <a:pt x="18370" y="5764"/>
                    <a:pt x="18389" y="5794"/>
                    <a:pt x="18412" y="5794"/>
                  </a:cubicBezTo>
                  <a:cubicBezTo>
                    <a:pt x="18434" y="5794"/>
                    <a:pt x="18453" y="5764"/>
                    <a:pt x="18453" y="5726"/>
                  </a:cubicBezTo>
                  <a:cubicBezTo>
                    <a:pt x="18453" y="5688"/>
                    <a:pt x="18434" y="5657"/>
                    <a:pt x="18412" y="5657"/>
                  </a:cubicBezTo>
                  <a:close/>
                  <a:moveTo>
                    <a:pt x="18619" y="5657"/>
                  </a:moveTo>
                  <a:cubicBezTo>
                    <a:pt x="18596" y="5657"/>
                    <a:pt x="18578" y="5688"/>
                    <a:pt x="18578" y="5726"/>
                  </a:cubicBezTo>
                  <a:cubicBezTo>
                    <a:pt x="18578" y="5764"/>
                    <a:pt x="18596" y="5794"/>
                    <a:pt x="18619" y="5794"/>
                  </a:cubicBezTo>
                  <a:cubicBezTo>
                    <a:pt x="18641" y="5794"/>
                    <a:pt x="18660" y="5764"/>
                    <a:pt x="18660" y="5726"/>
                  </a:cubicBezTo>
                  <a:cubicBezTo>
                    <a:pt x="18660" y="5688"/>
                    <a:pt x="18641" y="5657"/>
                    <a:pt x="18619" y="5657"/>
                  </a:cubicBezTo>
                  <a:close/>
                  <a:moveTo>
                    <a:pt x="19458" y="5657"/>
                  </a:moveTo>
                  <a:cubicBezTo>
                    <a:pt x="19450" y="5657"/>
                    <a:pt x="19444" y="5661"/>
                    <a:pt x="19438" y="5667"/>
                  </a:cubicBezTo>
                  <a:lnTo>
                    <a:pt x="19475" y="5667"/>
                  </a:lnTo>
                  <a:cubicBezTo>
                    <a:pt x="19476" y="5666"/>
                    <a:pt x="19476" y="5665"/>
                    <a:pt x="19476" y="5665"/>
                  </a:cubicBezTo>
                  <a:cubicBezTo>
                    <a:pt x="19470" y="5660"/>
                    <a:pt x="19464" y="5657"/>
                    <a:pt x="19458" y="5657"/>
                  </a:cubicBezTo>
                  <a:close/>
                  <a:moveTo>
                    <a:pt x="19878" y="5657"/>
                  </a:moveTo>
                  <a:cubicBezTo>
                    <a:pt x="19855" y="5657"/>
                    <a:pt x="19837" y="5688"/>
                    <a:pt x="19837" y="5726"/>
                  </a:cubicBezTo>
                  <a:cubicBezTo>
                    <a:pt x="19837" y="5764"/>
                    <a:pt x="19855" y="5794"/>
                    <a:pt x="19878" y="5794"/>
                  </a:cubicBezTo>
                  <a:cubicBezTo>
                    <a:pt x="19900" y="5794"/>
                    <a:pt x="19919" y="5764"/>
                    <a:pt x="19919" y="5726"/>
                  </a:cubicBezTo>
                  <a:cubicBezTo>
                    <a:pt x="19919" y="5688"/>
                    <a:pt x="19900" y="5657"/>
                    <a:pt x="19878" y="5657"/>
                  </a:cubicBezTo>
                  <a:close/>
                  <a:moveTo>
                    <a:pt x="10467" y="5696"/>
                  </a:moveTo>
                  <a:cubicBezTo>
                    <a:pt x="10456" y="5706"/>
                    <a:pt x="10433" y="5726"/>
                    <a:pt x="10433" y="5757"/>
                  </a:cubicBezTo>
                  <a:cubicBezTo>
                    <a:pt x="10433" y="5762"/>
                    <a:pt x="10438" y="5772"/>
                    <a:pt x="10447" y="5784"/>
                  </a:cubicBezTo>
                  <a:cubicBezTo>
                    <a:pt x="10460" y="5773"/>
                    <a:pt x="10470" y="5750"/>
                    <a:pt x="10470" y="5723"/>
                  </a:cubicBezTo>
                  <a:cubicBezTo>
                    <a:pt x="10470" y="5713"/>
                    <a:pt x="10469" y="5704"/>
                    <a:pt x="10467" y="5696"/>
                  </a:cubicBezTo>
                  <a:close/>
                  <a:moveTo>
                    <a:pt x="11473" y="5696"/>
                  </a:moveTo>
                  <a:cubicBezTo>
                    <a:pt x="11473" y="5696"/>
                    <a:pt x="11454" y="5717"/>
                    <a:pt x="11454" y="5738"/>
                  </a:cubicBezTo>
                  <a:cubicBezTo>
                    <a:pt x="11454" y="5759"/>
                    <a:pt x="11461" y="5771"/>
                    <a:pt x="11467" y="5787"/>
                  </a:cubicBezTo>
                  <a:cubicBezTo>
                    <a:pt x="11471" y="5790"/>
                    <a:pt x="11475" y="5792"/>
                    <a:pt x="11480" y="5793"/>
                  </a:cubicBezTo>
                  <a:cubicBezTo>
                    <a:pt x="11485" y="5786"/>
                    <a:pt x="11494" y="5759"/>
                    <a:pt x="11496" y="5738"/>
                  </a:cubicBezTo>
                  <a:cubicBezTo>
                    <a:pt x="11488" y="5730"/>
                    <a:pt x="11483" y="5721"/>
                    <a:pt x="11473" y="5696"/>
                  </a:cubicBezTo>
                  <a:close/>
                  <a:moveTo>
                    <a:pt x="11516" y="5696"/>
                  </a:moveTo>
                  <a:cubicBezTo>
                    <a:pt x="11506" y="5715"/>
                    <a:pt x="11504" y="5735"/>
                    <a:pt x="11513" y="5753"/>
                  </a:cubicBezTo>
                  <a:cubicBezTo>
                    <a:pt x="11515" y="5755"/>
                    <a:pt x="11515" y="5757"/>
                    <a:pt x="11517" y="5759"/>
                  </a:cubicBezTo>
                  <a:cubicBezTo>
                    <a:pt x="11519" y="5750"/>
                    <a:pt x="11521" y="5740"/>
                    <a:pt x="11521" y="5729"/>
                  </a:cubicBezTo>
                  <a:cubicBezTo>
                    <a:pt x="11521" y="5717"/>
                    <a:pt x="11519" y="5706"/>
                    <a:pt x="11516" y="5696"/>
                  </a:cubicBezTo>
                  <a:close/>
                  <a:moveTo>
                    <a:pt x="461" y="5837"/>
                  </a:moveTo>
                  <a:cubicBezTo>
                    <a:pt x="443" y="5837"/>
                    <a:pt x="428" y="5855"/>
                    <a:pt x="422" y="5882"/>
                  </a:cubicBezTo>
                  <a:cubicBezTo>
                    <a:pt x="430" y="5889"/>
                    <a:pt x="439" y="5897"/>
                    <a:pt x="450" y="5905"/>
                  </a:cubicBezTo>
                  <a:cubicBezTo>
                    <a:pt x="450" y="5905"/>
                    <a:pt x="451" y="5905"/>
                    <a:pt x="451" y="5906"/>
                  </a:cubicBezTo>
                  <a:cubicBezTo>
                    <a:pt x="451" y="5905"/>
                    <a:pt x="451" y="5905"/>
                    <a:pt x="451" y="5905"/>
                  </a:cubicBezTo>
                  <a:cubicBezTo>
                    <a:pt x="453" y="5884"/>
                    <a:pt x="456" y="5871"/>
                    <a:pt x="461" y="5853"/>
                  </a:cubicBezTo>
                  <a:cubicBezTo>
                    <a:pt x="462" y="5849"/>
                    <a:pt x="463" y="5843"/>
                    <a:pt x="464" y="5837"/>
                  </a:cubicBezTo>
                  <a:cubicBezTo>
                    <a:pt x="463" y="5837"/>
                    <a:pt x="462" y="5837"/>
                    <a:pt x="461" y="5837"/>
                  </a:cubicBezTo>
                  <a:close/>
                  <a:moveTo>
                    <a:pt x="671" y="5837"/>
                  </a:moveTo>
                  <a:cubicBezTo>
                    <a:pt x="648" y="5837"/>
                    <a:pt x="629" y="5867"/>
                    <a:pt x="629" y="5905"/>
                  </a:cubicBezTo>
                  <a:cubicBezTo>
                    <a:pt x="629" y="5943"/>
                    <a:pt x="648" y="5973"/>
                    <a:pt x="671" y="5973"/>
                  </a:cubicBezTo>
                  <a:cubicBezTo>
                    <a:pt x="693" y="5973"/>
                    <a:pt x="712" y="5943"/>
                    <a:pt x="712" y="5905"/>
                  </a:cubicBezTo>
                  <a:cubicBezTo>
                    <a:pt x="712" y="5867"/>
                    <a:pt x="693" y="5837"/>
                    <a:pt x="671" y="5837"/>
                  </a:cubicBezTo>
                  <a:close/>
                  <a:moveTo>
                    <a:pt x="1721" y="5837"/>
                  </a:moveTo>
                  <a:cubicBezTo>
                    <a:pt x="1718" y="5837"/>
                    <a:pt x="1715" y="5837"/>
                    <a:pt x="1712" y="5839"/>
                  </a:cubicBezTo>
                  <a:cubicBezTo>
                    <a:pt x="1715" y="5846"/>
                    <a:pt x="1718" y="5853"/>
                    <a:pt x="1721" y="5860"/>
                  </a:cubicBezTo>
                  <a:cubicBezTo>
                    <a:pt x="1729" y="5877"/>
                    <a:pt x="1737" y="5893"/>
                    <a:pt x="1746" y="5905"/>
                  </a:cubicBezTo>
                  <a:cubicBezTo>
                    <a:pt x="1751" y="5911"/>
                    <a:pt x="1756" y="5916"/>
                    <a:pt x="1761" y="5920"/>
                  </a:cubicBezTo>
                  <a:cubicBezTo>
                    <a:pt x="1762" y="5915"/>
                    <a:pt x="1762" y="5910"/>
                    <a:pt x="1762" y="5905"/>
                  </a:cubicBezTo>
                  <a:cubicBezTo>
                    <a:pt x="1762" y="5867"/>
                    <a:pt x="1744" y="5837"/>
                    <a:pt x="1721" y="5837"/>
                  </a:cubicBezTo>
                  <a:close/>
                  <a:moveTo>
                    <a:pt x="1930" y="5837"/>
                  </a:moveTo>
                  <a:cubicBezTo>
                    <a:pt x="1907" y="5837"/>
                    <a:pt x="1888" y="5867"/>
                    <a:pt x="1888" y="5905"/>
                  </a:cubicBezTo>
                  <a:cubicBezTo>
                    <a:pt x="1888" y="5906"/>
                    <a:pt x="1889" y="5906"/>
                    <a:pt x="1889" y="5907"/>
                  </a:cubicBezTo>
                  <a:cubicBezTo>
                    <a:pt x="1897" y="5914"/>
                    <a:pt x="1906" y="5932"/>
                    <a:pt x="1912" y="5944"/>
                  </a:cubicBezTo>
                  <a:cubicBezTo>
                    <a:pt x="1910" y="5949"/>
                    <a:pt x="1908" y="5955"/>
                    <a:pt x="1906" y="5960"/>
                  </a:cubicBezTo>
                  <a:cubicBezTo>
                    <a:pt x="1912" y="5968"/>
                    <a:pt x="1921" y="5973"/>
                    <a:pt x="1930" y="5973"/>
                  </a:cubicBezTo>
                  <a:cubicBezTo>
                    <a:pt x="1952" y="5973"/>
                    <a:pt x="1971" y="5943"/>
                    <a:pt x="1971" y="5905"/>
                  </a:cubicBezTo>
                  <a:cubicBezTo>
                    <a:pt x="1971" y="5867"/>
                    <a:pt x="1952" y="5837"/>
                    <a:pt x="1930" y="5837"/>
                  </a:cubicBezTo>
                  <a:close/>
                  <a:moveTo>
                    <a:pt x="2137" y="5837"/>
                  </a:moveTo>
                  <a:cubicBezTo>
                    <a:pt x="2114" y="5837"/>
                    <a:pt x="2096" y="5867"/>
                    <a:pt x="2096" y="5905"/>
                  </a:cubicBezTo>
                  <a:cubicBezTo>
                    <a:pt x="2096" y="5943"/>
                    <a:pt x="2114" y="5973"/>
                    <a:pt x="2137" y="5973"/>
                  </a:cubicBezTo>
                  <a:cubicBezTo>
                    <a:pt x="2159" y="5973"/>
                    <a:pt x="2178" y="5943"/>
                    <a:pt x="2178" y="5905"/>
                  </a:cubicBezTo>
                  <a:cubicBezTo>
                    <a:pt x="2178" y="5867"/>
                    <a:pt x="2159" y="5837"/>
                    <a:pt x="2137" y="5837"/>
                  </a:cubicBezTo>
                  <a:close/>
                  <a:moveTo>
                    <a:pt x="2352" y="5837"/>
                  </a:moveTo>
                  <a:cubicBezTo>
                    <a:pt x="2329" y="5837"/>
                    <a:pt x="2311" y="5867"/>
                    <a:pt x="2311" y="5905"/>
                  </a:cubicBezTo>
                  <a:cubicBezTo>
                    <a:pt x="2311" y="5943"/>
                    <a:pt x="2329" y="5973"/>
                    <a:pt x="2352" y="5973"/>
                  </a:cubicBezTo>
                  <a:cubicBezTo>
                    <a:pt x="2374" y="5973"/>
                    <a:pt x="2393" y="5943"/>
                    <a:pt x="2393" y="5905"/>
                  </a:cubicBezTo>
                  <a:cubicBezTo>
                    <a:pt x="2393" y="5867"/>
                    <a:pt x="2374" y="5837"/>
                    <a:pt x="2352" y="5837"/>
                  </a:cubicBezTo>
                  <a:close/>
                  <a:moveTo>
                    <a:pt x="2559" y="5837"/>
                  </a:moveTo>
                  <a:cubicBezTo>
                    <a:pt x="2536" y="5837"/>
                    <a:pt x="2518" y="5867"/>
                    <a:pt x="2518" y="5905"/>
                  </a:cubicBezTo>
                  <a:cubicBezTo>
                    <a:pt x="2518" y="5943"/>
                    <a:pt x="2536" y="5973"/>
                    <a:pt x="2559" y="5973"/>
                  </a:cubicBezTo>
                  <a:cubicBezTo>
                    <a:pt x="2582" y="5973"/>
                    <a:pt x="2600" y="5943"/>
                    <a:pt x="2600" y="5905"/>
                  </a:cubicBezTo>
                  <a:cubicBezTo>
                    <a:pt x="2600" y="5867"/>
                    <a:pt x="2582" y="5837"/>
                    <a:pt x="2559" y="5837"/>
                  </a:cubicBezTo>
                  <a:close/>
                  <a:moveTo>
                    <a:pt x="2766" y="5837"/>
                  </a:moveTo>
                  <a:cubicBezTo>
                    <a:pt x="2744" y="5837"/>
                    <a:pt x="2725" y="5867"/>
                    <a:pt x="2725" y="5905"/>
                  </a:cubicBezTo>
                  <a:cubicBezTo>
                    <a:pt x="2725" y="5943"/>
                    <a:pt x="2744" y="5973"/>
                    <a:pt x="2766" y="5973"/>
                  </a:cubicBezTo>
                  <a:cubicBezTo>
                    <a:pt x="2789" y="5973"/>
                    <a:pt x="2807" y="5943"/>
                    <a:pt x="2807" y="5905"/>
                  </a:cubicBezTo>
                  <a:cubicBezTo>
                    <a:pt x="2807" y="5867"/>
                    <a:pt x="2789" y="5837"/>
                    <a:pt x="2766" y="5837"/>
                  </a:cubicBezTo>
                  <a:close/>
                  <a:moveTo>
                    <a:pt x="2981" y="5837"/>
                  </a:moveTo>
                  <a:cubicBezTo>
                    <a:pt x="2959" y="5837"/>
                    <a:pt x="2940" y="5867"/>
                    <a:pt x="2940" y="5905"/>
                  </a:cubicBezTo>
                  <a:cubicBezTo>
                    <a:pt x="2940" y="5943"/>
                    <a:pt x="2959" y="5973"/>
                    <a:pt x="2981" y="5973"/>
                  </a:cubicBezTo>
                  <a:cubicBezTo>
                    <a:pt x="3004" y="5973"/>
                    <a:pt x="3022" y="5943"/>
                    <a:pt x="3022" y="5905"/>
                  </a:cubicBezTo>
                  <a:cubicBezTo>
                    <a:pt x="3022" y="5867"/>
                    <a:pt x="3004" y="5837"/>
                    <a:pt x="2981" y="5837"/>
                  </a:cubicBezTo>
                  <a:close/>
                  <a:moveTo>
                    <a:pt x="3188" y="5837"/>
                  </a:moveTo>
                  <a:cubicBezTo>
                    <a:pt x="3166" y="5837"/>
                    <a:pt x="3147" y="5867"/>
                    <a:pt x="3147" y="5905"/>
                  </a:cubicBezTo>
                  <a:cubicBezTo>
                    <a:pt x="3147" y="5943"/>
                    <a:pt x="3166" y="5973"/>
                    <a:pt x="3188" y="5973"/>
                  </a:cubicBezTo>
                  <a:cubicBezTo>
                    <a:pt x="3211" y="5973"/>
                    <a:pt x="3230" y="5943"/>
                    <a:pt x="3230" y="5905"/>
                  </a:cubicBezTo>
                  <a:cubicBezTo>
                    <a:pt x="3230" y="5867"/>
                    <a:pt x="3211" y="5837"/>
                    <a:pt x="3188" y="5837"/>
                  </a:cubicBezTo>
                  <a:close/>
                  <a:moveTo>
                    <a:pt x="3396" y="5837"/>
                  </a:moveTo>
                  <a:cubicBezTo>
                    <a:pt x="3373" y="5837"/>
                    <a:pt x="3355" y="5867"/>
                    <a:pt x="3355" y="5905"/>
                  </a:cubicBezTo>
                  <a:cubicBezTo>
                    <a:pt x="3355" y="5943"/>
                    <a:pt x="3373" y="5973"/>
                    <a:pt x="3396" y="5973"/>
                  </a:cubicBezTo>
                  <a:cubicBezTo>
                    <a:pt x="3418" y="5973"/>
                    <a:pt x="3437" y="5943"/>
                    <a:pt x="3437" y="5905"/>
                  </a:cubicBezTo>
                  <a:cubicBezTo>
                    <a:pt x="3437" y="5867"/>
                    <a:pt x="3418" y="5837"/>
                    <a:pt x="3396" y="5837"/>
                  </a:cubicBezTo>
                  <a:close/>
                  <a:moveTo>
                    <a:pt x="3611" y="5837"/>
                  </a:moveTo>
                  <a:cubicBezTo>
                    <a:pt x="3588" y="5837"/>
                    <a:pt x="3570" y="5867"/>
                    <a:pt x="3570" y="5905"/>
                  </a:cubicBezTo>
                  <a:cubicBezTo>
                    <a:pt x="3570" y="5943"/>
                    <a:pt x="3588" y="5973"/>
                    <a:pt x="3611" y="5973"/>
                  </a:cubicBezTo>
                  <a:cubicBezTo>
                    <a:pt x="3633" y="5973"/>
                    <a:pt x="3652" y="5943"/>
                    <a:pt x="3652" y="5905"/>
                  </a:cubicBezTo>
                  <a:cubicBezTo>
                    <a:pt x="3652" y="5867"/>
                    <a:pt x="3633" y="5837"/>
                    <a:pt x="3611" y="5837"/>
                  </a:cubicBezTo>
                  <a:close/>
                  <a:moveTo>
                    <a:pt x="3818" y="5837"/>
                  </a:moveTo>
                  <a:cubicBezTo>
                    <a:pt x="3795" y="5837"/>
                    <a:pt x="3777" y="5867"/>
                    <a:pt x="3777" y="5905"/>
                  </a:cubicBezTo>
                  <a:cubicBezTo>
                    <a:pt x="3777" y="5943"/>
                    <a:pt x="3795" y="5973"/>
                    <a:pt x="3818" y="5973"/>
                  </a:cubicBezTo>
                  <a:cubicBezTo>
                    <a:pt x="3841" y="5973"/>
                    <a:pt x="3859" y="5943"/>
                    <a:pt x="3859" y="5905"/>
                  </a:cubicBezTo>
                  <a:cubicBezTo>
                    <a:pt x="3859" y="5867"/>
                    <a:pt x="3841" y="5837"/>
                    <a:pt x="3818" y="5837"/>
                  </a:cubicBezTo>
                  <a:close/>
                  <a:moveTo>
                    <a:pt x="4033" y="5837"/>
                  </a:moveTo>
                  <a:cubicBezTo>
                    <a:pt x="4010" y="5837"/>
                    <a:pt x="3992" y="5867"/>
                    <a:pt x="3992" y="5905"/>
                  </a:cubicBezTo>
                  <a:cubicBezTo>
                    <a:pt x="3992" y="5943"/>
                    <a:pt x="4010" y="5973"/>
                    <a:pt x="4033" y="5973"/>
                  </a:cubicBezTo>
                  <a:cubicBezTo>
                    <a:pt x="4056" y="5973"/>
                    <a:pt x="4074" y="5943"/>
                    <a:pt x="4074" y="5905"/>
                  </a:cubicBezTo>
                  <a:cubicBezTo>
                    <a:pt x="4074" y="5867"/>
                    <a:pt x="4056" y="5837"/>
                    <a:pt x="4033" y="5837"/>
                  </a:cubicBezTo>
                  <a:close/>
                  <a:moveTo>
                    <a:pt x="4240" y="5837"/>
                  </a:moveTo>
                  <a:cubicBezTo>
                    <a:pt x="4218" y="5837"/>
                    <a:pt x="4199" y="5867"/>
                    <a:pt x="4199" y="5905"/>
                  </a:cubicBezTo>
                  <a:cubicBezTo>
                    <a:pt x="4199" y="5943"/>
                    <a:pt x="4218" y="5973"/>
                    <a:pt x="4240" y="5973"/>
                  </a:cubicBezTo>
                  <a:cubicBezTo>
                    <a:pt x="4263" y="5973"/>
                    <a:pt x="4281" y="5943"/>
                    <a:pt x="4281" y="5905"/>
                  </a:cubicBezTo>
                  <a:cubicBezTo>
                    <a:pt x="4281" y="5867"/>
                    <a:pt x="4263" y="5837"/>
                    <a:pt x="4240" y="5837"/>
                  </a:cubicBezTo>
                  <a:close/>
                  <a:moveTo>
                    <a:pt x="5499" y="5837"/>
                  </a:moveTo>
                  <a:cubicBezTo>
                    <a:pt x="5477" y="5837"/>
                    <a:pt x="5458" y="5867"/>
                    <a:pt x="5458" y="5905"/>
                  </a:cubicBezTo>
                  <a:cubicBezTo>
                    <a:pt x="5458" y="5943"/>
                    <a:pt x="5477" y="5973"/>
                    <a:pt x="5499" y="5973"/>
                  </a:cubicBezTo>
                  <a:cubicBezTo>
                    <a:pt x="5522" y="5973"/>
                    <a:pt x="5540" y="5943"/>
                    <a:pt x="5540" y="5905"/>
                  </a:cubicBezTo>
                  <a:cubicBezTo>
                    <a:pt x="5540" y="5867"/>
                    <a:pt x="5522" y="5837"/>
                    <a:pt x="5499" y="5837"/>
                  </a:cubicBezTo>
                  <a:close/>
                  <a:moveTo>
                    <a:pt x="5706" y="5837"/>
                  </a:moveTo>
                  <a:cubicBezTo>
                    <a:pt x="5684" y="5837"/>
                    <a:pt x="5665" y="5867"/>
                    <a:pt x="5665" y="5905"/>
                  </a:cubicBezTo>
                  <a:cubicBezTo>
                    <a:pt x="5665" y="5943"/>
                    <a:pt x="5684" y="5973"/>
                    <a:pt x="5706" y="5973"/>
                  </a:cubicBezTo>
                  <a:cubicBezTo>
                    <a:pt x="5729" y="5973"/>
                    <a:pt x="5747" y="5943"/>
                    <a:pt x="5747" y="5905"/>
                  </a:cubicBezTo>
                  <a:cubicBezTo>
                    <a:pt x="5747" y="5867"/>
                    <a:pt x="5729" y="5837"/>
                    <a:pt x="5706" y="5837"/>
                  </a:cubicBezTo>
                  <a:close/>
                  <a:moveTo>
                    <a:pt x="5921" y="5837"/>
                  </a:moveTo>
                  <a:cubicBezTo>
                    <a:pt x="5899" y="5837"/>
                    <a:pt x="5880" y="5867"/>
                    <a:pt x="5880" y="5905"/>
                  </a:cubicBezTo>
                  <a:cubicBezTo>
                    <a:pt x="5880" y="5943"/>
                    <a:pt x="5899" y="5973"/>
                    <a:pt x="5921" y="5973"/>
                  </a:cubicBezTo>
                  <a:cubicBezTo>
                    <a:pt x="5944" y="5973"/>
                    <a:pt x="5962" y="5943"/>
                    <a:pt x="5962" y="5905"/>
                  </a:cubicBezTo>
                  <a:cubicBezTo>
                    <a:pt x="5962" y="5867"/>
                    <a:pt x="5944" y="5837"/>
                    <a:pt x="5921" y="5837"/>
                  </a:cubicBezTo>
                  <a:close/>
                  <a:moveTo>
                    <a:pt x="6129" y="5837"/>
                  </a:moveTo>
                  <a:cubicBezTo>
                    <a:pt x="6106" y="5837"/>
                    <a:pt x="6088" y="5867"/>
                    <a:pt x="6088" y="5905"/>
                  </a:cubicBezTo>
                  <a:cubicBezTo>
                    <a:pt x="6088" y="5943"/>
                    <a:pt x="6106" y="5973"/>
                    <a:pt x="6129" y="5973"/>
                  </a:cubicBezTo>
                  <a:cubicBezTo>
                    <a:pt x="6151" y="5973"/>
                    <a:pt x="6170" y="5943"/>
                    <a:pt x="6170" y="5905"/>
                  </a:cubicBezTo>
                  <a:cubicBezTo>
                    <a:pt x="6170" y="5867"/>
                    <a:pt x="6151" y="5837"/>
                    <a:pt x="6129" y="5837"/>
                  </a:cubicBezTo>
                  <a:close/>
                  <a:moveTo>
                    <a:pt x="9906" y="5837"/>
                  </a:moveTo>
                  <a:cubicBezTo>
                    <a:pt x="9883" y="5837"/>
                    <a:pt x="9865" y="5867"/>
                    <a:pt x="9865" y="5905"/>
                  </a:cubicBezTo>
                  <a:cubicBezTo>
                    <a:pt x="9865" y="5913"/>
                    <a:pt x="9866" y="5920"/>
                    <a:pt x="9867" y="5927"/>
                  </a:cubicBezTo>
                  <a:cubicBezTo>
                    <a:pt x="9872" y="5918"/>
                    <a:pt x="9877" y="5911"/>
                    <a:pt x="9883" y="5905"/>
                  </a:cubicBezTo>
                  <a:cubicBezTo>
                    <a:pt x="9892" y="5896"/>
                    <a:pt x="9900" y="5887"/>
                    <a:pt x="9906" y="5875"/>
                  </a:cubicBezTo>
                  <a:cubicBezTo>
                    <a:pt x="9909" y="5867"/>
                    <a:pt x="9911" y="5858"/>
                    <a:pt x="9911" y="5846"/>
                  </a:cubicBezTo>
                  <a:cubicBezTo>
                    <a:pt x="9911" y="5844"/>
                    <a:pt x="9910" y="5841"/>
                    <a:pt x="9909" y="5837"/>
                  </a:cubicBezTo>
                  <a:cubicBezTo>
                    <a:pt x="9908" y="5837"/>
                    <a:pt x="9907" y="5837"/>
                    <a:pt x="9906" y="5837"/>
                  </a:cubicBezTo>
                  <a:close/>
                  <a:moveTo>
                    <a:pt x="10533" y="5837"/>
                  </a:moveTo>
                  <a:cubicBezTo>
                    <a:pt x="10521" y="5837"/>
                    <a:pt x="10509" y="5846"/>
                    <a:pt x="10502" y="5861"/>
                  </a:cubicBezTo>
                  <a:cubicBezTo>
                    <a:pt x="10514" y="5875"/>
                    <a:pt x="10525" y="5884"/>
                    <a:pt x="10528" y="5884"/>
                  </a:cubicBezTo>
                  <a:cubicBezTo>
                    <a:pt x="10530" y="5884"/>
                    <a:pt x="10532" y="5884"/>
                    <a:pt x="10533" y="5884"/>
                  </a:cubicBezTo>
                  <a:cubicBezTo>
                    <a:pt x="10546" y="5883"/>
                    <a:pt x="10558" y="5879"/>
                    <a:pt x="10569" y="5873"/>
                  </a:cubicBezTo>
                  <a:cubicBezTo>
                    <a:pt x="10562" y="5851"/>
                    <a:pt x="10549" y="5837"/>
                    <a:pt x="10533" y="5837"/>
                  </a:cubicBezTo>
                  <a:close/>
                  <a:moveTo>
                    <a:pt x="10957" y="5837"/>
                  </a:moveTo>
                  <a:cubicBezTo>
                    <a:pt x="10935" y="5837"/>
                    <a:pt x="10916" y="5867"/>
                    <a:pt x="10916" y="5905"/>
                  </a:cubicBezTo>
                  <a:cubicBezTo>
                    <a:pt x="10916" y="5943"/>
                    <a:pt x="10935" y="5973"/>
                    <a:pt x="10957" y="5973"/>
                  </a:cubicBezTo>
                  <a:cubicBezTo>
                    <a:pt x="10980" y="5973"/>
                    <a:pt x="10998" y="5943"/>
                    <a:pt x="10998" y="5905"/>
                  </a:cubicBezTo>
                  <a:cubicBezTo>
                    <a:pt x="10998" y="5867"/>
                    <a:pt x="10980" y="5837"/>
                    <a:pt x="10957" y="5837"/>
                  </a:cubicBezTo>
                  <a:close/>
                  <a:moveTo>
                    <a:pt x="11589" y="5837"/>
                  </a:moveTo>
                  <a:cubicBezTo>
                    <a:pt x="11578" y="5837"/>
                    <a:pt x="11568" y="5843"/>
                    <a:pt x="11561" y="5854"/>
                  </a:cubicBezTo>
                  <a:cubicBezTo>
                    <a:pt x="11567" y="5873"/>
                    <a:pt x="11572" y="5890"/>
                    <a:pt x="11575" y="5905"/>
                  </a:cubicBezTo>
                  <a:cubicBezTo>
                    <a:pt x="11580" y="5932"/>
                    <a:pt x="11581" y="5954"/>
                    <a:pt x="11579" y="5971"/>
                  </a:cubicBezTo>
                  <a:cubicBezTo>
                    <a:pt x="11582" y="5972"/>
                    <a:pt x="11585" y="5973"/>
                    <a:pt x="11589" y="5973"/>
                  </a:cubicBezTo>
                  <a:cubicBezTo>
                    <a:pt x="11611" y="5973"/>
                    <a:pt x="11630" y="5943"/>
                    <a:pt x="11630" y="5905"/>
                  </a:cubicBezTo>
                  <a:cubicBezTo>
                    <a:pt x="11630" y="5867"/>
                    <a:pt x="11611" y="5837"/>
                    <a:pt x="11589" y="5837"/>
                  </a:cubicBezTo>
                  <a:close/>
                  <a:moveTo>
                    <a:pt x="11794" y="5837"/>
                  </a:moveTo>
                  <a:cubicBezTo>
                    <a:pt x="11771" y="5837"/>
                    <a:pt x="11753" y="5867"/>
                    <a:pt x="11753" y="5905"/>
                  </a:cubicBezTo>
                  <a:cubicBezTo>
                    <a:pt x="11753" y="5943"/>
                    <a:pt x="11771" y="5973"/>
                    <a:pt x="11794" y="5973"/>
                  </a:cubicBezTo>
                  <a:cubicBezTo>
                    <a:pt x="11817" y="5973"/>
                    <a:pt x="11835" y="5943"/>
                    <a:pt x="11835" y="5905"/>
                  </a:cubicBezTo>
                  <a:cubicBezTo>
                    <a:pt x="11835" y="5867"/>
                    <a:pt x="11817" y="5837"/>
                    <a:pt x="11794" y="5837"/>
                  </a:cubicBezTo>
                  <a:close/>
                  <a:moveTo>
                    <a:pt x="12009" y="5837"/>
                  </a:moveTo>
                  <a:cubicBezTo>
                    <a:pt x="11986" y="5837"/>
                    <a:pt x="11968" y="5867"/>
                    <a:pt x="11968" y="5905"/>
                  </a:cubicBezTo>
                  <a:cubicBezTo>
                    <a:pt x="11968" y="5943"/>
                    <a:pt x="11986" y="5973"/>
                    <a:pt x="12009" y="5973"/>
                  </a:cubicBezTo>
                  <a:cubicBezTo>
                    <a:pt x="12032" y="5973"/>
                    <a:pt x="12050" y="5943"/>
                    <a:pt x="12050" y="5905"/>
                  </a:cubicBezTo>
                  <a:cubicBezTo>
                    <a:pt x="12050" y="5867"/>
                    <a:pt x="12032" y="5837"/>
                    <a:pt x="12009" y="5837"/>
                  </a:cubicBezTo>
                  <a:close/>
                  <a:moveTo>
                    <a:pt x="12216" y="5837"/>
                  </a:moveTo>
                  <a:cubicBezTo>
                    <a:pt x="12194" y="5837"/>
                    <a:pt x="12175" y="5867"/>
                    <a:pt x="12175" y="5905"/>
                  </a:cubicBezTo>
                  <a:cubicBezTo>
                    <a:pt x="12175" y="5943"/>
                    <a:pt x="12194" y="5973"/>
                    <a:pt x="12216" y="5973"/>
                  </a:cubicBezTo>
                  <a:cubicBezTo>
                    <a:pt x="12239" y="5973"/>
                    <a:pt x="12257" y="5943"/>
                    <a:pt x="12257" y="5905"/>
                  </a:cubicBezTo>
                  <a:cubicBezTo>
                    <a:pt x="12257" y="5867"/>
                    <a:pt x="12239" y="5837"/>
                    <a:pt x="12216" y="5837"/>
                  </a:cubicBezTo>
                  <a:close/>
                  <a:moveTo>
                    <a:pt x="12424" y="5837"/>
                  </a:moveTo>
                  <a:cubicBezTo>
                    <a:pt x="12401" y="5837"/>
                    <a:pt x="12383" y="5867"/>
                    <a:pt x="12383" y="5905"/>
                  </a:cubicBezTo>
                  <a:cubicBezTo>
                    <a:pt x="12383" y="5943"/>
                    <a:pt x="12401" y="5973"/>
                    <a:pt x="12424" y="5973"/>
                  </a:cubicBezTo>
                  <a:cubicBezTo>
                    <a:pt x="12446" y="5973"/>
                    <a:pt x="12465" y="5943"/>
                    <a:pt x="12465" y="5905"/>
                  </a:cubicBezTo>
                  <a:cubicBezTo>
                    <a:pt x="12465" y="5867"/>
                    <a:pt x="12446" y="5837"/>
                    <a:pt x="12424" y="5837"/>
                  </a:cubicBezTo>
                  <a:close/>
                  <a:moveTo>
                    <a:pt x="12639" y="5837"/>
                  </a:moveTo>
                  <a:cubicBezTo>
                    <a:pt x="12616" y="5837"/>
                    <a:pt x="12598" y="5867"/>
                    <a:pt x="12598" y="5905"/>
                  </a:cubicBezTo>
                  <a:cubicBezTo>
                    <a:pt x="12598" y="5943"/>
                    <a:pt x="12616" y="5973"/>
                    <a:pt x="12639" y="5973"/>
                  </a:cubicBezTo>
                  <a:cubicBezTo>
                    <a:pt x="12661" y="5973"/>
                    <a:pt x="12680" y="5943"/>
                    <a:pt x="12680" y="5905"/>
                  </a:cubicBezTo>
                  <a:cubicBezTo>
                    <a:pt x="12680" y="5867"/>
                    <a:pt x="12661" y="5837"/>
                    <a:pt x="12639" y="5837"/>
                  </a:cubicBezTo>
                  <a:close/>
                  <a:moveTo>
                    <a:pt x="12846" y="5837"/>
                  </a:moveTo>
                  <a:cubicBezTo>
                    <a:pt x="12823" y="5837"/>
                    <a:pt x="12805" y="5867"/>
                    <a:pt x="12805" y="5905"/>
                  </a:cubicBezTo>
                  <a:cubicBezTo>
                    <a:pt x="12805" y="5943"/>
                    <a:pt x="12823" y="5973"/>
                    <a:pt x="12846" y="5973"/>
                  </a:cubicBezTo>
                  <a:cubicBezTo>
                    <a:pt x="12868" y="5973"/>
                    <a:pt x="12887" y="5943"/>
                    <a:pt x="12887" y="5905"/>
                  </a:cubicBezTo>
                  <a:cubicBezTo>
                    <a:pt x="12887" y="5867"/>
                    <a:pt x="12868" y="5837"/>
                    <a:pt x="12846" y="5837"/>
                  </a:cubicBezTo>
                  <a:close/>
                  <a:moveTo>
                    <a:pt x="13053" y="5837"/>
                  </a:moveTo>
                  <a:cubicBezTo>
                    <a:pt x="13030" y="5837"/>
                    <a:pt x="13012" y="5867"/>
                    <a:pt x="13012" y="5905"/>
                  </a:cubicBezTo>
                  <a:cubicBezTo>
                    <a:pt x="13012" y="5943"/>
                    <a:pt x="13030" y="5973"/>
                    <a:pt x="13053" y="5973"/>
                  </a:cubicBezTo>
                  <a:cubicBezTo>
                    <a:pt x="13076" y="5973"/>
                    <a:pt x="13094" y="5943"/>
                    <a:pt x="13094" y="5905"/>
                  </a:cubicBezTo>
                  <a:cubicBezTo>
                    <a:pt x="13094" y="5867"/>
                    <a:pt x="13076" y="5837"/>
                    <a:pt x="13053" y="5837"/>
                  </a:cubicBezTo>
                  <a:close/>
                  <a:moveTo>
                    <a:pt x="13268" y="5837"/>
                  </a:moveTo>
                  <a:cubicBezTo>
                    <a:pt x="13245" y="5837"/>
                    <a:pt x="13227" y="5867"/>
                    <a:pt x="13227" y="5905"/>
                  </a:cubicBezTo>
                  <a:cubicBezTo>
                    <a:pt x="13227" y="5943"/>
                    <a:pt x="13245" y="5973"/>
                    <a:pt x="13268" y="5973"/>
                  </a:cubicBezTo>
                  <a:cubicBezTo>
                    <a:pt x="13291" y="5973"/>
                    <a:pt x="13309" y="5943"/>
                    <a:pt x="13309" y="5905"/>
                  </a:cubicBezTo>
                  <a:cubicBezTo>
                    <a:pt x="13309" y="5867"/>
                    <a:pt x="13291" y="5837"/>
                    <a:pt x="13268" y="5837"/>
                  </a:cubicBezTo>
                  <a:close/>
                  <a:moveTo>
                    <a:pt x="13475" y="5837"/>
                  </a:moveTo>
                  <a:cubicBezTo>
                    <a:pt x="13453" y="5837"/>
                    <a:pt x="13434" y="5867"/>
                    <a:pt x="13434" y="5905"/>
                  </a:cubicBezTo>
                  <a:cubicBezTo>
                    <a:pt x="13434" y="5943"/>
                    <a:pt x="13453" y="5973"/>
                    <a:pt x="13475" y="5973"/>
                  </a:cubicBezTo>
                  <a:cubicBezTo>
                    <a:pt x="13498" y="5973"/>
                    <a:pt x="13516" y="5943"/>
                    <a:pt x="13516" y="5905"/>
                  </a:cubicBezTo>
                  <a:cubicBezTo>
                    <a:pt x="13516" y="5867"/>
                    <a:pt x="13498" y="5837"/>
                    <a:pt x="13475" y="5837"/>
                  </a:cubicBezTo>
                  <a:close/>
                  <a:moveTo>
                    <a:pt x="13683" y="5837"/>
                  </a:moveTo>
                  <a:cubicBezTo>
                    <a:pt x="13660" y="5837"/>
                    <a:pt x="13642" y="5867"/>
                    <a:pt x="13642" y="5905"/>
                  </a:cubicBezTo>
                  <a:cubicBezTo>
                    <a:pt x="13642" y="5943"/>
                    <a:pt x="13660" y="5973"/>
                    <a:pt x="13683" y="5973"/>
                  </a:cubicBezTo>
                  <a:cubicBezTo>
                    <a:pt x="13705" y="5973"/>
                    <a:pt x="13724" y="5943"/>
                    <a:pt x="13724" y="5905"/>
                  </a:cubicBezTo>
                  <a:cubicBezTo>
                    <a:pt x="13724" y="5867"/>
                    <a:pt x="13705" y="5837"/>
                    <a:pt x="13683" y="5837"/>
                  </a:cubicBezTo>
                  <a:close/>
                  <a:moveTo>
                    <a:pt x="13898" y="5837"/>
                  </a:moveTo>
                  <a:cubicBezTo>
                    <a:pt x="13875" y="5837"/>
                    <a:pt x="13857" y="5867"/>
                    <a:pt x="13857" y="5905"/>
                  </a:cubicBezTo>
                  <a:cubicBezTo>
                    <a:pt x="13857" y="5943"/>
                    <a:pt x="13875" y="5973"/>
                    <a:pt x="13898" y="5973"/>
                  </a:cubicBezTo>
                  <a:cubicBezTo>
                    <a:pt x="13920" y="5973"/>
                    <a:pt x="13939" y="5943"/>
                    <a:pt x="13939" y="5905"/>
                  </a:cubicBezTo>
                  <a:cubicBezTo>
                    <a:pt x="13939" y="5867"/>
                    <a:pt x="13920" y="5837"/>
                    <a:pt x="13898" y="5837"/>
                  </a:cubicBezTo>
                  <a:close/>
                  <a:moveTo>
                    <a:pt x="14105" y="5837"/>
                  </a:moveTo>
                  <a:cubicBezTo>
                    <a:pt x="14082" y="5837"/>
                    <a:pt x="14064" y="5867"/>
                    <a:pt x="14064" y="5905"/>
                  </a:cubicBezTo>
                  <a:cubicBezTo>
                    <a:pt x="14064" y="5943"/>
                    <a:pt x="14082" y="5973"/>
                    <a:pt x="14105" y="5973"/>
                  </a:cubicBezTo>
                  <a:cubicBezTo>
                    <a:pt x="14127" y="5973"/>
                    <a:pt x="14146" y="5943"/>
                    <a:pt x="14146" y="5905"/>
                  </a:cubicBezTo>
                  <a:cubicBezTo>
                    <a:pt x="14146" y="5867"/>
                    <a:pt x="14127" y="5837"/>
                    <a:pt x="14105" y="5837"/>
                  </a:cubicBezTo>
                  <a:close/>
                  <a:moveTo>
                    <a:pt x="14312" y="5837"/>
                  </a:moveTo>
                  <a:cubicBezTo>
                    <a:pt x="14289" y="5837"/>
                    <a:pt x="14271" y="5867"/>
                    <a:pt x="14271" y="5905"/>
                  </a:cubicBezTo>
                  <a:cubicBezTo>
                    <a:pt x="14271" y="5943"/>
                    <a:pt x="14289" y="5973"/>
                    <a:pt x="14312" y="5973"/>
                  </a:cubicBezTo>
                  <a:cubicBezTo>
                    <a:pt x="14335" y="5973"/>
                    <a:pt x="14353" y="5943"/>
                    <a:pt x="14353" y="5905"/>
                  </a:cubicBezTo>
                  <a:cubicBezTo>
                    <a:pt x="14353" y="5867"/>
                    <a:pt x="14335" y="5837"/>
                    <a:pt x="14312" y="5837"/>
                  </a:cubicBezTo>
                  <a:close/>
                  <a:moveTo>
                    <a:pt x="14527" y="5837"/>
                  </a:moveTo>
                  <a:cubicBezTo>
                    <a:pt x="14504" y="5837"/>
                    <a:pt x="14486" y="5867"/>
                    <a:pt x="14486" y="5905"/>
                  </a:cubicBezTo>
                  <a:cubicBezTo>
                    <a:pt x="14486" y="5943"/>
                    <a:pt x="14504" y="5973"/>
                    <a:pt x="14527" y="5973"/>
                  </a:cubicBezTo>
                  <a:cubicBezTo>
                    <a:pt x="14550" y="5973"/>
                    <a:pt x="14568" y="5943"/>
                    <a:pt x="14568" y="5905"/>
                  </a:cubicBezTo>
                  <a:cubicBezTo>
                    <a:pt x="14568" y="5867"/>
                    <a:pt x="14550" y="5837"/>
                    <a:pt x="14527" y="5837"/>
                  </a:cubicBezTo>
                  <a:close/>
                  <a:moveTo>
                    <a:pt x="14734" y="5837"/>
                  </a:moveTo>
                  <a:cubicBezTo>
                    <a:pt x="14712" y="5837"/>
                    <a:pt x="14693" y="5867"/>
                    <a:pt x="14693" y="5905"/>
                  </a:cubicBezTo>
                  <a:cubicBezTo>
                    <a:pt x="14693" y="5943"/>
                    <a:pt x="14712" y="5973"/>
                    <a:pt x="14734" y="5973"/>
                  </a:cubicBezTo>
                  <a:cubicBezTo>
                    <a:pt x="14757" y="5973"/>
                    <a:pt x="14775" y="5943"/>
                    <a:pt x="14775" y="5905"/>
                  </a:cubicBezTo>
                  <a:cubicBezTo>
                    <a:pt x="14775" y="5867"/>
                    <a:pt x="14757" y="5837"/>
                    <a:pt x="14734" y="5837"/>
                  </a:cubicBezTo>
                  <a:close/>
                  <a:moveTo>
                    <a:pt x="14942" y="5837"/>
                  </a:moveTo>
                  <a:cubicBezTo>
                    <a:pt x="14919" y="5837"/>
                    <a:pt x="14901" y="5867"/>
                    <a:pt x="14901" y="5905"/>
                  </a:cubicBezTo>
                  <a:cubicBezTo>
                    <a:pt x="14901" y="5943"/>
                    <a:pt x="14919" y="5973"/>
                    <a:pt x="14942" y="5973"/>
                  </a:cubicBezTo>
                  <a:cubicBezTo>
                    <a:pt x="14964" y="5973"/>
                    <a:pt x="14983" y="5943"/>
                    <a:pt x="14983" y="5905"/>
                  </a:cubicBezTo>
                  <a:cubicBezTo>
                    <a:pt x="14983" y="5867"/>
                    <a:pt x="14964" y="5837"/>
                    <a:pt x="14942" y="5837"/>
                  </a:cubicBezTo>
                  <a:close/>
                  <a:moveTo>
                    <a:pt x="15157" y="5837"/>
                  </a:moveTo>
                  <a:cubicBezTo>
                    <a:pt x="15134" y="5837"/>
                    <a:pt x="15116" y="5867"/>
                    <a:pt x="15116" y="5905"/>
                  </a:cubicBezTo>
                  <a:cubicBezTo>
                    <a:pt x="15116" y="5943"/>
                    <a:pt x="15134" y="5973"/>
                    <a:pt x="15157" y="5973"/>
                  </a:cubicBezTo>
                  <a:cubicBezTo>
                    <a:pt x="15179" y="5973"/>
                    <a:pt x="15198" y="5943"/>
                    <a:pt x="15198" y="5905"/>
                  </a:cubicBezTo>
                  <a:cubicBezTo>
                    <a:pt x="15198" y="5867"/>
                    <a:pt x="15179" y="5837"/>
                    <a:pt x="15157" y="5837"/>
                  </a:cubicBezTo>
                  <a:close/>
                  <a:moveTo>
                    <a:pt x="15364" y="5837"/>
                  </a:moveTo>
                  <a:cubicBezTo>
                    <a:pt x="15341" y="5837"/>
                    <a:pt x="15323" y="5867"/>
                    <a:pt x="15323" y="5905"/>
                  </a:cubicBezTo>
                  <a:cubicBezTo>
                    <a:pt x="15323" y="5943"/>
                    <a:pt x="15341" y="5973"/>
                    <a:pt x="15364" y="5973"/>
                  </a:cubicBezTo>
                  <a:cubicBezTo>
                    <a:pt x="15386" y="5973"/>
                    <a:pt x="15405" y="5943"/>
                    <a:pt x="15405" y="5905"/>
                  </a:cubicBezTo>
                  <a:cubicBezTo>
                    <a:pt x="15405" y="5867"/>
                    <a:pt x="15386" y="5837"/>
                    <a:pt x="15364" y="5837"/>
                  </a:cubicBezTo>
                  <a:close/>
                  <a:moveTo>
                    <a:pt x="15579" y="5837"/>
                  </a:moveTo>
                  <a:cubicBezTo>
                    <a:pt x="15556" y="5837"/>
                    <a:pt x="15538" y="5867"/>
                    <a:pt x="15538" y="5905"/>
                  </a:cubicBezTo>
                  <a:cubicBezTo>
                    <a:pt x="15538" y="5943"/>
                    <a:pt x="15556" y="5973"/>
                    <a:pt x="15579" y="5973"/>
                  </a:cubicBezTo>
                  <a:cubicBezTo>
                    <a:pt x="15601" y="5973"/>
                    <a:pt x="15620" y="5943"/>
                    <a:pt x="15620" y="5905"/>
                  </a:cubicBezTo>
                  <a:cubicBezTo>
                    <a:pt x="15620" y="5867"/>
                    <a:pt x="15601" y="5837"/>
                    <a:pt x="15579" y="5837"/>
                  </a:cubicBezTo>
                  <a:close/>
                  <a:moveTo>
                    <a:pt x="15786" y="5837"/>
                  </a:moveTo>
                  <a:cubicBezTo>
                    <a:pt x="15763" y="5837"/>
                    <a:pt x="15745" y="5867"/>
                    <a:pt x="15745" y="5905"/>
                  </a:cubicBezTo>
                  <a:cubicBezTo>
                    <a:pt x="15745" y="5943"/>
                    <a:pt x="15763" y="5973"/>
                    <a:pt x="15786" y="5973"/>
                  </a:cubicBezTo>
                  <a:cubicBezTo>
                    <a:pt x="15809" y="5973"/>
                    <a:pt x="15827" y="5943"/>
                    <a:pt x="15827" y="5905"/>
                  </a:cubicBezTo>
                  <a:cubicBezTo>
                    <a:pt x="15827" y="5867"/>
                    <a:pt x="15809" y="5837"/>
                    <a:pt x="15786" y="5837"/>
                  </a:cubicBezTo>
                  <a:close/>
                  <a:moveTo>
                    <a:pt x="15993" y="5837"/>
                  </a:moveTo>
                  <a:cubicBezTo>
                    <a:pt x="15971" y="5837"/>
                    <a:pt x="15952" y="5867"/>
                    <a:pt x="15952" y="5905"/>
                  </a:cubicBezTo>
                  <a:cubicBezTo>
                    <a:pt x="15952" y="5943"/>
                    <a:pt x="15971" y="5973"/>
                    <a:pt x="15993" y="5973"/>
                  </a:cubicBezTo>
                  <a:cubicBezTo>
                    <a:pt x="16016" y="5973"/>
                    <a:pt x="16034" y="5943"/>
                    <a:pt x="16034" y="5905"/>
                  </a:cubicBezTo>
                  <a:cubicBezTo>
                    <a:pt x="16034" y="5867"/>
                    <a:pt x="16016" y="5837"/>
                    <a:pt x="15993" y="5837"/>
                  </a:cubicBezTo>
                  <a:close/>
                  <a:moveTo>
                    <a:pt x="16208" y="5837"/>
                  </a:moveTo>
                  <a:cubicBezTo>
                    <a:pt x="16186" y="5837"/>
                    <a:pt x="16167" y="5867"/>
                    <a:pt x="16167" y="5905"/>
                  </a:cubicBezTo>
                  <a:cubicBezTo>
                    <a:pt x="16167" y="5943"/>
                    <a:pt x="16186" y="5973"/>
                    <a:pt x="16208" y="5973"/>
                  </a:cubicBezTo>
                  <a:cubicBezTo>
                    <a:pt x="16231" y="5973"/>
                    <a:pt x="16249" y="5943"/>
                    <a:pt x="16249" y="5905"/>
                  </a:cubicBezTo>
                  <a:cubicBezTo>
                    <a:pt x="16249" y="5867"/>
                    <a:pt x="16231" y="5837"/>
                    <a:pt x="16208" y="5837"/>
                  </a:cubicBezTo>
                  <a:close/>
                  <a:moveTo>
                    <a:pt x="16416" y="5837"/>
                  </a:moveTo>
                  <a:cubicBezTo>
                    <a:pt x="16393" y="5837"/>
                    <a:pt x="16375" y="5867"/>
                    <a:pt x="16375" y="5905"/>
                  </a:cubicBezTo>
                  <a:cubicBezTo>
                    <a:pt x="16375" y="5943"/>
                    <a:pt x="16393" y="5973"/>
                    <a:pt x="16416" y="5973"/>
                  </a:cubicBezTo>
                  <a:cubicBezTo>
                    <a:pt x="16438" y="5973"/>
                    <a:pt x="16457" y="5943"/>
                    <a:pt x="16457" y="5905"/>
                  </a:cubicBezTo>
                  <a:cubicBezTo>
                    <a:pt x="16457" y="5867"/>
                    <a:pt x="16438" y="5837"/>
                    <a:pt x="16416" y="5837"/>
                  </a:cubicBezTo>
                  <a:close/>
                  <a:moveTo>
                    <a:pt x="16623" y="5837"/>
                  </a:moveTo>
                  <a:cubicBezTo>
                    <a:pt x="16600" y="5837"/>
                    <a:pt x="16582" y="5867"/>
                    <a:pt x="16582" y="5905"/>
                  </a:cubicBezTo>
                  <a:cubicBezTo>
                    <a:pt x="16582" y="5943"/>
                    <a:pt x="16600" y="5973"/>
                    <a:pt x="16623" y="5973"/>
                  </a:cubicBezTo>
                  <a:cubicBezTo>
                    <a:pt x="16645" y="5973"/>
                    <a:pt x="16664" y="5943"/>
                    <a:pt x="16664" y="5905"/>
                  </a:cubicBezTo>
                  <a:cubicBezTo>
                    <a:pt x="16664" y="5867"/>
                    <a:pt x="16645" y="5837"/>
                    <a:pt x="16623" y="5837"/>
                  </a:cubicBezTo>
                  <a:close/>
                  <a:moveTo>
                    <a:pt x="16838" y="5837"/>
                  </a:moveTo>
                  <a:cubicBezTo>
                    <a:pt x="16815" y="5837"/>
                    <a:pt x="16797" y="5867"/>
                    <a:pt x="16797" y="5905"/>
                  </a:cubicBezTo>
                  <a:cubicBezTo>
                    <a:pt x="16797" y="5943"/>
                    <a:pt x="16815" y="5973"/>
                    <a:pt x="16838" y="5973"/>
                  </a:cubicBezTo>
                  <a:cubicBezTo>
                    <a:pt x="16860" y="5973"/>
                    <a:pt x="16879" y="5943"/>
                    <a:pt x="16879" y="5905"/>
                  </a:cubicBezTo>
                  <a:cubicBezTo>
                    <a:pt x="16879" y="5867"/>
                    <a:pt x="16860" y="5837"/>
                    <a:pt x="16838" y="5837"/>
                  </a:cubicBezTo>
                  <a:close/>
                  <a:moveTo>
                    <a:pt x="17045" y="5837"/>
                  </a:moveTo>
                  <a:cubicBezTo>
                    <a:pt x="17022" y="5837"/>
                    <a:pt x="17004" y="5867"/>
                    <a:pt x="17004" y="5905"/>
                  </a:cubicBezTo>
                  <a:cubicBezTo>
                    <a:pt x="17004" y="5943"/>
                    <a:pt x="17022" y="5973"/>
                    <a:pt x="17045" y="5973"/>
                  </a:cubicBezTo>
                  <a:cubicBezTo>
                    <a:pt x="17068" y="5973"/>
                    <a:pt x="17086" y="5943"/>
                    <a:pt x="17086" y="5905"/>
                  </a:cubicBezTo>
                  <a:cubicBezTo>
                    <a:pt x="17086" y="5867"/>
                    <a:pt x="17068" y="5837"/>
                    <a:pt x="17045" y="5837"/>
                  </a:cubicBezTo>
                  <a:close/>
                  <a:moveTo>
                    <a:pt x="17252" y="5837"/>
                  </a:moveTo>
                  <a:cubicBezTo>
                    <a:pt x="17230" y="5837"/>
                    <a:pt x="17211" y="5867"/>
                    <a:pt x="17211" y="5905"/>
                  </a:cubicBezTo>
                  <a:cubicBezTo>
                    <a:pt x="17211" y="5943"/>
                    <a:pt x="17230" y="5973"/>
                    <a:pt x="17252" y="5973"/>
                  </a:cubicBezTo>
                  <a:cubicBezTo>
                    <a:pt x="17275" y="5973"/>
                    <a:pt x="17293" y="5943"/>
                    <a:pt x="17293" y="5905"/>
                  </a:cubicBezTo>
                  <a:cubicBezTo>
                    <a:pt x="17293" y="5867"/>
                    <a:pt x="17275" y="5837"/>
                    <a:pt x="17252" y="5837"/>
                  </a:cubicBezTo>
                  <a:close/>
                  <a:moveTo>
                    <a:pt x="17467" y="5837"/>
                  </a:moveTo>
                  <a:cubicBezTo>
                    <a:pt x="17445" y="5837"/>
                    <a:pt x="17426" y="5867"/>
                    <a:pt x="17426" y="5905"/>
                  </a:cubicBezTo>
                  <a:cubicBezTo>
                    <a:pt x="17426" y="5943"/>
                    <a:pt x="17445" y="5973"/>
                    <a:pt x="17467" y="5973"/>
                  </a:cubicBezTo>
                  <a:cubicBezTo>
                    <a:pt x="17490" y="5973"/>
                    <a:pt x="17508" y="5943"/>
                    <a:pt x="17508" y="5905"/>
                  </a:cubicBezTo>
                  <a:cubicBezTo>
                    <a:pt x="17508" y="5867"/>
                    <a:pt x="17490" y="5837"/>
                    <a:pt x="17467" y="5837"/>
                  </a:cubicBezTo>
                  <a:close/>
                  <a:moveTo>
                    <a:pt x="17675" y="5837"/>
                  </a:moveTo>
                  <a:cubicBezTo>
                    <a:pt x="17652" y="5837"/>
                    <a:pt x="17634" y="5867"/>
                    <a:pt x="17634" y="5905"/>
                  </a:cubicBezTo>
                  <a:cubicBezTo>
                    <a:pt x="17634" y="5943"/>
                    <a:pt x="17652" y="5973"/>
                    <a:pt x="17675" y="5973"/>
                  </a:cubicBezTo>
                  <a:cubicBezTo>
                    <a:pt x="17697" y="5973"/>
                    <a:pt x="17716" y="5943"/>
                    <a:pt x="17716" y="5905"/>
                  </a:cubicBezTo>
                  <a:cubicBezTo>
                    <a:pt x="17716" y="5867"/>
                    <a:pt x="17697" y="5837"/>
                    <a:pt x="17675" y="5837"/>
                  </a:cubicBezTo>
                  <a:close/>
                  <a:moveTo>
                    <a:pt x="17882" y="5837"/>
                  </a:moveTo>
                  <a:cubicBezTo>
                    <a:pt x="17859" y="5837"/>
                    <a:pt x="17841" y="5867"/>
                    <a:pt x="17841" y="5905"/>
                  </a:cubicBezTo>
                  <a:cubicBezTo>
                    <a:pt x="17841" y="5943"/>
                    <a:pt x="17859" y="5973"/>
                    <a:pt x="17882" y="5973"/>
                  </a:cubicBezTo>
                  <a:cubicBezTo>
                    <a:pt x="17904" y="5973"/>
                    <a:pt x="17923" y="5943"/>
                    <a:pt x="17923" y="5905"/>
                  </a:cubicBezTo>
                  <a:cubicBezTo>
                    <a:pt x="17923" y="5867"/>
                    <a:pt x="17904" y="5837"/>
                    <a:pt x="17882" y="5837"/>
                  </a:cubicBezTo>
                  <a:close/>
                  <a:moveTo>
                    <a:pt x="18097" y="5837"/>
                  </a:moveTo>
                  <a:cubicBezTo>
                    <a:pt x="18074" y="5837"/>
                    <a:pt x="18056" y="5867"/>
                    <a:pt x="18056" y="5905"/>
                  </a:cubicBezTo>
                  <a:cubicBezTo>
                    <a:pt x="18056" y="5943"/>
                    <a:pt x="18074" y="5973"/>
                    <a:pt x="18097" y="5973"/>
                  </a:cubicBezTo>
                  <a:cubicBezTo>
                    <a:pt x="18119" y="5973"/>
                    <a:pt x="18138" y="5943"/>
                    <a:pt x="18138" y="5905"/>
                  </a:cubicBezTo>
                  <a:cubicBezTo>
                    <a:pt x="18138" y="5867"/>
                    <a:pt x="18119" y="5837"/>
                    <a:pt x="18097" y="5837"/>
                  </a:cubicBezTo>
                  <a:close/>
                  <a:moveTo>
                    <a:pt x="18304" y="5837"/>
                  </a:moveTo>
                  <a:cubicBezTo>
                    <a:pt x="18281" y="5837"/>
                    <a:pt x="18263" y="5867"/>
                    <a:pt x="18263" y="5905"/>
                  </a:cubicBezTo>
                  <a:cubicBezTo>
                    <a:pt x="18263" y="5943"/>
                    <a:pt x="18281" y="5973"/>
                    <a:pt x="18304" y="5973"/>
                  </a:cubicBezTo>
                  <a:cubicBezTo>
                    <a:pt x="18327" y="5973"/>
                    <a:pt x="18345" y="5943"/>
                    <a:pt x="18345" y="5905"/>
                  </a:cubicBezTo>
                  <a:cubicBezTo>
                    <a:pt x="18345" y="5867"/>
                    <a:pt x="18327" y="5837"/>
                    <a:pt x="18304" y="5837"/>
                  </a:cubicBezTo>
                  <a:close/>
                  <a:moveTo>
                    <a:pt x="18511" y="5837"/>
                  </a:moveTo>
                  <a:cubicBezTo>
                    <a:pt x="18489" y="5837"/>
                    <a:pt x="18470" y="5867"/>
                    <a:pt x="18470" y="5905"/>
                  </a:cubicBezTo>
                  <a:cubicBezTo>
                    <a:pt x="18470" y="5943"/>
                    <a:pt x="18489" y="5973"/>
                    <a:pt x="18511" y="5973"/>
                  </a:cubicBezTo>
                  <a:cubicBezTo>
                    <a:pt x="18534" y="5973"/>
                    <a:pt x="18552" y="5943"/>
                    <a:pt x="18552" y="5905"/>
                  </a:cubicBezTo>
                  <a:cubicBezTo>
                    <a:pt x="18552" y="5867"/>
                    <a:pt x="18534" y="5837"/>
                    <a:pt x="18511" y="5837"/>
                  </a:cubicBezTo>
                  <a:close/>
                  <a:moveTo>
                    <a:pt x="19770" y="5837"/>
                  </a:moveTo>
                  <a:cubicBezTo>
                    <a:pt x="19748" y="5837"/>
                    <a:pt x="19729" y="5867"/>
                    <a:pt x="19729" y="5905"/>
                  </a:cubicBezTo>
                  <a:cubicBezTo>
                    <a:pt x="19729" y="5943"/>
                    <a:pt x="19748" y="5973"/>
                    <a:pt x="19770" y="5973"/>
                  </a:cubicBezTo>
                  <a:cubicBezTo>
                    <a:pt x="19793" y="5973"/>
                    <a:pt x="19811" y="5943"/>
                    <a:pt x="19811" y="5905"/>
                  </a:cubicBezTo>
                  <a:cubicBezTo>
                    <a:pt x="19811" y="5867"/>
                    <a:pt x="19793" y="5837"/>
                    <a:pt x="19770" y="5837"/>
                  </a:cubicBezTo>
                  <a:close/>
                  <a:moveTo>
                    <a:pt x="19985" y="5837"/>
                  </a:moveTo>
                  <a:cubicBezTo>
                    <a:pt x="19963" y="5837"/>
                    <a:pt x="19944" y="5867"/>
                    <a:pt x="19944" y="5905"/>
                  </a:cubicBezTo>
                  <a:cubicBezTo>
                    <a:pt x="19944" y="5935"/>
                    <a:pt x="19956" y="5960"/>
                    <a:pt x="19972" y="5969"/>
                  </a:cubicBezTo>
                  <a:cubicBezTo>
                    <a:pt x="19972" y="5950"/>
                    <a:pt x="19975" y="5929"/>
                    <a:pt x="19980" y="5906"/>
                  </a:cubicBezTo>
                  <a:cubicBezTo>
                    <a:pt x="19980" y="5905"/>
                    <a:pt x="19980" y="5905"/>
                    <a:pt x="19980" y="5905"/>
                  </a:cubicBezTo>
                  <a:cubicBezTo>
                    <a:pt x="19982" y="5898"/>
                    <a:pt x="19984" y="5892"/>
                    <a:pt x="19985" y="5885"/>
                  </a:cubicBezTo>
                  <a:cubicBezTo>
                    <a:pt x="19989" y="5870"/>
                    <a:pt x="19993" y="5854"/>
                    <a:pt x="19997" y="5839"/>
                  </a:cubicBezTo>
                  <a:cubicBezTo>
                    <a:pt x="19993" y="5838"/>
                    <a:pt x="19989" y="5837"/>
                    <a:pt x="19985" y="5837"/>
                  </a:cubicBezTo>
                  <a:close/>
                  <a:moveTo>
                    <a:pt x="276" y="5849"/>
                  </a:moveTo>
                  <a:cubicBezTo>
                    <a:pt x="280" y="5869"/>
                    <a:pt x="285" y="5885"/>
                    <a:pt x="291" y="5885"/>
                  </a:cubicBezTo>
                  <a:cubicBezTo>
                    <a:pt x="291" y="5885"/>
                    <a:pt x="291" y="5884"/>
                    <a:pt x="291" y="5884"/>
                  </a:cubicBezTo>
                  <a:cubicBezTo>
                    <a:pt x="289" y="5870"/>
                    <a:pt x="284" y="5858"/>
                    <a:pt x="276" y="5849"/>
                  </a:cubicBezTo>
                  <a:close/>
                  <a:moveTo>
                    <a:pt x="4426" y="5849"/>
                  </a:moveTo>
                  <a:cubicBezTo>
                    <a:pt x="4414" y="5861"/>
                    <a:pt x="4406" y="5883"/>
                    <a:pt x="4406" y="5907"/>
                  </a:cubicBezTo>
                  <a:cubicBezTo>
                    <a:pt x="4406" y="5945"/>
                    <a:pt x="4425" y="5975"/>
                    <a:pt x="4447" y="5975"/>
                  </a:cubicBezTo>
                  <a:cubicBezTo>
                    <a:pt x="4451" y="5975"/>
                    <a:pt x="4454" y="5975"/>
                    <a:pt x="4457" y="5973"/>
                  </a:cubicBezTo>
                  <a:cubicBezTo>
                    <a:pt x="4454" y="5957"/>
                    <a:pt x="4451" y="5941"/>
                    <a:pt x="4447" y="5925"/>
                  </a:cubicBezTo>
                  <a:cubicBezTo>
                    <a:pt x="4446" y="5919"/>
                    <a:pt x="4445" y="5913"/>
                    <a:pt x="4443" y="5907"/>
                  </a:cubicBezTo>
                  <a:cubicBezTo>
                    <a:pt x="4438" y="5885"/>
                    <a:pt x="4432" y="5865"/>
                    <a:pt x="4426" y="5849"/>
                  </a:cubicBezTo>
                  <a:close/>
                  <a:moveTo>
                    <a:pt x="9730" y="5862"/>
                  </a:moveTo>
                  <a:cubicBezTo>
                    <a:pt x="9722" y="5863"/>
                    <a:pt x="9710" y="5868"/>
                    <a:pt x="9700" y="5876"/>
                  </a:cubicBezTo>
                  <a:cubicBezTo>
                    <a:pt x="9689" y="5884"/>
                    <a:pt x="9681" y="5896"/>
                    <a:pt x="9681" y="5908"/>
                  </a:cubicBezTo>
                  <a:cubicBezTo>
                    <a:pt x="9681" y="5908"/>
                    <a:pt x="9680" y="5908"/>
                    <a:pt x="9680" y="5909"/>
                  </a:cubicBezTo>
                  <a:cubicBezTo>
                    <a:pt x="9680" y="5926"/>
                    <a:pt x="9687" y="5959"/>
                    <a:pt x="9693" y="5959"/>
                  </a:cubicBezTo>
                  <a:cubicBezTo>
                    <a:pt x="9695" y="5959"/>
                    <a:pt x="9698" y="5959"/>
                    <a:pt x="9700" y="5958"/>
                  </a:cubicBezTo>
                  <a:cubicBezTo>
                    <a:pt x="9713" y="5952"/>
                    <a:pt x="9723" y="5932"/>
                    <a:pt x="9728" y="5908"/>
                  </a:cubicBezTo>
                  <a:cubicBezTo>
                    <a:pt x="9731" y="5895"/>
                    <a:pt x="9733" y="5882"/>
                    <a:pt x="9733" y="5869"/>
                  </a:cubicBezTo>
                  <a:cubicBezTo>
                    <a:pt x="9732" y="5866"/>
                    <a:pt x="9731" y="5864"/>
                    <a:pt x="9730" y="5862"/>
                  </a:cubicBezTo>
                  <a:close/>
                  <a:moveTo>
                    <a:pt x="6295" y="5913"/>
                  </a:moveTo>
                  <a:cubicBezTo>
                    <a:pt x="6298" y="5941"/>
                    <a:pt x="6310" y="5962"/>
                    <a:pt x="6327" y="5968"/>
                  </a:cubicBezTo>
                  <a:cubicBezTo>
                    <a:pt x="6316" y="5954"/>
                    <a:pt x="6304" y="5935"/>
                    <a:pt x="6295" y="5913"/>
                  </a:cubicBezTo>
                  <a:close/>
                  <a:moveTo>
                    <a:pt x="563" y="6003"/>
                  </a:moveTo>
                  <a:cubicBezTo>
                    <a:pt x="561" y="6003"/>
                    <a:pt x="560" y="6003"/>
                    <a:pt x="558" y="6004"/>
                  </a:cubicBezTo>
                  <a:cubicBezTo>
                    <a:pt x="551" y="6023"/>
                    <a:pt x="543" y="6041"/>
                    <a:pt x="532" y="6055"/>
                  </a:cubicBezTo>
                  <a:cubicBezTo>
                    <a:pt x="529" y="6059"/>
                    <a:pt x="525" y="6063"/>
                    <a:pt x="522" y="6067"/>
                  </a:cubicBezTo>
                  <a:cubicBezTo>
                    <a:pt x="522" y="6068"/>
                    <a:pt x="522" y="6070"/>
                    <a:pt x="522" y="6071"/>
                  </a:cubicBezTo>
                  <a:cubicBezTo>
                    <a:pt x="522" y="6109"/>
                    <a:pt x="540" y="6140"/>
                    <a:pt x="563" y="6140"/>
                  </a:cubicBezTo>
                  <a:cubicBezTo>
                    <a:pt x="586" y="6140"/>
                    <a:pt x="604" y="6109"/>
                    <a:pt x="604" y="6071"/>
                  </a:cubicBezTo>
                  <a:cubicBezTo>
                    <a:pt x="604" y="6034"/>
                    <a:pt x="586" y="6003"/>
                    <a:pt x="563" y="6003"/>
                  </a:cubicBezTo>
                  <a:close/>
                  <a:moveTo>
                    <a:pt x="1827" y="6003"/>
                  </a:moveTo>
                  <a:cubicBezTo>
                    <a:pt x="1821" y="6003"/>
                    <a:pt x="1816" y="6005"/>
                    <a:pt x="1812" y="6008"/>
                  </a:cubicBezTo>
                  <a:cubicBezTo>
                    <a:pt x="1821" y="6050"/>
                    <a:pt x="1841" y="6083"/>
                    <a:pt x="1865" y="6089"/>
                  </a:cubicBezTo>
                  <a:cubicBezTo>
                    <a:pt x="1865" y="6091"/>
                    <a:pt x="1865" y="6093"/>
                    <a:pt x="1865" y="6095"/>
                  </a:cubicBezTo>
                  <a:cubicBezTo>
                    <a:pt x="1867" y="6088"/>
                    <a:pt x="1868" y="6080"/>
                    <a:pt x="1868" y="6071"/>
                  </a:cubicBezTo>
                  <a:cubicBezTo>
                    <a:pt x="1868" y="6034"/>
                    <a:pt x="1849" y="6003"/>
                    <a:pt x="1827" y="6003"/>
                  </a:cubicBezTo>
                  <a:close/>
                  <a:moveTo>
                    <a:pt x="2036" y="6003"/>
                  </a:moveTo>
                  <a:cubicBezTo>
                    <a:pt x="2036" y="6003"/>
                    <a:pt x="2035" y="6003"/>
                    <a:pt x="2034" y="6003"/>
                  </a:cubicBezTo>
                  <a:cubicBezTo>
                    <a:pt x="2038" y="6011"/>
                    <a:pt x="2042" y="6020"/>
                    <a:pt x="2044" y="6033"/>
                  </a:cubicBezTo>
                  <a:cubicBezTo>
                    <a:pt x="2048" y="6062"/>
                    <a:pt x="2054" y="6094"/>
                    <a:pt x="2062" y="6125"/>
                  </a:cubicBezTo>
                  <a:cubicBezTo>
                    <a:pt x="2071" y="6112"/>
                    <a:pt x="2077" y="6093"/>
                    <a:pt x="2077" y="6071"/>
                  </a:cubicBezTo>
                  <a:cubicBezTo>
                    <a:pt x="2077" y="6034"/>
                    <a:pt x="2059" y="6003"/>
                    <a:pt x="2036" y="6003"/>
                  </a:cubicBezTo>
                  <a:close/>
                  <a:moveTo>
                    <a:pt x="2244" y="6003"/>
                  </a:moveTo>
                  <a:cubicBezTo>
                    <a:pt x="2222" y="6003"/>
                    <a:pt x="2203" y="6034"/>
                    <a:pt x="2203" y="6071"/>
                  </a:cubicBezTo>
                  <a:cubicBezTo>
                    <a:pt x="2203" y="6109"/>
                    <a:pt x="2222" y="6140"/>
                    <a:pt x="2244" y="6140"/>
                  </a:cubicBezTo>
                  <a:cubicBezTo>
                    <a:pt x="2267" y="6140"/>
                    <a:pt x="2285" y="6109"/>
                    <a:pt x="2285" y="6071"/>
                  </a:cubicBezTo>
                  <a:cubicBezTo>
                    <a:pt x="2285" y="6034"/>
                    <a:pt x="2267" y="6003"/>
                    <a:pt x="2244" y="6003"/>
                  </a:cubicBezTo>
                  <a:close/>
                  <a:moveTo>
                    <a:pt x="2452" y="6003"/>
                  </a:moveTo>
                  <a:cubicBezTo>
                    <a:pt x="2429" y="6003"/>
                    <a:pt x="2411" y="6034"/>
                    <a:pt x="2411" y="6071"/>
                  </a:cubicBezTo>
                  <a:cubicBezTo>
                    <a:pt x="2411" y="6109"/>
                    <a:pt x="2429" y="6140"/>
                    <a:pt x="2452" y="6140"/>
                  </a:cubicBezTo>
                  <a:cubicBezTo>
                    <a:pt x="2474" y="6140"/>
                    <a:pt x="2493" y="6109"/>
                    <a:pt x="2493" y="6071"/>
                  </a:cubicBezTo>
                  <a:cubicBezTo>
                    <a:pt x="2493" y="6034"/>
                    <a:pt x="2474" y="6003"/>
                    <a:pt x="2452" y="6003"/>
                  </a:cubicBezTo>
                  <a:close/>
                  <a:moveTo>
                    <a:pt x="2666" y="6003"/>
                  </a:moveTo>
                  <a:cubicBezTo>
                    <a:pt x="2644" y="6003"/>
                    <a:pt x="2625" y="6034"/>
                    <a:pt x="2625" y="6071"/>
                  </a:cubicBezTo>
                  <a:cubicBezTo>
                    <a:pt x="2625" y="6109"/>
                    <a:pt x="2644" y="6140"/>
                    <a:pt x="2666" y="6140"/>
                  </a:cubicBezTo>
                  <a:cubicBezTo>
                    <a:pt x="2689" y="6140"/>
                    <a:pt x="2707" y="6109"/>
                    <a:pt x="2707" y="6071"/>
                  </a:cubicBezTo>
                  <a:cubicBezTo>
                    <a:pt x="2707" y="6034"/>
                    <a:pt x="2689" y="6003"/>
                    <a:pt x="2666" y="6003"/>
                  </a:cubicBezTo>
                  <a:close/>
                  <a:moveTo>
                    <a:pt x="2874" y="6003"/>
                  </a:moveTo>
                  <a:cubicBezTo>
                    <a:pt x="2851" y="6003"/>
                    <a:pt x="2833" y="6034"/>
                    <a:pt x="2833" y="6071"/>
                  </a:cubicBezTo>
                  <a:cubicBezTo>
                    <a:pt x="2833" y="6109"/>
                    <a:pt x="2851" y="6140"/>
                    <a:pt x="2874" y="6140"/>
                  </a:cubicBezTo>
                  <a:cubicBezTo>
                    <a:pt x="2896" y="6140"/>
                    <a:pt x="2915" y="6109"/>
                    <a:pt x="2915" y="6071"/>
                  </a:cubicBezTo>
                  <a:cubicBezTo>
                    <a:pt x="2915" y="6034"/>
                    <a:pt x="2896" y="6003"/>
                    <a:pt x="2874" y="6003"/>
                  </a:cubicBezTo>
                  <a:close/>
                  <a:moveTo>
                    <a:pt x="3081" y="6003"/>
                  </a:moveTo>
                  <a:cubicBezTo>
                    <a:pt x="3058" y="6003"/>
                    <a:pt x="3040" y="6034"/>
                    <a:pt x="3040" y="6071"/>
                  </a:cubicBezTo>
                  <a:cubicBezTo>
                    <a:pt x="3040" y="6109"/>
                    <a:pt x="3058" y="6140"/>
                    <a:pt x="3081" y="6140"/>
                  </a:cubicBezTo>
                  <a:cubicBezTo>
                    <a:pt x="3104" y="6140"/>
                    <a:pt x="3122" y="6109"/>
                    <a:pt x="3122" y="6071"/>
                  </a:cubicBezTo>
                  <a:cubicBezTo>
                    <a:pt x="3122" y="6034"/>
                    <a:pt x="3104" y="6003"/>
                    <a:pt x="3081" y="6003"/>
                  </a:cubicBezTo>
                  <a:close/>
                  <a:moveTo>
                    <a:pt x="3296" y="6003"/>
                  </a:moveTo>
                  <a:cubicBezTo>
                    <a:pt x="3273" y="6003"/>
                    <a:pt x="3255" y="6034"/>
                    <a:pt x="3255" y="6071"/>
                  </a:cubicBezTo>
                  <a:cubicBezTo>
                    <a:pt x="3255" y="6109"/>
                    <a:pt x="3273" y="6140"/>
                    <a:pt x="3296" y="6140"/>
                  </a:cubicBezTo>
                  <a:cubicBezTo>
                    <a:pt x="3319" y="6140"/>
                    <a:pt x="3337" y="6109"/>
                    <a:pt x="3337" y="6071"/>
                  </a:cubicBezTo>
                  <a:cubicBezTo>
                    <a:pt x="3337" y="6034"/>
                    <a:pt x="3319" y="6003"/>
                    <a:pt x="3296" y="6003"/>
                  </a:cubicBezTo>
                  <a:close/>
                  <a:moveTo>
                    <a:pt x="3503" y="6003"/>
                  </a:moveTo>
                  <a:cubicBezTo>
                    <a:pt x="3481" y="6003"/>
                    <a:pt x="3462" y="6034"/>
                    <a:pt x="3462" y="6071"/>
                  </a:cubicBezTo>
                  <a:cubicBezTo>
                    <a:pt x="3462" y="6109"/>
                    <a:pt x="3481" y="6140"/>
                    <a:pt x="3503" y="6140"/>
                  </a:cubicBezTo>
                  <a:cubicBezTo>
                    <a:pt x="3526" y="6140"/>
                    <a:pt x="3544" y="6109"/>
                    <a:pt x="3544" y="6071"/>
                  </a:cubicBezTo>
                  <a:cubicBezTo>
                    <a:pt x="3544" y="6034"/>
                    <a:pt x="3526" y="6003"/>
                    <a:pt x="3503" y="6003"/>
                  </a:cubicBezTo>
                  <a:close/>
                  <a:moveTo>
                    <a:pt x="3711" y="6003"/>
                  </a:moveTo>
                  <a:cubicBezTo>
                    <a:pt x="3688" y="6003"/>
                    <a:pt x="3669" y="6034"/>
                    <a:pt x="3669" y="6071"/>
                  </a:cubicBezTo>
                  <a:cubicBezTo>
                    <a:pt x="3669" y="6109"/>
                    <a:pt x="3688" y="6140"/>
                    <a:pt x="3711" y="6140"/>
                  </a:cubicBezTo>
                  <a:cubicBezTo>
                    <a:pt x="3733" y="6140"/>
                    <a:pt x="3752" y="6109"/>
                    <a:pt x="3752" y="6071"/>
                  </a:cubicBezTo>
                  <a:cubicBezTo>
                    <a:pt x="3752" y="6034"/>
                    <a:pt x="3733" y="6003"/>
                    <a:pt x="3711" y="6003"/>
                  </a:cubicBezTo>
                  <a:close/>
                  <a:moveTo>
                    <a:pt x="3925" y="6003"/>
                  </a:moveTo>
                  <a:cubicBezTo>
                    <a:pt x="3903" y="6003"/>
                    <a:pt x="3884" y="6034"/>
                    <a:pt x="3884" y="6071"/>
                  </a:cubicBezTo>
                  <a:cubicBezTo>
                    <a:pt x="3884" y="6109"/>
                    <a:pt x="3903" y="6140"/>
                    <a:pt x="3925" y="6140"/>
                  </a:cubicBezTo>
                  <a:cubicBezTo>
                    <a:pt x="3948" y="6140"/>
                    <a:pt x="3966" y="6109"/>
                    <a:pt x="3966" y="6071"/>
                  </a:cubicBezTo>
                  <a:cubicBezTo>
                    <a:pt x="3966" y="6034"/>
                    <a:pt x="3948" y="6003"/>
                    <a:pt x="3925" y="6003"/>
                  </a:cubicBezTo>
                  <a:close/>
                  <a:moveTo>
                    <a:pt x="4133" y="6003"/>
                  </a:moveTo>
                  <a:cubicBezTo>
                    <a:pt x="4110" y="6003"/>
                    <a:pt x="4092" y="6034"/>
                    <a:pt x="4092" y="6071"/>
                  </a:cubicBezTo>
                  <a:cubicBezTo>
                    <a:pt x="4092" y="6109"/>
                    <a:pt x="4110" y="6140"/>
                    <a:pt x="4133" y="6140"/>
                  </a:cubicBezTo>
                  <a:cubicBezTo>
                    <a:pt x="4155" y="6140"/>
                    <a:pt x="4174" y="6109"/>
                    <a:pt x="4174" y="6071"/>
                  </a:cubicBezTo>
                  <a:cubicBezTo>
                    <a:pt x="4174" y="6034"/>
                    <a:pt x="4155" y="6003"/>
                    <a:pt x="4133" y="6003"/>
                  </a:cubicBezTo>
                  <a:close/>
                  <a:moveTo>
                    <a:pt x="4348" y="6003"/>
                  </a:moveTo>
                  <a:cubicBezTo>
                    <a:pt x="4325" y="6003"/>
                    <a:pt x="4307" y="6034"/>
                    <a:pt x="4307" y="6071"/>
                  </a:cubicBezTo>
                  <a:cubicBezTo>
                    <a:pt x="4307" y="6109"/>
                    <a:pt x="4325" y="6140"/>
                    <a:pt x="4348" y="6140"/>
                  </a:cubicBezTo>
                  <a:cubicBezTo>
                    <a:pt x="4370" y="6140"/>
                    <a:pt x="4389" y="6109"/>
                    <a:pt x="4389" y="6071"/>
                  </a:cubicBezTo>
                  <a:cubicBezTo>
                    <a:pt x="4389" y="6034"/>
                    <a:pt x="4370" y="6003"/>
                    <a:pt x="4348" y="6003"/>
                  </a:cubicBezTo>
                  <a:close/>
                  <a:moveTo>
                    <a:pt x="5607" y="6003"/>
                  </a:moveTo>
                  <a:cubicBezTo>
                    <a:pt x="5584" y="6003"/>
                    <a:pt x="5566" y="6034"/>
                    <a:pt x="5566" y="6071"/>
                  </a:cubicBezTo>
                  <a:cubicBezTo>
                    <a:pt x="5566" y="6109"/>
                    <a:pt x="5584" y="6140"/>
                    <a:pt x="5607" y="6140"/>
                  </a:cubicBezTo>
                  <a:cubicBezTo>
                    <a:pt x="5629" y="6140"/>
                    <a:pt x="5648" y="6109"/>
                    <a:pt x="5648" y="6071"/>
                  </a:cubicBezTo>
                  <a:cubicBezTo>
                    <a:pt x="5648" y="6034"/>
                    <a:pt x="5629" y="6003"/>
                    <a:pt x="5607" y="6003"/>
                  </a:cubicBezTo>
                  <a:close/>
                  <a:moveTo>
                    <a:pt x="5814" y="6003"/>
                  </a:moveTo>
                  <a:cubicBezTo>
                    <a:pt x="5791" y="6003"/>
                    <a:pt x="5773" y="6034"/>
                    <a:pt x="5773" y="6071"/>
                  </a:cubicBezTo>
                  <a:cubicBezTo>
                    <a:pt x="5773" y="6109"/>
                    <a:pt x="5791" y="6140"/>
                    <a:pt x="5814" y="6140"/>
                  </a:cubicBezTo>
                  <a:cubicBezTo>
                    <a:pt x="5837" y="6140"/>
                    <a:pt x="5855" y="6109"/>
                    <a:pt x="5855" y="6071"/>
                  </a:cubicBezTo>
                  <a:cubicBezTo>
                    <a:pt x="5855" y="6034"/>
                    <a:pt x="5837" y="6003"/>
                    <a:pt x="5814" y="6003"/>
                  </a:cubicBezTo>
                  <a:close/>
                  <a:moveTo>
                    <a:pt x="6021" y="6003"/>
                  </a:moveTo>
                  <a:cubicBezTo>
                    <a:pt x="5999" y="6003"/>
                    <a:pt x="5980" y="6034"/>
                    <a:pt x="5980" y="6071"/>
                  </a:cubicBezTo>
                  <a:cubicBezTo>
                    <a:pt x="5980" y="6109"/>
                    <a:pt x="5999" y="6140"/>
                    <a:pt x="6021" y="6140"/>
                  </a:cubicBezTo>
                  <a:cubicBezTo>
                    <a:pt x="6044" y="6140"/>
                    <a:pt x="6062" y="6109"/>
                    <a:pt x="6062" y="6071"/>
                  </a:cubicBezTo>
                  <a:cubicBezTo>
                    <a:pt x="6062" y="6034"/>
                    <a:pt x="6044" y="6003"/>
                    <a:pt x="6021" y="6003"/>
                  </a:cubicBezTo>
                  <a:close/>
                  <a:moveTo>
                    <a:pt x="6236" y="6003"/>
                  </a:moveTo>
                  <a:cubicBezTo>
                    <a:pt x="6214" y="6003"/>
                    <a:pt x="6195" y="6034"/>
                    <a:pt x="6195" y="6071"/>
                  </a:cubicBezTo>
                  <a:cubicBezTo>
                    <a:pt x="6195" y="6109"/>
                    <a:pt x="6214" y="6140"/>
                    <a:pt x="6236" y="6140"/>
                  </a:cubicBezTo>
                  <a:cubicBezTo>
                    <a:pt x="6259" y="6140"/>
                    <a:pt x="6277" y="6109"/>
                    <a:pt x="6277" y="6071"/>
                  </a:cubicBezTo>
                  <a:cubicBezTo>
                    <a:pt x="6277" y="6034"/>
                    <a:pt x="6259" y="6003"/>
                    <a:pt x="6236" y="6003"/>
                  </a:cubicBezTo>
                  <a:close/>
                  <a:moveTo>
                    <a:pt x="9806" y="6003"/>
                  </a:moveTo>
                  <a:cubicBezTo>
                    <a:pt x="9783" y="6003"/>
                    <a:pt x="9765" y="6034"/>
                    <a:pt x="9765" y="6071"/>
                  </a:cubicBezTo>
                  <a:cubicBezTo>
                    <a:pt x="9765" y="6109"/>
                    <a:pt x="9783" y="6140"/>
                    <a:pt x="9806" y="6140"/>
                  </a:cubicBezTo>
                  <a:cubicBezTo>
                    <a:pt x="9828" y="6140"/>
                    <a:pt x="9847" y="6109"/>
                    <a:pt x="9847" y="6071"/>
                  </a:cubicBezTo>
                  <a:cubicBezTo>
                    <a:pt x="9847" y="6034"/>
                    <a:pt x="9828" y="6003"/>
                    <a:pt x="9806" y="6003"/>
                  </a:cubicBezTo>
                  <a:close/>
                  <a:moveTo>
                    <a:pt x="10852" y="6003"/>
                  </a:moveTo>
                  <a:cubicBezTo>
                    <a:pt x="10841" y="6003"/>
                    <a:pt x="10831" y="6010"/>
                    <a:pt x="10824" y="6021"/>
                  </a:cubicBezTo>
                  <a:cubicBezTo>
                    <a:pt x="10830" y="6059"/>
                    <a:pt x="10837" y="6094"/>
                    <a:pt x="10856" y="6132"/>
                  </a:cubicBezTo>
                  <a:cubicBezTo>
                    <a:pt x="10856" y="6134"/>
                    <a:pt x="10856" y="6137"/>
                    <a:pt x="10856" y="6139"/>
                  </a:cubicBezTo>
                  <a:cubicBezTo>
                    <a:pt x="10876" y="6135"/>
                    <a:pt x="10893" y="6107"/>
                    <a:pt x="10893" y="6071"/>
                  </a:cubicBezTo>
                  <a:cubicBezTo>
                    <a:pt x="10893" y="6034"/>
                    <a:pt x="10874" y="6003"/>
                    <a:pt x="10852" y="6003"/>
                  </a:cubicBezTo>
                  <a:close/>
                  <a:moveTo>
                    <a:pt x="11065" y="6003"/>
                  </a:moveTo>
                  <a:cubicBezTo>
                    <a:pt x="11042" y="6003"/>
                    <a:pt x="11024" y="6034"/>
                    <a:pt x="11024" y="6071"/>
                  </a:cubicBezTo>
                  <a:cubicBezTo>
                    <a:pt x="11024" y="6109"/>
                    <a:pt x="11042" y="6140"/>
                    <a:pt x="11065" y="6140"/>
                  </a:cubicBezTo>
                  <a:cubicBezTo>
                    <a:pt x="11087" y="6140"/>
                    <a:pt x="11106" y="6109"/>
                    <a:pt x="11106" y="6071"/>
                  </a:cubicBezTo>
                  <a:cubicBezTo>
                    <a:pt x="11106" y="6034"/>
                    <a:pt x="11087" y="6003"/>
                    <a:pt x="11065" y="6003"/>
                  </a:cubicBezTo>
                  <a:close/>
                  <a:moveTo>
                    <a:pt x="11479" y="6003"/>
                  </a:moveTo>
                  <a:cubicBezTo>
                    <a:pt x="11457" y="6003"/>
                    <a:pt x="11438" y="6034"/>
                    <a:pt x="11438" y="6071"/>
                  </a:cubicBezTo>
                  <a:cubicBezTo>
                    <a:pt x="11438" y="6109"/>
                    <a:pt x="11457" y="6140"/>
                    <a:pt x="11479" y="6140"/>
                  </a:cubicBezTo>
                  <a:cubicBezTo>
                    <a:pt x="11502" y="6140"/>
                    <a:pt x="11520" y="6109"/>
                    <a:pt x="11520" y="6071"/>
                  </a:cubicBezTo>
                  <a:cubicBezTo>
                    <a:pt x="11520" y="6034"/>
                    <a:pt x="11502" y="6003"/>
                    <a:pt x="11479" y="6003"/>
                  </a:cubicBezTo>
                  <a:close/>
                  <a:moveTo>
                    <a:pt x="11694" y="6003"/>
                  </a:moveTo>
                  <a:cubicBezTo>
                    <a:pt x="11672" y="6003"/>
                    <a:pt x="11653" y="6034"/>
                    <a:pt x="11653" y="6071"/>
                  </a:cubicBezTo>
                  <a:cubicBezTo>
                    <a:pt x="11653" y="6109"/>
                    <a:pt x="11672" y="6140"/>
                    <a:pt x="11694" y="6140"/>
                  </a:cubicBezTo>
                  <a:cubicBezTo>
                    <a:pt x="11717" y="6140"/>
                    <a:pt x="11735" y="6109"/>
                    <a:pt x="11735" y="6071"/>
                  </a:cubicBezTo>
                  <a:cubicBezTo>
                    <a:pt x="11735" y="6034"/>
                    <a:pt x="11717" y="6003"/>
                    <a:pt x="11694" y="6003"/>
                  </a:cubicBezTo>
                  <a:close/>
                  <a:moveTo>
                    <a:pt x="11902" y="6003"/>
                  </a:moveTo>
                  <a:cubicBezTo>
                    <a:pt x="11879" y="6003"/>
                    <a:pt x="11861" y="6034"/>
                    <a:pt x="11861" y="6071"/>
                  </a:cubicBezTo>
                  <a:cubicBezTo>
                    <a:pt x="11861" y="6109"/>
                    <a:pt x="11879" y="6140"/>
                    <a:pt x="11902" y="6140"/>
                  </a:cubicBezTo>
                  <a:cubicBezTo>
                    <a:pt x="11924" y="6140"/>
                    <a:pt x="11943" y="6109"/>
                    <a:pt x="11943" y="6071"/>
                  </a:cubicBezTo>
                  <a:cubicBezTo>
                    <a:pt x="11943" y="6034"/>
                    <a:pt x="11924" y="6003"/>
                    <a:pt x="11902" y="6003"/>
                  </a:cubicBezTo>
                  <a:close/>
                  <a:moveTo>
                    <a:pt x="12109" y="6003"/>
                  </a:moveTo>
                  <a:cubicBezTo>
                    <a:pt x="12086" y="6003"/>
                    <a:pt x="12068" y="6034"/>
                    <a:pt x="12068" y="6071"/>
                  </a:cubicBezTo>
                  <a:cubicBezTo>
                    <a:pt x="12068" y="6109"/>
                    <a:pt x="12086" y="6140"/>
                    <a:pt x="12109" y="6140"/>
                  </a:cubicBezTo>
                  <a:cubicBezTo>
                    <a:pt x="12132" y="6140"/>
                    <a:pt x="12150" y="6109"/>
                    <a:pt x="12150" y="6071"/>
                  </a:cubicBezTo>
                  <a:cubicBezTo>
                    <a:pt x="12150" y="6034"/>
                    <a:pt x="12132" y="6003"/>
                    <a:pt x="12109" y="6003"/>
                  </a:cubicBezTo>
                  <a:close/>
                  <a:moveTo>
                    <a:pt x="12324" y="6003"/>
                  </a:moveTo>
                  <a:cubicBezTo>
                    <a:pt x="12301" y="6003"/>
                    <a:pt x="12283" y="6034"/>
                    <a:pt x="12283" y="6071"/>
                  </a:cubicBezTo>
                  <a:cubicBezTo>
                    <a:pt x="12283" y="6109"/>
                    <a:pt x="12301" y="6140"/>
                    <a:pt x="12324" y="6140"/>
                  </a:cubicBezTo>
                  <a:cubicBezTo>
                    <a:pt x="12346" y="6140"/>
                    <a:pt x="12365" y="6109"/>
                    <a:pt x="12365" y="6071"/>
                  </a:cubicBezTo>
                  <a:cubicBezTo>
                    <a:pt x="12365" y="6034"/>
                    <a:pt x="12346" y="6003"/>
                    <a:pt x="12324" y="6003"/>
                  </a:cubicBezTo>
                  <a:close/>
                  <a:moveTo>
                    <a:pt x="12531" y="6003"/>
                  </a:moveTo>
                  <a:cubicBezTo>
                    <a:pt x="12508" y="6003"/>
                    <a:pt x="12490" y="6034"/>
                    <a:pt x="12490" y="6071"/>
                  </a:cubicBezTo>
                  <a:cubicBezTo>
                    <a:pt x="12490" y="6109"/>
                    <a:pt x="12508" y="6140"/>
                    <a:pt x="12531" y="6140"/>
                  </a:cubicBezTo>
                  <a:cubicBezTo>
                    <a:pt x="12554" y="6140"/>
                    <a:pt x="12572" y="6109"/>
                    <a:pt x="12572" y="6071"/>
                  </a:cubicBezTo>
                  <a:cubicBezTo>
                    <a:pt x="12572" y="6034"/>
                    <a:pt x="12554" y="6003"/>
                    <a:pt x="12531" y="6003"/>
                  </a:cubicBezTo>
                  <a:close/>
                  <a:moveTo>
                    <a:pt x="12738" y="6003"/>
                  </a:moveTo>
                  <a:cubicBezTo>
                    <a:pt x="12716" y="6003"/>
                    <a:pt x="12697" y="6034"/>
                    <a:pt x="12697" y="6071"/>
                  </a:cubicBezTo>
                  <a:cubicBezTo>
                    <a:pt x="12697" y="6109"/>
                    <a:pt x="12716" y="6140"/>
                    <a:pt x="12738" y="6140"/>
                  </a:cubicBezTo>
                  <a:cubicBezTo>
                    <a:pt x="12761" y="6140"/>
                    <a:pt x="12779" y="6109"/>
                    <a:pt x="12779" y="6071"/>
                  </a:cubicBezTo>
                  <a:cubicBezTo>
                    <a:pt x="12779" y="6034"/>
                    <a:pt x="12761" y="6003"/>
                    <a:pt x="12738" y="6003"/>
                  </a:cubicBezTo>
                  <a:close/>
                  <a:moveTo>
                    <a:pt x="12953" y="6003"/>
                  </a:moveTo>
                  <a:cubicBezTo>
                    <a:pt x="12931" y="6003"/>
                    <a:pt x="12912" y="6034"/>
                    <a:pt x="12912" y="6071"/>
                  </a:cubicBezTo>
                  <a:cubicBezTo>
                    <a:pt x="12912" y="6109"/>
                    <a:pt x="12931" y="6140"/>
                    <a:pt x="12953" y="6140"/>
                  </a:cubicBezTo>
                  <a:cubicBezTo>
                    <a:pt x="12976" y="6140"/>
                    <a:pt x="12994" y="6109"/>
                    <a:pt x="12994" y="6071"/>
                  </a:cubicBezTo>
                  <a:cubicBezTo>
                    <a:pt x="12994" y="6034"/>
                    <a:pt x="12976" y="6003"/>
                    <a:pt x="12953" y="6003"/>
                  </a:cubicBezTo>
                  <a:close/>
                  <a:moveTo>
                    <a:pt x="13161" y="6003"/>
                  </a:moveTo>
                  <a:cubicBezTo>
                    <a:pt x="13138" y="6003"/>
                    <a:pt x="13120" y="6034"/>
                    <a:pt x="13120" y="6071"/>
                  </a:cubicBezTo>
                  <a:cubicBezTo>
                    <a:pt x="13120" y="6109"/>
                    <a:pt x="13138" y="6140"/>
                    <a:pt x="13161" y="6140"/>
                  </a:cubicBezTo>
                  <a:cubicBezTo>
                    <a:pt x="13183" y="6140"/>
                    <a:pt x="13202" y="6109"/>
                    <a:pt x="13202" y="6071"/>
                  </a:cubicBezTo>
                  <a:cubicBezTo>
                    <a:pt x="13202" y="6034"/>
                    <a:pt x="13183" y="6003"/>
                    <a:pt x="13161" y="6003"/>
                  </a:cubicBezTo>
                  <a:close/>
                  <a:moveTo>
                    <a:pt x="13368" y="6003"/>
                  </a:moveTo>
                  <a:cubicBezTo>
                    <a:pt x="13345" y="6003"/>
                    <a:pt x="13327" y="6034"/>
                    <a:pt x="13327" y="6071"/>
                  </a:cubicBezTo>
                  <a:cubicBezTo>
                    <a:pt x="13327" y="6109"/>
                    <a:pt x="13345" y="6140"/>
                    <a:pt x="13368" y="6140"/>
                  </a:cubicBezTo>
                  <a:cubicBezTo>
                    <a:pt x="13391" y="6140"/>
                    <a:pt x="13409" y="6109"/>
                    <a:pt x="13409" y="6071"/>
                  </a:cubicBezTo>
                  <a:cubicBezTo>
                    <a:pt x="13409" y="6034"/>
                    <a:pt x="13391" y="6003"/>
                    <a:pt x="13368" y="6003"/>
                  </a:cubicBezTo>
                  <a:close/>
                  <a:moveTo>
                    <a:pt x="13583" y="6003"/>
                  </a:moveTo>
                  <a:cubicBezTo>
                    <a:pt x="13560" y="6003"/>
                    <a:pt x="13542" y="6034"/>
                    <a:pt x="13542" y="6071"/>
                  </a:cubicBezTo>
                  <a:cubicBezTo>
                    <a:pt x="13542" y="6109"/>
                    <a:pt x="13560" y="6140"/>
                    <a:pt x="13583" y="6140"/>
                  </a:cubicBezTo>
                  <a:cubicBezTo>
                    <a:pt x="13605" y="6140"/>
                    <a:pt x="13624" y="6109"/>
                    <a:pt x="13624" y="6071"/>
                  </a:cubicBezTo>
                  <a:cubicBezTo>
                    <a:pt x="13624" y="6034"/>
                    <a:pt x="13605" y="6003"/>
                    <a:pt x="13583" y="6003"/>
                  </a:cubicBezTo>
                  <a:close/>
                  <a:moveTo>
                    <a:pt x="13790" y="6003"/>
                  </a:moveTo>
                  <a:cubicBezTo>
                    <a:pt x="13767" y="6003"/>
                    <a:pt x="13749" y="6034"/>
                    <a:pt x="13749" y="6071"/>
                  </a:cubicBezTo>
                  <a:cubicBezTo>
                    <a:pt x="13749" y="6109"/>
                    <a:pt x="13767" y="6140"/>
                    <a:pt x="13790" y="6140"/>
                  </a:cubicBezTo>
                  <a:cubicBezTo>
                    <a:pt x="13813" y="6140"/>
                    <a:pt x="13831" y="6109"/>
                    <a:pt x="13831" y="6071"/>
                  </a:cubicBezTo>
                  <a:cubicBezTo>
                    <a:pt x="13831" y="6034"/>
                    <a:pt x="13813" y="6003"/>
                    <a:pt x="13790" y="6003"/>
                  </a:cubicBezTo>
                  <a:close/>
                  <a:moveTo>
                    <a:pt x="13997" y="6003"/>
                  </a:moveTo>
                  <a:cubicBezTo>
                    <a:pt x="13975" y="6003"/>
                    <a:pt x="13956" y="6034"/>
                    <a:pt x="13956" y="6071"/>
                  </a:cubicBezTo>
                  <a:cubicBezTo>
                    <a:pt x="13956" y="6109"/>
                    <a:pt x="13975" y="6140"/>
                    <a:pt x="13997" y="6140"/>
                  </a:cubicBezTo>
                  <a:cubicBezTo>
                    <a:pt x="14020" y="6140"/>
                    <a:pt x="14038" y="6109"/>
                    <a:pt x="14038" y="6071"/>
                  </a:cubicBezTo>
                  <a:cubicBezTo>
                    <a:pt x="14038" y="6034"/>
                    <a:pt x="14020" y="6003"/>
                    <a:pt x="13997" y="6003"/>
                  </a:cubicBezTo>
                  <a:close/>
                  <a:moveTo>
                    <a:pt x="14212" y="6003"/>
                  </a:moveTo>
                  <a:cubicBezTo>
                    <a:pt x="14190" y="6003"/>
                    <a:pt x="14171" y="6034"/>
                    <a:pt x="14171" y="6071"/>
                  </a:cubicBezTo>
                  <a:cubicBezTo>
                    <a:pt x="14171" y="6109"/>
                    <a:pt x="14190" y="6140"/>
                    <a:pt x="14212" y="6140"/>
                  </a:cubicBezTo>
                  <a:cubicBezTo>
                    <a:pt x="14235" y="6140"/>
                    <a:pt x="14253" y="6109"/>
                    <a:pt x="14253" y="6071"/>
                  </a:cubicBezTo>
                  <a:cubicBezTo>
                    <a:pt x="14253" y="6034"/>
                    <a:pt x="14235" y="6003"/>
                    <a:pt x="14212" y="6003"/>
                  </a:cubicBezTo>
                  <a:close/>
                  <a:moveTo>
                    <a:pt x="14420" y="6003"/>
                  </a:moveTo>
                  <a:cubicBezTo>
                    <a:pt x="14397" y="6003"/>
                    <a:pt x="14379" y="6034"/>
                    <a:pt x="14379" y="6071"/>
                  </a:cubicBezTo>
                  <a:cubicBezTo>
                    <a:pt x="14379" y="6109"/>
                    <a:pt x="14397" y="6140"/>
                    <a:pt x="14420" y="6140"/>
                  </a:cubicBezTo>
                  <a:cubicBezTo>
                    <a:pt x="14442" y="6140"/>
                    <a:pt x="14461" y="6109"/>
                    <a:pt x="14461" y="6071"/>
                  </a:cubicBezTo>
                  <a:cubicBezTo>
                    <a:pt x="14461" y="6034"/>
                    <a:pt x="14442" y="6003"/>
                    <a:pt x="14420" y="6003"/>
                  </a:cubicBezTo>
                  <a:close/>
                  <a:moveTo>
                    <a:pt x="14627" y="6003"/>
                  </a:moveTo>
                  <a:cubicBezTo>
                    <a:pt x="14604" y="6003"/>
                    <a:pt x="14586" y="6034"/>
                    <a:pt x="14586" y="6071"/>
                  </a:cubicBezTo>
                  <a:cubicBezTo>
                    <a:pt x="14586" y="6109"/>
                    <a:pt x="14604" y="6140"/>
                    <a:pt x="14627" y="6140"/>
                  </a:cubicBezTo>
                  <a:cubicBezTo>
                    <a:pt x="14649" y="6140"/>
                    <a:pt x="14668" y="6109"/>
                    <a:pt x="14668" y="6071"/>
                  </a:cubicBezTo>
                  <a:cubicBezTo>
                    <a:pt x="14668" y="6034"/>
                    <a:pt x="14649" y="6003"/>
                    <a:pt x="14627" y="6003"/>
                  </a:cubicBezTo>
                  <a:close/>
                  <a:moveTo>
                    <a:pt x="14842" y="6003"/>
                  </a:moveTo>
                  <a:cubicBezTo>
                    <a:pt x="14819" y="6003"/>
                    <a:pt x="14801" y="6034"/>
                    <a:pt x="14801" y="6071"/>
                  </a:cubicBezTo>
                  <a:cubicBezTo>
                    <a:pt x="14801" y="6109"/>
                    <a:pt x="14819" y="6140"/>
                    <a:pt x="14842" y="6140"/>
                  </a:cubicBezTo>
                  <a:cubicBezTo>
                    <a:pt x="14864" y="6140"/>
                    <a:pt x="14883" y="6109"/>
                    <a:pt x="14883" y="6071"/>
                  </a:cubicBezTo>
                  <a:cubicBezTo>
                    <a:pt x="14883" y="6034"/>
                    <a:pt x="14864" y="6003"/>
                    <a:pt x="14842" y="6003"/>
                  </a:cubicBezTo>
                  <a:close/>
                  <a:moveTo>
                    <a:pt x="15049" y="6003"/>
                  </a:moveTo>
                  <a:cubicBezTo>
                    <a:pt x="15026" y="6003"/>
                    <a:pt x="15008" y="6034"/>
                    <a:pt x="15008" y="6071"/>
                  </a:cubicBezTo>
                  <a:cubicBezTo>
                    <a:pt x="15008" y="6109"/>
                    <a:pt x="15026" y="6140"/>
                    <a:pt x="15049" y="6140"/>
                  </a:cubicBezTo>
                  <a:cubicBezTo>
                    <a:pt x="15072" y="6140"/>
                    <a:pt x="15090" y="6109"/>
                    <a:pt x="15090" y="6071"/>
                  </a:cubicBezTo>
                  <a:cubicBezTo>
                    <a:pt x="15090" y="6034"/>
                    <a:pt x="15072" y="6003"/>
                    <a:pt x="15049" y="6003"/>
                  </a:cubicBezTo>
                  <a:close/>
                  <a:moveTo>
                    <a:pt x="15256" y="6003"/>
                  </a:moveTo>
                  <a:cubicBezTo>
                    <a:pt x="15234" y="6003"/>
                    <a:pt x="15215" y="6034"/>
                    <a:pt x="15215" y="6071"/>
                  </a:cubicBezTo>
                  <a:cubicBezTo>
                    <a:pt x="15215" y="6109"/>
                    <a:pt x="15234" y="6140"/>
                    <a:pt x="15256" y="6140"/>
                  </a:cubicBezTo>
                  <a:cubicBezTo>
                    <a:pt x="15279" y="6140"/>
                    <a:pt x="15297" y="6109"/>
                    <a:pt x="15297" y="6071"/>
                  </a:cubicBezTo>
                  <a:cubicBezTo>
                    <a:pt x="15297" y="6034"/>
                    <a:pt x="15279" y="6003"/>
                    <a:pt x="15256" y="6003"/>
                  </a:cubicBezTo>
                  <a:close/>
                  <a:moveTo>
                    <a:pt x="15471" y="6003"/>
                  </a:moveTo>
                  <a:cubicBezTo>
                    <a:pt x="15449" y="6003"/>
                    <a:pt x="15430" y="6034"/>
                    <a:pt x="15430" y="6071"/>
                  </a:cubicBezTo>
                  <a:cubicBezTo>
                    <a:pt x="15430" y="6109"/>
                    <a:pt x="15449" y="6140"/>
                    <a:pt x="15471" y="6140"/>
                  </a:cubicBezTo>
                  <a:cubicBezTo>
                    <a:pt x="15494" y="6140"/>
                    <a:pt x="15512" y="6109"/>
                    <a:pt x="15512" y="6071"/>
                  </a:cubicBezTo>
                  <a:cubicBezTo>
                    <a:pt x="15512" y="6034"/>
                    <a:pt x="15494" y="6003"/>
                    <a:pt x="15471" y="6003"/>
                  </a:cubicBezTo>
                  <a:close/>
                  <a:moveTo>
                    <a:pt x="15679" y="6003"/>
                  </a:moveTo>
                  <a:cubicBezTo>
                    <a:pt x="15656" y="6003"/>
                    <a:pt x="15638" y="6034"/>
                    <a:pt x="15638" y="6071"/>
                  </a:cubicBezTo>
                  <a:cubicBezTo>
                    <a:pt x="15638" y="6109"/>
                    <a:pt x="15656" y="6140"/>
                    <a:pt x="15679" y="6140"/>
                  </a:cubicBezTo>
                  <a:cubicBezTo>
                    <a:pt x="15701" y="6140"/>
                    <a:pt x="15720" y="6109"/>
                    <a:pt x="15720" y="6071"/>
                  </a:cubicBezTo>
                  <a:cubicBezTo>
                    <a:pt x="15720" y="6034"/>
                    <a:pt x="15701" y="6003"/>
                    <a:pt x="15679" y="6003"/>
                  </a:cubicBezTo>
                  <a:close/>
                  <a:moveTo>
                    <a:pt x="15894" y="6003"/>
                  </a:moveTo>
                  <a:cubicBezTo>
                    <a:pt x="15871" y="6003"/>
                    <a:pt x="15853" y="6034"/>
                    <a:pt x="15853" y="6071"/>
                  </a:cubicBezTo>
                  <a:cubicBezTo>
                    <a:pt x="15853" y="6109"/>
                    <a:pt x="15871" y="6140"/>
                    <a:pt x="15894" y="6140"/>
                  </a:cubicBezTo>
                  <a:cubicBezTo>
                    <a:pt x="15916" y="6140"/>
                    <a:pt x="15935" y="6109"/>
                    <a:pt x="15935" y="6071"/>
                  </a:cubicBezTo>
                  <a:cubicBezTo>
                    <a:pt x="15935" y="6034"/>
                    <a:pt x="15916" y="6003"/>
                    <a:pt x="15894" y="6003"/>
                  </a:cubicBezTo>
                  <a:close/>
                  <a:moveTo>
                    <a:pt x="16101" y="6003"/>
                  </a:moveTo>
                  <a:cubicBezTo>
                    <a:pt x="16078" y="6003"/>
                    <a:pt x="16060" y="6034"/>
                    <a:pt x="16060" y="6071"/>
                  </a:cubicBezTo>
                  <a:cubicBezTo>
                    <a:pt x="16060" y="6109"/>
                    <a:pt x="16078" y="6140"/>
                    <a:pt x="16101" y="6140"/>
                  </a:cubicBezTo>
                  <a:cubicBezTo>
                    <a:pt x="16123" y="6140"/>
                    <a:pt x="16142" y="6109"/>
                    <a:pt x="16142" y="6071"/>
                  </a:cubicBezTo>
                  <a:cubicBezTo>
                    <a:pt x="16142" y="6034"/>
                    <a:pt x="16123" y="6003"/>
                    <a:pt x="16101" y="6003"/>
                  </a:cubicBezTo>
                  <a:close/>
                  <a:moveTo>
                    <a:pt x="16308" y="6003"/>
                  </a:moveTo>
                  <a:cubicBezTo>
                    <a:pt x="16285" y="6003"/>
                    <a:pt x="16267" y="6034"/>
                    <a:pt x="16267" y="6071"/>
                  </a:cubicBezTo>
                  <a:cubicBezTo>
                    <a:pt x="16267" y="6109"/>
                    <a:pt x="16285" y="6140"/>
                    <a:pt x="16308" y="6140"/>
                  </a:cubicBezTo>
                  <a:cubicBezTo>
                    <a:pt x="16331" y="6140"/>
                    <a:pt x="16349" y="6109"/>
                    <a:pt x="16349" y="6071"/>
                  </a:cubicBezTo>
                  <a:cubicBezTo>
                    <a:pt x="16349" y="6034"/>
                    <a:pt x="16331" y="6003"/>
                    <a:pt x="16308" y="6003"/>
                  </a:cubicBezTo>
                  <a:close/>
                  <a:moveTo>
                    <a:pt x="16523" y="6003"/>
                  </a:moveTo>
                  <a:cubicBezTo>
                    <a:pt x="16500" y="6003"/>
                    <a:pt x="16482" y="6034"/>
                    <a:pt x="16482" y="6071"/>
                  </a:cubicBezTo>
                  <a:cubicBezTo>
                    <a:pt x="16482" y="6109"/>
                    <a:pt x="16500" y="6140"/>
                    <a:pt x="16523" y="6140"/>
                  </a:cubicBezTo>
                  <a:cubicBezTo>
                    <a:pt x="16546" y="6140"/>
                    <a:pt x="16564" y="6109"/>
                    <a:pt x="16564" y="6071"/>
                  </a:cubicBezTo>
                  <a:cubicBezTo>
                    <a:pt x="16564" y="6034"/>
                    <a:pt x="16546" y="6003"/>
                    <a:pt x="16523" y="6003"/>
                  </a:cubicBezTo>
                  <a:close/>
                  <a:moveTo>
                    <a:pt x="16730" y="6003"/>
                  </a:moveTo>
                  <a:cubicBezTo>
                    <a:pt x="16708" y="6003"/>
                    <a:pt x="16689" y="6034"/>
                    <a:pt x="16689" y="6071"/>
                  </a:cubicBezTo>
                  <a:cubicBezTo>
                    <a:pt x="16689" y="6109"/>
                    <a:pt x="16708" y="6140"/>
                    <a:pt x="16730" y="6140"/>
                  </a:cubicBezTo>
                  <a:cubicBezTo>
                    <a:pt x="16753" y="6140"/>
                    <a:pt x="16771" y="6109"/>
                    <a:pt x="16771" y="6071"/>
                  </a:cubicBezTo>
                  <a:cubicBezTo>
                    <a:pt x="16771" y="6034"/>
                    <a:pt x="16753" y="6003"/>
                    <a:pt x="16730" y="6003"/>
                  </a:cubicBezTo>
                  <a:close/>
                  <a:moveTo>
                    <a:pt x="16938" y="6003"/>
                  </a:moveTo>
                  <a:cubicBezTo>
                    <a:pt x="16915" y="6003"/>
                    <a:pt x="16897" y="6034"/>
                    <a:pt x="16897" y="6071"/>
                  </a:cubicBezTo>
                  <a:cubicBezTo>
                    <a:pt x="16897" y="6109"/>
                    <a:pt x="16915" y="6140"/>
                    <a:pt x="16938" y="6140"/>
                  </a:cubicBezTo>
                  <a:cubicBezTo>
                    <a:pt x="16960" y="6140"/>
                    <a:pt x="16979" y="6109"/>
                    <a:pt x="16979" y="6071"/>
                  </a:cubicBezTo>
                  <a:cubicBezTo>
                    <a:pt x="16979" y="6034"/>
                    <a:pt x="16960" y="6003"/>
                    <a:pt x="16938" y="6003"/>
                  </a:cubicBezTo>
                  <a:close/>
                  <a:moveTo>
                    <a:pt x="17153" y="6003"/>
                  </a:moveTo>
                  <a:cubicBezTo>
                    <a:pt x="17130" y="6003"/>
                    <a:pt x="17111" y="6034"/>
                    <a:pt x="17111" y="6071"/>
                  </a:cubicBezTo>
                  <a:cubicBezTo>
                    <a:pt x="17111" y="6109"/>
                    <a:pt x="17130" y="6140"/>
                    <a:pt x="17153" y="6140"/>
                  </a:cubicBezTo>
                  <a:cubicBezTo>
                    <a:pt x="17175" y="6140"/>
                    <a:pt x="17194" y="6109"/>
                    <a:pt x="17194" y="6071"/>
                  </a:cubicBezTo>
                  <a:cubicBezTo>
                    <a:pt x="17194" y="6034"/>
                    <a:pt x="17175" y="6003"/>
                    <a:pt x="17153" y="6003"/>
                  </a:cubicBezTo>
                  <a:close/>
                  <a:moveTo>
                    <a:pt x="17360" y="6003"/>
                  </a:moveTo>
                  <a:cubicBezTo>
                    <a:pt x="17337" y="6003"/>
                    <a:pt x="17319" y="6034"/>
                    <a:pt x="17319" y="6071"/>
                  </a:cubicBezTo>
                  <a:cubicBezTo>
                    <a:pt x="17319" y="6109"/>
                    <a:pt x="17337" y="6140"/>
                    <a:pt x="17360" y="6140"/>
                  </a:cubicBezTo>
                  <a:cubicBezTo>
                    <a:pt x="17382" y="6140"/>
                    <a:pt x="17401" y="6109"/>
                    <a:pt x="17401" y="6071"/>
                  </a:cubicBezTo>
                  <a:cubicBezTo>
                    <a:pt x="17401" y="6034"/>
                    <a:pt x="17382" y="6003"/>
                    <a:pt x="17360" y="6003"/>
                  </a:cubicBezTo>
                  <a:close/>
                  <a:moveTo>
                    <a:pt x="17567" y="6003"/>
                  </a:moveTo>
                  <a:cubicBezTo>
                    <a:pt x="17544" y="6003"/>
                    <a:pt x="17526" y="6034"/>
                    <a:pt x="17526" y="6071"/>
                  </a:cubicBezTo>
                  <a:cubicBezTo>
                    <a:pt x="17526" y="6109"/>
                    <a:pt x="17544" y="6140"/>
                    <a:pt x="17567" y="6140"/>
                  </a:cubicBezTo>
                  <a:cubicBezTo>
                    <a:pt x="17590" y="6140"/>
                    <a:pt x="17608" y="6109"/>
                    <a:pt x="17608" y="6071"/>
                  </a:cubicBezTo>
                  <a:cubicBezTo>
                    <a:pt x="17608" y="6034"/>
                    <a:pt x="17590" y="6003"/>
                    <a:pt x="17567" y="6003"/>
                  </a:cubicBezTo>
                  <a:close/>
                  <a:moveTo>
                    <a:pt x="17782" y="6003"/>
                  </a:moveTo>
                  <a:cubicBezTo>
                    <a:pt x="17759" y="6003"/>
                    <a:pt x="17741" y="6034"/>
                    <a:pt x="17741" y="6071"/>
                  </a:cubicBezTo>
                  <a:cubicBezTo>
                    <a:pt x="17741" y="6109"/>
                    <a:pt x="17759" y="6140"/>
                    <a:pt x="17782" y="6140"/>
                  </a:cubicBezTo>
                  <a:cubicBezTo>
                    <a:pt x="17805" y="6140"/>
                    <a:pt x="17823" y="6109"/>
                    <a:pt x="17823" y="6071"/>
                  </a:cubicBezTo>
                  <a:cubicBezTo>
                    <a:pt x="17823" y="6034"/>
                    <a:pt x="17805" y="6003"/>
                    <a:pt x="17782" y="6003"/>
                  </a:cubicBezTo>
                  <a:close/>
                  <a:moveTo>
                    <a:pt x="17989" y="6003"/>
                  </a:moveTo>
                  <a:cubicBezTo>
                    <a:pt x="17967" y="6003"/>
                    <a:pt x="17948" y="6034"/>
                    <a:pt x="17948" y="6071"/>
                  </a:cubicBezTo>
                  <a:cubicBezTo>
                    <a:pt x="17948" y="6109"/>
                    <a:pt x="17967" y="6140"/>
                    <a:pt x="17989" y="6140"/>
                  </a:cubicBezTo>
                  <a:cubicBezTo>
                    <a:pt x="18012" y="6140"/>
                    <a:pt x="18030" y="6109"/>
                    <a:pt x="18030" y="6071"/>
                  </a:cubicBezTo>
                  <a:cubicBezTo>
                    <a:pt x="18030" y="6034"/>
                    <a:pt x="18012" y="6003"/>
                    <a:pt x="17989" y="6003"/>
                  </a:cubicBezTo>
                  <a:close/>
                  <a:moveTo>
                    <a:pt x="18197" y="6003"/>
                  </a:moveTo>
                  <a:cubicBezTo>
                    <a:pt x="18174" y="6003"/>
                    <a:pt x="18156" y="6034"/>
                    <a:pt x="18156" y="6071"/>
                  </a:cubicBezTo>
                  <a:cubicBezTo>
                    <a:pt x="18156" y="6109"/>
                    <a:pt x="18174" y="6140"/>
                    <a:pt x="18197" y="6140"/>
                  </a:cubicBezTo>
                  <a:cubicBezTo>
                    <a:pt x="18219" y="6140"/>
                    <a:pt x="18238" y="6109"/>
                    <a:pt x="18238" y="6071"/>
                  </a:cubicBezTo>
                  <a:cubicBezTo>
                    <a:pt x="18238" y="6034"/>
                    <a:pt x="18219" y="6003"/>
                    <a:pt x="18197" y="6003"/>
                  </a:cubicBezTo>
                  <a:close/>
                  <a:moveTo>
                    <a:pt x="18412" y="6003"/>
                  </a:moveTo>
                  <a:cubicBezTo>
                    <a:pt x="18389" y="6003"/>
                    <a:pt x="18370" y="6034"/>
                    <a:pt x="18370" y="6071"/>
                  </a:cubicBezTo>
                  <a:cubicBezTo>
                    <a:pt x="18370" y="6109"/>
                    <a:pt x="18389" y="6140"/>
                    <a:pt x="18412" y="6140"/>
                  </a:cubicBezTo>
                  <a:cubicBezTo>
                    <a:pt x="18434" y="6140"/>
                    <a:pt x="18453" y="6109"/>
                    <a:pt x="18453" y="6071"/>
                  </a:cubicBezTo>
                  <a:cubicBezTo>
                    <a:pt x="18453" y="6034"/>
                    <a:pt x="18434" y="6003"/>
                    <a:pt x="18412" y="6003"/>
                  </a:cubicBezTo>
                  <a:close/>
                  <a:moveTo>
                    <a:pt x="19670" y="6003"/>
                  </a:moveTo>
                  <a:cubicBezTo>
                    <a:pt x="19648" y="6003"/>
                    <a:pt x="19629" y="6034"/>
                    <a:pt x="19629" y="6071"/>
                  </a:cubicBezTo>
                  <a:cubicBezTo>
                    <a:pt x="19629" y="6109"/>
                    <a:pt x="19648" y="6140"/>
                    <a:pt x="19670" y="6140"/>
                  </a:cubicBezTo>
                  <a:cubicBezTo>
                    <a:pt x="19693" y="6140"/>
                    <a:pt x="19712" y="6109"/>
                    <a:pt x="19712" y="6071"/>
                  </a:cubicBezTo>
                  <a:cubicBezTo>
                    <a:pt x="19712" y="6034"/>
                    <a:pt x="19693" y="6003"/>
                    <a:pt x="19670" y="6003"/>
                  </a:cubicBezTo>
                  <a:close/>
                  <a:moveTo>
                    <a:pt x="19878" y="6003"/>
                  </a:moveTo>
                  <a:cubicBezTo>
                    <a:pt x="19855" y="6003"/>
                    <a:pt x="19837" y="6034"/>
                    <a:pt x="19837" y="6071"/>
                  </a:cubicBezTo>
                  <a:cubicBezTo>
                    <a:pt x="19837" y="6109"/>
                    <a:pt x="19855" y="6140"/>
                    <a:pt x="19878" y="6140"/>
                  </a:cubicBezTo>
                  <a:cubicBezTo>
                    <a:pt x="19900" y="6140"/>
                    <a:pt x="19919" y="6109"/>
                    <a:pt x="19919" y="6071"/>
                  </a:cubicBezTo>
                  <a:cubicBezTo>
                    <a:pt x="19919" y="6034"/>
                    <a:pt x="19900" y="6003"/>
                    <a:pt x="19878" y="6003"/>
                  </a:cubicBezTo>
                  <a:close/>
                  <a:moveTo>
                    <a:pt x="794" y="6016"/>
                  </a:moveTo>
                  <a:cubicBezTo>
                    <a:pt x="775" y="6023"/>
                    <a:pt x="758" y="6039"/>
                    <a:pt x="740" y="6055"/>
                  </a:cubicBezTo>
                  <a:cubicBezTo>
                    <a:pt x="738" y="6062"/>
                    <a:pt x="737" y="6070"/>
                    <a:pt x="737" y="6079"/>
                  </a:cubicBezTo>
                  <a:cubicBezTo>
                    <a:pt x="737" y="6117"/>
                    <a:pt x="755" y="6147"/>
                    <a:pt x="778" y="6147"/>
                  </a:cubicBezTo>
                  <a:cubicBezTo>
                    <a:pt x="791" y="6125"/>
                    <a:pt x="803" y="6106"/>
                    <a:pt x="819" y="6087"/>
                  </a:cubicBezTo>
                  <a:cubicBezTo>
                    <a:pt x="819" y="6084"/>
                    <a:pt x="819" y="6082"/>
                    <a:pt x="819" y="6079"/>
                  </a:cubicBezTo>
                  <a:cubicBezTo>
                    <a:pt x="819" y="6051"/>
                    <a:pt x="809" y="6026"/>
                    <a:pt x="794" y="6016"/>
                  </a:cubicBezTo>
                  <a:close/>
                  <a:moveTo>
                    <a:pt x="2035" y="6016"/>
                  </a:moveTo>
                  <a:cubicBezTo>
                    <a:pt x="2013" y="6018"/>
                    <a:pt x="1996" y="6047"/>
                    <a:pt x="1996" y="6084"/>
                  </a:cubicBezTo>
                  <a:cubicBezTo>
                    <a:pt x="1996" y="6122"/>
                    <a:pt x="2014" y="6152"/>
                    <a:pt x="2037" y="6152"/>
                  </a:cubicBezTo>
                  <a:cubicBezTo>
                    <a:pt x="2047" y="6152"/>
                    <a:pt x="2055" y="6146"/>
                    <a:pt x="2062" y="6137"/>
                  </a:cubicBezTo>
                  <a:cubicBezTo>
                    <a:pt x="2055" y="6106"/>
                    <a:pt x="2049" y="6074"/>
                    <a:pt x="2044" y="6046"/>
                  </a:cubicBezTo>
                  <a:cubicBezTo>
                    <a:pt x="2042" y="6032"/>
                    <a:pt x="2039" y="6024"/>
                    <a:pt x="2035" y="6016"/>
                  </a:cubicBezTo>
                  <a:close/>
                  <a:moveTo>
                    <a:pt x="5397" y="6016"/>
                  </a:moveTo>
                  <a:cubicBezTo>
                    <a:pt x="5407" y="6050"/>
                    <a:pt x="5415" y="6089"/>
                    <a:pt x="5421" y="6137"/>
                  </a:cubicBezTo>
                  <a:cubicBezTo>
                    <a:pt x="5430" y="6124"/>
                    <a:pt x="5436" y="6105"/>
                    <a:pt x="5436" y="6084"/>
                  </a:cubicBezTo>
                  <a:cubicBezTo>
                    <a:pt x="5436" y="6047"/>
                    <a:pt x="5419" y="6017"/>
                    <a:pt x="5397" y="6016"/>
                  </a:cubicBezTo>
                  <a:close/>
                  <a:moveTo>
                    <a:pt x="9993" y="6016"/>
                  </a:moveTo>
                  <a:cubicBezTo>
                    <a:pt x="9981" y="6028"/>
                    <a:pt x="9972" y="6050"/>
                    <a:pt x="9972" y="6075"/>
                  </a:cubicBezTo>
                  <a:cubicBezTo>
                    <a:pt x="9972" y="6085"/>
                    <a:pt x="9974" y="6095"/>
                    <a:pt x="9976" y="6103"/>
                  </a:cubicBezTo>
                  <a:cubicBezTo>
                    <a:pt x="9985" y="6078"/>
                    <a:pt x="9992" y="6050"/>
                    <a:pt x="9993" y="6016"/>
                  </a:cubicBezTo>
                  <a:close/>
                  <a:moveTo>
                    <a:pt x="10672" y="6041"/>
                  </a:moveTo>
                  <a:cubicBezTo>
                    <a:pt x="10648" y="6065"/>
                    <a:pt x="10625" y="6089"/>
                    <a:pt x="10609" y="6129"/>
                  </a:cubicBezTo>
                  <a:cubicBezTo>
                    <a:pt x="10617" y="6143"/>
                    <a:pt x="10628" y="6152"/>
                    <a:pt x="10640" y="6152"/>
                  </a:cubicBezTo>
                  <a:cubicBezTo>
                    <a:pt x="10663" y="6152"/>
                    <a:pt x="10681" y="6122"/>
                    <a:pt x="10681" y="6084"/>
                  </a:cubicBezTo>
                  <a:cubicBezTo>
                    <a:pt x="10681" y="6068"/>
                    <a:pt x="10677" y="6053"/>
                    <a:pt x="10672" y="6041"/>
                  </a:cubicBezTo>
                  <a:close/>
                  <a:moveTo>
                    <a:pt x="4558" y="6080"/>
                  </a:moveTo>
                  <a:cubicBezTo>
                    <a:pt x="4543" y="6080"/>
                    <a:pt x="4532" y="6093"/>
                    <a:pt x="4522" y="6108"/>
                  </a:cubicBezTo>
                  <a:cubicBezTo>
                    <a:pt x="4529" y="6129"/>
                    <a:pt x="4542" y="6143"/>
                    <a:pt x="4557" y="6143"/>
                  </a:cubicBezTo>
                  <a:cubicBezTo>
                    <a:pt x="4574" y="6143"/>
                    <a:pt x="4589" y="6126"/>
                    <a:pt x="4595" y="6102"/>
                  </a:cubicBezTo>
                  <a:cubicBezTo>
                    <a:pt x="4582" y="6089"/>
                    <a:pt x="4569" y="6080"/>
                    <a:pt x="4558" y="6080"/>
                  </a:cubicBezTo>
                  <a:close/>
                  <a:moveTo>
                    <a:pt x="463" y="6182"/>
                  </a:moveTo>
                  <a:cubicBezTo>
                    <a:pt x="441" y="6182"/>
                    <a:pt x="422" y="6213"/>
                    <a:pt x="422" y="6251"/>
                  </a:cubicBezTo>
                  <a:cubicBezTo>
                    <a:pt x="422" y="6288"/>
                    <a:pt x="441" y="6319"/>
                    <a:pt x="463" y="6319"/>
                  </a:cubicBezTo>
                  <a:cubicBezTo>
                    <a:pt x="464" y="6319"/>
                    <a:pt x="465" y="6319"/>
                    <a:pt x="466" y="6319"/>
                  </a:cubicBezTo>
                  <a:cubicBezTo>
                    <a:pt x="468" y="6315"/>
                    <a:pt x="471" y="6311"/>
                    <a:pt x="473" y="6307"/>
                  </a:cubicBezTo>
                  <a:cubicBezTo>
                    <a:pt x="481" y="6290"/>
                    <a:pt x="492" y="6275"/>
                    <a:pt x="504" y="6261"/>
                  </a:cubicBezTo>
                  <a:cubicBezTo>
                    <a:pt x="504" y="6257"/>
                    <a:pt x="504" y="6254"/>
                    <a:pt x="504" y="6251"/>
                  </a:cubicBezTo>
                  <a:cubicBezTo>
                    <a:pt x="504" y="6213"/>
                    <a:pt x="486" y="6182"/>
                    <a:pt x="463" y="6182"/>
                  </a:cubicBezTo>
                  <a:close/>
                  <a:moveTo>
                    <a:pt x="2137" y="6182"/>
                  </a:moveTo>
                  <a:cubicBezTo>
                    <a:pt x="2121" y="6182"/>
                    <a:pt x="2108" y="6197"/>
                    <a:pt x="2101" y="6218"/>
                  </a:cubicBezTo>
                  <a:cubicBezTo>
                    <a:pt x="2098" y="6227"/>
                    <a:pt x="2096" y="6239"/>
                    <a:pt x="2096" y="6251"/>
                  </a:cubicBezTo>
                  <a:cubicBezTo>
                    <a:pt x="2096" y="6288"/>
                    <a:pt x="2114" y="6319"/>
                    <a:pt x="2137" y="6319"/>
                  </a:cubicBezTo>
                  <a:cubicBezTo>
                    <a:pt x="2148" y="6319"/>
                    <a:pt x="2159" y="6311"/>
                    <a:pt x="2166" y="6298"/>
                  </a:cubicBezTo>
                  <a:cubicBezTo>
                    <a:pt x="2173" y="6286"/>
                    <a:pt x="2178" y="6269"/>
                    <a:pt x="2178" y="6251"/>
                  </a:cubicBezTo>
                  <a:cubicBezTo>
                    <a:pt x="2178" y="6213"/>
                    <a:pt x="2159" y="6182"/>
                    <a:pt x="2137" y="6182"/>
                  </a:cubicBezTo>
                  <a:close/>
                  <a:moveTo>
                    <a:pt x="2352" y="6182"/>
                  </a:moveTo>
                  <a:cubicBezTo>
                    <a:pt x="2329" y="6182"/>
                    <a:pt x="2311" y="6213"/>
                    <a:pt x="2311" y="6251"/>
                  </a:cubicBezTo>
                  <a:cubicBezTo>
                    <a:pt x="2311" y="6288"/>
                    <a:pt x="2329" y="6319"/>
                    <a:pt x="2352" y="6319"/>
                  </a:cubicBezTo>
                  <a:cubicBezTo>
                    <a:pt x="2374" y="6319"/>
                    <a:pt x="2393" y="6288"/>
                    <a:pt x="2393" y="6251"/>
                  </a:cubicBezTo>
                  <a:cubicBezTo>
                    <a:pt x="2393" y="6213"/>
                    <a:pt x="2374" y="6182"/>
                    <a:pt x="2352" y="6182"/>
                  </a:cubicBezTo>
                  <a:close/>
                  <a:moveTo>
                    <a:pt x="2559" y="6182"/>
                  </a:moveTo>
                  <a:cubicBezTo>
                    <a:pt x="2536" y="6182"/>
                    <a:pt x="2518" y="6213"/>
                    <a:pt x="2518" y="6251"/>
                  </a:cubicBezTo>
                  <a:cubicBezTo>
                    <a:pt x="2518" y="6288"/>
                    <a:pt x="2536" y="6319"/>
                    <a:pt x="2559" y="6319"/>
                  </a:cubicBezTo>
                  <a:cubicBezTo>
                    <a:pt x="2582" y="6319"/>
                    <a:pt x="2600" y="6288"/>
                    <a:pt x="2600" y="6251"/>
                  </a:cubicBezTo>
                  <a:cubicBezTo>
                    <a:pt x="2600" y="6213"/>
                    <a:pt x="2582" y="6182"/>
                    <a:pt x="2559" y="6182"/>
                  </a:cubicBezTo>
                  <a:close/>
                  <a:moveTo>
                    <a:pt x="2766" y="6182"/>
                  </a:moveTo>
                  <a:cubicBezTo>
                    <a:pt x="2744" y="6182"/>
                    <a:pt x="2725" y="6213"/>
                    <a:pt x="2725" y="6251"/>
                  </a:cubicBezTo>
                  <a:cubicBezTo>
                    <a:pt x="2725" y="6288"/>
                    <a:pt x="2744" y="6319"/>
                    <a:pt x="2766" y="6319"/>
                  </a:cubicBezTo>
                  <a:cubicBezTo>
                    <a:pt x="2789" y="6319"/>
                    <a:pt x="2807" y="6288"/>
                    <a:pt x="2807" y="6251"/>
                  </a:cubicBezTo>
                  <a:cubicBezTo>
                    <a:pt x="2807" y="6213"/>
                    <a:pt x="2789" y="6182"/>
                    <a:pt x="2766" y="6182"/>
                  </a:cubicBezTo>
                  <a:close/>
                  <a:moveTo>
                    <a:pt x="2981" y="6182"/>
                  </a:moveTo>
                  <a:cubicBezTo>
                    <a:pt x="2959" y="6182"/>
                    <a:pt x="2940" y="6213"/>
                    <a:pt x="2940" y="6251"/>
                  </a:cubicBezTo>
                  <a:cubicBezTo>
                    <a:pt x="2940" y="6288"/>
                    <a:pt x="2959" y="6319"/>
                    <a:pt x="2981" y="6319"/>
                  </a:cubicBezTo>
                  <a:cubicBezTo>
                    <a:pt x="3004" y="6319"/>
                    <a:pt x="3022" y="6288"/>
                    <a:pt x="3022" y="6251"/>
                  </a:cubicBezTo>
                  <a:cubicBezTo>
                    <a:pt x="3022" y="6213"/>
                    <a:pt x="3004" y="6182"/>
                    <a:pt x="2981" y="6182"/>
                  </a:cubicBezTo>
                  <a:close/>
                  <a:moveTo>
                    <a:pt x="3188" y="6182"/>
                  </a:moveTo>
                  <a:cubicBezTo>
                    <a:pt x="3166" y="6182"/>
                    <a:pt x="3147" y="6213"/>
                    <a:pt x="3147" y="6251"/>
                  </a:cubicBezTo>
                  <a:cubicBezTo>
                    <a:pt x="3147" y="6288"/>
                    <a:pt x="3166" y="6319"/>
                    <a:pt x="3188" y="6319"/>
                  </a:cubicBezTo>
                  <a:cubicBezTo>
                    <a:pt x="3211" y="6319"/>
                    <a:pt x="3230" y="6288"/>
                    <a:pt x="3230" y="6251"/>
                  </a:cubicBezTo>
                  <a:cubicBezTo>
                    <a:pt x="3230" y="6213"/>
                    <a:pt x="3211" y="6182"/>
                    <a:pt x="3188" y="6182"/>
                  </a:cubicBezTo>
                  <a:close/>
                  <a:moveTo>
                    <a:pt x="3396" y="6182"/>
                  </a:moveTo>
                  <a:cubicBezTo>
                    <a:pt x="3373" y="6182"/>
                    <a:pt x="3355" y="6213"/>
                    <a:pt x="3355" y="6251"/>
                  </a:cubicBezTo>
                  <a:cubicBezTo>
                    <a:pt x="3355" y="6288"/>
                    <a:pt x="3373" y="6319"/>
                    <a:pt x="3396" y="6319"/>
                  </a:cubicBezTo>
                  <a:cubicBezTo>
                    <a:pt x="3418" y="6319"/>
                    <a:pt x="3437" y="6288"/>
                    <a:pt x="3437" y="6251"/>
                  </a:cubicBezTo>
                  <a:cubicBezTo>
                    <a:pt x="3437" y="6213"/>
                    <a:pt x="3418" y="6182"/>
                    <a:pt x="3396" y="6182"/>
                  </a:cubicBezTo>
                  <a:close/>
                  <a:moveTo>
                    <a:pt x="3611" y="6182"/>
                  </a:moveTo>
                  <a:cubicBezTo>
                    <a:pt x="3588" y="6182"/>
                    <a:pt x="3570" y="6213"/>
                    <a:pt x="3570" y="6251"/>
                  </a:cubicBezTo>
                  <a:cubicBezTo>
                    <a:pt x="3570" y="6288"/>
                    <a:pt x="3588" y="6319"/>
                    <a:pt x="3611" y="6319"/>
                  </a:cubicBezTo>
                  <a:cubicBezTo>
                    <a:pt x="3633" y="6319"/>
                    <a:pt x="3652" y="6288"/>
                    <a:pt x="3652" y="6251"/>
                  </a:cubicBezTo>
                  <a:cubicBezTo>
                    <a:pt x="3652" y="6213"/>
                    <a:pt x="3633" y="6182"/>
                    <a:pt x="3611" y="6182"/>
                  </a:cubicBezTo>
                  <a:close/>
                  <a:moveTo>
                    <a:pt x="3818" y="6182"/>
                  </a:moveTo>
                  <a:cubicBezTo>
                    <a:pt x="3795" y="6182"/>
                    <a:pt x="3777" y="6213"/>
                    <a:pt x="3777" y="6251"/>
                  </a:cubicBezTo>
                  <a:cubicBezTo>
                    <a:pt x="3777" y="6288"/>
                    <a:pt x="3795" y="6319"/>
                    <a:pt x="3818" y="6319"/>
                  </a:cubicBezTo>
                  <a:cubicBezTo>
                    <a:pt x="3841" y="6319"/>
                    <a:pt x="3859" y="6288"/>
                    <a:pt x="3859" y="6251"/>
                  </a:cubicBezTo>
                  <a:cubicBezTo>
                    <a:pt x="3859" y="6213"/>
                    <a:pt x="3841" y="6182"/>
                    <a:pt x="3818" y="6182"/>
                  </a:cubicBezTo>
                  <a:close/>
                  <a:moveTo>
                    <a:pt x="4033" y="6182"/>
                  </a:moveTo>
                  <a:cubicBezTo>
                    <a:pt x="4010" y="6182"/>
                    <a:pt x="3992" y="6213"/>
                    <a:pt x="3992" y="6251"/>
                  </a:cubicBezTo>
                  <a:cubicBezTo>
                    <a:pt x="3992" y="6288"/>
                    <a:pt x="4010" y="6319"/>
                    <a:pt x="4033" y="6319"/>
                  </a:cubicBezTo>
                  <a:cubicBezTo>
                    <a:pt x="4056" y="6319"/>
                    <a:pt x="4074" y="6288"/>
                    <a:pt x="4074" y="6251"/>
                  </a:cubicBezTo>
                  <a:cubicBezTo>
                    <a:pt x="4074" y="6213"/>
                    <a:pt x="4056" y="6182"/>
                    <a:pt x="4033" y="6182"/>
                  </a:cubicBezTo>
                  <a:close/>
                  <a:moveTo>
                    <a:pt x="4240" y="6182"/>
                  </a:moveTo>
                  <a:cubicBezTo>
                    <a:pt x="4218" y="6182"/>
                    <a:pt x="4199" y="6213"/>
                    <a:pt x="4199" y="6251"/>
                  </a:cubicBezTo>
                  <a:cubicBezTo>
                    <a:pt x="4199" y="6288"/>
                    <a:pt x="4218" y="6319"/>
                    <a:pt x="4240" y="6319"/>
                  </a:cubicBezTo>
                  <a:cubicBezTo>
                    <a:pt x="4263" y="6319"/>
                    <a:pt x="4281" y="6288"/>
                    <a:pt x="4281" y="6251"/>
                  </a:cubicBezTo>
                  <a:cubicBezTo>
                    <a:pt x="4281" y="6213"/>
                    <a:pt x="4263" y="6182"/>
                    <a:pt x="4240" y="6182"/>
                  </a:cubicBezTo>
                  <a:close/>
                  <a:moveTo>
                    <a:pt x="4447" y="6182"/>
                  </a:moveTo>
                  <a:cubicBezTo>
                    <a:pt x="4425" y="6182"/>
                    <a:pt x="4406" y="6213"/>
                    <a:pt x="4406" y="6251"/>
                  </a:cubicBezTo>
                  <a:cubicBezTo>
                    <a:pt x="4406" y="6288"/>
                    <a:pt x="4425" y="6319"/>
                    <a:pt x="4447" y="6319"/>
                  </a:cubicBezTo>
                  <a:cubicBezTo>
                    <a:pt x="4470" y="6319"/>
                    <a:pt x="4489" y="6288"/>
                    <a:pt x="4489" y="6251"/>
                  </a:cubicBezTo>
                  <a:cubicBezTo>
                    <a:pt x="4489" y="6213"/>
                    <a:pt x="4470" y="6182"/>
                    <a:pt x="4447" y="6182"/>
                  </a:cubicBezTo>
                  <a:close/>
                  <a:moveTo>
                    <a:pt x="4662" y="6182"/>
                  </a:moveTo>
                  <a:cubicBezTo>
                    <a:pt x="4640" y="6182"/>
                    <a:pt x="4621" y="6213"/>
                    <a:pt x="4621" y="6251"/>
                  </a:cubicBezTo>
                  <a:cubicBezTo>
                    <a:pt x="4621" y="6288"/>
                    <a:pt x="4640" y="6319"/>
                    <a:pt x="4662" y="6319"/>
                  </a:cubicBezTo>
                  <a:cubicBezTo>
                    <a:pt x="4685" y="6319"/>
                    <a:pt x="4703" y="6288"/>
                    <a:pt x="4703" y="6251"/>
                  </a:cubicBezTo>
                  <a:cubicBezTo>
                    <a:pt x="4703" y="6213"/>
                    <a:pt x="4685" y="6182"/>
                    <a:pt x="4662" y="6182"/>
                  </a:cubicBezTo>
                  <a:close/>
                  <a:moveTo>
                    <a:pt x="5499" y="6182"/>
                  </a:moveTo>
                  <a:cubicBezTo>
                    <a:pt x="5477" y="6182"/>
                    <a:pt x="5458" y="6213"/>
                    <a:pt x="5458" y="6251"/>
                  </a:cubicBezTo>
                  <a:cubicBezTo>
                    <a:pt x="5458" y="6288"/>
                    <a:pt x="5477" y="6319"/>
                    <a:pt x="5499" y="6319"/>
                  </a:cubicBezTo>
                  <a:cubicBezTo>
                    <a:pt x="5522" y="6319"/>
                    <a:pt x="5540" y="6288"/>
                    <a:pt x="5540" y="6251"/>
                  </a:cubicBezTo>
                  <a:cubicBezTo>
                    <a:pt x="5540" y="6213"/>
                    <a:pt x="5522" y="6182"/>
                    <a:pt x="5499" y="6182"/>
                  </a:cubicBezTo>
                  <a:close/>
                  <a:moveTo>
                    <a:pt x="5706" y="6182"/>
                  </a:moveTo>
                  <a:cubicBezTo>
                    <a:pt x="5684" y="6182"/>
                    <a:pt x="5665" y="6213"/>
                    <a:pt x="5665" y="6251"/>
                  </a:cubicBezTo>
                  <a:cubicBezTo>
                    <a:pt x="5665" y="6288"/>
                    <a:pt x="5684" y="6319"/>
                    <a:pt x="5706" y="6319"/>
                  </a:cubicBezTo>
                  <a:cubicBezTo>
                    <a:pt x="5729" y="6319"/>
                    <a:pt x="5747" y="6288"/>
                    <a:pt x="5747" y="6251"/>
                  </a:cubicBezTo>
                  <a:cubicBezTo>
                    <a:pt x="5747" y="6213"/>
                    <a:pt x="5729" y="6182"/>
                    <a:pt x="5706" y="6182"/>
                  </a:cubicBezTo>
                  <a:close/>
                  <a:moveTo>
                    <a:pt x="5921" y="6182"/>
                  </a:moveTo>
                  <a:cubicBezTo>
                    <a:pt x="5899" y="6182"/>
                    <a:pt x="5880" y="6213"/>
                    <a:pt x="5880" y="6251"/>
                  </a:cubicBezTo>
                  <a:cubicBezTo>
                    <a:pt x="5880" y="6288"/>
                    <a:pt x="5899" y="6319"/>
                    <a:pt x="5921" y="6319"/>
                  </a:cubicBezTo>
                  <a:cubicBezTo>
                    <a:pt x="5944" y="6319"/>
                    <a:pt x="5962" y="6288"/>
                    <a:pt x="5962" y="6251"/>
                  </a:cubicBezTo>
                  <a:cubicBezTo>
                    <a:pt x="5962" y="6213"/>
                    <a:pt x="5944" y="6182"/>
                    <a:pt x="5921" y="6182"/>
                  </a:cubicBezTo>
                  <a:close/>
                  <a:moveTo>
                    <a:pt x="6129" y="6182"/>
                  </a:moveTo>
                  <a:cubicBezTo>
                    <a:pt x="6106" y="6182"/>
                    <a:pt x="6088" y="6213"/>
                    <a:pt x="6088" y="6251"/>
                  </a:cubicBezTo>
                  <a:cubicBezTo>
                    <a:pt x="6088" y="6288"/>
                    <a:pt x="6106" y="6319"/>
                    <a:pt x="6129" y="6319"/>
                  </a:cubicBezTo>
                  <a:cubicBezTo>
                    <a:pt x="6151" y="6319"/>
                    <a:pt x="6170" y="6288"/>
                    <a:pt x="6170" y="6251"/>
                  </a:cubicBezTo>
                  <a:cubicBezTo>
                    <a:pt x="6170" y="6213"/>
                    <a:pt x="6151" y="6182"/>
                    <a:pt x="6129" y="6182"/>
                  </a:cubicBezTo>
                  <a:close/>
                  <a:moveTo>
                    <a:pt x="6336" y="6182"/>
                  </a:moveTo>
                  <a:cubicBezTo>
                    <a:pt x="6313" y="6182"/>
                    <a:pt x="6295" y="6213"/>
                    <a:pt x="6295" y="6251"/>
                  </a:cubicBezTo>
                  <a:cubicBezTo>
                    <a:pt x="6295" y="6288"/>
                    <a:pt x="6313" y="6319"/>
                    <a:pt x="6336" y="6319"/>
                  </a:cubicBezTo>
                  <a:cubicBezTo>
                    <a:pt x="6358" y="6319"/>
                    <a:pt x="6376" y="6290"/>
                    <a:pt x="6377" y="6254"/>
                  </a:cubicBezTo>
                  <a:cubicBezTo>
                    <a:pt x="6376" y="6253"/>
                    <a:pt x="6375" y="6252"/>
                    <a:pt x="6374" y="6251"/>
                  </a:cubicBezTo>
                  <a:cubicBezTo>
                    <a:pt x="6361" y="6232"/>
                    <a:pt x="6348" y="6210"/>
                    <a:pt x="6336" y="6191"/>
                  </a:cubicBezTo>
                  <a:cubicBezTo>
                    <a:pt x="6338" y="6189"/>
                    <a:pt x="6341" y="6186"/>
                    <a:pt x="6344" y="6183"/>
                  </a:cubicBezTo>
                  <a:cubicBezTo>
                    <a:pt x="6341" y="6183"/>
                    <a:pt x="6339" y="6182"/>
                    <a:pt x="6336" y="6182"/>
                  </a:cubicBezTo>
                  <a:close/>
                  <a:moveTo>
                    <a:pt x="9906" y="6182"/>
                  </a:moveTo>
                  <a:cubicBezTo>
                    <a:pt x="9883" y="6182"/>
                    <a:pt x="9865" y="6213"/>
                    <a:pt x="9865" y="6251"/>
                  </a:cubicBezTo>
                  <a:cubicBezTo>
                    <a:pt x="9865" y="6288"/>
                    <a:pt x="9883" y="6319"/>
                    <a:pt x="9906" y="6319"/>
                  </a:cubicBezTo>
                  <a:cubicBezTo>
                    <a:pt x="9921" y="6319"/>
                    <a:pt x="9934" y="6305"/>
                    <a:pt x="9941" y="6285"/>
                  </a:cubicBezTo>
                  <a:cubicBezTo>
                    <a:pt x="9934" y="6286"/>
                    <a:pt x="9926" y="6287"/>
                    <a:pt x="9915" y="6281"/>
                  </a:cubicBezTo>
                  <a:cubicBezTo>
                    <a:pt x="9917" y="6267"/>
                    <a:pt x="9922" y="6257"/>
                    <a:pt x="9928" y="6251"/>
                  </a:cubicBezTo>
                  <a:cubicBezTo>
                    <a:pt x="9929" y="6249"/>
                    <a:pt x="9931" y="6248"/>
                    <a:pt x="9933" y="6247"/>
                  </a:cubicBezTo>
                  <a:cubicBezTo>
                    <a:pt x="9933" y="6233"/>
                    <a:pt x="9934" y="6220"/>
                    <a:pt x="9937" y="6207"/>
                  </a:cubicBezTo>
                  <a:cubicBezTo>
                    <a:pt x="9930" y="6192"/>
                    <a:pt x="9918" y="6182"/>
                    <a:pt x="9906" y="6182"/>
                  </a:cubicBezTo>
                  <a:close/>
                  <a:moveTo>
                    <a:pt x="10750" y="6182"/>
                  </a:moveTo>
                  <a:cubicBezTo>
                    <a:pt x="10727" y="6183"/>
                    <a:pt x="10709" y="6213"/>
                    <a:pt x="10709" y="6251"/>
                  </a:cubicBezTo>
                  <a:cubicBezTo>
                    <a:pt x="10709" y="6266"/>
                    <a:pt x="10712" y="6280"/>
                    <a:pt x="10717" y="6292"/>
                  </a:cubicBezTo>
                  <a:cubicBezTo>
                    <a:pt x="10723" y="6281"/>
                    <a:pt x="10729" y="6270"/>
                    <a:pt x="10734" y="6260"/>
                  </a:cubicBezTo>
                  <a:cubicBezTo>
                    <a:pt x="10736" y="6256"/>
                    <a:pt x="10738" y="6254"/>
                    <a:pt x="10741" y="6251"/>
                  </a:cubicBezTo>
                  <a:cubicBezTo>
                    <a:pt x="10744" y="6247"/>
                    <a:pt x="10747" y="6244"/>
                    <a:pt x="10750" y="6241"/>
                  </a:cubicBezTo>
                  <a:cubicBezTo>
                    <a:pt x="10755" y="6234"/>
                    <a:pt x="10760" y="6227"/>
                    <a:pt x="10760" y="6217"/>
                  </a:cubicBezTo>
                  <a:lnTo>
                    <a:pt x="10760" y="6184"/>
                  </a:lnTo>
                  <a:cubicBezTo>
                    <a:pt x="10758" y="6183"/>
                    <a:pt x="10756" y="6183"/>
                    <a:pt x="10754" y="6183"/>
                  </a:cubicBezTo>
                  <a:cubicBezTo>
                    <a:pt x="10753" y="6182"/>
                    <a:pt x="10751" y="6182"/>
                    <a:pt x="10750" y="6182"/>
                  </a:cubicBezTo>
                  <a:cubicBezTo>
                    <a:pt x="10750" y="6182"/>
                    <a:pt x="10750" y="6182"/>
                    <a:pt x="10750" y="6182"/>
                  </a:cubicBezTo>
                  <a:close/>
                  <a:moveTo>
                    <a:pt x="10957" y="6182"/>
                  </a:moveTo>
                  <a:cubicBezTo>
                    <a:pt x="10935" y="6182"/>
                    <a:pt x="10916" y="6213"/>
                    <a:pt x="10916" y="6251"/>
                  </a:cubicBezTo>
                  <a:cubicBezTo>
                    <a:pt x="10916" y="6287"/>
                    <a:pt x="10933" y="6316"/>
                    <a:pt x="10954" y="6319"/>
                  </a:cubicBezTo>
                  <a:cubicBezTo>
                    <a:pt x="10955" y="6316"/>
                    <a:pt x="10956" y="6314"/>
                    <a:pt x="10957" y="6312"/>
                  </a:cubicBezTo>
                  <a:cubicBezTo>
                    <a:pt x="10968" y="6287"/>
                    <a:pt x="10977" y="6263"/>
                    <a:pt x="10988" y="6251"/>
                  </a:cubicBezTo>
                  <a:cubicBezTo>
                    <a:pt x="10991" y="6247"/>
                    <a:pt x="10994" y="6245"/>
                    <a:pt x="10998" y="6243"/>
                  </a:cubicBezTo>
                  <a:cubicBezTo>
                    <a:pt x="10996" y="6209"/>
                    <a:pt x="10979" y="6182"/>
                    <a:pt x="10957" y="6182"/>
                  </a:cubicBezTo>
                  <a:close/>
                  <a:moveTo>
                    <a:pt x="11379" y="6182"/>
                  </a:moveTo>
                  <a:cubicBezTo>
                    <a:pt x="11377" y="6182"/>
                    <a:pt x="11375" y="6183"/>
                    <a:pt x="11373" y="6183"/>
                  </a:cubicBezTo>
                  <a:cubicBezTo>
                    <a:pt x="11372" y="6197"/>
                    <a:pt x="11371" y="6210"/>
                    <a:pt x="11371" y="6221"/>
                  </a:cubicBezTo>
                  <a:cubicBezTo>
                    <a:pt x="11371" y="6232"/>
                    <a:pt x="11371" y="6242"/>
                    <a:pt x="11371" y="6251"/>
                  </a:cubicBezTo>
                  <a:cubicBezTo>
                    <a:pt x="11369" y="6276"/>
                    <a:pt x="11366" y="6296"/>
                    <a:pt x="11362" y="6313"/>
                  </a:cubicBezTo>
                  <a:cubicBezTo>
                    <a:pt x="11367" y="6317"/>
                    <a:pt x="11373" y="6319"/>
                    <a:pt x="11379" y="6319"/>
                  </a:cubicBezTo>
                  <a:cubicBezTo>
                    <a:pt x="11402" y="6319"/>
                    <a:pt x="11420" y="6288"/>
                    <a:pt x="11420" y="6251"/>
                  </a:cubicBezTo>
                  <a:cubicBezTo>
                    <a:pt x="11420" y="6213"/>
                    <a:pt x="11402" y="6182"/>
                    <a:pt x="11379" y="6182"/>
                  </a:cubicBezTo>
                  <a:close/>
                  <a:moveTo>
                    <a:pt x="11587" y="6182"/>
                  </a:moveTo>
                  <a:cubicBezTo>
                    <a:pt x="11564" y="6182"/>
                    <a:pt x="11546" y="6213"/>
                    <a:pt x="11546" y="6251"/>
                  </a:cubicBezTo>
                  <a:cubicBezTo>
                    <a:pt x="11546" y="6288"/>
                    <a:pt x="11564" y="6319"/>
                    <a:pt x="11587" y="6319"/>
                  </a:cubicBezTo>
                  <a:cubicBezTo>
                    <a:pt x="11610" y="6319"/>
                    <a:pt x="11628" y="6288"/>
                    <a:pt x="11628" y="6251"/>
                  </a:cubicBezTo>
                  <a:cubicBezTo>
                    <a:pt x="11628" y="6213"/>
                    <a:pt x="11610" y="6182"/>
                    <a:pt x="11587" y="6182"/>
                  </a:cubicBezTo>
                  <a:close/>
                  <a:moveTo>
                    <a:pt x="11794" y="6182"/>
                  </a:moveTo>
                  <a:cubicBezTo>
                    <a:pt x="11771" y="6182"/>
                    <a:pt x="11753" y="6213"/>
                    <a:pt x="11753" y="6251"/>
                  </a:cubicBezTo>
                  <a:cubicBezTo>
                    <a:pt x="11753" y="6288"/>
                    <a:pt x="11771" y="6319"/>
                    <a:pt x="11794" y="6319"/>
                  </a:cubicBezTo>
                  <a:cubicBezTo>
                    <a:pt x="11817" y="6319"/>
                    <a:pt x="11835" y="6288"/>
                    <a:pt x="11835" y="6251"/>
                  </a:cubicBezTo>
                  <a:cubicBezTo>
                    <a:pt x="11835" y="6213"/>
                    <a:pt x="11817" y="6182"/>
                    <a:pt x="11794" y="6182"/>
                  </a:cubicBezTo>
                  <a:close/>
                  <a:moveTo>
                    <a:pt x="12009" y="6182"/>
                  </a:moveTo>
                  <a:cubicBezTo>
                    <a:pt x="11986" y="6182"/>
                    <a:pt x="11968" y="6213"/>
                    <a:pt x="11968" y="6251"/>
                  </a:cubicBezTo>
                  <a:cubicBezTo>
                    <a:pt x="11968" y="6288"/>
                    <a:pt x="11986" y="6319"/>
                    <a:pt x="12009" y="6319"/>
                  </a:cubicBezTo>
                  <a:cubicBezTo>
                    <a:pt x="12032" y="6319"/>
                    <a:pt x="12050" y="6288"/>
                    <a:pt x="12050" y="6251"/>
                  </a:cubicBezTo>
                  <a:cubicBezTo>
                    <a:pt x="12050" y="6213"/>
                    <a:pt x="12032" y="6182"/>
                    <a:pt x="12009" y="6182"/>
                  </a:cubicBezTo>
                  <a:close/>
                  <a:moveTo>
                    <a:pt x="12216" y="6182"/>
                  </a:moveTo>
                  <a:cubicBezTo>
                    <a:pt x="12194" y="6182"/>
                    <a:pt x="12175" y="6213"/>
                    <a:pt x="12175" y="6251"/>
                  </a:cubicBezTo>
                  <a:cubicBezTo>
                    <a:pt x="12175" y="6288"/>
                    <a:pt x="12194" y="6319"/>
                    <a:pt x="12216" y="6319"/>
                  </a:cubicBezTo>
                  <a:cubicBezTo>
                    <a:pt x="12239" y="6319"/>
                    <a:pt x="12257" y="6288"/>
                    <a:pt x="12257" y="6251"/>
                  </a:cubicBezTo>
                  <a:cubicBezTo>
                    <a:pt x="12257" y="6213"/>
                    <a:pt x="12239" y="6182"/>
                    <a:pt x="12216" y="6182"/>
                  </a:cubicBezTo>
                  <a:close/>
                  <a:moveTo>
                    <a:pt x="12424" y="6182"/>
                  </a:moveTo>
                  <a:cubicBezTo>
                    <a:pt x="12401" y="6182"/>
                    <a:pt x="12383" y="6213"/>
                    <a:pt x="12383" y="6251"/>
                  </a:cubicBezTo>
                  <a:cubicBezTo>
                    <a:pt x="12383" y="6288"/>
                    <a:pt x="12401" y="6319"/>
                    <a:pt x="12424" y="6319"/>
                  </a:cubicBezTo>
                  <a:cubicBezTo>
                    <a:pt x="12446" y="6319"/>
                    <a:pt x="12465" y="6288"/>
                    <a:pt x="12465" y="6251"/>
                  </a:cubicBezTo>
                  <a:cubicBezTo>
                    <a:pt x="12465" y="6213"/>
                    <a:pt x="12446" y="6182"/>
                    <a:pt x="12424" y="6182"/>
                  </a:cubicBezTo>
                  <a:close/>
                  <a:moveTo>
                    <a:pt x="12639" y="6182"/>
                  </a:moveTo>
                  <a:cubicBezTo>
                    <a:pt x="12616" y="6182"/>
                    <a:pt x="12598" y="6213"/>
                    <a:pt x="12598" y="6251"/>
                  </a:cubicBezTo>
                  <a:cubicBezTo>
                    <a:pt x="12598" y="6288"/>
                    <a:pt x="12616" y="6319"/>
                    <a:pt x="12639" y="6319"/>
                  </a:cubicBezTo>
                  <a:cubicBezTo>
                    <a:pt x="12661" y="6319"/>
                    <a:pt x="12680" y="6288"/>
                    <a:pt x="12680" y="6251"/>
                  </a:cubicBezTo>
                  <a:cubicBezTo>
                    <a:pt x="12680" y="6213"/>
                    <a:pt x="12661" y="6182"/>
                    <a:pt x="12639" y="6182"/>
                  </a:cubicBezTo>
                  <a:close/>
                  <a:moveTo>
                    <a:pt x="12846" y="6182"/>
                  </a:moveTo>
                  <a:cubicBezTo>
                    <a:pt x="12823" y="6182"/>
                    <a:pt x="12805" y="6213"/>
                    <a:pt x="12805" y="6251"/>
                  </a:cubicBezTo>
                  <a:cubicBezTo>
                    <a:pt x="12805" y="6288"/>
                    <a:pt x="12823" y="6319"/>
                    <a:pt x="12846" y="6319"/>
                  </a:cubicBezTo>
                  <a:cubicBezTo>
                    <a:pt x="12868" y="6319"/>
                    <a:pt x="12887" y="6288"/>
                    <a:pt x="12887" y="6251"/>
                  </a:cubicBezTo>
                  <a:cubicBezTo>
                    <a:pt x="12887" y="6213"/>
                    <a:pt x="12868" y="6182"/>
                    <a:pt x="12846" y="6182"/>
                  </a:cubicBezTo>
                  <a:close/>
                  <a:moveTo>
                    <a:pt x="13053" y="6182"/>
                  </a:moveTo>
                  <a:cubicBezTo>
                    <a:pt x="13030" y="6182"/>
                    <a:pt x="13012" y="6213"/>
                    <a:pt x="13012" y="6251"/>
                  </a:cubicBezTo>
                  <a:cubicBezTo>
                    <a:pt x="13012" y="6288"/>
                    <a:pt x="13030" y="6319"/>
                    <a:pt x="13053" y="6319"/>
                  </a:cubicBezTo>
                  <a:cubicBezTo>
                    <a:pt x="13076" y="6319"/>
                    <a:pt x="13094" y="6288"/>
                    <a:pt x="13094" y="6251"/>
                  </a:cubicBezTo>
                  <a:cubicBezTo>
                    <a:pt x="13094" y="6213"/>
                    <a:pt x="13076" y="6182"/>
                    <a:pt x="13053" y="6182"/>
                  </a:cubicBezTo>
                  <a:close/>
                  <a:moveTo>
                    <a:pt x="13268" y="6182"/>
                  </a:moveTo>
                  <a:cubicBezTo>
                    <a:pt x="13245" y="6182"/>
                    <a:pt x="13227" y="6213"/>
                    <a:pt x="13227" y="6251"/>
                  </a:cubicBezTo>
                  <a:cubicBezTo>
                    <a:pt x="13227" y="6288"/>
                    <a:pt x="13245" y="6319"/>
                    <a:pt x="13268" y="6319"/>
                  </a:cubicBezTo>
                  <a:cubicBezTo>
                    <a:pt x="13291" y="6319"/>
                    <a:pt x="13309" y="6288"/>
                    <a:pt x="13309" y="6251"/>
                  </a:cubicBezTo>
                  <a:cubicBezTo>
                    <a:pt x="13309" y="6213"/>
                    <a:pt x="13291" y="6182"/>
                    <a:pt x="13268" y="6182"/>
                  </a:cubicBezTo>
                  <a:close/>
                  <a:moveTo>
                    <a:pt x="13475" y="6182"/>
                  </a:moveTo>
                  <a:cubicBezTo>
                    <a:pt x="13453" y="6182"/>
                    <a:pt x="13434" y="6213"/>
                    <a:pt x="13434" y="6251"/>
                  </a:cubicBezTo>
                  <a:cubicBezTo>
                    <a:pt x="13434" y="6288"/>
                    <a:pt x="13453" y="6319"/>
                    <a:pt x="13475" y="6319"/>
                  </a:cubicBezTo>
                  <a:cubicBezTo>
                    <a:pt x="13498" y="6319"/>
                    <a:pt x="13516" y="6288"/>
                    <a:pt x="13516" y="6251"/>
                  </a:cubicBezTo>
                  <a:cubicBezTo>
                    <a:pt x="13516" y="6213"/>
                    <a:pt x="13498" y="6182"/>
                    <a:pt x="13475" y="6182"/>
                  </a:cubicBezTo>
                  <a:close/>
                  <a:moveTo>
                    <a:pt x="13683" y="6182"/>
                  </a:moveTo>
                  <a:cubicBezTo>
                    <a:pt x="13660" y="6182"/>
                    <a:pt x="13642" y="6213"/>
                    <a:pt x="13642" y="6251"/>
                  </a:cubicBezTo>
                  <a:cubicBezTo>
                    <a:pt x="13642" y="6288"/>
                    <a:pt x="13660" y="6319"/>
                    <a:pt x="13683" y="6319"/>
                  </a:cubicBezTo>
                  <a:cubicBezTo>
                    <a:pt x="13705" y="6319"/>
                    <a:pt x="13724" y="6288"/>
                    <a:pt x="13724" y="6251"/>
                  </a:cubicBezTo>
                  <a:cubicBezTo>
                    <a:pt x="13724" y="6213"/>
                    <a:pt x="13705" y="6182"/>
                    <a:pt x="13683" y="6182"/>
                  </a:cubicBezTo>
                  <a:close/>
                  <a:moveTo>
                    <a:pt x="13898" y="6182"/>
                  </a:moveTo>
                  <a:cubicBezTo>
                    <a:pt x="13875" y="6182"/>
                    <a:pt x="13857" y="6213"/>
                    <a:pt x="13857" y="6251"/>
                  </a:cubicBezTo>
                  <a:cubicBezTo>
                    <a:pt x="13857" y="6288"/>
                    <a:pt x="13875" y="6319"/>
                    <a:pt x="13898" y="6319"/>
                  </a:cubicBezTo>
                  <a:cubicBezTo>
                    <a:pt x="13920" y="6319"/>
                    <a:pt x="13939" y="6288"/>
                    <a:pt x="13939" y="6251"/>
                  </a:cubicBezTo>
                  <a:cubicBezTo>
                    <a:pt x="13939" y="6213"/>
                    <a:pt x="13920" y="6182"/>
                    <a:pt x="13898" y="6182"/>
                  </a:cubicBezTo>
                  <a:close/>
                  <a:moveTo>
                    <a:pt x="14105" y="6182"/>
                  </a:moveTo>
                  <a:cubicBezTo>
                    <a:pt x="14082" y="6182"/>
                    <a:pt x="14064" y="6213"/>
                    <a:pt x="14064" y="6251"/>
                  </a:cubicBezTo>
                  <a:cubicBezTo>
                    <a:pt x="14064" y="6288"/>
                    <a:pt x="14082" y="6319"/>
                    <a:pt x="14105" y="6319"/>
                  </a:cubicBezTo>
                  <a:cubicBezTo>
                    <a:pt x="14127" y="6319"/>
                    <a:pt x="14146" y="6288"/>
                    <a:pt x="14146" y="6251"/>
                  </a:cubicBezTo>
                  <a:cubicBezTo>
                    <a:pt x="14146" y="6213"/>
                    <a:pt x="14127" y="6182"/>
                    <a:pt x="14105" y="6182"/>
                  </a:cubicBezTo>
                  <a:close/>
                  <a:moveTo>
                    <a:pt x="14312" y="6182"/>
                  </a:moveTo>
                  <a:cubicBezTo>
                    <a:pt x="14289" y="6182"/>
                    <a:pt x="14271" y="6213"/>
                    <a:pt x="14271" y="6251"/>
                  </a:cubicBezTo>
                  <a:cubicBezTo>
                    <a:pt x="14271" y="6288"/>
                    <a:pt x="14289" y="6319"/>
                    <a:pt x="14312" y="6319"/>
                  </a:cubicBezTo>
                  <a:cubicBezTo>
                    <a:pt x="14335" y="6319"/>
                    <a:pt x="14353" y="6288"/>
                    <a:pt x="14353" y="6251"/>
                  </a:cubicBezTo>
                  <a:cubicBezTo>
                    <a:pt x="14353" y="6213"/>
                    <a:pt x="14335" y="6182"/>
                    <a:pt x="14312" y="6182"/>
                  </a:cubicBezTo>
                  <a:close/>
                  <a:moveTo>
                    <a:pt x="14527" y="6182"/>
                  </a:moveTo>
                  <a:cubicBezTo>
                    <a:pt x="14504" y="6182"/>
                    <a:pt x="14486" y="6213"/>
                    <a:pt x="14486" y="6251"/>
                  </a:cubicBezTo>
                  <a:cubicBezTo>
                    <a:pt x="14486" y="6288"/>
                    <a:pt x="14504" y="6319"/>
                    <a:pt x="14527" y="6319"/>
                  </a:cubicBezTo>
                  <a:cubicBezTo>
                    <a:pt x="14550" y="6319"/>
                    <a:pt x="14568" y="6288"/>
                    <a:pt x="14568" y="6251"/>
                  </a:cubicBezTo>
                  <a:cubicBezTo>
                    <a:pt x="14568" y="6213"/>
                    <a:pt x="14550" y="6182"/>
                    <a:pt x="14527" y="6182"/>
                  </a:cubicBezTo>
                  <a:close/>
                  <a:moveTo>
                    <a:pt x="14734" y="6182"/>
                  </a:moveTo>
                  <a:cubicBezTo>
                    <a:pt x="14712" y="6182"/>
                    <a:pt x="14693" y="6213"/>
                    <a:pt x="14693" y="6251"/>
                  </a:cubicBezTo>
                  <a:cubicBezTo>
                    <a:pt x="14693" y="6288"/>
                    <a:pt x="14712" y="6319"/>
                    <a:pt x="14734" y="6319"/>
                  </a:cubicBezTo>
                  <a:cubicBezTo>
                    <a:pt x="14757" y="6319"/>
                    <a:pt x="14775" y="6288"/>
                    <a:pt x="14775" y="6251"/>
                  </a:cubicBezTo>
                  <a:cubicBezTo>
                    <a:pt x="14775" y="6213"/>
                    <a:pt x="14757" y="6182"/>
                    <a:pt x="14734" y="6182"/>
                  </a:cubicBezTo>
                  <a:close/>
                  <a:moveTo>
                    <a:pt x="14942" y="6182"/>
                  </a:moveTo>
                  <a:cubicBezTo>
                    <a:pt x="14919" y="6182"/>
                    <a:pt x="14901" y="6213"/>
                    <a:pt x="14901" y="6251"/>
                  </a:cubicBezTo>
                  <a:cubicBezTo>
                    <a:pt x="14901" y="6288"/>
                    <a:pt x="14919" y="6319"/>
                    <a:pt x="14942" y="6319"/>
                  </a:cubicBezTo>
                  <a:cubicBezTo>
                    <a:pt x="14964" y="6319"/>
                    <a:pt x="14983" y="6288"/>
                    <a:pt x="14983" y="6251"/>
                  </a:cubicBezTo>
                  <a:cubicBezTo>
                    <a:pt x="14983" y="6213"/>
                    <a:pt x="14964" y="6182"/>
                    <a:pt x="14942" y="6182"/>
                  </a:cubicBezTo>
                  <a:close/>
                  <a:moveTo>
                    <a:pt x="15157" y="6182"/>
                  </a:moveTo>
                  <a:cubicBezTo>
                    <a:pt x="15134" y="6182"/>
                    <a:pt x="15116" y="6213"/>
                    <a:pt x="15116" y="6251"/>
                  </a:cubicBezTo>
                  <a:cubicBezTo>
                    <a:pt x="15116" y="6288"/>
                    <a:pt x="15134" y="6319"/>
                    <a:pt x="15157" y="6319"/>
                  </a:cubicBezTo>
                  <a:cubicBezTo>
                    <a:pt x="15179" y="6319"/>
                    <a:pt x="15198" y="6288"/>
                    <a:pt x="15198" y="6251"/>
                  </a:cubicBezTo>
                  <a:cubicBezTo>
                    <a:pt x="15198" y="6213"/>
                    <a:pt x="15179" y="6182"/>
                    <a:pt x="15157" y="6182"/>
                  </a:cubicBezTo>
                  <a:close/>
                  <a:moveTo>
                    <a:pt x="15364" y="6182"/>
                  </a:moveTo>
                  <a:cubicBezTo>
                    <a:pt x="15341" y="6182"/>
                    <a:pt x="15323" y="6213"/>
                    <a:pt x="15323" y="6251"/>
                  </a:cubicBezTo>
                  <a:cubicBezTo>
                    <a:pt x="15323" y="6288"/>
                    <a:pt x="15341" y="6319"/>
                    <a:pt x="15364" y="6319"/>
                  </a:cubicBezTo>
                  <a:cubicBezTo>
                    <a:pt x="15386" y="6319"/>
                    <a:pt x="15405" y="6288"/>
                    <a:pt x="15405" y="6251"/>
                  </a:cubicBezTo>
                  <a:cubicBezTo>
                    <a:pt x="15405" y="6213"/>
                    <a:pt x="15386" y="6182"/>
                    <a:pt x="15364" y="6182"/>
                  </a:cubicBezTo>
                  <a:close/>
                  <a:moveTo>
                    <a:pt x="15579" y="6182"/>
                  </a:moveTo>
                  <a:cubicBezTo>
                    <a:pt x="15556" y="6182"/>
                    <a:pt x="15538" y="6213"/>
                    <a:pt x="15538" y="6251"/>
                  </a:cubicBezTo>
                  <a:cubicBezTo>
                    <a:pt x="15538" y="6288"/>
                    <a:pt x="15556" y="6319"/>
                    <a:pt x="15579" y="6319"/>
                  </a:cubicBezTo>
                  <a:cubicBezTo>
                    <a:pt x="15601" y="6319"/>
                    <a:pt x="15620" y="6288"/>
                    <a:pt x="15620" y="6251"/>
                  </a:cubicBezTo>
                  <a:cubicBezTo>
                    <a:pt x="15620" y="6213"/>
                    <a:pt x="15601" y="6182"/>
                    <a:pt x="15579" y="6182"/>
                  </a:cubicBezTo>
                  <a:close/>
                  <a:moveTo>
                    <a:pt x="15786" y="6182"/>
                  </a:moveTo>
                  <a:cubicBezTo>
                    <a:pt x="15763" y="6182"/>
                    <a:pt x="15745" y="6213"/>
                    <a:pt x="15745" y="6251"/>
                  </a:cubicBezTo>
                  <a:cubicBezTo>
                    <a:pt x="15745" y="6288"/>
                    <a:pt x="15763" y="6319"/>
                    <a:pt x="15786" y="6319"/>
                  </a:cubicBezTo>
                  <a:cubicBezTo>
                    <a:pt x="15809" y="6319"/>
                    <a:pt x="15827" y="6288"/>
                    <a:pt x="15827" y="6251"/>
                  </a:cubicBezTo>
                  <a:cubicBezTo>
                    <a:pt x="15827" y="6213"/>
                    <a:pt x="15809" y="6182"/>
                    <a:pt x="15786" y="6182"/>
                  </a:cubicBezTo>
                  <a:close/>
                  <a:moveTo>
                    <a:pt x="15993" y="6182"/>
                  </a:moveTo>
                  <a:cubicBezTo>
                    <a:pt x="15971" y="6182"/>
                    <a:pt x="15952" y="6213"/>
                    <a:pt x="15952" y="6251"/>
                  </a:cubicBezTo>
                  <a:cubicBezTo>
                    <a:pt x="15952" y="6288"/>
                    <a:pt x="15971" y="6319"/>
                    <a:pt x="15993" y="6319"/>
                  </a:cubicBezTo>
                  <a:cubicBezTo>
                    <a:pt x="16016" y="6319"/>
                    <a:pt x="16034" y="6288"/>
                    <a:pt x="16034" y="6251"/>
                  </a:cubicBezTo>
                  <a:cubicBezTo>
                    <a:pt x="16034" y="6213"/>
                    <a:pt x="16016" y="6182"/>
                    <a:pt x="15993" y="6182"/>
                  </a:cubicBezTo>
                  <a:close/>
                  <a:moveTo>
                    <a:pt x="16208" y="6182"/>
                  </a:moveTo>
                  <a:cubicBezTo>
                    <a:pt x="16186" y="6182"/>
                    <a:pt x="16167" y="6213"/>
                    <a:pt x="16167" y="6251"/>
                  </a:cubicBezTo>
                  <a:cubicBezTo>
                    <a:pt x="16167" y="6288"/>
                    <a:pt x="16186" y="6319"/>
                    <a:pt x="16208" y="6319"/>
                  </a:cubicBezTo>
                  <a:cubicBezTo>
                    <a:pt x="16231" y="6319"/>
                    <a:pt x="16249" y="6288"/>
                    <a:pt x="16249" y="6251"/>
                  </a:cubicBezTo>
                  <a:cubicBezTo>
                    <a:pt x="16249" y="6213"/>
                    <a:pt x="16231" y="6182"/>
                    <a:pt x="16208" y="6182"/>
                  </a:cubicBezTo>
                  <a:close/>
                  <a:moveTo>
                    <a:pt x="16416" y="6182"/>
                  </a:moveTo>
                  <a:cubicBezTo>
                    <a:pt x="16393" y="6182"/>
                    <a:pt x="16375" y="6213"/>
                    <a:pt x="16375" y="6251"/>
                  </a:cubicBezTo>
                  <a:cubicBezTo>
                    <a:pt x="16375" y="6288"/>
                    <a:pt x="16393" y="6319"/>
                    <a:pt x="16416" y="6319"/>
                  </a:cubicBezTo>
                  <a:cubicBezTo>
                    <a:pt x="16438" y="6319"/>
                    <a:pt x="16457" y="6288"/>
                    <a:pt x="16457" y="6251"/>
                  </a:cubicBezTo>
                  <a:cubicBezTo>
                    <a:pt x="16457" y="6213"/>
                    <a:pt x="16438" y="6182"/>
                    <a:pt x="16416" y="6182"/>
                  </a:cubicBezTo>
                  <a:close/>
                  <a:moveTo>
                    <a:pt x="16623" y="6182"/>
                  </a:moveTo>
                  <a:cubicBezTo>
                    <a:pt x="16600" y="6182"/>
                    <a:pt x="16582" y="6213"/>
                    <a:pt x="16582" y="6251"/>
                  </a:cubicBezTo>
                  <a:cubicBezTo>
                    <a:pt x="16582" y="6288"/>
                    <a:pt x="16600" y="6319"/>
                    <a:pt x="16623" y="6319"/>
                  </a:cubicBezTo>
                  <a:cubicBezTo>
                    <a:pt x="16645" y="6319"/>
                    <a:pt x="16664" y="6288"/>
                    <a:pt x="16664" y="6251"/>
                  </a:cubicBezTo>
                  <a:cubicBezTo>
                    <a:pt x="16664" y="6213"/>
                    <a:pt x="16645" y="6182"/>
                    <a:pt x="16623" y="6182"/>
                  </a:cubicBezTo>
                  <a:close/>
                  <a:moveTo>
                    <a:pt x="16838" y="6182"/>
                  </a:moveTo>
                  <a:cubicBezTo>
                    <a:pt x="16815" y="6182"/>
                    <a:pt x="16797" y="6213"/>
                    <a:pt x="16797" y="6251"/>
                  </a:cubicBezTo>
                  <a:cubicBezTo>
                    <a:pt x="16797" y="6288"/>
                    <a:pt x="16815" y="6319"/>
                    <a:pt x="16838" y="6319"/>
                  </a:cubicBezTo>
                  <a:cubicBezTo>
                    <a:pt x="16860" y="6319"/>
                    <a:pt x="16879" y="6288"/>
                    <a:pt x="16879" y="6251"/>
                  </a:cubicBezTo>
                  <a:cubicBezTo>
                    <a:pt x="16879" y="6213"/>
                    <a:pt x="16860" y="6182"/>
                    <a:pt x="16838" y="6182"/>
                  </a:cubicBezTo>
                  <a:close/>
                  <a:moveTo>
                    <a:pt x="17045" y="6182"/>
                  </a:moveTo>
                  <a:cubicBezTo>
                    <a:pt x="17022" y="6182"/>
                    <a:pt x="17004" y="6213"/>
                    <a:pt x="17004" y="6251"/>
                  </a:cubicBezTo>
                  <a:cubicBezTo>
                    <a:pt x="17004" y="6288"/>
                    <a:pt x="17022" y="6319"/>
                    <a:pt x="17045" y="6319"/>
                  </a:cubicBezTo>
                  <a:cubicBezTo>
                    <a:pt x="17068" y="6319"/>
                    <a:pt x="17086" y="6288"/>
                    <a:pt x="17086" y="6251"/>
                  </a:cubicBezTo>
                  <a:cubicBezTo>
                    <a:pt x="17086" y="6213"/>
                    <a:pt x="17068" y="6182"/>
                    <a:pt x="17045" y="6182"/>
                  </a:cubicBezTo>
                  <a:close/>
                  <a:moveTo>
                    <a:pt x="17252" y="6182"/>
                  </a:moveTo>
                  <a:cubicBezTo>
                    <a:pt x="17230" y="6182"/>
                    <a:pt x="17211" y="6213"/>
                    <a:pt x="17211" y="6251"/>
                  </a:cubicBezTo>
                  <a:cubicBezTo>
                    <a:pt x="17211" y="6288"/>
                    <a:pt x="17230" y="6319"/>
                    <a:pt x="17252" y="6319"/>
                  </a:cubicBezTo>
                  <a:cubicBezTo>
                    <a:pt x="17275" y="6319"/>
                    <a:pt x="17293" y="6288"/>
                    <a:pt x="17293" y="6251"/>
                  </a:cubicBezTo>
                  <a:cubicBezTo>
                    <a:pt x="17293" y="6213"/>
                    <a:pt x="17275" y="6182"/>
                    <a:pt x="17252" y="6182"/>
                  </a:cubicBezTo>
                  <a:close/>
                  <a:moveTo>
                    <a:pt x="17467" y="6182"/>
                  </a:moveTo>
                  <a:cubicBezTo>
                    <a:pt x="17445" y="6182"/>
                    <a:pt x="17426" y="6213"/>
                    <a:pt x="17426" y="6251"/>
                  </a:cubicBezTo>
                  <a:cubicBezTo>
                    <a:pt x="17426" y="6288"/>
                    <a:pt x="17445" y="6319"/>
                    <a:pt x="17467" y="6319"/>
                  </a:cubicBezTo>
                  <a:cubicBezTo>
                    <a:pt x="17490" y="6319"/>
                    <a:pt x="17508" y="6288"/>
                    <a:pt x="17508" y="6251"/>
                  </a:cubicBezTo>
                  <a:cubicBezTo>
                    <a:pt x="17508" y="6213"/>
                    <a:pt x="17490" y="6182"/>
                    <a:pt x="17467" y="6182"/>
                  </a:cubicBezTo>
                  <a:close/>
                  <a:moveTo>
                    <a:pt x="17675" y="6182"/>
                  </a:moveTo>
                  <a:cubicBezTo>
                    <a:pt x="17652" y="6182"/>
                    <a:pt x="17634" y="6213"/>
                    <a:pt x="17634" y="6251"/>
                  </a:cubicBezTo>
                  <a:cubicBezTo>
                    <a:pt x="17634" y="6288"/>
                    <a:pt x="17652" y="6319"/>
                    <a:pt x="17675" y="6319"/>
                  </a:cubicBezTo>
                  <a:cubicBezTo>
                    <a:pt x="17697" y="6319"/>
                    <a:pt x="17716" y="6288"/>
                    <a:pt x="17716" y="6251"/>
                  </a:cubicBezTo>
                  <a:cubicBezTo>
                    <a:pt x="17716" y="6213"/>
                    <a:pt x="17697" y="6182"/>
                    <a:pt x="17675" y="6182"/>
                  </a:cubicBezTo>
                  <a:close/>
                  <a:moveTo>
                    <a:pt x="17882" y="6182"/>
                  </a:moveTo>
                  <a:cubicBezTo>
                    <a:pt x="17859" y="6182"/>
                    <a:pt x="17841" y="6213"/>
                    <a:pt x="17841" y="6251"/>
                  </a:cubicBezTo>
                  <a:cubicBezTo>
                    <a:pt x="17841" y="6288"/>
                    <a:pt x="17859" y="6319"/>
                    <a:pt x="17882" y="6319"/>
                  </a:cubicBezTo>
                  <a:cubicBezTo>
                    <a:pt x="17904" y="6319"/>
                    <a:pt x="17923" y="6288"/>
                    <a:pt x="17923" y="6251"/>
                  </a:cubicBezTo>
                  <a:cubicBezTo>
                    <a:pt x="17923" y="6213"/>
                    <a:pt x="17904" y="6182"/>
                    <a:pt x="17882" y="6182"/>
                  </a:cubicBezTo>
                  <a:close/>
                  <a:moveTo>
                    <a:pt x="18097" y="6182"/>
                  </a:moveTo>
                  <a:cubicBezTo>
                    <a:pt x="18074" y="6182"/>
                    <a:pt x="18056" y="6213"/>
                    <a:pt x="18056" y="6251"/>
                  </a:cubicBezTo>
                  <a:cubicBezTo>
                    <a:pt x="18056" y="6288"/>
                    <a:pt x="18074" y="6319"/>
                    <a:pt x="18097" y="6319"/>
                  </a:cubicBezTo>
                  <a:cubicBezTo>
                    <a:pt x="18119" y="6319"/>
                    <a:pt x="18138" y="6288"/>
                    <a:pt x="18138" y="6251"/>
                  </a:cubicBezTo>
                  <a:cubicBezTo>
                    <a:pt x="18138" y="6213"/>
                    <a:pt x="18119" y="6182"/>
                    <a:pt x="18097" y="6182"/>
                  </a:cubicBezTo>
                  <a:close/>
                  <a:moveTo>
                    <a:pt x="18304" y="6182"/>
                  </a:moveTo>
                  <a:cubicBezTo>
                    <a:pt x="18281" y="6182"/>
                    <a:pt x="18263" y="6213"/>
                    <a:pt x="18263" y="6251"/>
                  </a:cubicBezTo>
                  <a:cubicBezTo>
                    <a:pt x="18263" y="6288"/>
                    <a:pt x="18281" y="6319"/>
                    <a:pt x="18304" y="6319"/>
                  </a:cubicBezTo>
                  <a:cubicBezTo>
                    <a:pt x="18327" y="6319"/>
                    <a:pt x="18345" y="6288"/>
                    <a:pt x="18345" y="6251"/>
                  </a:cubicBezTo>
                  <a:cubicBezTo>
                    <a:pt x="18345" y="6213"/>
                    <a:pt x="18327" y="6182"/>
                    <a:pt x="18304" y="6182"/>
                  </a:cubicBezTo>
                  <a:close/>
                  <a:moveTo>
                    <a:pt x="19577" y="6182"/>
                  </a:moveTo>
                  <a:cubicBezTo>
                    <a:pt x="19576" y="6194"/>
                    <a:pt x="19576" y="6206"/>
                    <a:pt x="19576" y="6219"/>
                  </a:cubicBezTo>
                  <a:cubicBezTo>
                    <a:pt x="19576" y="6228"/>
                    <a:pt x="19576" y="6238"/>
                    <a:pt x="19576" y="6248"/>
                  </a:cubicBezTo>
                  <a:cubicBezTo>
                    <a:pt x="19576" y="6267"/>
                    <a:pt x="19577" y="6289"/>
                    <a:pt x="19578" y="6314"/>
                  </a:cubicBezTo>
                  <a:cubicBezTo>
                    <a:pt x="19595" y="6306"/>
                    <a:pt x="19608" y="6280"/>
                    <a:pt x="19608" y="6248"/>
                  </a:cubicBezTo>
                  <a:cubicBezTo>
                    <a:pt x="19608" y="6216"/>
                    <a:pt x="19595" y="6190"/>
                    <a:pt x="19577" y="6182"/>
                  </a:cubicBezTo>
                  <a:close/>
                  <a:moveTo>
                    <a:pt x="19770" y="6182"/>
                  </a:moveTo>
                  <a:cubicBezTo>
                    <a:pt x="19748" y="6182"/>
                    <a:pt x="19729" y="6213"/>
                    <a:pt x="19729" y="6251"/>
                  </a:cubicBezTo>
                  <a:cubicBezTo>
                    <a:pt x="19729" y="6288"/>
                    <a:pt x="19748" y="6319"/>
                    <a:pt x="19770" y="6319"/>
                  </a:cubicBezTo>
                  <a:cubicBezTo>
                    <a:pt x="19793" y="6319"/>
                    <a:pt x="19811" y="6288"/>
                    <a:pt x="19811" y="6251"/>
                  </a:cubicBezTo>
                  <a:cubicBezTo>
                    <a:pt x="19811" y="6213"/>
                    <a:pt x="19793" y="6182"/>
                    <a:pt x="19770" y="6182"/>
                  </a:cubicBezTo>
                  <a:close/>
                  <a:moveTo>
                    <a:pt x="1905" y="6195"/>
                  </a:moveTo>
                  <a:cubicBezTo>
                    <a:pt x="1896" y="6206"/>
                    <a:pt x="1889" y="6224"/>
                    <a:pt x="1888" y="6245"/>
                  </a:cubicBezTo>
                  <a:cubicBezTo>
                    <a:pt x="1889" y="6247"/>
                    <a:pt x="1890" y="6249"/>
                    <a:pt x="1891" y="6251"/>
                  </a:cubicBezTo>
                  <a:cubicBezTo>
                    <a:pt x="1893" y="6255"/>
                    <a:pt x="1894" y="6259"/>
                    <a:pt x="1896" y="6264"/>
                  </a:cubicBezTo>
                  <a:cubicBezTo>
                    <a:pt x="1899" y="6259"/>
                    <a:pt x="1900" y="6255"/>
                    <a:pt x="1901" y="6251"/>
                  </a:cubicBezTo>
                  <a:cubicBezTo>
                    <a:pt x="1906" y="6234"/>
                    <a:pt x="1907" y="6215"/>
                    <a:pt x="1905" y="6195"/>
                  </a:cubicBezTo>
                  <a:close/>
                  <a:moveTo>
                    <a:pt x="1950" y="6195"/>
                  </a:moveTo>
                  <a:cubicBezTo>
                    <a:pt x="1953" y="6207"/>
                    <a:pt x="1957" y="6217"/>
                    <a:pt x="1965" y="6224"/>
                  </a:cubicBezTo>
                  <a:cubicBezTo>
                    <a:pt x="1962" y="6212"/>
                    <a:pt x="1957" y="6202"/>
                    <a:pt x="1950" y="6195"/>
                  </a:cubicBezTo>
                  <a:close/>
                  <a:moveTo>
                    <a:pt x="356" y="6361"/>
                  </a:moveTo>
                  <a:cubicBezTo>
                    <a:pt x="333" y="6361"/>
                    <a:pt x="315" y="6392"/>
                    <a:pt x="315" y="6430"/>
                  </a:cubicBezTo>
                  <a:cubicBezTo>
                    <a:pt x="315" y="6431"/>
                    <a:pt x="315" y="6432"/>
                    <a:pt x="315" y="6434"/>
                  </a:cubicBezTo>
                  <a:cubicBezTo>
                    <a:pt x="340" y="6425"/>
                    <a:pt x="366" y="6412"/>
                    <a:pt x="391" y="6396"/>
                  </a:cubicBezTo>
                  <a:cubicBezTo>
                    <a:pt x="384" y="6375"/>
                    <a:pt x="371" y="6361"/>
                    <a:pt x="356" y="6361"/>
                  </a:cubicBezTo>
                  <a:close/>
                  <a:moveTo>
                    <a:pt x="2035" y="6361"/>
                  </a:moveTo>
                  <a:cubicBezTo>
                    <a:pt x="2026" y="6362"/>
                    <a:pt x="2018" y="6367"/>
                    <a:pt x="2011" y="6376"/>
                  </a:cubicBezTo>
                  <a:cubicBezTo>
                    <a:pt x="2011" y="6395"/>
                    <a:pt x="2014" y="6418"/>
                    <a:pt x="2014" y="6439"/>
                  </a:cubicBezTo>
                  <a:cubicBezTo>
                    <a:pt x="2014" y="6441"/>
                    <a:pt x="2022" y="6471"/>
                    <a:pt x="2032" y="6497"/>
                  </a:cubicBezTo>
                  <a:cubicBezTo>
                    <a:pt x="2034" y="6497"/>
                    <a:pt x="2035" y="6498"/>
                    <a:pt x="2036" y="6498"/>
                  </a:cubicBezTo>
                  <a:cubicBezTo>
                    <a:pt x="2051" y="6498"/>
                    <a:pt x="2065" y="6484"/>
                    <a:pt x="2072" y="6463"/>
                  </a:cubicBezTo>
                  <a:cubicBezTo>
                    <a:pt x="2066" y="6421"/>
                    <a:pt x="2048" y="6396"/>
                    <a:pt x="2035" y="6361"/>
                  </a:cubicBezTo>
                  <a:close/>
                  <a:moveTo>
                    <a:pt x="2050" y="6361"/>
                  </a:moveTo>
                  <a:cubicBezTo>
                    <a:pt x="2051" y="6381"/>
                    <a:pt x="2061" y="6405"/>
                    <a:pt x="2074" y="6427"/>
                  </a:cubicBezTo>
                  <a:cubicBezTo>
                    <a:pt x="2074" y="6425"/>
                    <a:pt x="2074" y="6425"/>
                    <a:pt x="2074" y="6424"/>
                  </a:cubicBezTo>
                  <a:cubicBezTo>
                    <a:pt x="2074" y="6396"/>
                    <a:pt x="2064" y="6372"/>
                    <a:pt x="2050" y="6361"/>
                  </a:cubicBezTo>
                  <a:close/>
                  <a:moveTo>
                    <a:pt x="2244" y="6361"/>
                  </a:moveTo>
                  <a:cubicBezTo>
                    <a:pt x="2222" y="6361"/>
                    <a:pt x="2203" y="6392"/>
                    <a:pt x="2203" y="6430"/>
                  </a:cubicBezTo>
                  <a:cubicBezTo>
                    <a:pt x="2203" y="6468"/>
                    <a:pt x="2222" y="6498"/>
                    <a:pt x="2244" y="6498"/>
                  </a:cubicBezTo>
                  <a:cubicBezTo>
                    <a:pt x="2267" y="6498"/>
                    <a:pt x="2285" y="6468"/>
                    <a:pt x="2285" y="6430"/>
                  </a:cubicBezTo>
                  <a:cubicBezTo>
                    <a:pt x="2285" y="6392"/>
                    <a:pt x="2267" y="6361"/>
                    <a:pt x="2244" y="6361"/>
                  </a:cubicBezTo>
                  <a:close/>
                  <a:moveTo>
                    <a:pt x="2452" y="6361"/>
                  </a:moveTo>
                  <a:cubicBezTo>
                    <a:pt x="2429" y="6361"/>
                    <a:pt x="2411" y="6392"/>
                    <a:pt x="2411" y="6430"/>
                  </a:cubicBezTo>
                  <a:cubicBezTo>
                    <a:pt x="2411" y="6468"/>
                    <a:pt x="2429" y="6498"/>
                    <a:pt x="2452" y="6498"/>
                  </a:cubicBezTo>
                  <a:cubicBezTo>
                    <a:pt x="2474" y="6498"/>
                    <a:pt x="2493" y="6468"/>
                    <a:pt x="2493" y="6430"/>
                  </a:cubicBezTo>
                  <a:cubicBezTo>
                    <a:pt x="2493" y="6392"/>
                    <a:pt x="2474" y="6361"/>
                    <a:pt x="2452" y="6361"/>
                  </a:cubicBezTo>
                  <a:close/>
                  <a:moveTo>
                    <a:pt x="2666" y="6361"/>
                  </a:moveTo>
                  <a:cubicBezTo>
                    <a:pt x="2644" y="6361"/>
                    <a:pt x="2625" y="6392"/>
                    <a:pt x="2625" y="6430"/>
                  </a:cubicBezTo>
                  <a:cubicBezTo>
                    <a:pt x="2625" y="6468"/>
                    <a:pt x="2644" y="6498"/>
                    <a:pt x="2666" y="6498"/>
                  </a:cubicBezTo>
                  <a:cubicBezTo>
                    <a:pt x="2689" y="6498"/>
                    <a:pt x="2707" y="6468"/>
                    <a:pt x="2707" y="6430"/>
                  </a:cubicBezTo>
                  <a:cubicBezTo>
                    <a:pt x="2707" y="6392"/>
                    <a:pt x="2689" y="6361"/>
                    <a:pt x="2666" y="6361"/>
                  </a:cubicBezTo>
                  <a:close/>
                  <a:moveTo>
                    <a:pt x="2874" y="6361"/>
                  </a:moveTo>
                  <a:cubicBezTo>
                    <a:pt x="2851" y="6361"/>
                    <a:pt x="2833" y="6392"/>
                    <a:pt x="2833" y="6430"/>
                  </a:cubicBezTo>
                  <a:cubicBezTo>
                    <a:pt x="2833" y="6468"/>
                    <a:pt x="2851" y="6498"/>
                    <a:pt x="2874" y="6498"/>
                  </a:cubicBezTo>
                  <a:cubicBezTo>
                    <a:pt x="2896" y="6498"/>
                    <a:pt x="2915" y="6468"/>
                    <a:pt x="2915" y="6430"/>
                  </a:cubicBezTo>
                  <a:cubicBezTo>
                    <a:pt x="2915" y="6392"/>
                    <a:pt x="2896" y="6361"/>
                    <a:pt x="2874" y="6361"/>
                  </a:cubicBezTo>
                  <a:close/>
                  <a:moveTo>
                    <a:pt x="3081" y="6361"/>
                  </a:moveTo>
                  <a:cubicBezTo>
                    <a:pt x="3058" y="6361"/>
                    <a:pt x="3040" y="6392"/>
                    <a:pt x="3040" y="6430"/>
                  </a:cubicBezTo>
                  <a:cubicBezTo>
                    <a:pt x="3040" y="6468"/>
                    <a:pt x="3058" y="6498"/>
                    <a:pt x="3081" y="6498"/>
                  </a:cubicBezTo>
                  <a:cubicBezTo>
                    <a:pt x="3104" y="6498"/>
                    <a:pt x="3122" y="6468"/>
                    <a:pt x="3122" y="6430"/>
                  </a:cubicBezTo>
                  <a:cubicBezTo>
                    <a:pt x="3122" y="6392"/>
                    <a:pt x="3104" y="6361"/>
                    <a:pt x="3081" y="6361"/>
                  </a:cubicBezTo>
                  <a:close/>
                  <a:moveTo>
                    <a:pt x="3296" y="6361"/>
                  </a:moveTo>
                  <a:cubicBezTo>
                    <a:pt x="3273" y="6361"/>
                    <a:pt x="3255" y="6392"/>
                    <a:pt x="3255" y="6430"/>
                  </a:cubicBezTo>
                  <a:cubicBezTo>
                    <a:pt x="3255" y="6468"/>
                    <a:pt x="3273" y="6498"/>
                    <a:pt x="3296" y="6498"/>
                  </a:cubicBezTo>
                  <a:cubicBezTo>
                    <a:pt x="3319" y="6498"/>
                    <a:pt x="3337" y="6468"/>
                    <a:pt x="3337" y="6430"/>
                  </a:cubicBezTo>
                  <a:cubicBezTo>
                    <a:pt x="3337" y="6392"/>
                    <a:pt x="3319" y="6361"/>
                    <a:pt x="3296" y="6361"/>
                  </a:cubicBezTo>
                  <a:close/>
                  <a:moveTo>
                    <a:pt x="3503" y="6361"/>
                  </a:moveTo>
                  <a:cubicBezTo>
                    <a:pt x="3481" y="6361"/>
                    <a:pt x="3462" y="6392"/>
                    <a:pt x="3462" y="6430"/>
                  </a:cubicBezTo>
                  <a:cubicBezTo>
                    <a:pt x="3462" y="6468"/>
                    <a:pt x="3481" y="6498"/>
                    <a:pt x="3503" y="6498"/>
                  </a:cubicBezTo>
                  <a:cubicBezTo>
                    <a:pt x="3526" y="6498"/>
                    <a:pt x="3544" y="6468"/>
                    <a:pt x="3544" y="6430"/>
                  </a:cubicBezTo>
                  <a:cubicBezTo>
                    <a:pt x="3544" y="6392"/>
                    <a:pt x="3526" y="6361"/>
                    <a:pt x="3503" y="6361"/>
                  </a:cubicBezTo>
                  <a:close/>
                  <a:moveTo>
                    <a:pt x="3711" y="6361"/>
                  </a:moveTo>
                  <a:cubicBezTo>
                    <a:pt x="3688" y="6361"/>
                    <a:pt x="3669" y="6392"/>
                    <a:pt x="3669" y="6430"/>
                  </a:cubicBezTo>
                  <a:cubicBezTo>
                    <a:pt x="3669" y="6468"/>
                    <a:pt x="3688" y="6498"/>
                    <a:pt x="3711" y="6498"/>
                  </a:cubicBezTo>
                  <a:cubicBezTo>
                    <a:pt x="3733" y="6498"/>
                    <a:pt x="3752" y="6468"/>
                    <a:pt x="3752" y="6430"/>
                  </a:cubicBezTo>
                  <a:cubicBezTo>
                    <a:pt x="3752" y="6392"/>
                    <a:pt x="3733" y="6361"/>
                    <a:pt x="3711" y="6361"/>
                  </a:cubicBezTo>
                  <a:close/>
                  <a:moveTo>
                    <a:pt x="3925" y="6361"/>
                  </a:moveTo>
                  <a:cubicBezTo>
                    <a:pt x="3903" y="6361"/>
                    <a:pt x="3884" y="6392"/>
                    <a:pt x="3884" y="6430"/>
                  </a:cubicBezTo>
                  <a:cubicBezTo>
                    <a:pt x="3884" y="6468"/>
                    <a:pt x="3903" y="6498"/>
                    <a:pt x="3925" y="6498"/>
                  </a:cubicBezTo>
                  <a:cubicBezTo>
                    <a:pt x="3948" y="6498"/>
                    <a:pt x="3966" y="6468"/>
                    <a:pt x="3966" y="6430"/>
                  </a:cubicBezTo>
                  <a:cubicBezTo>
                    <a:pt x="3966" y="6392"/>
                    <a:pt x="3948" y="6361"/>
                    <a:pt x="3925" y="6361"/>
                  </a:cubicBezTo>
                  <a:close/>
                  <a:moveTo>
                    <a:pt x="4133" y="6361"/>
                  </a:moveTo>
                  <a:cubicBezTo>
                    <a:pt x="4110" y="6361"/>
                    <a:pt x="4092" y="6392"/>
                    <a:pt x="4092" y="6430"/>
                  </a:cubicBezTo>
                  <a:cubicBezTo>
                    <a:pt x="4092" y="6468"/>
                    <a:pt x="4110" y="6498"/>
                    <a:pt x="4133" y="6498"/>
                  </a:cubicBezTo>
                  <a:cubicBezTo>
                    <a:pt x="4155" y="6498"/>
                    <a:pt x="4174" y="6468"/>
                    <a:pt x="4174" y="6430"/>
                  </a:cubicBezTo>
                  <a:cubicBezTo>
                    <a:pt x="4174" y="6392"/>
                    <a:pt x="4155" y="6361"/>
                    <a:pt x="4133" y="6361"/>
                  </a:cubicBezTo>
                  <a:close/>
                  <a:moveTo>
                    <a:pt x="4348" y="6361"/>
                  </a:moveTo>
                  <a:cubicBezTo>
                    <a:pt x="4325" y="6361"/>
                    <a:pt x="4307" y="6392"/>
                    <a:pt x="4307" y="6430"/>
                  </a:cubicBezTo>
                  <a:cubicBezTo>
                    <a:pt x="4307" y="6468"/>
                    <a:pt x="4325" y="6498"/>
                    <a:pt x="4348" y="6498"/>
                  </a:cubicBezTo>
                  <a:cubicBezTo>
                    <a:pt x="4370" y="6498"/>
                    <a:pt x="4389" y="6468"/>
                    <a:pt x="4389" y="6430"/>
                  </a:cubicBezTo>
                  <a:cubicBezTo>
                    <a:pt x="4389" y="6392"/>
                    <a:pt x="4370" y="6361"/>
                    <a:pt x="4348" y="6361"/>
                  </a:cubicBezTo>
                  <a:close/>
                  <a:moveTo>
                    <a:pt x="4555" y="6361"/>
                  </a:moveTo>
                  <a:cubicBezTo>
                    <a:pt x="4532" y="6361"/>
                    <a:pt x="4514" y="6392"/>
                    <a:pt x="4514" y="6430"/>
                  </a:cubicBezTo>
                  <a:cubicBezTo>
                    <a:pt x="4514" y="6468"/>
                    <a:pt x="4532" y="6498"/>
                    <a:pt x="4555" y="6498"/>
                  </a:cubicBezTo>
                  <a:cubicBezTo>
                    <a:pt x="4578" y="6498"/>
                    <a:pt x="4596" y="6468"/>
                    <a:pt x="4596" y="6430"/>
                  </a:cubicBezTo>
                  <a:cubicBezTo>
                    <a:pt x="4596" y="6392"/>
                    <a:pt x="4578" y="6361"/>
                    <a:pt x="4555" y="6361"/>
                  </a:cubicBezTo>
                  <a:close/>
                  <a:moveTo>
                    <a:pt x="4762" y="6361"/>
                  </a:moveTo>
                  <a:cubicBezTo>
                    <a:pt x="4740" y="6361"/>
                    <a:pt x="4721" y="6392"/>
                    <a:pt x="4721" y="6430"/>
                  </a:cubicBezTo>
                  <a:cubicBezTo>
                    <a:pt x="4721" y="6468"/>
                    <a:pt x="4740" y="6498"/>
                    <a:pt x="4762" y="6498"/>
                  </a:cubicBezTo>
                  <a:cubicBezTo>
                    <a:pt x="4785" y="6498"/>
                    <a:pt x="4803" y="6468"/>
                    <a:pt x="4803" y="6430"/>
                  </a:cubicBezTo>
                  <a:cubicBezTo>
                    <a:pt x="4803" y="6392"/>
                    <a:pt x="4785" y="6361"/>
                    <a:pt x="4762" y="6361"/>
                  </a:cubicBezTo>
                  <a:close/>
                  <a:moveTo>
                    <a:pt x="5394" y="6361"/>
                  </a:moveTo>
                  <a:cubicBezTo>
                    <a:pt x="5382" y="6387"/>
                    <a:pt x="5367" y="6413"/>
                    <a:pt x="5351" y="6439"/>
                  </a:cubicBezTo>
                  <a:cubicBezTo>
                    <a:pt x="5353" y="6472"/>
                    <a:pt x="5371" y="6498"/>
                    <a:pt x="5391" y="6498"/>
                  </a:cubicBezTo>
                  <a:cubicBezTo>
                    <a:pt x="5414" y="6498"/>
                    <a:pt x="5432" y="6467"/>
                    <a:pt x="5432" y="6429"/>
                  </a:cubicBezTo>
                  <a:cubicBezTo>
                    <a:pt x="5432" y="6393"/>
                    <a:pt x="5415" y="6364"/>
                    <a:pt x="5394" y="6361"/>
                  </a:cubicBezTo>
                  <a:close/>
                  <a:moveTo>
                    <a:pt x="5607" y="6361"/>
                  </a:moveTo>
                  <a:cubicBezTo>
                    <a:pt x="5584" y="6361"/>
                    <a:pt x="5566" y="6392"/>
                    <a:pt x="5566" y="6430"/>
                  </a:cubicBezTo>
                  <a:cubicBezTo>
                    <a:pt x="5566" y="6468"/>
                    <a:pt x="5584" y="6498"/>
                    <a:pt x="5607" y="6498"/>
                  </a:cubicBezTo>
                  <a:cubicBezTo>
                    <a:pt x="5629" y="6498"/>
                    <a:pt x="5648" y="6468"/>
                    <a:pt x="5648" y="6430"/>
                  </a:cubicBezTo>
                  <a:cubicBezTo>
                    <a:pt x="5648" y="6392"/>
                    <a:pt x="5629" y="6361"/>
                    <a:pt x="5607" y="6361"/>
                  </a:cubicBezTo>
                  <a:close/>
                  <a:moveTo>
                    <a:pt x="5814" y="6361"/>
                  </a:moveTo>
                  <a:cubicBezTo>
                    <a:pt x="5791" y="6361"/>
                    <a:pt x="5773" y="6392"/>
                    <a:pt x="5773" y="6430"/>
                  </a:cubicBezTo>
                  <a:cubicBezTo>
                    <a:pt x="5773" y="6468"/>
                    <a:pt x="5791" y="6498"/>
                    <a:pt x="5814" y="6498"/>
                  </a:cubicBezTo>
                  <a:cubicBezTo>
                    <a:pt x="5837" y="6498"/>
                    <a:pt x="5855" y="6468"/>
                    <a:pt x="5855" y="6430"/>
                  </a:cubicBezTo>
                  <a:cubicBezTo>
                    <a:pt x="5855" y="6392"/>
                    <a:pt x="5837" y="6361"/>
                    <a:pt x="5814" y="6361"/>
                  </a:cubicBezTo>
                  <a:close/>
                  <a:moveTo>
                    <a:pt x="6021" y="6361"/>
                  </a:moveTo>
                  <a:cubicBezTo>
                    <a:pt x="5999" y="6361"/>
                    <a:pt x="5980" y="6392"/>
                    <a:pt x="5980" y="6430"/>
                  </a:cubicBezTo>
                  <a:cubicBezTo>
                    <a:pt x="5980" y="6468"/>
                    <a:pt x="5999" y="6498"/>
                    <a:pt x="6021" y="6498"/>
                  </a:cubicBezTo>
                  <a:cubicBezTo>
                    <a:pt x="6044" y="6498"/>
                    <a:pt x="6062" y="6468"/>
                    <a:pt x="6062" y="6430"/>
                  </a:cubicBezTo>
                  <a:cubicBezTo>
                    <a:pt x="6062" y="6392"/>
                    <a:pt x="6044" y="6361"/>
                    <a:pt x="6021" y="6361"/>
                  </a:cubicBezTo>
                  <a:close/>
                  <a:moveTo>
                    <a:pt x="6236" y="6361"/>
                  </a:moveTo>
                  <a:cubicBezTo>
                    <a:pt x="6214" y="6361"/>
                    <a:pt x="6195" y="6392"/>
                    <a:pt x="6195" y="6430"/>
                  </a:cubicBezTo>
                  <a:cubicBezTo>
                    <a:pt x="6195" y="6468"/>
                    <a:pt x="6214" y="6498"/>
                    <a:pt x="6236" y="6498"/>
                  </a:cubicBezTo>
                  <a:cubicBezTo>
                    <a:pt x="6259" y="6498"/>
                    <a:pt x="6277" y="6468"/>
                    <a:pt x="6277" y="6430"/>
                  </a:cubicBezTo>
                  <a:cubicBezTo>
                    <a:pt x="6277" y="6392"/>
                    <a:pt x="6259" y="6361"/>
                    <a:pt x="6236" y="6361"/>
                  </a:cubicBezTo>
                  <a:close/>
                  <a:moveTo>
                    <a:pt x="6443" y="6361"/>
                  </a:moveTo>
                  <a:cubicBezTo>
                    <a:pt x="6421" y="6361"/>
                    <a:pt x="6402" y="6392"/>
                    <a:pt x="6402" y="6430"/>
                  </a:cubicBezTo>
                  <a:cubicBezTo>
                    <a:pt x="6402" y="6468"/>
                    <a:pt x="6421" y="6498"/>
                    <a:pt x="6443" y="6498"/>
                  </a:cubicBezTo>
                  <a:cubicBezTo>
                    <a:pt x="6464" y="6498"/>
                    <a:pt x="6481" y="6473"/>
                    <a:pt x="6484" y="6441"/>
                  </a:cubicBezTo>
                  <a:cubicBezTo>
                    <a:pt x="6467" y="6421"/>
                    <a:pt x="6453" y="6395"/>
                    <a:pt x="6446" y="6362"/>
                  </a:cubicBezTo>
                  <a:cubicBezTo>
                    <a:pt x="6445" y="6362"/>
                    <a:pt x="6444" y="6361"/>
                    <a:pt x="6443" y="6361"/>
                  </a:cubicBezTo>
                  <a:close/>
                  <a:moveTo>
                    <a:pt x="9816" y="6361"/>
                  </a:moveTo>
                  <a:cubicBezTo>
                    <a:pt x="9817" y="6365"/>
                    <a:pt x="9817" y="6368"/>
                    <a:pt x="9817" y="6372"/>
                  </a:cubicBezTo>
                  <a:cubicBezTo>
                    <a:pt x="9817" y="6406"/>
                    <a:pt x="9796" y="6427"/>
                    <a:pt x="9796" y="6461"/>
                  </a:cubicBezTo>
                  <a:cubicBezTo>
                    <a:pt x="9796" y="6477"/>
                    <a:pt x="9799" y="6485"/>
                    <a:pt x="9804" y="6490"/>
                  </a:cubicBezTo>
                  <a:cubicBezTo>
                    <a:pt x="9824" y="6485"/>
                    <a:pt x="9839" y="6457"/>
                    <a:pt x="9839" y="6423"/>
                  </a:cubicBezTo>
                  <a:cubicBezTo>
                    <a:pt x="9839" y="6396"/>
                    <a:pt x="9830" y="6373"/>
                    <a:pt x="9816" y="6361"/>
                  </a:cubicBezTo>
                  <a:close/>
                  <a:moveTo>
                    <a:pt x="10001" y="6361"/>
                  </a:moveTo>
                  <a:cubicBezTo>
                    <a:pt x="9984" y="6370"/>
                    <a:pt x="9972" y="6396"/>
                    <a:pt x="9972" y="6427"/>
                  </a:cubicBezTo>
                  <a:cubicBezTo>
                    <a:pt x="9972" y="6464"/>
                    <a:pt x="9990" y="6495"/>
                    <a:pt x="10013" y="6495"/>
                  </a:cubicBezTo>
                  <a:cubicBezTo>
                    <a:pt x="10022" y="6495"/>
                    <a:pt x="10030" y="6490"/>
                    <a:pt x="10036" y="6483"/>
                  </a:cubicBezTo>
                  <a:cubicBezTo>
                    <a:pt x="10033" y="6477"/>
                    <a:pt x="10030" y="6471"/>
                    <a:pt x="10027" y="6465"/>
                  </a:cubicBezTo>
                  <a:cubicBezTo>
                    <a:pt x="10013" y="6438"/>
                    <a:pt x="10009" y="6398"/>
                    <a:pt x="10001" y="6361"/>
                  </a:cubicBezTo>
                  <a:close/>
                  <a:moveTo>
                    <a:pt x="10646" y="6361"/>
                  </a:moveTo>
                  <a:cubicBezTo>
                    <a:pt x="10634" y="6361"/>
                    <a:pt x="10624" y="6369"/>
                    <a:pt x="10617" y="6381"/>
                  </a:cubicBezTo>
                  <a:cubicBezTo>
                    <a:pt x="10625" y="6412"/>
                    <a:pt x="10634" y="6447"/>
                    <a:pt x="10638" y="6497"/>
                  </a:cubicBezTo>
                  <a:cubicBezTo>
                    <a:pt x="10640" y="6498"/>
                    <a:pt x="10643" y="6498"/>
                    <a:pt x="10646" y="6498"/>
                  </a:cubicBezTo>
                  <a:cubicBezTo>
                    <a:pt x="10668" y="6498"/>
                    <a:pt x="10687" y="6468"/>
                    <a:pt x="10687" y="6430"/>
                  </a:cubicBezTo>
                  <a:cubicBezTo>
                    <a:pt x="10687" y="6392"/>
                    <a:pt x="10668" y="6361"/>
                    <a:pt x="10646" y="6361"/>
                  </a:cubicBezTo>
                  <a:close/>
                  <a:moveTo>
                    <a:pt x="10849" y="6361"/>
                  </a:moveTo>
                  <a:cubicBezTo>
                    <a:pt x="10829" y="6361"/>
                    <a:pt x="10812" y="6386"/>
                    <a:pt x="10809" y="6418"/>
                  </a:cubicBezTo>
                  <a:cubicBezTo>
                    <a:pt x="10811" y="6420"/>
                    <a:pt x="10813" y="6421"/>
                    <a:pt x="10816" y="6422"/>
                  </a:cubicBezTo>
                  <a:cubicBezTo>
                    <a:pt x="10816" y="6430"/>
                    <a:pt x="10813" y="6439"/>
                    <a:pt x="10810" y="6447"/>
                  </a:cubicBezTo>
                  <a:cubicBezTo>
                    <a:pt x="10812" y="6463"/>
                    <a:pt x="10818" y="6476"/>
                    <a:pt x="10825" y="6485"/>
                  </a:cubicBezTo>
                  <a:cubicBezTo>
                    <a:pt x="10838" y="6454"/>
                    <a:pt x="10840" y="6396"/>
                    <a:pt x="10851" y="6362"/>
                  </a:cubicBezTo>
                  <a:cubicBezTo>
                    <a:pt x="10850" y="6362"/>
                    <a:pt x="10850" y="6361"/>
                    <a:pt x="10849" y="6361"/>
                  </a:cubicBezTo>
                  <a:close/>
                  <a:moveTo>
                    <a:pt x="11479" y="6361"/>
                  </a:moveTo>
                  <a:cubicBezTo>
                    <a:pt x="11457" y="6361"/>
                    <a:pt x="11438" y="6392"/>
                    <a:pt x="11438" y="6430"/>
                  </a:cubicBezTo>
                  <a:cubicBezTo>
                    <a:pt x="11438" y="6468"/>
                    <a:pt x="11457" y="6498"/>
                    <a:pt x="11479" y="6498"/>
                  </a:cubicBezTo>
                  <a:cubicBezTo>
                    <a:pt x="11502" y="6498"/>
                    <a:pt x="11520" y="6468"/>
                    <a:pt x="11520" y="6430"/>
                  </a:cubicBezTo>
                  <a:cubicBezTo>
                    <a:pt x="11520" y="6392"/>
                    <a:pt x="11502" y="6361"/>
                    <a:pt x="11479" y="6361"/>
                  </a:cubicBezTo>
                  <a:close/>
                  <a:moveTo>
                    <a:pt x="11694" y="6361"/>
                  </a:moveTo>
                  <a:cubicBezTo>
                    <a:pt x="11672" y="6361"/>
                    <a:pt x="11653" y="6392"/>
                    <a:pt x="11653" y="6430"/>
                  </a:cubicBezTo>
                  <a:cubicBezTo>
                    <a:pt x="11653" y="6468"/>
                    <a:pt x="11672" y="6498"/>
                    <a:pt x="11694" y="6498"/>
                  </a:cubicBezTo>
                  <a:cubicBezTo>
                    <a:pt x="11717" y="6498"/>
                    <a:pt x="11735" y="6468"/>
                    <a:pt x="11735" y="6430"/>
                  </a:cubicBezTo>
                  <a:cubicBezTo>
                    <a:pt x="11735" y="6392"/>
                    <a:pt x="11717" y="6361"/>
                    <a:pt x="11694" y="6361"/>
                  </a:cubicBezTo>
                  <a:close/>
                  <a:moveTo>
                    <a:pt x="11902" y="6361"/>
                  </a:moveTo>
                  <a:cubicBezTo>
                    <a:pt x="11879" y="6361"/>
                    <a:pt x="11861" y="6392"/>
                    <a:pt x="11861" y="6430"/>
                  </a:cubicBezTo>
                  <a:cubicBezTo>
                    <a:pt x="11861" y="6468"/>
                    <a:pt x="11879" y="6498"/>
                    <a:pt x="11902" y="6498"/>
                  </a:cubicBezTo>
                  <a:cubicBezTo>
                    <a:pt x="11924" y="6498"/>
                    <a:pt x="11943" y="6468"/>
                    <a:pt x="11943" y="6430"/>
                  </a:cubicBezTo>
                  <a:cubicBezTo>
                    <a:pt x="11943" y="6392"/>
                    <a:pt x="11924" y="6361"/>
                    <a:pt x="11902" y="6361"/>
                  </a:cubicBezTo>
                  <a:close/>
                  <a:moveTo>
                    <a:pt x="12109" y="6361"/>
                  </a:moveTo>
                  <a:cubicBezTo>
                    <a:pt x="12086" y="6361"/>
                    <a:pt x="12068" y="6392"/>
                    <a:pt x="12068" y="6430"/>
                  </a:cubicBezTo>
                  <a:cubicBezTo>
                    <a:pt x="12068" y="6468"/>
                    <a:pt x="12086" y="6498"/>
                    <a:pt x="12109" y="6498"/>
                  </a:cubicBezTo>
                  <a:cubicBezTo>
                    <a:pt x="12132" y="6498"/>
                    <a:pt x="12150" y="6468"/>
                    <a:pt x="12150" y="6430"/>
                  </a:cubicBezTo>
                  <a:cubicBezTo>
                    <a:pt x="12150" y="6392"/>
                    <a:pt x="12132" y="6361"/>
                    <a:pt x="12109" y="6361"/>
                  </a:cubicBezTo>
                  <a:close/>
                  <a:moveTo>
                    <a:pt x="12324" y="6361"/>
                  </a:moveTo>
                  <a:cubicBezTo>
                    <a:pt x="12301" y="6361"/>
                    <a:pt x="12283" y="6392"/>
                    <a:pt x="12283" y="6430"/>
                  </a:cubicBezTo>
                  <a:cubicBezTo>
                    <a:pt x="12283" y="6468"/>
                    <a:pt x="12301" y="6498"/>
                    <a:pt x="12324" y="6498"/>
                  </a:cubicBezTo>
                  <a:cubicBezTo>
                    <a:pt x="12346" y="6498"/>
                    <a:pt x="12365" y="6468"/>
                    <a:pt x="12365" y="6430"/>
                  </a:cubicBezTo>
                  <a:cubicBezTo>
                    <a:pt x="12365" y="6392"/>
                    <a:pt x="12346" y="6361"/>
                    <a:pt x="12324" y="6361"/>
                  </a:cubicBezTo>
                  <a:close/>
                  <a:moveTo>
                    <a:pt x="12531" y="6361"/>
                  </a:moveTo>
                  <a:cubicBezTo>
                    <a:pt x="12508" y="6361"/>
                    <a:pt x="12490" y="6392"/>
                    <a:pt x="12490" y="6430"/>
                  </a:cubicBezTo>
                  <a:cubicBezTo>
                    <a:pt x="12490" y="6468"/>
                    <a:pt x="12508" y="6498"/>
                    <a:pt x="12531" y="6498"/>
                  </a:cubicBezTo>
                  <a:cubicBezTo>
                    <a:pt x="12554" y="6498"/>
                    <a:pt x="12572" y="6468"/>
                    <a:pt x="12572" y="6430"/>
                  </a:cubicBezTo>
                  <a:cubicBezTo>
                    <a:pt x="12572" y="6392"/>
                    <a:pt x="12554" y="6361"/>
                    <a:pt x="12531" y="6361"/>
                  </a:cubicBezTo>
                  <a:close/>
                  <a:moveTo>
                    <a:pt x="12738" y="6361"/>
                  </a:moveTo>
                  <a:cubicBezTo>
                    <a:pt x="12716" y="6361"/>
                    <a:pt x="12697" y="6392"/>
                    <a:pt x="12697" y="6430"/>
                  </a:cubicBezTo>
                  <a:cubicBezTo>
                    <a:pt x="12697" y="6468"/>
                    <a:pt x="12716" y="6498"/>
                    <a:pt x="12738" y="6498"/>
                  </a:cubicBezTo>
                  <a:cubicBezTo>
                    <a:pt x="12761" y="6498"/>
                    <a:pt x="12779" y="6468"/>
                    <a:pt x="12779" y="6430"/>
                  </a:cubicBezTo>
                  <a:cubicBezTo>
                    <a:pt x="12779" y="6392"/>
                    <a:pt x="12761" y="6361"/>
                    <a:pt x="12738" y="6361"/>
                  </a:cubicBezTo>
                  <a:close/>
                  <a:moveTo>
                    <a:pt x="12953" y="6361"/>
                  </a:moveTo>
                  <a:cubicBezTo>
                    <a:pt x="12931" y="6361"/>
                    <a:pt x="12912" y="6392"/>
                    <a:pt x="12912" y="6430"/>
                  </a:cubicBezTo>
                  <a:cubicBezTo>
                    <a:pt x="12912" y="6468"/>
                    <a:pt x="12931" y="6498"/>
                    <a:pt x="12953" y="6498"/>
                  </a:cubicBezTo>
                  <a:cubicBezTo>
                    <a:pt x="12976" y="6498"/>
                    <a:pt x="12994" y="6468"/>
                    <a:pt x="12994" y="6430"/>
                  </a:cubicBezTo>
                  <a:cubicBezTo>
                    <a:pt x="12994" y="6392"/>
                    <a:pt x="12976" y="6361"/>
                    <a:pt x="12953" y="6361"/>
                  </a:cubicBezTo>
                  <a:close/>
                  <a:moveTo>
                    <a:pt x="13161" y="6361"/>
                  </a:moveTo>
                  <a:cubicBezTo>
                    <a:pt x="13138" y="6361"/>
                    <a:pt x="13120" y="6392"/>
                    <a:pt x="13120" y="6430"/>
                  </a:cubicBezTo>
                  <a:cubicBezTo>
                    <a:pt x="13120" y="6468"/>
                    <a:pt x="13138" y="6498"/>
                    <a:pt x="13161" y="6498"/>
                  </a:cubicBezTo>
                  <a:cubicBezTo>
                    <a:pt x="13183" y="6498"/>
                    <a:pt x="13202" y="6468"/>
                    <a:pt x="13202" y="6430"/>
                  </a:cubicBezTo>
                  <a:cubicBezTo>
                    <a:pt x="13202" y="6392"/>
                    <a:pt x="13183" y="6361"/>
                    <a:pt x="13161" y="6361"/>
                  </a:cubicBezTo>
                  <a:close/>
                  <a:moveTo>
                    <a:pt x="13368" y="6361"/>
                  </a:moveTo>
                  <a:cubicBezTo>
                    <a:pt x="13345" y="6361"/>
                    <a:pt x="13327" y="6392"/>
                    <a:pt x="13327" y="6430"/>
                  </a:cubicBezTo>
                  <a:cubicBezTo>
                    <a:pt x="13327" y="6468"/>
                    <a:pt x="13345" y="6498"/>
                    <a:pt x="13368" y="6498"/>
                  </a:cubicBezTo>
                  <a:cubicBezTo>
                    <a:pt x="13391" y="6498"/>
                    <a:pt x="13409" y="6468"/>
                    <a:pt x="13409" y="6430"/>
                  </a:cubicBezTo>
                  <a:cubicBezTo>
                    <a:pt x="13409" y="6392"/>
                    <a:pt x="13391" y="6361"/>
                    <a:pt x="13368" y="6361"/>
                  </a:cubicBezTo>
                  <a:close/>
                  <a:moveTo>
                    <a:pt x="13583" y="6361"/>
                  </a:moveTo>
                  <a:cubicBezTo>
                    <a:pt x="13560" y="6361"/>
                    <a:pt x="13542" y="6392"/>
                    <a:pt x="13542" y="6430"/>
                  </a:cubicBezTo>
                  <a:cubicBezTo>
                    <a:pt x="13542" y="6468"/>
                    <a:pt x="13560" y="6498"/>
                    <a:pt x="13583" y="6498"/>
                  </a:cubicBezTo>
                  <a:cubicBezTo>
                    <a:pt x="13605" y="6498"/>
                    <a:pt x="13624" y="6468"/>
                    <a:pt x="13624" y="6430"/>
                  </a:cubicBezTo>
                  <a:cubicBezTo>
                    <a:pt x="13624" y="6392"/>
                    <a:pt x="13605" y="6361"/>
                    <a:pt x="13583" y="6361"/>
                  </a:cubicBezTo>
                  <a:close/>
                  <a:moveTo>
                    <a:pt x="13790" y="6361"/>
                  </a:moveTo>
                  <a:cubicBezTo>
                    <a:pt x="13767" y="6361"/>
                    <a:pt x="13749" y="6392"/>
                    <a:pt x="13749" y="6430"/>
                  </a:cubicBezTo>
                  <a:cubicBezTo>
                    <a:pt x="13749" y="6468"/>
                    <a:pt x="13767" y="6498"/>
                    <a:pt x="13790" y="6498"/>
                  </a:cubicBezTo>
                  <a:cubicBezTo>
                    <a:pt x="13813" y="6498"/>
                    <a:pt x="13831" y="6468"/>
                    <a:pt x="13831" y="6430"/>
                  </a:cubicBezTo>
                  <a:cubicBezTo>
                    <a:pt x="13831" y="6392"/>
                    <a:pt x="13813" y="6361"/>
                    <a:pt x="13790" y="6361"/>
                  </a:cubicBezTo>
                  <a:close/>
                  <a:moveTo>
                    <a:pt x="13997" y="6361"/>
                  </a:moveTo>
                  <a:cubicBezTo>
                    <a:pt x="13975" y="6361"/>
                    <a:pt x="13956" y="6392"/>
                    <a:pt x="13956" y="6430"/>
                  </a:cubicBezTo>
                  <a:cubicBezTo>
                    <a:pt x="13956" y="6468"/>
                    <a:pt x="13975" y="6498"/>
                    <a:pt x="13997" y="6498"/>
                  </a:cubicBezTo>
                  <a:cubicBezTo>
                    <a:pt x="14020" y="6498"/>
                    <a:pt x="14038" y="6468"/>
                    <a:pt x="14038" y="6430"/>
                  </a:cubicBezTo>
                  <a:cubicBezTo>
                    <a:pt x="14038" y="6392"/>
                    <a:pt x="14020" y="6361"/>
                    <a:pt x="13997" y="6361"/>
                  </a:cubicBezTo>
                  <a:close/>
                  <a:moveTo>
                    <a:pt x="14212" y="6361"/>
                  </a:moveTo>
                  <a:cubicBezTo>
                    <a:pt x="14190" y="6361"/>
                    <a:pt x="14171" y="6392"/>
                    <a:pt x="14171" y="6430"/>
                  </a:cubicBezTo>
                  <a:cubicBezTo>
                    <a:pt x="14171" y="6468"/>
                    <a:pt x="14190" y="6498"/>
                    <a:pt x="14212" y="6498"/>
                  </a:cubicBezTo>
                  <a:cubicBezTo>
                    <a:pt x="14235" y="6498"/>
                    <a:pt x="14253" y="6468"/>
                    <a:pt x="14253" y="6430"/>
                  </a:cubicBezTo>
                  <a:cubicBezTo>
                    <a:pt x="14253" y="6392"/>
                    <a:pt x="14235" y="6361"/>
                    <a:pt x="14212" y="6361"/>
                  </a:cubicBezTo>
                  <a:close/>
                  <a:moveTo>
                    <a:pt x="14420" y="6361"/>
                  </a:moveTo>
                  <a:cubicBezTo>
                    <a:pt x="14397" y="6361"/>
                    <a:pt x="14379" y="6392"/>
                    <a:pt x="14379" y="6430"/>
                  </a:cubicBezTo>
                  <a:cubicBezTo>
                    <a:pt x="14379" y="6468"/>
                    <a:pt x="14397" y="6498"/>
                    <a:pt x="14420" y="6498"/>
                  </a:cubicBezTo>
                  <a:cubicBezTo>
                    <a:pt x="14442" y="6498"/>
                    <a:pt x="14461" y="6468"/>
                    <a:pt x="14461" y="6430"/>
                  </a:cubicBezTo>
                  <a:cubicBezTo>
                    <a:pt x="14461" y="6392"/>
                    <a:pt x="14442" y="6361"/>
                    <a:pt x="14420" y="6361"/>
                  </a:cubicBezTo>
                  <a:close/>
                  <a:moveTo>
                    <a:pt x="14627" y="6361"/>
                  </a:moveTo>
                  <a:cubicBezTo>
                    <a:pt x="14604" y="6361"/>
                    <a:pt x="14586" y="6392"/>
                    <a:pt x="14586" y="6430"/>
                  </a:cubicBezTo>
                  <a:cubicBezTo>
                    <a:pt x="14586" y="6468"/>
                    <a:pt x="14604" y="6498"/>
                    <a:pt x="14627" y="6498"/>
                  </a:cubicBezTo>
                  <a:cubicBezTo>
                    <a:pt x="14649" y="6498"/>
                    <a:pt x="14668" y="6468"/>
                    <a:pt x="14668" y="6430"/>
                  </a:cubicBezTo>
                  <a:cubicBezTo>
                    <a:pt x="14668" y="6392"/>
                    <a:pt x="14649" y="6361"/>
                    <a:pt x="14627" y="6361"/>
                  </a:cubicBezTo>
                  <a:close/>
                  <a:moveTo>
                    <a:pt x="14842" y="6361"/>
                  </a:moveTo>
                  <a:cubicBezTo>
                    <a:pt x="14819" y="6361"/>
                    <a:pt x="14801" y="6392"/>
                    <a:pt x="14801" y="6430"/>
                  </a:cubicBezTo>
                  <a:cubicBezTo>
                    <a:pt x="14801" y="6468"/>
                    <a:pt x="14819" y="6498"/>
                    <a:pt x="14842" y="6498"/>
                  </a:cubicBezTo>
                  <a:cubicBezTo>
                    <a:pt x="14864" y="6498"/>
                    <a:pt x="14883" y="6468"/>
                    <a:pt x="14883" y="6430"/>
                  </a:cubicBezTo>
                  <a:cubicBezTo>
                    <a:pt x="14883" y="6392"/>
                    <a:pt x="14864" y="6361"/>
                    <a:pt x="14842" y="6361"/>
                  </a:cubicBezTo>
                  <a:close/>
                  <a:moveTo>
                    <a:pt x="15049" y="6361"/>
                  </a:moveTo>
                  <a:cubicBezTo>
                    <a:pt x="15026" y="6361"/>
                    <a:pt x="15008" y="6392"/>
                    <a:pt x="15008" y="6430"/>
                  </a:cubicBezTo>
                  <a:cubicBezTo>
                    <a:pt x="15008" y="6468"/>
                    <a:pt x="15026" y="6498"/>
                    <a:pt x="15049" y="6498"/>
                  </a:cubicBezTo>
                  <a:cubicBezTo>
                    <a:pt x="15072" y="6498"/>
                    <a:pt x="15090" y="6468"/>
                    <a:pt x="15090" y="6430"/>
                  </a:cubicBezTo>
                  <a:cubicBezTo>
                    <a:pt x="15090" y="6392"/>
                    <a:pt x="15072" y="6361"/>
                    <a:pt x="15049" y="6361"/>
                  </a:cubicBezTo>
                  <a:close/>
                  <a:moveTo>
                    <a:pt x="15256" y="6361"/>
                  </a:moveTo>
                  <a:cubicBezTo>
                    <a:pt x="15234" y="6361"/>
                    <a:pt x="15215" y="6392"/>
                    <a:pt x="15215" y="6430"/>
                  </a:cubicBezTo>
                  <a:cubicBezTo>
                    <a:pt x="15215" y="6468"/>
                    <a:pt x="15234" y="6498"/>
                    <a:pt x="15256" y="6498"/>
                  </a:cubicBezTo>
                  <a:cubicBezTo>
                    <a:pt x="15279" y="6498"/>
                    <a:pt x="15297" y="6468"/>
                    <a:pt x="15297" y="6430"/>
                  </a:cubicBezTo>
                  <a:cubicBezTo>
                    <a:pt x="15297" y="6392"/>
                    <a:pt x="15279" y="6361"/>
                    <a:pt x="15256" y="6361"/>
                  </a:cubicBezTo>
                  <a:close/>
                  <a:moveTo>
                    <a:pt x="15471" y="6361"/>
                  </a:moveTo>
                  <a:cubicBezTo>
                    <a:pt x="15449" y="6361"/>
                    <a:pt x="15430" y="6392"/>
                    <a:pt x="15430" y="6430"/>
                  </a:cubicBezTo>
                  <a:cubicBezTo>
                    <a:pt x="15430" y="6468"/>
                    <a:pt x="15449" y="6498"/>
                    <a:pt x="15471" y="6498"/>
                  </a:cubicBezTo>
                  <a:cubicBezTo>
                    <a:pt x="15494" y="6498"/>
                    <a:pt x="15512" y="6468"/>
                    <a:pt x="15512" y="6430"/>
                  </a:cubicBezTo>
                  <a:cubicBezTo>
                    <a:pt x="15512" y="6392"/>
                    <a:pt x="15494" y="6361"/>
                    <a:pt x="15471" y="6361"/>
                  </a:cubicBezTo>
                  <a:close/>
                  <a:moveTo>
                    <a:pt x="15679" y="6361"/>
                  </a:moveTo>
                  <a:cubicBezTo>
                    <a:pt x="15656" y="6361"/>
                    <a:pt x="15638" y="6392"/>
                    <a:pt x="15638" y="6430"/>
                  </a:cubicBezTo>
                  <a:cubicBezTo>
                    <a:pt x="15638" y="6468"/>
                    <a:pt x="15656" y="6498"/>
                    <a:pt x="15679" y="6498"/>
                  </a:cubicBezTo>
                  <a:cubicBezTo>
                    <a:pt x="15701" y="6498"/>
                    <a:pt x="15720" y="6468"/>
                    <a:pt x="15720" y="6430"/>
                  </a:cubicBezTo>
                  <a:cubicBezTo>
                    <a:pt x="15720" y="6392"/>
                    <a:pt x="15701" y="6361"/>
                    <a:pt x="15679" y="6361"/>
                  </a:cubicBezTo>
                  <a:close/>
                  <a:moveTo>
                    <a:pt x="15894" y="6361"/>
                  </a:moveTo>
                  <a:cubicBezTo>
                    <a:pt x="15871" y="6361"/>
                    <a:pt x="15853" y="6392"/>
                    <a:pt x="15853" y="6430"/>
                  </a:cubicBezTo>
                  <a:cubicBezTo>
                    <a:pt x="15853" y="6468"/>
                    <a:pt x="15871" y="6498"/>
                    <a:pt x="15894" y="6498"/>
                  </a:cubicBezTo>
                  <a:cubicBezTo>
                    <a:pt x="15916" y="6498"/>
                    <a:pt x="15935" y="6468"/>
                    <a:pt x="15935" y="6430"/>
                  </a:cubicBezTo>
                  <a:cubicBezTo>
                    <a:pt x="15935" y="6392"/>
                    <a:pt x="15916" y="6361"/>
                    <a:pt x="15894" y="6361"/>
                  </a:cubicBezTo>
                  <a:close/>
                  <a:moveTo>
                    <a:pt x="16101" y="6361"/>
                  </a:moveTo>
                  <a:cubicBezTo>
                    <a:pt x="16078" y="6361"/>
                    <a:pt x="16060" y="6392"/>
                    <a:pt x="16060" y="6430"/>
                  </a:cubicBezTo>
                  <a:cubicBezTo>
                    <a:pt x="16060" y="6468"/>
                    <a:pt x="16078" y="6498"/>
                    <a:pt x="16101" y="6498"/>
                  </a:cubicBezTo>
                  <a:cubicBezTo>
                    <a:pt x="16123" y="6498"/>
                    <a:pt x="16142" y="6468"/>
                    <a:pt x="16142" y="6430"/>
                  </a:cubicBezTo>
                  <a:cubicBezTo>
                    <a:pt x="16142" y="6392"/>
                    <a:pt x="16123" y="6361"/>
                    <a:pt x="16101" y="6361"/>
                  </a:cubicBezTo>
                  <a:close/>
                  <a:moveTo>
                    <a:pt x="16308" y="6361"/>
                  </a:moveTo>
                  <a:cubicBezTo>
                    <a:pt x="16285" y="6361"/>
                    <a:pt x="16267" y="6392"/>
                    <a:pt x="16267" y="6430"/>
                  </a:cubicBezTo>
                  <a:cubicBezTo>
                    <a:pt x="16267" y="6468"/>
                    <a:pt x="16285" y="6498"/>
                    <a:pt x="16308" y="6498"/>
                  </a:cubicBezTo>
                  <a:cubicBezTo>
                    <a:pt x="16331" y="6498"/>
                    <a:pt x="16349" y="6468"/>
                    <a:pt x="16349" y="6430"/>
                  </a:cubicBezTo>
                  <a:cubicBezTo>
                    <a:pt x="16349" y="6392"/>
                    <a:pt x="16331" y="6361"/>
                    <a:pt x="16308" y="6361"/>
                  </a:cubicBezTo>
                  <a:close/>
                  <a:moveTo>
                    <a:pt x="16523" y="6361"/>
                  </a:moveTo>
                  <a:cubicBezTo>
                    <a:pt x="16500" y="6361"/>
                    <a:pt x="16482" y="6392"/>
                    <a:pt x="16482" y="6430"/>
                  </a:cubicBezTo>
                  <a:cubicBezTo>
                    <a:pt x="16482" y="6468"/>
                    <a:pt x="16500" y="6498"/>
                    <a:pt x="16523" y="6498"/>
                  </a:cubicBezTo>
                  <a:cubicBezTo>
                    <a:pt x="16546" y="6498"/>
                    <a:pt x="16564" y="6468"/>
                    <a:pt x="16564" y="6430"/>
                  </a:cubicBezTo>
                  <a:cubicBezTo>
                    <a:pt x="16564" y="6392"/>
                    <a:pt x="16546" y="6361"/>
                    <a:pt x="16523" y="6361"/>
                  </a:cubicBezTo>
                  <a:close/>
                  <a:moveTo>
                    <a:pt x="16730" y="6361"/>
                  </a:moveTo>
                  <a:cubicBezTo>
                    <a:pt x="16708" y="6361"/>
                    <a:pt x="16689" y="6392"/>
                    <a:pt x="16689" y="6430"/>
                  </a:cubicBezTo>
                  <a:cubicBezTo>
                    <a:pt x="16689" y="6468"/>
                    <a:pt x="16708" y="6498"/>
                    <a:pt x="16730" y="6498"/>
                  </a:cubicBezTo>
                  <a:cubicBezTo>
                    <a:pt x="16753" y="6498"/>
                    <a:pt x="16771" y="6468"/>
                    <a:pt x="16771" y="6430"/>
                  </a:cubicBezTo>
                  <a:cubicBezTo>
                    <a:pt x="16771" y="6392"/>
                    <a:pt x="16753" y="6361"/>
                    <a:pt x="16730" y="6361"/>
                  </a:cubicBezTo>
                  <a:close/>
                  <a:moveTo>
                    <a:pt x="16938" y="6361"/>
                  </a:moveTo>
                  <a:cubicBezTo>
                    <a:pt x="16915" y="6361"/>
                    <a:pt x="16897" y="6392"/>
                    <a:pt x="16897" y="6430"/>
                  </a:cubicBezTo>
                  <a:cubicBezTo>
                    <a:pt x="16897" y="6468"/>
                    <a:pt x="16915" y="6498"/>
                    <a:pt x="16938" y="6498"/>
                  </a:cubicBezTo>
                  <a:cubicBezTo>
                    <a:pt x="16960" y="6498"/>
                    <a:pt x="16979" y="6468"/>
                    <a:pt x="16979" y="6430"/>
                  </a:cubicBezTo>
                  <a:cubicBezTo>
                    <a:pt x="16979" y="6392"/>
                    <a:pt x="16960" y="6361"/>
                    <a:pt x="16938" y="6361"/>
                  </a:cubicBezTo>
                  <a:close/>
                  <a:moveTo>
                    <a:pt x="17153" y="6361"/>
                  </a:moveTo>
                  <a:cubicBezTo>
                    <a:pt x="17130" y="6361"/>
                    <a:pt x="17111" y="6392"/>
                    <a:pt x="17111" y="6430"/>
                  </a:cubicBezTo>
                  <a:cubicBezTo>
                    <a:pt x="17111" y="6468"/>
                    <a:pt x="17130" y="6498"/>
                    <a:pt x="17153" y="6498"/>
                  </a:cubicBezTo>
                  <a:cubicBezTo>
                    <a:pt x="17175" y="6498"/>
                    <a:pt x="17194" y="6468"/>
                    <a:pt x="17194" y="6430"/>
                  </a:cubicBezTo>
                  <a:cubicBezTo>
                    <a:pt x="17194" y="6392"/>
                    <a:pt x="17175" y="6361"/>
                    <a:pt x="17153" y="6361"/>
                  </a:cubicBezTo>
                  <a:close/>
                  <a:moveTo>
                    <a:pt x="17360" y="6361"/>
                  </a:moveTo>
                  <a:cubicBezTo>
                    <a:pt x="17337" y="6361"/>
                    <a:pt x="17319" y="6392"/>
                    <a:pt x="17319" y="6430"/>
                  </a:cubicBezTo>
                  <a:cubicBezTo>
                    <a:pt x="17319" y="6468"/>
                    <a:pt x="17337" y="6498"/>
                    <a:pt x="17360" y="6498"/>
                  </a:cubicBezTo>
                  <a:cubicBezTo>
                    <a:pt x="17382" y="6498"/>
                    <a:pt x="17401" y="6468"/>
                    <a:pt x="17401" y="6430"/>
                  </a:cubicBezTo>
                  <a:cubicBezTo>
                    <a:pt x="17401" y="6392"/>
                    <a:pt x="17382" y="6361"/>
                    <a:pt x="17360" y="6361"/>
                  </a:cubicBezTo>
                  <a:close/>
                  <a:moveTo>
                    <a:pt x="17567" y="6361"/>
                  </a:moveTo>
                  <a:cubicBezTo>
                    <a:pt x="17544" y="6361"/>
                    <a:pt x="17526" y="6392"/>
                    <a:pt x="17526" y="6430"/>
                  </a:cubicBezTo>
                  <a:cubicBezTo>
                    <a:pt x="17526" y="6468"/>
                    <a:pt x="17544" y="6498"/>
                    <a:pt x="17567" y="6498"/>
                  </a:cubicBezTo>
                  <a:cubicBezTo>
                    <a:pt x="17590" y="6498"/>
                    <a:pt x="17608" y="6468"/>
                    <a:pt x="17608" y="6430"/>
                  </a:cubicBezTo>
                  <a:cubicBezTo>
                    <a:pt x="17608" y="6392"/>
                    <a:pt x="17590" y="6361"/>
                    <a:pt x="17567" y="6361"/>
                  </a:cubicBezTo>
                  <a:close/>
                  <a:moveTo>
                    <a:pt x="17782" y="6361"/>
                  </a:moveTo>
                  <a:cubicBezTo>
                    <a:pt x="17759" y="6361"/>
                    <a:pt x="17741" y="6392"/>
                    <a:pt x="17741" y="6430"/>
                  </a:cubicBezTo>
                  <a:cubicBezTo>
                    <a:pt x="17741" y="6468"/>
                    <a:pt x="17759" y="6498"/>
                    <a:pt x="17782" y="6498"/>
                  </a:cubicBezTo>
                  <a:cubicBezTo>
                    <a:pt x="17805" y="6498"/>
                    <a:pt x="17823" y="6468"/>
                    <a:pt x="17823" y="6430"/>
                  </a:cubicBezTo>
                  <a:cubicBezTo>
                    <a:pt x="17823" y="6392"/>
                    <a:pt x="17805" y="6361"/>
                    <a:pt x="17782" y="6361"/>
                  </a:cubicBezTo>
                  <a:close/>
                  <a:moveTo>
                    <a:pt x="17989" y="6361"/>
                  </a:moveTo>
                  <a:cubicBezTo>
                    <a:pt x="17967" y="6361"/>
                    <a:pt x="17948" y="6392"/>
                    <a:pt x="17948" y="6430"/>
                  </a:cubicBezTo>
                  <a:cubicBezTo>
                    <a:pt x="17948" y="6468"/>
                    <a:pt x="17967" y="6498"/>
                    <a:pt x="17989" y="6498"/>
                  </a:cubicBezTo>
                  <a:cubicBezTo>
                    <a:pt x="18012" y="6498"/>
                    <a:pt x="18030" y="6468"/>
                    <a:pt x="18030" y="6430"/>
                  </a:cubicBezTo>
                  <a:cubicBezTo>
                    <a:pt x="18030" y="6392"/>
                    <a:pt x="18012" y="6361"/>
                    <a:pt x="17989" y="6361"/>
                  </a:cubicBezTo>
                  <a:close/>
                  <a:moveTo>
                    <a:pt x="18197" y="6361"/>
                  </a:moveTo>
                  <a:cubicBezTo>
                    <a:pt x="18174" y="6361"/>
                    <a:pt x="18156" y="6392"/>
                    <a:pt x="18156" y="6430"/>
                  </a:cubicBezTo>
                  <a:cubicBezTo>
                    <a:pt x="18156" y="6468"/>
                    <a:pt x="18174" y="6498"/>
                    <a:pt x="18197" y="6498"/>
                  </a:cubicBezTo>
                  <a:cubicBezTo>
                    <a:pt x="18219" y="6498"/>
                    <a:pt x="18238" y="6468"/>
                    <a:pt x="18238" y="6430"/>
                  </a:cubicBezTo>
                  <a:cubicBezTo>
                    <a:pt x="18238" y="6392"/>
                    <a:pt x="18219" y="6361"/>
                    <a:pt x="18197" y="6361"/>
                  </a:cubicBezTo>
                  <a:close/>
                  <a:moveTo>
                    <a:pt x="19670" y="6361"/>
                  </a:moveTo>
                  <a:cubicBezTo>
                    <a:pt x="19648" y="6361"/>
                    <a:pt x="19629" y="6392"/>
                    <a:pt x="19629" y="6430"/>
                  </a:cubicBezTo>
                  <a:cubicBezTo>
                    <a:pt x="19629" y="6468"/>
                    <a:pt x="19648" y="6498"/>
                    <a:pt x="19670" y="6498"/>
                  </a:cubicBezTo>
                  <a:cubicBezTo>
                    <a:pt x="19693" y="6498"/>
                    <a:pt x="19712" y="6468"/>
                    <a:pt x="19712" y="6430"/>
                  </a:cubicBezTo>
                  <a:cubicBezTo>
                    <a:pt x="19712" y="6392"/>
                    <a:pt x="19693" y="6361"/>
                    <a:pt x="19670" y="6361"/>
                  </a:cubicBezTo>
                  <a:close/>
                  <a:moveTo>
                    <a:pt x="19878" y="6361"/>
                  </a:moveTo>
                  <a:cubicBezTo>
                    <a:pt x="19855" y="6361"/>
                    <a:pt x="19837" y="6392"/>
                    <a:pt x="19837" y="6430"/>
                  </a:cubicBezTo>
                  <a:cubicBezTo>
                    <a:pt x="19837" y="6447"/>
                    <a:pt x="19841" y="6462"/>
                    <a:pt x="19847" y="6474"/>
                  </a:cubicBezTo>
                  <a:cubicBezTo>
                    <a:pt x="19868" y="6441"/>
                    <a:pt x="19894" y="6413"/>
                    <a:pt x="19901" y="6374"/>
                  </a:cubicBezTo>
                  <a:cubicBezTo>
                    <a:pt x="19895" y="6366"/>
                    <a:pt x="19887" y="6361"/>
                    <a:pt x="19878" y="6361"/>
                  </a:cubicBezTo>
                  <a:close/>
                  <a:moveTo>
                    <a:pt x="9628" y="6413"/>
                  </a:moveTo>
                  <a:cubicBezTo>
                    <a:pt x="9608" y="6430"/>
                    <a:pt x="9588" y="6460"/>
                    <a:pt x="9588" y="6481"/>
                  </a:cubicBezTo>
                  <a:cubicBezTo>
                    <a:pt x="9588" y="6487"/>
                    <a:pt x="9589" y="6492"/>
                    <a:pt x="9589" y="6497"/>
                  </a:cubicBezTo>
                  <a:cubicBezTo>
                    <a:pt x="9612" y="6496"/>
                    <a:pt x="9630" y="6466"/>
                    <a:pt x="9630" y="6429"/>
                  </a:cubicBezTo>
                  <a:cubicBezTo>
                    <a:pt x="9630" y="6423"/>
                    <a:pt x="9629" y="6418"/>
                    <a:pt x="9628" y="6413"/>
                  </a:cubicBezTo>
                  <a:close/>
                  <a:moveTo>
                    <a:pt x="4936" y="6425"/>
                  </a:moveTo>
                  <a:cubicBezTo>
                    <a:pt x="4936" y="6427"/>
                    <a:pt x="4936" y="6428"/>
                    <a:pt x="4936" y="6429"/>
                  </a:cubicBezTo>
                  <a:cubicBezTo>
                    <a:pt x="4936" y="6467"/>
                    <a:pt x="4955" y="6497"/>
                    <a:pt x="4977" y="6497"/>
                  </a:cubicBezTo>
                  <a:cubicBezTo>
                    <a:pt x="5000" y="6497"/>
                    <a:pt x="5018" y="6467"/>
                    <a:pt x="5018" y="6429"/>
                  </a:cubicBezTo>
                  <a:cubicBezTo>
                    <a:pt x="5018" y="6428"/>
                    <a:pt x="5018" y="6427"/>
                    <a:pt x="5018" y="6425"/>
                  </a:cubicBezTo>
                  <a:cubicBezTo>
                    <a:pt x="5018" y="6425"/>
                    <a:pt x="4936" y="6425"/>
                    <a:pt x="4936" y="6425"/>
                  </a:cubicBezTo>
                  <a:close/>
                  <a:moveTo>
                    <a:pt x="11313" y="6425"/>
                  </a:moveTo>
                  <a:cubicBezTo>
                    <a:pt x="11307" y="6440"/>
                    <a:pt x="11303" y="6457"/>
                    <a:pt x="11300" y="6479"/>
                  </a:cubicBezTo>
                  <a:cubicBezTo>
                    <a:pt x="11308" y="6466"/>
                    <a:pt x="11313" y="6448"/>
                    <a:pt x="11313" y="6429"/>
                  </a:cubicBezTo>
                  <a:cubicBezTo>
                    <a:pt x="11313" y="6428"/>
                    <a:pt x="11313" y="6427"/>
                    <a:pt x="11313" y="6425"/>
                  </a:cubicBezTo>
                  <a:close/>
                  <a:moveTo>
                    <a:pt x="18370" y="6438"/>
                  </a:moveTo>
                  <a:cubicBezTo>
                    <a:pt x="18372" y="6448"/>
                    <a:pt x="18375" y="6460"/>
                    <a:pt x="18379" y="6475"/>
                  </a:cubicBezTo>
                  <a:cubicBezTo>
                    <a:pt x="18374" y="6464"/>
                    <a:pt x="18371" y="6452"/>
                    <a:pt x="18370" y="6438"/>
                  </a:cubicBezTo>
                  <a:close/>
                  <a:moveTo>
                    <a:pt x="2352" y="6541"/>
                  </a:moveTo>
                  <a:cubicBezTo>
                    <a:pt x="2329" y="6541"/>
                    <a:pt x="2311" y="6571"/>
                    <a:pt x="2311" y="6609"/>
                  </a:cubicBezTo>
                  <a:cubicBezTo>
                    <a:pt x="2311" y="6647"/>
                    <a:pt x="2329" y="6677"/>
                    <a:pt x="2352" y="6677"/>
                  </a:cubicBezTo>
                  <a:cubicBezTo>
                    <a:pt x="2374" y="6677"/>
                    <a:pt x="2393" y="6647"/>
                    <a:pt x="2393" y="6609"/>
                  </a:cubicBezTo>
                  <a:cubicBezTo>
                    <a:pt x="2393" y="6571"/>
                    <a:pt x="2374" y="6541"/>
                    <a:pt x="2352" y="6541"/>
                  </a:cubicBezTo>
                  <a:close/>
                  <a:moveTo>
                    <a:pt x="2559" y="6541"/>
                  </a:moveTo>
                  <a:cubicBezTo>
                    <a:pt x="2536" y="6541"/>
                    <a:pt x="2518" y="6571"/>
                    <a:pt x="2518" y="6609"/>
                  </a:cubicBezTo>
                  <a:cubicBezTo>
                    <a:pt x="2518" y="6647"/>
                    <a:pt x="2536" y="6677"/>
                    <a:pt x="2559" y="6677"/>
                  </a:cubicBezTo>
                  <a:cubicBezTo>
                    <a:pt x="2582" y="6677"/>
                    <a:pt x="2600" y="6647"/>
                    <a:pt x="2600" y="6609"/>
                  </a:cubicBezTo>
                  <a:cubicBezTo>
                    <a:pt x="2600" y="6571"/>
                    <a:pt x="2582" y="6541"/>
                    <a:pt x="2559" y="6541"/>
                  </a:cubicBezTo>
                  <a:close/>
                  <a:moveTo>
                    <a:pt x="2766" y="6541"/>
                  </a:moveTo>
                  <a:cubicBezTo>
                    <a:pt x="2744" y="6541"/>
                    <a:pt x="2725" y="6571"/>
                    <a:pt x="2725" y="6609"/>
                  </a:cubicBezTo>
                  <a:cubicBezTo>
                    <a:pt x="2725" y="6647"/>
                    <a:pt x="2744" y="6677"/>
                    <a:pt x="2766" y="6677"/>
                  </a:cubicBezTo>
                  <a:cubicBezTo>
                    <a:pt x="2789" y="6677"/>
                    <a:pt x="2807" y="6647"/>
                    <a:pt x="2807" y="6609"/>
                  </a:cubicBezTo>
                  <a:cubicBezTo>
                    <a:pt x="2807" y="6571"/>
                    <a:pt x="2789" y="6541"/>
                    <a:pt x="2766" y="6541"/>
                  </a:cubicBezTo>
                  <a:close/>
                  <a:moveTo>
                    <a:pt x="2981" y="6541"/>
                  </a:moveTo>
                  <a:cubicBezTo>
                    <a:pt x="2959" y="6541"/>
                    <a:pt x="2940" y="6571"/>
                    <a:pt x="2940" y="6609"/>
                  </a:cubicBezTo>
                  <a:cubicBezTo>
                    <a:pt x="2940" y="6647"/>
                    <a:pt x="2959" y="6677"/>
                    <a:pt x="2981" y="6677"/>
                  </a:cubicBezTo>
                  <a:cubicBezTo>
                    <a:pt x="3004" y="6677"/>
                    <a:pt x="3022" y="6647"/>
                    <a:pt x="3022" y="6609"/>
                  </a:cubicBezTo>
                  <a:cubicBezTo>
                    <a:pt x="3022" y="6571"/>
                    <a:pt x="3004" y="6541"/>
                    <a:pt x="2981" y="6541"/>
                  </a:cubicBezTo>
                  <a:close/>
                  <a:moveTo>
                    <a:pt x="3188" y="6541"/>
                  </a:moveTo>
                  <a:cubicBezTo>
                    <a:pt x="3166" y="6541"/>
                    <a:pt x="3147" y="6571"/>
                    <a:pt x="3147" y="6609"/>
                  </a:cubicBezTo>
                  <a:cubicBezTo>
                    <a:pt x="3147" y="6647"/>
                    <a:pt x="3166" y="6677"/>
                    <a:pt x="3188" y="6677"/>
                  </a:cubicBezTo>
                  <a:cubicBezTo>
                    <a:pt x="3211" y="6677"/>
                    <a:pt x="3230" y="6647"/>
                    <a:pt x="3230" y="6609"/>
                  </a:cubicBezTo>
                  <a:cubicBezTo>
                    <a:pt x="3230" y="6571"/>
                    <a:pt x="3211" y="6541"/>
                    <a:pt x="3188" y="6541"/>
                  </a:cubicBezTo>
                  <a:close/>
                  <a:moveTo>
                    <a:pt x="3396" y="6541"/>
                  </a:moveTo>
                  <a:cubicBezTo>
                    <a:pt x="3373" y="6541"/>
                    <a:pt x="3355" y="6571"/>
                    <a:pt x="3355" y="6609"/>
                  </a:cubicBezTo>
                  <a:cubicBezTo>
                    <a:pt x="3355" y="6647"/>
                    <a:pt x="3373" y="6677"/>
                    <a:pt x="3396" y="6677"/>
                  </a:cubicBezTo>
                  <a:cubicBezTo>
                    <a:pt x="3418" y="6677"/>
                    <a:pt x="3437" y="6647"/>
                    <a:pt x="3437" y="6609"/>
                  </a:cubicBezTo>
                  <a:cubicBezTo>
                    <a:pt x="3437" y="6571"/>
                    <a:pt x="3418" y="6541"/>
                    <a:pt x="3396" y="6541"/>
                  </a:cubicBezTo>
                  <a:close/>
                  <a:moveTo>
                    <a:pt x="3611" y="6541"/>
                  </a:moveTo>
                  <a:cubicBezTo>
                    <a:pt x="3588" y="6541"/>
                    <a:pt x="3570" y="6571"/>
                    <a:pt x="3570" y="6609"/>
                  </a:cubicBezTo>
                  <a:cubicBezTo>
                    <a:pt x="3570" y="6647"/>
                    <a:pt x="3588" y="6677"/>
                    <a:pt x="3611" y="6677"/>
                  </a:cubicBezTo>
                  <a:cubicBezTo>
                    <a:pt x="3633" y="6677"/>
                    <a:pt x="3652" y="6647"/>
                    <a:pt x="3652" y="6609"/>
                  </a:cubicBezTo>
                  <a:cubicBezTo>
                    <a:pt x="3652" y="6571"/>
                    <a:pt x="3633" y="6541"/>
                    <a:pt x="3611" y="6541"/>
                  </a:cubicBezTo>
                  <a:close/>
                  <a:moveTo>
                    <a:pt x="3818" y="6541"/>
                  </a:moveTo>
                  <a:cubicBezTo>
                    <a:pt x="3795" y="6541"/>
                    <a:pt x="3777" y="6571"/>
                    <a:pt x="3777" y="6609"/>
                  </a:cubicBezTo>
                  <a:cubicBezTo>
                    <a:pt x="3777" y="6647"/>
                    <a:pt x="3795" y="6677"/>
                    <a:pt x="3818" y="6677"/>
                  </a:cubicBezTo>
                  <a:cubicBezTo>
                    <a:pt x="3841" y="6677"/>
                    <a:pt x="3859" y="6647"/>
                    <a:pt x="3859" y="6609"/>
                  </a:cubicBezTo>
                  <a:cubicBezTo>
                    <a:pt x="3859" y="6571"/>
                    <a:pt x="3841" y="6541"/>
                    <a:pt x="3818" y="6541"/>
                  </a:cubicBezTo>
                  <a:close/>
                  <a:moveTo>
                    <a:pt x="4033" y="6541"/>
                  </a:moveTo>
                  <a:cubicBezTo>
                    <a:pt x="4010" y="6541"/>
                    <a:pt x="3992" y="6571"/>
                    <a:pt x="3992" y="6609"/>
                  </a:cubicBezTo>
                  <a:cubicBezTo>
                    <a:pt x="3992" y="6647"/>
                    <a:pt x="4010" y="6677"/>
                    <a:pt x="4033" y="6677"/>
                  </a:cubicBezTo>
                  <a:cubicBezTo>
                    <a:pt x="4056" y="6677"/>
                    <a:pt x="4074" y="6647"/>
                    <a:pt x="4074" y="6609"/>
                  </a:cubicBezTo>
                  <a:cubicBezTo>
                    <a:pt x="4074" y="6571"/>
                    <a:pt x="4056" y="6541"/>
                    <a:pt x="4033" y="6541"/>
                  </a:cubicBezTo>
                  <a:close/>
                  <a:moveTo>
                    <a:pt x="4240" y="6541"/>
                  </a:moveTo>
                  <a:cubicBezTo>
                    <a:pt x="4218" y="6541"/>
                    <a:pt x="4199" y="6571"/>
                    <a:pt x="4199" y="6609"/>
                  </a:cubicBezTo>
                  <a:cubicBezTo>
                    <a:pt x="4199" y="6647"/>
                    <a:pt x="4218" y="6677"/>
                    <a:pt x="4240" y="6677"/>
                  </a:cubicBezTo>
                  <a:cubicBezTo>
                    <a:pt x="4263" y="6677"/>
                    <a:pt x="4281" y="6647"/>
                    <a:pt x="4281" y="6609"/>
                  </a:cubicBezTo>
                  <a:cubicBezTo>
                    <a:pt x="4281" y="6571"/>
                    <a:pt x="4263" y="6541"/>
                    <a:pt x="4240" y="6541"/>
                  </a:cubicBezTo>
                  <a:close/>
                  <a:moveTo>
                    <a:pt x="4447" y="6541"/>
                  </a:moveTo>
                  <a:cubicBezTo>
                    <a:pt x="4425" y="6541"/>
                    <a:pt x="4406" y="6571"/>
                    <a:pt x="4406" y="6609"/>
                  </a:cubicBezTo>
                  <a:cubicBezTo>
                    <a:pt x="4406" y="6647"/>
                    <a:pt x="4425" y="6677"/>
                    <a:pt x="4447" y="6677"/>
                  </a:cubicBezTo>
                  <a:cubicBezTo>
                    <a:pt x="4470" y="6677"/>
                    <a:pt x="4489" y="6647"/>
                    <a:pt x="4489" y="6609"/>
                  </a:cubicBezTo>
                  <a:cubicBezTo>
                    <a:pt x="4489" y="6571"/>
                    <a:pt x="4470" y="6541"/>
                    <a:pt x="4447" y="6541"/>
                  </a:cubicBezTo>
                  <a:close/>
                  <a:moveTo>
                    <a:pt x="4662" y="6541"/>
                  </a:moveTo>
                  <a:cubicBezTo>
                    <a:pt x="4640" y="6541"/>
                    <a:pt x="4621" y="6571"/>
                    <a:pt x="4621" y="6609"/>
                  </a:cubicBezTo>
                  <a:cubicBezTo>
                    <a:pt x="4621" y="6647"/>
                    <a:pt x="4640" y="6677"/>
                    <a:pt x="4662" y="6677"/>
                  </a:cubicBezTo>
                  <a:cubicBezTo>
                    <a:pt x="4685" y="6677"/>
                    <a:pt x="4703" y="6647"/>
                    <a:pt x="4703" y="6609"/>
                  </a:cubicBezTo>
                  <a:cubicBezTo>
                    <a:pt x="4703" y="6571"/>
                    <a:pt x="4685" y="6541"/>
                    <a:pt x="4662" y="6541"/>
                  </a:cubicBezTo>
                  <a:close/>
                  <a:moveTo>
                    <a:pt x="4870" y="6541"/>
                  </a:moveTo>
                  <a:cubicBezTo>
                    <a:pt x="4847" y="6541"/>
                    <a:pt x="4829" y="6571"/>
                    <a:pt x="4829" y="6609"/>
                  </a:cubicBezTo>
                  <a:cubicBezTo>
                    <a:pt x="4829" y="6647"/>
                    <a:pt x="4847" y="6677"/>
                    <a:pt x="4870" y="6677"/>
                  </a:cubicBezTo>
                  <a:cubicBezTo>
                    <a:pt x="4892" y="6677"/>
                    <a:pt x="4911" y="6647"/>
                    <a:pt x="4911" y="6609"/>
                  </a:cubicBezTo>
                  <a:cubicBezTo>
                    <a:pt x="4911" y="6571"/>
                    <a:pt x="4892" y="6541"/>
                    <a:pt x="4870" y="6541"/>
                  </a:cubicBezTo>
                  <a:close/>
                  <a:moveTo>
                    <a:pt x="5077" y="6541"/>
                  </a:moveTo>
                  <a:cubicBezTo>
                    <a:pt x="5054" y="6541"/>
                    <a:pt x="5036" y="6571"/>
                    <a:pt x="5036" y="6609"/>
                  </a:cubicBezTo>
                  <a:cubicBezTo>
                    <a:pt x="5036" y="6647"/>
                    <a:pt x="5054" y="6677"/>
                    <a:pt x="5077" y="6677"/>
                  </a:cubicBezTo>
                  <a:cubicBezTo>
                    <a:pt x="5085" y="6677"/>
                    <a:pt x="5092" y="6673"/>
                    <a:pt x="5099" y="6667"/>
                  </a:cubicBezTo>
                  <a:cubicBezTo>
                    <a:pt x="5099" y="6647"/>
                    <a:pt x="5099" y="6627"/>
                    <a:pt x="5099" y="6609"/>
                  </a:cubicBezTo>
                  <a:cubicBezTo>
                    <a:pt x="5098" y="6587"/>
                    <a:pt x="5096" y="6567"/>
                    <a:pt x="5094" y="6547"/>
                  </a:cubicBezTo>
                  <a:cubicBezTo>
                    <a:pt x="5089" y="6543"/>
                    <a:pt x="5083" y="6541"/>
                    <a:pt x="5077" y="6541"/>
                  </a:cubicBezTo>
                  <a:close/>
                  <a:moveTo>
                    <a:pt x="5289" y="6541"/>
                  </a:moveTo>
                  <a:cubicBezTo>
                    <a:pt x="5283" y="6541"/>
                    <a:pt x="5278" y="6543"/>
                    <a:pt x="5273" y="6546"/>
                  </a:cubicBezTo>
                  <a:cubicBezTo>
                    <a:pt x="5272" y="6547"/>
                    <a:pt x="5271" y="6547"/>
                    <a:pt x="5270" y="6548"/>
                  </a:cubicBezTo>
                  <a:cubicBezTo>
                    <a:pt x="5266" y="6552"/>
                    <a:pt x="5262" y="6557"/>
                    <a:pt x="5259" y="6563"/>
                  </a:cubicBezTo>
                  <a:cubicBezTo>
                    <a:pt x="5269" y="6575"/>
                    <a:pt x="5278" y="6591"/>
                    <a:pt x="5285" y="6609"/>
                  </a:cubicBezTo>
                  <a:cubicBezTo>
                    <a:pt x="5286" y="6613"/>
                    <a:pt x="5287" y="6616"/>
                    <a:pt x="5289" y="6620"/>
                  </a:cubicBezTo>
                  <a:cubicBezTo>
                    <a:pt x="5294" y="6637"/>
                    <a:pt x="5298" y="6655"/>
                    <a:pt x="5301" y="6674"/>
                  </a:cubicBezTo>
                  <a:cubicBezTo>
                    <a:pt x="5317" y="6665"/>
                    <a:pt x="5330" y="6640"/>
                    <a:pt x="5330" y="6609"/>
                  </a:cubicBezTo>
                  <a:cubicBezTo>
                    <a:pt x="5330" y="6571"/>
                    <a:pt x="5311" y="6541"/>
                    <a:pt x="5289" y="6541"/>
                  </a:cubicBezTo>
                  <a:close/>
                  <a:moveTo>
                    <a:pt x="5499" y="6541"/>
                  </a:moveTo>
                  <a:cubicBezTo>
                    <a:pt x="5477" y="6541"/>
                    <a:pt x="5458" y="6571"/>
                    <a:pt x="5458" y="6609"/>
                  </a:cubicBezTo>
                  <a:cubicBezTo>
                    <a:pt x="5458" y="6647"/>
                    <a:pt x="5477" y="6677"/>
                    <a:pt x="5499" y="6677"/>
                  </a:cubicBezTo>
                  <a:cubicBezTo>
                    <a:pt x="5522" y="6677"/>
                    <a:pt x="5540" y="6647"/>
                    <a:pt x="5540" y="6609"/>
                  </a:cubicBezTo>
                  <a:cubicBezTo>
                    <a:pt x="5540" y="6571"/>
                    <a:pt x="5522" y="6541"/>
                    <a:pt x="5499" y="6541"/>
                  </a:cubicBezTo>
                  <a:close/>
                  <a:moveTo>
                    <a:pt x="5706" y="6541"/>
                  </a:moveTo>
                  <a:cubicBezTo>
                    <a:pt x="5684" y="6541"/>
                    <a:pt x="5665" y="6571"/>
                    <a:pt x="5665" y="6609"/>
                  </a:cubicBezTo>
                  <a:cubicBezTo>
                    <a:pt x="5665" y="6647"/>
                    <a:pt x="5684" y="6677"/>
                    <a:pt x="5706" y="6677"/>
                  </a:cubicBezTo>
                  <a:cubicBezTo>
                    <a:pt x="5729" y="6677"/>
                    <a:pt x="5747" y="6647"/>
                    <a:pt x="5747" y="6609"/>
                  </a:cubicBezTo>
                  <a:cubicBezTo>
                    <a:pt x="5747" y="6571"/>
                    <a:pt x="5729" y="6541"/>
                    <a:pt x="5706" y="6541"/>
                  </a:cubicBezTo>
                  <a:close/>
                  <a:moveTo>
                    <a:pt x="5921" y="6541"/>
                  </a:moveTo>
                  <a:cubicBezTo>
                    <a:pt x="5899" y="6541"/>
                    <a:pt x="5880" y="6571"/>
                    <a:pt x="5880" y="6609"/>
                  </a:cubicBezTo>
                  <a:cubicBezTo>
                    <a:pt x="5880" y="6647"/>
                    <a:pt x="5899" y="6677"/>
                    <a:pt x="5921" y="6677"/>
                  </a:cubicBezTo>
                  <a:cubicBezTo>
                    <a:pt x="5944" y="6677"/>
                    <a:pt x="5962" y="6647"/>
                    <a:pt x="5962" y="6609"/>
                  </a:cubicBezTo>
                  <a:cubicBezTo>
                    <a:pt x="5962" y="6571"/>
                    <a:pt x="5944" y="6541"/>
                    <a:pt x="5921" y="6541"/>
                  </a:cubicBezTo>
                  <a:close/>
                  <a:moveTo>
                    <a:pt x="6129" y="6541"/>
                  </a:moveTo>
                  <a:cubicBezTo>
                    <a:pt x="6106" y="6541"/>
                    <a:pt x="6088" y="6571"/>
                    <a:pt x="6088" y="6609"/>
                  </a:cubicBezTo>
                  <a:cubicBezTo>
                    <a:pt x="6088" y="6647"/>
                    <a:pt x="6106" y="6677"/>
                    <a:pt x="6129" y="6677"/>
                  </a:cubicBezTo>
                  <a:cubicBezTo>
                    <a:pt x="6151" y="6677"/>
                    <a:pt x="6170" y="6647"/>
                    <a:pt x="6170" y="6609"/>
                  </a:cubicBezTo>
                  <a:cubicBezTo>
                    <a:pt x="6170" y="6571"/>
                    <a:pt x="6151" y="6541"/>
                    <a:pt x="6129" y="6541"/>
                  </a:cubicBezTo>
                  <a:close/>
                  <a:moveTo>
                    <a:pt x="6336" y="6541"/>
                  </a:moveTo>
                  <a:cubicBezTo>
                    <a:pt x="6313" y="6541"/>
                    <a:pt x="6295" y="6571"/>
                    <a:pt x="6295" y="6609"/>
                  </a:cubicBezTo>
                  <a:cubicBezTo>
                    <a:pt x="6295" y="6647"/>
                    <a:pt x="6313" y="6677"/>
                    <a:pt x="6336" y="6677"/>
                  </a:cubicBezTo>
                  <a:cubicBezTo>
                    <a:pt x="6359" y="6677"/>
                    <a:pt x="6377" y="6647"/>
                    <a:pt x="6377" y="6609"/>
                  </a:cubicBezTo>
                  <a:cubicBezTo>
                    <a:pt x="6377" y="6571"/>
                    <a:pt x="6359" y="6541"/>
                    <a:pt x="6336" y="6541"/>
                  </a:cubicBezTo>
                  <a:close/>
                  <a:moveTo>
                    <a:pt x="6551" y="6541"/>
                  </a:moveTo>
                  <a:cubicBezTo>
                    <a:pt x="6528" y="6541"/>
                    <a:pt x="6510" y="6571"/>
                    <a:pt x="6510" y="6609"/>
                  </a:cubicBezTo>
                  <a:cubicBezTo>
                    <a:pt x="6510" y="6626"/>
                    <a:pt x="6514" y="6641"/>
                    <a:pt x="6519" y="6653"/>
                  </a:cubicBezTo>
                  <a:cubicBezTo>
                    <a:pt x="6530" y="6646"/>
                    <a:pt x="6541" y="6639"/>
                    <a:pt x="6551" y="6633"/>
                  </a:cubicBezTo>
                  <a:cubicBezTo>
                    <a:pt x="6562" y="6625"/>
                    <a:pt x="6572" y="6617"/>
                    <a:pt x="6582" y="6609"/>
                  </a:cubicBezTo>
                  <a:cubicBezTo>
                    <a:pt x="6585" y="6606"/>
                    <a:pt x="6588" y="6603"/>
                    <a:pt x="6591" y="6600"/>
                  </a:cubicBezTo>
                  <a:cubicBezTo>
                    <a:pt x="6589" y="6566"/>
                    <a:pt x="6572" y="6541"/>
                    <a:pt x="6551" y="6541"/>
                  </a:cubicBezTo>
                  <a:close/>
                  <a:moveTo>
                    <a:pt x="9698" y="6541"/>
                  </a:moveTo>
                  <a:cubicBezTo>
                    <a:pt x="9676" y="6541"/>
                    <a:pt x="9657" y="6571"/>
                    <a:pt x="9657" y="6609"/>
                  </a:cubicBezTo>
                  <a:cubicBezTo>
                    <a:pt x="9657" y="6647"/>
                    <a:pt x="9676" y="6677"/>
                    <a:pt x="9698" y="6677"/>
                  </a:cubicBezTo>
                  <a:cubicBezTo>
                    <a:pt x="9710" y="6677"/>
                    <a:pt x="9720" y="6669"/>
                    <a:pt x="9728" y="6656"/>
                  </a:cubicBezTo>
                  <a:lnTo>
                    <a:pt x="9728" y="6644"/>
                  </a:lnTo>
                  <a:cubicBezTo>
                    <a:pt x="9728" y="6632"/>
                    <a:pt x="9733" y="6625"/>
                    <a:pt x="9739" y="6619"/>
                  </a:cubicBezTo>
                  <a:cubicBezTo>
                    <a:pt x="9739" y="6616"/>
                    <a:pt x="9739" y="6612"/>
                    <a:pt x="9739" y="6609"/>
                  </a:cubicBezTo>
                  <a:cubicBezTo>
                    <a:pt x="9739" y="6571"/>
                    <a:pt x="9721" y="6541"/>
                    <a:pt x="9698" y="6541"/>
                  </a:cubicBezTo>
                  <a:close/>
                  <a:moveTo>
                    <a:pt x="9908" y="6541"/>
                  </a:moveTo>
                  <a:cubicBezTo>
                    <a:pt x="9900" y="6541"/>
                    <a:pt x="9894" y="6544"/>
                    <a:pt x="9888" y="6550"/>
                  </a:cubicBezTo>
                  <a:cubicBezTo>
                    <a:pt x="9888" y="6573"/>
                    <a:pt x="9896" y="6586"/>
                    <a:pt x="9908" y="6592"/>
                  </a:cubicBezTo>
                  <a:cubicBezTo>
                    <a:pt x="9917" y="6598"/>
                    <a:pt x="9929" y="6599"/>
                    <a:pt x="9939" y="6597"/>
                  </a:cubicBezTo>
                  <a:lnTo>
                    <a:pt x="9939" y="6609"/>
                  </a:lnTo>
                  <a:lnTo>
                    <a:pt x="9939" y="6653"/>
                  </a:lnTo>
                  <a:cubicBezTo>
                    <a:pt x="9945" y="6641"/>
                    <a:pt x="9949" y="6626"/>
                    <a:pt x="9949" y="6609"/>
                  </a:cubicBezTo>
                  <a:cubicBezTo>
                    <a:pt x="9949" y="6571"/>
                    <a:pt x="9930" y="6541"/>
                    <a:pt x="9908" y="6541"/>
                  </a:cubicBezTo>
                  <a:close/>
                  <a:moveTo>
                    <a:pt x="10727" y="6541"/>
                  </a:moveTo>
                  <a:cubicBezTo>
                    <a:pt x="10716" y="6553"/>
                    <a:pt x="10709" y="6574"/>
                    <a:pt x="10709" y="6597"/>
                  </a:cubicBezTo>
                  <a:cubicBezTo>
                    <a:pt x="10709" y="6635"/>
                    <a:pt x="10727" y="6665"/>
                    <a:pt x="10750" y="6665"/>
                  </a:cubicBezTo>
                  <a:cubicBezTo>
                    <a:pt x="10771" y="6665"/>
                    <a:pt x="10789" y="6638"/>
                    <a:pt x="10791" y="6603"/>
                  </a:cubicBezTo>
                  <a:cubicBezTo>
                    <a:pt x="10786" y="6604"/>
                    <a:pt x="10782" y="6606"/>
                    <a:pt x="10777" y="6606"/>
                  </a:cubicBezTo>
                  <a:cubicBezTo>
                    <a:pt x="10775" y="6606"/>
                    <a:pt x="10773" y="6602"/>
                    <a:pt x="10771" y="6597"/>
                  </a:cubicBezTo>
                  <a:cubicBezTo>
                    <a:pt x="10767" y="6587"/>
                    <a:pt x="10765" y="6569"/>
                    <a:pt x="10762" y="6555"/>
                  </a:cubicBezTo>
                  <a:cubicBezTo>
                    <a:pt x="10757" y="6555"/>
                    <a:pt x="10754" y="6554"/>
                    <a:pt x="10750" y="6552"/>
                  </a:cubicBezTo>
                  <a:cubicBezTo>
                    <a:pt x="10742" y="6549"/>
                    <a:pt x="10735" y="6544"/>
                    <a:pt x="10727" y="6541"/>
                  </a:cubicBezTo>
                  <a:close/>
                  <a:moveTo>
                    <a:pt x="11165" y="6541"/>
                  </a:moveTo>
                  <a:cubicBezTo>
                    <a:pt x="11142" y="6541"/>
                    <a:pt x="11124" y="6571"/>
                    <a:pt x="11124" y="6609"/>
                  </a:cubicBezTo>
                  <a:cubicBezTo>
                    <a:pt x="11124" y="6647"/>
                    <a:pt x="11142" y="6677"/>
                    <a:pt x="11165" y="6677"/>
                  </a:cubicBezTo>
                  <a:cubicBezTo>
                    <a:pt x="11187" y="6677"/>
                    <a:pt x="11206" y="6647"/>
                    <a:pt x="11206" y="6609"/>
                  </a:cubicBezTo>
                  <a:cubicBezTo>
                    <a:pt x="11206" y="6571"/>
                    <a:pt x="11187" y="6541"/>
                    <a:pt x="11165" y="6541"/>
                  </a:cubicBezTo>
                  <a:close/>
                  <a:moveTo>
                    <a:pt x="11380" y="6541"/>
                  </a:moveTo>
                  <a:cubicBezTo>
                    <a:pt x="11357" y="6541"/>
                    <a:pt x="11339" y="6571"/>
                    <a:pt x="11339" y="6609"/>
                  </a:cubicBezTo>
                  <a:cubicBezTo>
                    <a:pt x="11339" y="6647"/>
                    <a:pt x="11357" y="6677"/>
                    <a:pt x="11380" y="6677"/>
                  </a:cubicBezTo>
                  <a:cubicBezTo>
                    <a:pt x="11402" y="6677"/>
                    <a:pt x="11421" y="6647"/>
                    <a:pt x="11421" y="6609"/>
                  </a:cubicBezTo>
                  <a:cubicBezTo>
                    <a:pt x="11421" y="6571"/>
                    <a:pt x="11402" y="6541"/>
                    <a:pt x="11380" y="6541"/>
                  </a:cubicBezTo>
                  <a:close/>
                  <a:moveTo>
                    <a:pt x="11587" y="6541"/>
                  </a:moveTo>
                  <a:cubicBezTo>
                    <a:pt x="11564" y="6541"/>
                    <a:pt x="11546" y="6571"/>
                    <a:pt x="11546" y="6609"/>
                  </a:cubicBezTo>
                  <a:cubicBezTo>
                    <a:pt x="11546" y="6647"/>
                    <a:pt x="11564" y="6677"/>
                    <a:pt x="11587" y="6677"/>
                  </a:cubicBezTo>
                  <a:cubicBezTo>
                    <a:pt x="11610" y="6677"/>
                    <a:pt x="11628" y="6647"/>
                    <a:pt x="11628" y="6609"/>
                  </a:cubicBezTo>
                  <a:cubicBezTo>
                    <a:pt x="11628" y="6571"/>
                    <a:pt x="11610" y="6541"/>
                    <a:pt x="11587" y="6541"/>
                  </a:cubicBezTo>
                  <a:close/>
                  <a:moveTo>
                    <a:pt x="11794" y="6541"/>
                  </a:moveTo>
                  <a:cubicBezTo>
                    <a:pt x="11771" y="6541"/>
                    <a:pt x="11753" y="6571"/>
                    <a:pt x="11753" y="6609"/>
                  </a:cubicBezTo>
                  <a:cubicBezTo>
                    <a:pt x="11753" y="6647"/>
                    <a:pt x="11771" y="6677"/>
                    <a:pt x="11794" y="6677"/>
                  </a:cubicBezTo>
                  <a:cubicBezTo>
                    <a:pt x="11817" y="6677"/>
                    <a:pt x="11835" y="6647"/>
                    <a:pt x="11835" y="6609"/>
                  </a:cubicBezTo>
                  <a:cubicBezTo>
                    <a:pt x="11835" y="6571"/>
                    <a:pt x="11817" y="6541"/>
                    <a:pt x="11794" y="6541"/>
                  </a:cubicBezTo>
                  <a:close/>
                  <a:moveTo>
                    <a:pt x="12009" y="6541"/>
                  </a:moveTo>
                  <a:cubicBezTo>
                    <a:pt x="11986" y="6541"/>
                    <a:pt x="11968" y="6571"/>
                    <a:pt x="11968" y="6609"/>
                  </a:cubicBezTo>
                  <a:cubicBezTo>
                    <a:pt x="11968" y="6647"/>
                    <a:pt x="11986" y="6677"/>
                    <a:pt x="12009" y="6677"/>
                  </a:cubicBezTo>
                  <a:cubicBezTo>
                    <a:pt x="12032" y="6677"/>
                    <a:pt x="12050" y="6647"/>
                    <a:pt x="12050" y="6609"/>
                  </a:cubicBezTo>
                  <a:cubicBezTo>
                    <a:pt x="12050" y="6571"/>
                    <a:pt x="12032" y="6541"/>
                    <a:pt x="12009" y="6541"/>
                  </a:cubicBezTo>
                  <a:close/>
                  <a:moveTo>
                    <a:pt x="12216" y="6541"/>
                  </a:moveTo>
                  <a:cubicBezTo>
                    <a:pt x="12194" y="6541"/>
                    <a:pt x="12175" y="6571"/>
                    <a:pt x="12175" y="6609"/>
                  </a:cubicBezTo>
                  <a:cubicBezTo>
                    <a:pt x="12175" y="6647"/>
                    <a:pt x="12194" y="6677"/>
                    <a:pt x="12216" y="6677"/>
                  </a:cubicBezTo>
                  <a:cubicBezTo>
                    <a:pt x="12239" y="6677"/>
                    <a:pt x="12257" y="6647"/>
                    <a:pt x="12257" y="6609"/>
                  </a:cubicBezTo>
                  <a:cubicBezTo>
                    <a:pt x="12257" y="6571"/>
                    <a:pt x="12239" y="6541"/>
                    <a:pt x="12216" y="6541"/>
                  </a:cubicBezTo>
                  <a:close/>
                  <a:moveTo>
                    <a:pt x="12424" y="6541"/>
                  </a:moveTo>
                  <a:cubicBezTo>
                    <a:pt x="12401" y="6541"/>
                    <a:pt x="12383" y="6571"/>
                    <a:pt x="12383" y="6609"/>
                  </a:cubicBezTo>
                  <a:cubicBezTo>
                    <a:pt x="12383" y="6647"/>
                    <a:pt x="12401" y="6677"/>
                    <a:pt x="12424" y="6677"/>
                  </a:cubicBezTo>
                  <a:cubicBezTo>
                    <a:pt x="12446" y="6677"/>
                    <a:pt x="12465" y="6647"/>
                    <a:pt x="12465" y="6609"/>
                  </a:cubicBezTo>
                  <a:cubicBezTo>
                    <a:pt x="12465" y="6571"/>
                    <a:pt x="12446" y="6541"/>
                    <a:pt x="12424" y="6541"/>
                  </a:cubicBezTo>
                  <a:close/>
                  <a:moveTo>
                    <a:pt x="12639" y="6541"/>
                  </a:moveTo>
                  <a:cubicBezTo>
                    <a:pt x="12616" y="6541"/>
                    <a:pt x="12598" y="6571"/>
                    <a:pt x="12598" y="6609"/>
                  </a:cubicBezTo>
                  <a:cubicBezTo>
                    <a:pt x="12598" y="6647"/>
                    <a:pt x="12616" y="6677"/>
                    <a:pt x="12639" y="6677"/>
                  </a:cubicBezTo>
                  <a:cubicBezTo>
                    <a:pt x="12661" y="6677"/>
                    <a:pt x="12680" y="6647"/>
                    <a:pt x="12680" y="6609"/>
                  </a:cubicBezTo>
                  <a:cubicBezTo>
                    <a:pt x="12680" y="6571"/>
                    <a:pt x="12661" y="6541"/>
                    <a:pt x="12639" y="6541"/>
                  </a:cubicBezTo>
                  <a:close/>
                  <a:moveTo>
                    <a:pt x="12846" y="6541"/>
                  </a:moveTo>
                  <a:cubicBezTo>
                    <a:pt x="12823" y="6541"/>
                    <a:pt x="12805" y="6571"/>
                    <a:pt x="12805" y="6609"/>
                  </a:cubicBezTo>
                  <a:cubicBezTo>
                    <a:pt x="12805" y="6647"/>
                    <a:pt x="12823" y="6677"/>
                    <a:pt x="12846" y="6677"/>
                  </a:cubicBezTo>
                  <a:cubicBezTo>
                    <a:pt x="12868" y="6677"/>
                    <a:pt x="12887" y="6647"/>
                    <a:pt x="12887" y="6609"/>
                  </a:cubicBezTo>
                  <a:cubicBezTo>
                    <a:pt x="12887" y="6571"/>
                    <a:pt x="12868" y="6541"/>
                    <a:pt x="12846" y="6541"/>
                  </a:cubicBezTo>
                  <a:close/>
                  <a:moveTo>
                    <a:pt x="13053" y="6541"/>
                  </a:moveTo>
                  <a:cubicBezTo>
                    <a:pt x="13030" y="6541"/>
                    <a:pt x="13012" y="6571"/>
                    <a:pt x="13012" y="6609"/>
                  </a:cubicBezTo>
                  <a:cubicBezTo>
                    <a:pt x="13012" y="6647"/>
                    <a:pt x="13030" y="6677"/>
                    <a:pt x="13053" y="6677"/>
                  </a:cubicBezTo>
                  <a:cubicBezTo>
                    <a:pt x="13076" y="6677"/>
                    <a:pt x="13094" y="6647"/>
                    <a:pt x="13094" y="6609"/>
                  </a:cubicBezTo>
                  <a:cubicBezTo>
                    <a:pt x="13094" y="6571"/>
                    <a:pt x="13076" y="6541"/>
                    <a:pt x="13053" y="6541"/>
                  </a:cubicBezTo>
                  <a:close/>
                  <a:moveTo>
                    <a:pt x="13268" y="6541"/>
                  </a:moveTo>
                  <a:cubicBezTo>
                    <a:pt x="13245" y="6541"/>
                    <a:pt x="13227" y="6571"/>
                    <a:pt x="13227" y="6609"/>
                  </a:cubicBezTo>
                  <a:cubicBezTo>
                    <a:pt x="13227" y="6647"/>
                    <a:pt x="13245" y="6677"/>
                    <a:pt x="13268" y="6677"/>
                  </a:cubicBezTo>
                  <a:cubicBezTo>
                    <a:pt x="13291" y="6677"/>
                    <a:pt x="13309" y="6647"/>
                    <a:pt x="13309" y="6609"/>
                  </a:cubicBezTo>
                  <a:cubicBezTo>
                    <a:pt x="13309" y="6571"/>
                    <a:pt x="13291" y="6541"/>
                    <a:pt x="13268" y="6541"/>
                  </a:cubicBezTo>
                  <a:close/>
                  <a:moveTo>
                    <a:pt x="13475" y="6541"/>
                  </a:moveTo>
                  <a:cubicBezTo>
                    <a:pt x="13453" y="6541"/>
                    <a:pt x="13434" y="6571"/>
                    <a:pt x="13434" y="6609"/>
                  </a:cubicBezTo>
                  <a:cubicBezTo>
                    <a:pt x="13434" y="6647"/>
                    <a:pt x="13453" y="6677"/>
                    <a:pt x="13475" y="6677"/>
                  </a:cubicBezTo>
                  <a:cubicBezTo>
                    <a:pt x="13498" y="6677"/>
                    <a:pt x="13516" y="6647"/>
                    <a:pt x="13516" y="6609"/>
                  </a:cubicBezTo>
                  <a:cubicBezTo>
                    <a:pt x="13516" y="6571"/>
                    <a:pt x="13498" y="6541"/>
                    <a:pt x="13475" y="6541"/>
                  </a:cubicBezTo>
                  <a:close/>
                  <a:moveTo>
                    <a:pt x="13683" y="6541"/>
                  </a:moveTo>
                  <a:cubicBezTo>
                    <a:pt x="13660" y="6541"/>
                    <a:pt x="13642" y="6571"/>
                    <a:pt x="13642" y="6609"/>
                  </a:cubicBezTo>
                  <a:cubicBezTo>
                    <a:pt x="13642" y="6647"/>
                    <a:pt x="13660" y="6677"/>
                    <a:pt x="13683" y="6677"/>
                  </a:cubicBezTo>
                  <a:cubicBezTo>
                    <a:pt x="13705" y="6677"/>
                    <a:pt x="13724" y="6647"/>
                    <a:pt x="13724" y="6609"/>
                  </a:cubicBezTo>
                  <a:cubicBezTo>
                    <a:pt x="13724" y="6571"/>
                    <a:pt x="13705" y="6541"/>
                    <a:pt x="13683" y="6541"/>
                  </a:cubicBezTo>
                  <a:close/>
                  <a:moveTo>
                    <a:pt x="13898" y="6541"/>
                  </a:moveTo>
                  <a:cubicBezTo>
                    <a:pt x="13875" y="6541"/>
                    <a:pt x="13857" y="6571"/>
                    <a:pt x="13857" y="6609"/>
                  </a:cubicBezTo>
                  <a:cubicBezTo>
                    <a:pt x="13857" y="6647"/>
                    <a:pt x="13875" y="6677"/>
                    <a:pt x="13898" y="6677"/>
                  </a:cubicBezTo>
                  <a:cubicBezTo>
                    <a:pt x="13920" y="6677"/>
                    <a:pt x="13939" y="6647"/>
                    <a:pt x="13939" y="6609"/>
                  </a:cubicBezTo>
                  <a:cubicBezTo>
                    <a:pt x="13939" y="6571"/>
                    <a:pt x="13920" y="6541"/>
                    <a:pt x="13898" y="6541"/>
                  </a:cubicBezTo>
                  <a:close/>
                  <a:moveTo>
                    <a:pt x="14105" y="6541"/>
                  </a:moveTo>
                  <a:cubicBezTo>
                    <a:pt x="14082" y="6541"/>
                    <a:pt x="14064" y="6571"/>
                    <a:pt x="14064" y="6609"/>
                  </a:cubicBezTo>
                  <a:cubicBezTo>
                    <a:pt x="14064" y="6647"/>
                    <a:pt x="14082" y="6677"/>
                    <a:pt x="14105" y="6677"/>
                  </a:cubicBezTo>
                  <a:cubicBezTo>
                    <a:pt x="14127" y="6677"/>
                    <a:pt x="14146" y="6647"/>
                    <a:pt x="14146" y="6609"/>
                  </a:cubicBezTo>
                  <a:cubicBezTo>
                    <a:pt x="14146" y="6571"/>
                    <a:pt x="14127" y="6541"/>
                    <a:pt x="14105" y="6541"/>
                  </a:cubicBezTo>
                  <a:close/>
                  <a:moveTo>
                    <a:pt x="14312" y="6541"/>
                  </a:moveTo>
                  <a:cubicBezTo>
                    <a:pt x="14289" y="6541"/>
                    <a:pt x="14271" y="6571"/>
                    <a:pt x="14271" y="6609"/>
                  </a:cubicBezTo>
                  <a:cubicBezTo>
                    <a:pt x="14271" y="6647"/>
                    <a:pt x="14289" y="6677"/>
                    <a:pt x="14312" y="6677"/>
                  </a:cubicBezTo>
                  <a:cubicBezTo>
                    <a:pt x="14335" y="6677"/>
                    <a:pt x="14353" y="6647"/>
                    <a:pt x="14353" y="6609"/>
                  </a:cubicBezTo>
                  <a:cubicBezTo>
                    <a:pt x="14353" y="6571"/>
                    <a:pt x="14335" y="6541"/>
                    <a:pt x="14312" y="6541"/>
                  </a:cubicBezTo>
                  <a:close/>
                  <a:moveTo>
                    <a:pt x="14527" y="6541"/>
                  </a:moveTo>
                  <a:cubicBezTo>
                    <a:pt x="14504" y="6541"/>
                    <a:pt x="14486" y="6571"/>
                    <a:pt x="14486" y="6609"/>
                  </a:cubicBezTo>
                  <a:cubicBezTo>
                    <a:pt x="14486" y="6647"/>
                    <a:pt x="14504" y="6677"/>
                    <a:pt x="14527" y="6677"/>
                  </a:cubicBezTo>
                  <a:cubicBezTo>
                    <a:pt x="14550" y="6677"/>
                    <a:pt x="14568" y="6647"/>
                    <a:pt x="14568" y="6609"/>
                  </a:cubicBezTo>
                  <a:cubicBezTo>
                    <a:pt x="14568" y="6571"/>
                    <a:pt x="14550" y="6541"/>
                    <a:pt x="14527" y="6541"/>
                  </a:cubicBezTo>
                  <a:close/>
                  <a:moveTo>
                    <a:pt x="14734" y="6541"/>
                  </a:moveTo>
                  <a:cubicBezTo>
                    <a:pt x="14712" y="6541"/>
                    <a:pt x="14693" y="6571"/>
                    <a:pt x="14693" y="6609"/>
                  </a:cubicBezTo>
                  <a:cubicBezTo>
                    <a:pt x="14693" y="6647"/>
                    <a:pt x="14712" y="6677"/>
                    <a:pt x="14734" y="6677"/>
                  </a:cubicBezTo>
                  <a:cubicBezTo>
                    <a:pt x="14757" y="6677"/>
                    <a:pt x="14775" y="6647"/>
                    <a:pt x="14775" y="6609"/>
                  </a:cubicBezTo>
                  <a:cubicBezTo>
                    <a:pt x="14775" y="6571"/>
                    <a:pt x="14757" y="6541"/>
                    <a:pt x="14734" y="6541"/>
                  </a:cubicBezTo>
                  <a:close/>
                  <a:moveTo>
                    <a:pt x="14942" y="6541"/>
                  </a:moveTo>
                  <a:cubicBezTo>
                    <a:pt x="14919" y="6541"/>
                    <a:pt x="14901" y="6571"/>
                    <a:pt x="14901" y="6609"/>
                  </a:cubicBezTo>
                  <a:cubicBezTo>
                    <a:pt x="14901" y="6647"/>
                    <a:pt x="14919" y="6677"/>
                    <a:pt x="14942" y="6677"/>
                  </a:cubicBezTo>
                  <a:cubicBezTo>
                    <a:pt x="14964" y="6677"/>
                    <a:pt x="14983" y="6647"/>
                    <a:pt x="14983" y="6609"/>
                  </a:cubicBezTo>
                  <a:cubicBezTo>
                    <a:pt x="14983" y="6571"/>
                    <a:pt x="14964" y="6541"/>
                    <a:pt x="14942" y="6541"/>
                  </a:cubicBezTo>
                  <a:close/>
                  <a:moveTo>
                    <a:pt x="15157" y="6541"/>
                  </a:moveTo>
                  <a:cubicBezTo>
                    <a:pt x="15134" y="6541"/>
                    <a:pt x="15116" y="6571"/>
                    <a:pt x="15116" y="6609"/>
                  </a:cubicBezTo>
                  <a:cubicBezTo>
                    <a:pt x="15116" y="6647"/>
                    <a:pt x="15134" y="6677"/>
                    <a:pt x="15157" y="6677"/>
                  </a:cubicBezTo>
                  <a:cubicBezTo>
                    <a:pt x="15179" y="6677"/>
                    <a:pt x="15198" y="6647"/>
                    <a:pt x="15198" y="6609"/>
                  </a:cubicBezTo>
                  <a:cubicBezTo>
                    <a:pt x="15198" y="6571"/>
                    <a:pt x="15179" y="6541"/>
                    <a:pt x="15157" y="6541"/>
                  </a:cubicBezTo>
                  <a:close/>
                  <a:moveTo>
                    <a:pt x="15364" y="6541"/>
                  </a:moveTo>
                  <a:cubicBezTo>
                    <a:pt x="15341" y="6541"/>
                    <a:pt x="15323" y="6571"/>
                    <a:pt x="15323" y="6609"/>
                  </a:cubicBezTo>
                  <a:cubicBezTo>
                    <a:pt x="15323" y="6647"/>
                    <a:pt x="15341" y="6677"/>
                    <a:pt x="15364" y="6677"/>
                  </a:cubicBezTo>
                  <a:cubicBezTo>
                    <a:pt x="15386" y="6677"/>
                    <a:pt x="15405" y="6647"/>
                    <a:pt x="15405" y="6609"/>
                  </a:cubicBezTo>
                  <a:cubicBezTo>
                    <a:pt x="15405" y="6571"/>
                    <a:pt x="15386" y="6541"/>
                    <a:pt x="15364" y="6541"/>
                  </a:cubicBezTo>
                  <a:close/>
                  <a:moveTo>
                    <a:pt x="15579" y="6541"/>
                  </a:moveTo>
                  <a:cubicBezTo>
                    <a:pt x="15556" y="6541"/>
                    <a:pt x="15538" y="6571"/>
                    <a:pt x="15538" y="6609"/>
                  </a:cubicBezTo>
                  <a:cubicBezTo>
                    <a:pt x="15538" y="6647"/>
                    <a:pt x="15556" y="6677"/>
                    <a:pt x="15579" y="6677"/>
                  </a:cubicBezTo>
                  <a:cubicBezTo>
                    <a:pt x="15601" y="6677"/>
                    <a:pt x="15620" y="6647"/>
                    <a:pt x="15620" y="6609"/>
                  </a:cubicBezTo>
                  <a:cubicBezTo>
                    <a:pt x="15620" y="6571"/>
                    <a:pt x="15601" y="6541"/>
                    <a:pt x="15579" y="6541"/>
                  </a:cubicBezTo>
                  <a:close/>
                  <a:moveTo>
                    <a:pt x="15786" y="6541"/>
                  </a:moveTo>
                  <a:cubicBezTo>
                    <a:pt x="15763" y="6541"/>
                    <a:pt x="15745" y="6571"/>
                    <a:pt x="15745" y="6609"/>
                  </a:cubicBezTo>
                  <a:cubicBezTo>
                    <a:pt x="15745" y="6647"/>
                    <a:pt x="15763" y="6677"/>
                    <a:pt x="15786" y="6677"/>
                  </a:cubicBezTo>
                  <a:cubicBezTo>
                    <a:pt x="15809" y="6677"/>
                    <a:pt x="15827" y="6647"/>
                    <a:pt x="15827" y="6609"/>
                  </a:cubicBezTo>
                  <a:cubicBezTo>
                    <a:pt x="15827" y="6571"/>
                    <a:pt x="15809" y="6541"/>
                    <a:pt x="15786" y="6541"/>
                  </a:cubicBezTo>
                  <a:close/>
                  <a:moveTo>
                    <a:pt x="15993" y="6541"/>
                  </a:moveTo>
                  <a:cubicBezTo>
                    <a:pt x="15971" y="6541"/>
                    <a:pt x="15952" y="6571"/>
                    <a:pt x="15952" y="6609"/>
                  </a:cubicBezTo>
                  <a:cubicBezTo>
                    <a:pt x="15952" y="6647"/>
                    <a:pt x="15971" y="6677"/>
                    <a:pt x="15993" y="6677"/>
                  </a:cubicBezTo>
                  <a:cubicBezTo>
                    <a:pt x="16016" y="6677"/>
                    <a:pt x="16034" y="6647"/>
                    <a:pt x="16034" y="6609"/>
                  </a:cubicBezTo>
                  <a:cubicBezTo>
                    <a:pt x="16034" y="6571"/>
                    <a:pt x="16016" y="6541"/>
                    <a:pt x="15993" y="6541"/>
                  </a:cubicBezTo>
                  <a:close/>
                  <a:moveTo>
                    <a:pt x="16208" y="6541"/>
                  </a:moveTo>
                  <a:cubicBezTo>
                    <a:pt x="16186" y="6541"/>
                    <a:pt x="16167" y="6571"/>
                    <a:pt x="16167" y="6609"/>
                  </a:cubicBezTo>
                  <a:cubicBezTo>
                    <a:pt x="16167" y="6647"/>
                    <a:pt x="16186" y="6677"/>
                    <a:pt x="16208" y="6677"/>
                  </a:cubicBezTo>
                  <a:cubicBezTo>
                    <a:pt x="16231" y="6677"/>
                    <a:pt x="16249" y="6647"/>
                    <a:pt x="16249" y="6609"/>
                  </a:cubicBezTo>
                  <a:cubicBezTo>
                    <a:pt x="16249" y="6571"/>
                    <a:pt x="16231" y="6541"/>
                    <a:pt x="16208" y="6541"/>
                  </a:cubicBezTo>
                  <a:close/>
                  <a:moveTo>
                    <a:pt x="16416" y="6541"/>
                  </a:moveTo>
                  <a:cubicBezTo>
                    <a:pt x="16393" y="6541"/>
                    <a:pt x="16375" y="6571"/>
                    <a:pt x="16375" y="6609"/>
                  </a:cubicBezTo>
                  <a:cubicBezTo>
                    <a:pt x="16375" y="6647"/>
                    <a:pt x="16393" y="6677"/>
                    <a:pt x="16416" y="6677"/>
                  </a:cubicBezTo>
                  <a:cubicBezTo>
                    <a:pt x="16438" y="6677"/>
                    <a:pt x="16457" y="6647"/>
                    <a:pt x="16457" y="6609"/>
                  </a:cubicBezTo>
                  <a:cubicBezTo>
                    <a:pt x="16457" y="6571"/>
                    <a:pt x="16438" y="6541"/>
                    <a:pt x="16416" y="6541"/>
                  </a:cubicBezTo>
                  <a:close/>
                  <a:moveTo>
                    <a:pt x="16623" y="6541"/>
                  </a:moveTo>
                  <a:cubicBezTo>
                    <a:pt x="16600" y="6541"/>
                    <a:pt x="16582" y="6571"/>
                    <a:pt x="16582" y="6609"/>
                  </a:cubicBezTo>
                  <a:cubicBezTo>
                    <a:pt x="16582" y="6647"/>
                    <a:pt x="16600" y="6677"/>
                    <a:pt x="16623" y="6677"/>
                  </a:cubicBezTo>
                  <a:cubicBezTo>
                    <a:pt x="16645" y="6677"/>
                    <a:pt x="16664" y="6647"/>
                    <a:pt x="16664" y="6609"/>
                  </a:cubicBezTo>
                  <a:cubicBezTo>
                    <a:pt x="16664" y="6571"/>
                    <a:pt x="16645" y="6541"/>
                    <a:pt x="16623" y="6541"/>
                  </a:cubicBezTo>
                  <a:close/>
                  <a:moveTo>
                    <a:pt x="16838" y="6541"/>
                  </a:moveTo>
                  <a:cubicBezTo>
                    <a:pt x="16815" y="6541"/>
                    <a:pt x="16797" y="6571"/>
                    <a:pt x="16797" y="6609"/>
                  </a:cubicBezTo>
                  <a:cubicBezTo>
                    <a:pt x="16797" y="6647"/>
                    <a:pt x="16815" y="6677"/>
                    <a:pt x="16838" y="6677"/>
                  </a:cubicBezTo>
                  <a:cubicBezTo>
                    <a:pt x="16860" y="6677"/>
                    <a:pt x="16879" y="6647"/>
                    <a:pt x="16879" y="6609"/>
                  </a:cubicBezTo>
                  <a:cubicBezTo>
                    <a:pt x="16879" y="6571"/>
                    <a:pt x="16860" y="6541"/>
                    <a:pt x="16838" y="6541"/>
                  </a:cubicBezTo>
                  <a:close/>
                  <a:moveTo>
                    <a:pt x="17045" y="6541"/>
                  </a:moveTo>
                  <a:cubicBezTo>
                    <a:pt x="17022" y="6541"/>
                    <a:pt x="17004" y="6571"/>
                    <a:pt x="17004" y="6609"/>
                  </a:cubicBezTo>
                  <a:cubicBezTo>
                    <a:pt x="17004" y="6647"/>
                    <a:pt x="17022" y="6677"/>
                    <a:pt x="17045" y="6677"/>
                  </a:cubicBezTo>
                  <a:cubicBezTo>
                    <a:pt x="17068" y="6677"/>
                    <a:pt x="17086" y="6647"/>
                    <a:pt x="17086" y="6609"/>
                  </a:cubicBezTo>
                  <a:cubicBezTo>
                    <a:pt x="17086" y="6571"/>
                    <a:pt x="17068" y="6541"/>
                    <a:pt x="17045" y="6541"/>
                  </a:cubicBezTo>
                  <a:close/>
                  <a:moveTo>
                    <a:pt x="17252" y="6541"/>
                  </a:moveTo>
                  <a:cubicBezTo>
                    <a:pt x="17230" y="6541"/>
                    <a:pt x="17211" y="6571"/>
                    <a:pt x="17211" y="6609"/>
                  </a:cubicBezTo>
                  <a:cubicBezTo>
                    <a:pt x="17211" y="6647"/>
                    <a:pt x="17230" y="6677"/>
                    <a:pt x="17252" y="6677"/>
                  </a:cubicBezTo>
                  <a:cubicBezTo>
                    <a:pt x="17275" y="6677"/>
                    <a:pt x="17293" y="6647"/>
                    <a:pt x="17293" y="6609"/>
                  </a:cubicBezTo>
                  <a:cubicBezTo>
                    <a:pt x="17293" y="6571"/>
                    <a:pt x="17275" y="6541"/>
                    <a:pt x="17252" y="6541"/>
                  </a:cubicBezTo>
                  <a:close/>
                  <a:moveTo>
                    <a:pt x="17467" y="6541"/>
                  </a:moveTo>
                  <a:cubicBezTo>
                    <a:pt x="17445" y="6541"/>
                    <a:pt x="17426" y="6571"/>
                    <a:pt x="17426" y="6609"/>
                  </a:cubicBezTo>
                  <a:cubicBezTo>
                    <a:pt x="17426" y="6647"/>
                    <a:pt x="17445" y="6677"/>
                    <a:pt x="17467" y="6677"/>
                  </a:cubicBezTo>
                  <a:cubicBezTo>
                    <a:pt x="17490" y="6677"/>
                    <a:pt x="17508" y="6647"/>
                    <a:pt x="17508" y="6609"/>
                  </a:cubicBezTo>
                  <a:cubicBezTo>
                    <a:pt x="17508" y="6571"/>
                    <a:pt x="17490" y="6541"/>
                    <a:pt x="17467" y="6541"/>
                  </a:cubicBezTo>
                  <a:close/>
                  <a:moveTo>
                    <a:pt x="17675" y="6541"/>
                  </a:moveTo>
                  <a:cubicBezTo>
                    <a:pt x="17652" y="6541"/>
                    <a:pt x="17634" y="6571"/>
                    <a:pt x="17634" y="6609"/>
                  </a:cubicBezTo>
                  <a:cubicBezTo>
                    <a:pt x="17634" y="6647"/>
                    <a:pt x="17652" y="6677"/>
                    <a:pt x="17675" y="6677"/>
                  </a:cubicBezTo>
                  <a:cubicBezTo>
                    <a:pt x="17697" y="6677"/>
                    <a:pt x="17716" y="6647"/>
                    <a:pt x="17716" y="6609"/>
                  </a:cubicBezTo>
                  <a:cubicBezTo>
                    <a:pt x="17716" y="6571"/>
                    <a:pt x="17697" y="6541"/>
                    <a:pt x="17675" y="6541"/>
                  </a:cubicBezTo>
                  <a:close/>
                  <a:moveTo>
                    <a:pt x="17882" y="6541"/>
                  </a:moveTo>
                  <a:cubicBezTo>
                    <a:pt x="17859" y="6541"/>
                    <a:pt x="17841" y="6571"/>
                    <a:pt x="17841" y="6609"/>
                  </a:cubicBezTo>
                  <a:cubicBezTo>
                    <a:pt x="17841" y="6647"/>
                    <a:pt x="17859" y="6677"/>
                    <a:pt x="17882" y="6677"/>
                  </a:cubicBezTo>
                  <a:cubicBezTo>
                    <a:pt x="17904" y="6677"/>
                    <a:pt x="17923" y="6647"/>
                    <a:pt x="17923" y="6609"/>
                  </a:cubicBezTo>
                  <a:cubicBezTo>
                    <a:pt x="17923" y="6571"/>
                    <a:pt x="17904" y="6541"/>
                    <a:pt x="17882" y="6541"/>
                  </a:cubicBezTo>
                  <a:close/>
                  <a:moveTo>
                    <a:pt x="18097" y="6541"/>
                  </a:moveTo>
                  <a:cubicBezTo>
                    <a:pt x="18074" y="6541"/>
                    <a:pt x="18056" y="6571"/>
                    <a:pt x="18056" y="6609"/>
                  </a:cubicBezTo>
                  <a:cubicBezTo>
                    <a:pt x="18056" y="6647"/>
                    <a:pt x="18074" y="6677"/>
                    <a:pt x="18097" y="6677"/>
                  </a:cubicBezTo>
                  <a:cubicBezTo>
                    <a:pt x="18119" y="6677"/>
                    <a:pt x="18138" y="6647"/>
                    <a:pt x="18138" y="6609"/>
                  </a:cubicBezTo>
                  <a:cubicBezTo>
                    <a:pt x="18138" y="6571"/>
                    <a:pt x="18119" y="6541"/>
                    <a:pt x="18097" y="6541"/>
                  </a:cubicBezTo>
                  <a:close/>
                  <a:moveTo>
                    <a:pt x="18304" y="6541"/>
                  </a:moveTo>
                  <a:cubicBezTo>
                    <a:pt x="18281" y="6541"/>
                    <a:pt x="18263" y="6571"/>
                    <a:pt x="18263" y="6609"/>
                  </a:cubicBezTo>
                  <a:cubicBezTo>
                    <a:pt x="18263" y="6647"/>
                    <a:pt x="18281" y="6677"/>
                    <a:pt x="18304" y="6677"/>
                  </a:cubicBezTo>
                  <a:cubicBezTo>
                    <a:pt x="18327" y="6677"/>
                    <a:pt x="18345" y="6647"/>
                    <a:pt x="18345" y="6609"/>
                  </a:cubicBezTo>
                  <a:cubicBezTo>
                    <a:pt x="18345" y="6571"/>
                    <a:pt x="18327" y="6541"/>
                    <a:pt x="18304" y="6541"/>
                  </a:cubicBezTo>
                  <a:close/>
                  <a:moveTo>
                    <a:pt x="19583" y="6541"/>
                  </a:moveTo>
                  <a:cubicBezTo>
                    <a:pt x="19585" y="6560"/>
                    <a:pt x="19586" y="6578"/>
                    <a:pt x="19588" y="6597"/>
                  </a:cubicBezTo>
                  <a:cubicBezTo>
                    <a:pt x="19589" y="6612"/>
                    <a:pt x="19590" y="6627"/>
                    <a:pt x="19592" y="6642"/>
                  </a:cubicBezTo>
                  <a:cubicBezTo>
                    <a:pt x="19598" y="6630"/>
                    <a:pt x="19602" y="6615"/>
                    <a:pt x="19602" y="6597"/>
                  </a:cubicBezTo>
                  <a:cubicBezTo>
                    <a:pt x="19602" y="6574"/>
                    <a:pt x="19594" y="6553"/>
                    <a:pt x="19583" y="6541"/>
                  </a:cubicBezTo>
                  <a:close/>
                  <a:moveTo>
                    <a:pt x="19770" y="6541"/>
                  </a:moveTo>
                  <a:cubicBezTo>
                    <a:pt x="19748" y="6541"/>
                    <a:pt x="19729" y="6571"/>
                    <a:pt x="19729" y="6609"/>
                  </a:cubicBezTo>
                  <a:cubicBezTo>
                    <a:pt x="19729" y="6636"/>
                    <a:pt x="19739" y="6659"/>
                    <a:pt x="19752" y="6670"/>
                  </a:cubicBezTo>
                  <a:cubicBezTo>
                    <a:pt x="19758" y="6658"/>
                    <a:pt x="19764" y="6647"/>
                    <a:pt x="19770" y="6637"/>
                  </a:cubicBezTo>
                  <a:cubicBezTo>
                    <a:pt x="19777" y="6626"/>
                    <a:pt x="19785" y="6617"/>
                    <a:pt x="19793" y="6609"/>
                  </a:cubicBezTo>
                  <a:cubicBezTo>
                    <a:pt x="19798" y="6604"/>
                    <a:pt x="19804" y="6599"/>
                    <a:pt x="19810" y="6595"/>
                  </a:cubicBezTo>
                  <a:cubicBezTo>
                    <a:pt x="19807" y="6564"/>
                    <a:pt x="19790" y="6541"/>
                    <a:pt x="19770" y="6541"/>
                  </a:cubicBezTo>
                  <a:close/>
                  <a:moveTo>
                    <a:pt x="10089" y="6553"/>
                  </a:moveTo>
                  <a:cubicBezTo>
                    <a:pt x="10083" y="6565"/>
                    <a:pt x="10080" y="6580"/>
                    <a:pt x="10080" y="6597"/>
                  </a:cubicBezTo>
                  <a:cubicBezTo>
                    <a:pt x="10080" y="6634"/>
                    <a:pt x="10097" y="6665"/>
                    <a:pt x="10119" y="6666"/>
                  </a:cubicBezTo>
                  <a:cubicBezTo>
                    <a:pt x="10119" y="6664"/>
                    <a:pt x="10119" y="6663"/>
                    <a:pt x="10119" y="6662"/>
                  </a:cubicBezTo>
                  <a:cubicBezTo>
                    <a:pt x="10119" y="6636"/>
                    <a:pt x="10115" y="6616"/>
                    <a:pt x="10110" y="6597"/>
                  </a:cubicBezTo>
                  <a:cubicBezTo>
                    <a:pt x="10105" y="6581"/>
                    <a:pt x="10097" y="6567"/>
                    <a:pt x="10089" y="6553"/>
                  </a:cubicBezTo>
                  <a:close/>
                  <a:moveTo>
                    <a:pt x="18542" y="6553"/>
                  </a:moveTo>
                  <a:cubicBezTo>
                    <a:pt x="18532" y="6568"/>
                    <a:pt x="18521" y="6580"/>
                    <a:pt x="18511" y="6587"/>
                  </a:cubicBezTo>
                  <a:cubicBezTo>
                    <a:pt x="18505" y="6591"/>
                    <a:pt x="18499" y="6594"/>
                    <a:pt x="18494" y="6597"/>
                  </a:cubicBezTo>
                  <a:cubicBezTo>
                    <a:pt x="18485" y="6600"/>
                    <a:pt x="18478" y="6601"/>
                    <a:pt x="18470" y="6601"/>
                  </a:cubicBezTo>
                  <a:cubicBezTo>
                    <a:pt x="18472" y="6637"/>
                    <a:pt x="18489" y="6665"/>
                    <a:pt x="18511" y="6665"/>
                  </a:cubicBezTo>
                  <a:cubicBezTo>
                    <a:pt x="18534" y="6665"/>
                    <a:pt x="18552" y="6634"/>
                    <a:pt x="18552" y="6597"/>
                  </a:cubicBezTo>
                  <a:cubicBezTo>
                    <a:pt x="18552" y="6580"/>
                    <a:pt x="18548" y="6565"/>
                    <a:pt x="18542" y="6553"/>
                  </a:cubicBezTo>
                  <a:close/>
                  <a:moveTo>
                    <a:pt x="2173" y="6566"/>
                  </a:moveTo>
                  <a:cubicBezTo>
                    <a:pt x="2173" y="6577"/>
                    <a:pt x="2173" y="6590"/>
                    <a:pt x="2173" y="6602"/>
                  </a:cubicBezTo>
                  <a:cubicBezTo>
                    <a:pt x="2172" y="6615"/>
                    <a:pt x="2172" y="6627"/>
                    <a:pt x="2173" y="6640"/>
                  </a:cubicBezTo>
                  <a:cubicBezTo>
                    <a:pt x="2177" y="6629"/>
                    <a:pt x="2179" y="6616"/>
                    <a:pt x="2179" y="6602"/>
                  </a:cubicBezTo>
                  <a:cubicBezTo>
                    <a:pt x="2179" y="6589"/>
                    <a:pt x="2177" y="6577"/>
                    <a:pt x="2173" y="6566"/>
                  </a:cubicBezTo>
                  <a:close/>
                  <a:moveTo>
                    <a:pt x="10996" y="6579"/>
                  </a:moveTo>
                  <a:cubicBezTo>
                    <a:pt x="10992" y="6582"/>
                    <a:pt x="10987" y="6586"/>
                    <a:pt x="10981" y="6591"/>
                  </a:cubicBezTo>
                  <a:cubicBezTo>
                    <a:pt x="10979" y="6593"/>
                    <a:pt x="10977" y="6595"/>
                    <a:pt x="10975" y="6599"/>
                  </a:cubicBezTo>
                  <a:cubicBezTo>
                    <a:pt x="10970" y="6607"/>
                    <a:pt x="10966" y="6619"/>
                    <a:pt x="10957" y="6625"/>
                  </a:cubicBezTo>
                  <a:cubicBezTo>
                    <a:pt x="10954" y="6627"/>
                    <a:pt x="10950" y="6629"/>
                    <a:pt x="10945" y="6629"/>
                  </a:cubicBezTo>
                  <a:cubicBezTo>
                    <a:pt x="10945" y="6629"/>
                    <a:pt x="10934" y="6614"/>
                    <a:pt x="10925" y="6599"/>
                  </a:cubicBezTo>
                  <a:cubicBezTo>
                    <a:pt x="10922" y="6594"/>
                    <a:pt x="10919" y="6590"/>
                    <a:pt x="10917" y="6587"/>
                  </a:cubicBezTo>
                  <a:cubicBezTo>
                    <a:pt x="10917" y="6590"/>
                    <a:pt x="10916" y="6594"/>
                    <a:pt x="10916" y="6599"/>
                  </a:cubicBezTo>
                  <a:cubicBezTo>
                    <a:pt x="10916" y="6636"/>
                    <a:pt x="10935" y="6667"/>
                    <a:pt x="10957" y="6667"/>
                  </a:cubicBezTo>
                  <a:cubicBezTo>
                    <a:pt x="10980" y="6667"/>
                    <a:pt x="10998" y="6636"/>
                    <a:pt x="10998" y="6599"/>
                  </a:cubicBezTo>
                  <a:cubicBezTo>
                    <a:pt x="10998" y="6592"/>
                    <a:pt x="10998" y="6585"/>
                    <a:pt x="10996" y="6579"/>
                  </a:cubicBezTo>
                  <a:close/>
                  <a:moveTo>
                    <a:pt x="9527" y="6592"/>
                  </a:moveTo>
                  <a:cubicBezTo>
                    <a:pt x="9525" y="6595"/>
                    <a:pt x="9523" y="6600"/>
                    <a:pt x="9521" y="6607"/>
                  </a:cubicBezTo>
                  <a:cubicBezTo>
                    <a:pt x="9520" y="6614"/>
                    <a:pt x="9519" y="6622"/>
                    <a:pt x="9519" y="6634"/>
                  </a:cubicBezTo>
                  <a:cubicBezTo>
                    <a:pt x="9519" y="6639"/>
                    <a:pt x="9519" y="6644"/>
                    <a:pt x="9520" y="6648"/>
                  </a:cubicBezTo>
                  <a:cubicBezTo>
                    <a:pt x="9525" y="6637"/>
                    <a:pt x="9528" y="6623"/>
                    <a:pt x="9528" y="6607"/>
                  </a:cubicBezTo>
                  <a:cubicBezTo>
                    <a:pt x="9528" y="6602"/>
                    <a:pt x="9528" y="6597"/>
                    <a:pt x="9527" y="6592"/>
                  </a:cubicBezTo>
                  <a:close/>
                  <a:moveTo>
                    <a:pt x="2032" y="6707"/>
                  </a:moveTo>
                  <a:cubicBezTo>
                    <a:pt x="2028" y="6707"/>
                    <a:pt x="2023" y="6709"/>
                    <a:pt x="2019" y="6711"/>
                  </a:cubicBezTo>
                  <a:cubicBezTo>
                    <a:pt x="2025" y="6736"/>
                    <a:pt x="2032" y="6763"/>
                    <a:pt x="2038" y="6763"/>
                  </a:cubicBezTo>
                  <a:cubicBezTo>
                    <a:pt x="2049" y="6763"/>
                    <a:pt x="2054" y="6799"/>
                    <a:pt x="2066" y="6814"/>
                  </a:cubicBezTo>
                  <a:cubicBezTo>
                    <a:pt x="2071" y="6803"/>
                    <a:pt x="2073" y="6790"/>
                    <a:pt x="2073" y="6775"/>
                  </a:cubicBezTo>
                  <a:cubicBezTo>
                    <a:pt x="2073" y="6755"/>
                    <a:pt x="2068" y="6738"/>
                    <a:pt x="2060" y="6725"/>
                  </a:cubicBezTo>
                  <a:cubicBezTo>
                    <a:pt x="2057" y="6730"/>
                    <a:pt x="2053" y="6733"/>
                    <a:pt x="2048" y="6733"/>
                  </a:cubicBezTo>
                  <a:cubicBezTo>
                    <a:pt x="2043" y="6733"/>
                    <a:pt x="2045" y="6723"/>
                    <a:pt x="2049" y="6713"/>
                  </a:cubicBezTo>
                  <a:cubicBezTo>
                    <a:pt x="2044" y="6709"/>
                    <a:pt x="2038" y="6707"/>
                    <a:pt x="2032" y="6707"/>
                  </a:cubicBezTo>
                  <a:close/>
                  <a:moveTo>
                    <a:pt x="2244" y="6707"/>
                  </a:moveTo>
                  <a:cubicBezTo>
                    <a:pt x="2230" y="6707"/>
                    <a:pt x="2218" y="6718"/>
                    <a:pt x="2211" y="6735"/>
                  </a:cubicBezTo>
                  <a:cubicBezTo>
                    <a:pt x="2222" y="6740"/>
                    <a:pt x="2233" y="6745"/>
                    <a:pt x="2242" y="6763"/>
                  </a:cubicBezTo>
                  <a:cubicBezTo>
                    <a:pt x="2254" y="6786"/>
                    <a:pt x="2250" y="6815"/>
                    <a:pt x="2251" y="6843"/>
                  </a:cubicBezTo>
                  <a:cubicBezTo>
                    <a:pt x="2270" y="6837"/>
                    <a:pt x="2285" y="6809"/>
                    <a:pt x="2285" y="6775"/>
                  </a:cubicBezTo>
                  <a:cubicBezTo>
                    <a:pt x="2285" y="6738"/>
                    <a:pt x="2267" y="6707"/>
                    <a:pt x="2244" y="6707"/>
                  </a:cubicBezTo>
                  <a:close/>
                  <a:moveTo>
                    <a:pt x="2452" y="6707"/>
                  </a:moveTo>
                  <a:cubicBezTo>
                    <a:pt x="2429" y="6707"/>
                    <a:pt x="2411" y="6738"/>
                    <a:pt x="2411" y="6775"/>
                  </a:cubicBezTo>
                  <a:cubicBezTo>
                    <a:pt x="2411" y="6813"/>
                    <a:pt x="2429" y="6844"/>
                    <a:pt x="2452" y="6844"/>
                  </a:cubicBezTo>
                  <a:cubicBezTo>
                    <a:pt x="2474" y="6844"/>
                    <a:pt x="2493" y="6813"/>
                    <a:pt x="2493" y="6775"/>
                  </a:cubicBezTo>
                  <a:cubicBezTo>
                    <a:pt x="2493" y="6738"/>
                    <a:pt x="2474" y="6707"/>
                    <a:pt x="2452" y="6707"/>
                  </a:cubicBezTo>
                  <a:close/>
                  <a:moveTo>
                    <a:pt x="2666" y="6707"/>
                  </a:moveTo>
                  <a:cubicBezTo>
                    <a:pt x="2644" y="6707"/>
                    <a:pt x="2625" y="6738"/>
                    <a:pt x="2625" y="6775"/>
                  </a:cubicBezTo>
                  <a:cubicBezTo>
                    <a:pt x="2625" y="6813"/>
                    <a:pt x="2644" y="6844"/>
                    <a:pt x="2666" y="6844"/>
                  </a:cubicBezTo>
                  <a:cubicBezTo>
                    <a:pt x="2689" y="6844"/>
                    <a:pt x="2707" y="6813"/>
                    <a:pt x="2707" y="6775"/>
                  </a:cubicBezTo>
                  <a:cubicBezTo>
                    <a:pt x="2707" y="6738"/>
                    <a:pt x="2689" y="6707"/>
                    <a:pt x="2666" y="6707"/>
                  </a:cubicBezTo>
                  <a:close/>
                  <a:moveTo>
                    <a:pt x="2874" y="6707"/>
                  </a:moveTo>
                  <a:cubicBezTo>
                    <a:pt x="2851" y="6707"/>
                    <a:pt x="2833" y="6738"/>
                    <a:pt x="2833" y="6775"/>
                  </a:cubicBezTo>
                  <a:cubicBezTo>
                    <a:pt x="2833" y="6813"/>
                    <a:pt x="2851" y="6844"/>
                    <a:pt x="2874" y="6844"/>
                  </a:cubicBezTo>
                  <a:cubicBezTo>
                    <a:pt x="2896" y="6844"/>
                    <a:pt x="2915" y="6813"/>
                    <a:pt x="2915" y="6775"/>
                  </a:cubicBezTo>
                  <a:cubicBezTo>
                    <a:pt x="2915" y="6738"/>
                    <a:pt x="2896" y="6707"/>
                    <a:pt x="2874" y="6707"/>
                  </a:cubicBezTo>
                  <a:close/>
                  <a:moveTo>
                    <a:pt x="3081" y="6707"/>
                  </a:moveTo>
                  <a:cubicBezTo>
                    <a:pt x="3058" y="6707"/>
                    <a:pt x="3040" y="6738"/>
                    <a:pt x="3040" y="6775"/>
                  </a:cubicBezTo>
                  <a:cubicBezTo>
                    <a:pt x="3040" y="6813"/>
                    <a:pt x="3058" y="6844"/>
                    <a:pt x="3081" y="6844"/>
                  </a:cubicBezTo>
                  <a:cubicBezTo>
                    <a:pt x="3104" y="6844"/>
                    <a:pt x="3122" y="6813"/>
                    <a:pt x="3122" y="6775"/>
                  </a:cubicBezTo>
                  <a:cubicBezTo>
                    <a:pt x="3122" y="6738"/>
                    <a:pt x="3104" y="6707"/>
                    <a:pt x="3081" y="6707"/>
                  </a:cubicBezTo>
                  <a:close/>
                  <a:moveTo>
                    <a:pt x="3296" y="6707"/>
                  </a:moveTo>
                  <a:cubicBezTo>
                    <a:pt x="3273" y="6707"/>
                    <a:pt x="3255" y="6738"/>
                    <a:pt x="3255" y="6775"/>
                  </a:cubicBezTo>
                  <a:cubicBezTo>
                    <a:pt x="3255" y="6813"/>
                    <a:pt x="3273" y="6844"/>
                    <a:pt x="3296" y="6844"/>
                  </a:cubicBezTo>
                  <a:cubicBezTo>
                    <a:pt x="3319" y="6844"/>
                    <a:pt x="3337" y="6813"/>
                    <a:pt x="3337" y="6775"/>
                  </a:cubicBezTo>
                  <a:cubicBezTo>
                    <a:pt x="3337" y="6738"/>
                    <a:pt x="3319" y="6707"/>
                    <a:pt x="3296" y="6707"/>
                  </a:cubicBezTo>
                  <a:close/>
                  <a:moveTo>
                    <a:pt x="3503" y="6707"/>
                  </a:moveTo>
                  <a:cubicBezTo>
                    <a:pt x="3481" y="6707"/>
                    <a:pt x="3462" y="6738"/>
                    <a:pt x="3462" y="6775"/>
                  </a:cubicBezTo>
                  <a:cubicBezTo>
                    <a:pt x="3462" y="6813"/>
                    <a:pt x="3481" y="6844"/>
                    <a:pt x="3503" y="6844"/>
                  </a:cubicBezTo>
                  <a:cubicBezTo>
                    <a:pt x="3526" y="6844"/>
                    <a:pt x="3544" y="6813"/>
                    <a:pt x="3544" y="6775"/>
                  </a:cubicBezTo>
                  <a:cubicBezTo>
                    <a:pt x="3544" y="6738"/>
                    <a:pt x="3526" y="6707"/>
                    <a:pt x="3503" y="6707"/>
                  </a:cubicBezTo>
                  <a:close/>
                  <a:moveTo>
                    <a:pt x="3711" y="6707"/>
                  </a:moveTo>
                  <a:cubicBezTo>
                    <a:pt x="3688" y="6707"/>
                    <a:pt x="3669" y="6738"/>
                    <a:pt x="3669" y="6775"/>
                  </a:cubicBezTo>
                  <a:cubicBezTo>
                    <a:pt x="3669" y="6813"/>
                    <a:pt x="3688" y="6844"/>
                    <a:pt x="3711" y="6844"/>
                  </a:cubicBezTo>
                  <a:cubicBezTo>
                    <a:pt x="3733" y="6844"/>
                    <a:pt x="3752" y="6813"/>
                    <a:pt x="3752" y="6775"/>
                  </a:cubicBezTo>
                  <a:cubicBezTo>
                    <a:pt x="3752" y="6738"/>
                    <a:pt x="3733" y="6707"/>
                    <a:pt x="3711" y="6707"/>
                  </a:cubicBezTo>
                  <a:close/>
                  <a:moveTo>
                    <a:pt x="3925" y="6707"/>
                  </a:moveTo>
                  <a:cubicBezTo>
                    <a:pt x="3903" y="6707"/>
                    <a:pt x="3884" y="6738"/>
                    <a:pt x="3884" y="6775"/>
                  </a:cubicBezTo>
                  <a:cubicBezTo>
                    <a:pt x="3884" y="6813"/>
                    <a:pt x="3903" y="6844"/>
                    <a:pt x="3925" y="6844"/>
                  </a:cubicBezTo>
                  <a:cubicBezTo>
                    <a:pt x="3948" y="6844"/>
                    <a:pt x="3966" y="6813"/>
                    <a:pt x="3966" y="6775"/>
                  </a:cubicBezTo>
                  <a:cubicBezTo>
                    <a:pt x="3966" y="6738"/>
                    <a:pt x="3948" y="6707"/>
                    <a:pt x="3925" y="6707"/>
                  </a:cubicBezTo>
                  <a:close/>
                  <a:moveTo>
                    <a:pt x="4133" y="6707"/>
                  </a:moveTo>
                  <a:cubicBezTo>
                    <a:pt x="4110" y="6707"/>
                    <a:pt x="4092" y="6738"/>
                    <a:pt x="4092" y="6775"/>
                  </a:cubicBezTo>
                  <a:cubicBezTo>
                    <a:pt x="4092" y="6813"/>
                    <a:pt x="4110" y="6844"/>
                    <a:pt x="4133" y="6844"/>
                  </a:cubicBezTo>
                  <a:cubicBezTo>
                    <a:pt x="4155" y="6844"/>
                    <a:pt x="4174" y="6813"/>
                    <a:pt x="4174" y="6775"/>
                  </a:cubicBezTo>
                  <a:cubicBezTo>
                    <a:pt x="4174" y="6738"/>
                    <a:pt x="4155" y="6707"/>
                    <a:pt x="4133" y="6707"/>
                  </a:cubicBezTo>
                  <a:close/>
                  <a:moveTo>
                    <a:pt x="4348" y="6707"/>
                  </a:moveTo>
                  <a:cubicBezTo>
                    <a:pt x="4325" y="6707"/>
                    <a:pt x="4307" y="6738"/>
                    <a:pt x="4307" y="6775"/>
                  </a:cubicBezTo>
                  <a:cubicBezTo>
                    <a:pt x="4307" y="6813"/>
                    <a:pt x="4325" y="6844"/>
                    <a:pt x="4348" y="6844"/>
                  </a:cubicBezTo>
                  <a:cubicBezTo>
                    <a:pt x="4370" y="6844"/>
                    <a:pt x="4389" y="6813"/>
                    <a:pt x="4389" y="6775"/>
                  </a:cubicBezTo>
                  <a:cubicBezTo>
                    <a:pt x="4389" y="6738"/>
                    <a:pt x="4370" y="6707"/>
                    <a:pt x="4348" y="6707"/>
                  </a:cubicBezTo>
                  <a:close/>
                  <a:moveTo>
                    <a:pt x="4555" y="6707"/>
                  </a:moveTo>
                  <a:cubicBezTo>
                    <a:pt x="4532" y="6707"/>
                    <a:pt x="4514" y="6738"/>
                    <a:pt x="4514" y="6775"/>
                  </a:cubicBezTo>
                  <a:cubicBezTo>
                    <a:pt x="4514" y="6813"/>
                    <a:pt x="4532" y="6844"/>
                    <a:pt x="4555" y="6844"/>
                  </a:cubicBezTo>
                  <a:cubicBezTo>
                    <a:pt x="4578" y="6844"/>
                    <a:pt x="4596" y="6813"/>
                    <a:pt x="4596" y="6775"/>
                  </a:cubicBezTo>
                  <a:cubicBezTo>
                    <a:pt x="4596" y="6738"/>
                    <a:pt x="4578" y="6707"/>
                    <a:pt x="4555" y="6707"/>
                  </a:cubicBezTo>
                  <a:close/>
                  <a:moveTo>
                    <a:pt x="4762" y="6707"/>
                  </a:moveTo>
                  <a:cubicBezTo>
                    <a:pt x="4740" y="6707"/>
                    <a:pt x="4721" y="6738"/>
                    <a:pt x="4721" y="6775"/>
                  </a:cubicBezTo>
                  <a:cubicBezTo>
                    <a:pt x="4721" y="6813"/>
                    <a:pt x="4740" y="6844"/>
                    <a:pt x="4762" y="6844"/>
                  </a:cubicBezTo>
                  <a:cubicBezTo>
                    <a:pt x="4785" y="6844"/>
                    <a:pt x="4803" y="6813"/>
                    <a:pt x="4803" y="6775"/>
                  </a:cubicBezTo>
                  <a:cubicBezTo>
                    <a:pt x="4803" y="6738"/>
                    <a:pt x="4785" y="6707"/>
                    <a:pt x="4762" y="6707"/>
                  </a:cubicBezTo>
                  <a:close/>
                  <a:moveTo>
                    <a:pt x="4977" y="6707"/>
                  </a:moveTo>
                  <a:cubicBezTo>
                    <a:pt x="4955" y="6707"/>
                    <a:pt x="4936" y="6738"/>
                    <a:pt x="4936" y="6775"/>
                  </a:cubicBezTo>
                  <a:cubicBezTo>
                    <a:pt x="4936" y="6813"/>
                    <a:pt x="4955" y="6844"/>
                    <a:pt x="4977" y="6844"/>
                  </a:cubicBezTo>
                  <a:cubicBezTo>
                    <a:pt x="5000" y="6844"/>
                    <a:pt x="5018" y="6813"/>
                    <a:pt x="5018" y="6775"/>
                  </a:cubicBezTo>
                  <a:cubicBezTo>
                    <a:pt x="5018" y="6738"/>
                    <a:pt x="5000" y="6707"/>
                    <a:pt x="4977" y="6707"/>
                  </a:cubicBezTo>
                  <a:close/>
                  <a:moveTo>
                    <a:pt x="5392" y="6707"/>
                  </a:moveTo>
                  <a:cubicBezTo>
                    <a:pt x="5369" y="6707"/>
                    <a:pt x="5351" y="6738"/>
                    <a:pt x="5351" y="6775"/>
                  </a:cubicBezTo>
                  <a:cubicBezTo>
                    <a:pt x="5351" y="6813"/>
                    <a:pt x="5369" y="6844"/>
                    <a:pt x="5392" y="6844"/>
                  </a:cubicBezTo>
                  <a:cubicBezTo>
                    <a:pt x="5414" y="6844"/>
                    <a:pt x="5433" y="6813"/>
                    <a:pt x="5433" y="6775"/>
                  </a:cubicBezTo>
                  <a:cubicBezTo>
                    <a:pt x="5433" y="6738"/>
                    <a:pt x="5414" y="6707"/>
                    <a:pt x="5392" y="6707"/>
                  </a:cubicBezTo>
                  <a:close/>
                  <a:moveTo>
                    <a:pt x="5607" y="6707"/>
                  </a:moveTo>
                  <a:cubicBezTo>
                    <a:pt x="5584" y="6707"/>
                    <a:pt x="5566" y="6738"/>
                    <a:pt x="5566" y="6775"/>
                  </a:cubicBezTo>
                  <a:cubicBezTo>
                    <a:pt x="5566" y="6813"/>
                    <a:pt x="5584" y="6844"/>
                    <a:pt x="5607" y="6844"/>
                  </a:cubicBezTo>
                  <a:cubicBezTo>
                    <a:pt x="5629" y="6844"/>
                    <a:pt x="5648" y="6813"/>
                    <a:pt x="5648" y="6775"/>
                  </a:cubicBezTo>
                  <a:cubicBezTo>
                    <a:pt x="5648" y="6738"/>
                    <a:pt x="5629" y="6707"/>
                    <a:pt x="5607" y="6707"/>
                  </a:cubicBezTo>
                  <a:close/>
                  <a:moveTo>
                    <a:pt x="5814" y="6707"/>
                  </a:moveTo>
                  <a:cubicBezTo>
                    <a:pt x="5791" y="6707"/>
                    <a:pt x="5773" y="6738"/>
                    <a:pt x="5773" y="6775"/>
                  </a:cubicBezTo>
                  <a:cubicBezTo>
                    <a:pt x="5773" y="6813"/>
                    <a:pt x="5791" y="6844"/>
                    <a:pt x="5814" y="6844"/>
                  </a:cubicBezTo>
                  <a:cubicBezTo>
                    <a:pt x="5837" y="6844"/>
                    <a:pt x="5855" y="6813"/>
                    <a:pt x="5855" y="6775"/>
                  </a:cubicBezTo>
                  <a:cubicBezTo>
                    <a:pt x="5855" y="6738"/>
                    <a:pt x="5837" y="6707"/>
                    <a:pt x="5814" y="6707"/>
                  </a:cubicBezTo>
                  <a:close/>
                  <a:moveTo>
                    <a:pt x="6021" y="6707"/>
                  </a:moveTo>
                  <a:cubicBezTo>
                    <a:pt x="5999" y="6707"/>
                    <a:pt x="5980" y="6738"/>
                    <a:pt x="5980" y="6775"/>
                  </a:cubicBezTo>
                  <a:cubicBezTo>
                    <a:pt x="5980" y="6813"/>
                    <a:pt x="5999" y="6844"/>
                    <a:pt x="6021" y="6844"/>
                  </a:cubicBezTo>
                  <a:cubicBezTo>
                    <a:pt x="6044" y="6844"/>
                    <a:pt x="6062" y="6813"/>
                    <a:pt x="6062" y="6775"/>
                  </a:cubicBezTo>
                  <a:cubicBezTo>
                    <a:pt x="6062" y="6738"/>
                    <a:pt x="6044" y="6707"/>
                    <a:pt x="6021" y="6707"/>
                  </a:cubicBezTo>
                  <a:close/>
                  <a:moveTo>
                    <a:pt x="6236" y="6707"/>
                  </a:moveTo>
                  <a:cubicBezTo>
                    <a:pt x="6214" y="6707"/>
                    <a:pt x="6195" y="6738"/>
                    <a:pt x="6195" y="6775"/>
                  </a:cubicBezTo>
                  <a:cubicBezTo>
                    <a:pt x="6195" y="6813"/>
                    <a:pt x="6214" y="6844"/>
                    <a:pt x="6236" y="6844"/>
                  </a:cubicBezTo>
                  <a:cubicBezTo>
                    <a:pt x="6259" y="6844"/>
                    <a:pt x="6277" y="6813"/>
                    <a:pt x="6277" y="6775"/>
                  </a:cubicBezTo>
                  <a:cubicBezTo>
                    <a:pt x="6277" y="6738"/>
                    <a:pt x="6259" y="6707"/>
                    <a:pt x="6236" y="6707"/>
                  </a:cubicBezTo>
                  <a:close/>
                  <a:moveTo>
                    <a:pt x="6443" y="6707"/>
                  </a:moveTo>
                  <a:cubicBezTo>
                    <a:pt x="6421" y="6707"/>
                    <a:pt x="6402" y="6738"/>
                    <a:pt x="6402" y="6775"/>
                  </a:cubicBezTo>
                  <a:cubicBezTo>
                    <a:pt x="6402" y="6813"/>
                    <a:pt x="6421" y="6844"/>
                    <a:pt x="6443" y="6844"/>
                  </a:cubicBezTo>
                  <a:cubicBezTo>
                    <a:pt x="6466" y="6844"/>
                    <a:pt x="6484" y="6813"/>
                    <a:pt x="6484" y="6775"/>
                  </a:cubicBezTo>
                  <a:cubicBezTo>
                    <a:pt x="6484" y="6738"/>
                    <a:pt x="6466" y="6707"/>
                    <a:pt x="6443" y="6707"/>
                  </a:cubicBezTo>
                  <a:close/>
                  <a:moveTo>
                    <a:pt x="6651" y="6707"/>
                  </a:moveTo>
                  <a:cubicBezTo>
                    <a:pt x="6628" y="6707"/>
                    <a:pt x="6610" y="6738"/>
                    <a:pt x="6610" y="6775"/>
                  </a:cubicBezTo>
                  <a:cubicBezTo>
                    <a:pt x="6610" y="6813"/>
                    <a:pt x="6628" y="6844"/>
                    <a:pt x="6651" y="6844"/>
                  </a:cubicBezTo>
                  <a:cubicBezTo>
                    <a:pt x="6673" y="6844"/>
                    <a:pt x="6692" y="6813"/>
                    <a:pt x="6692" y="6775"/>
                  </a:cubicBezTo>
                  <a:cubicBezTo>
                    <a:pt x="6692" y="6738"/>
                    <a:pt x="6673" y="6707"/>
                    <a:pt x="6651" y="6707"/>
                  </a:cubicBezTo>
                  <a:close/>
                  <a:moveTo>
                    <a:pt x="9591" y="6707"/>
                  </a:moveTo>
                  <a:cubicBezTo>
                    <a:pt x="9575" y="6707"/>
                    <a:pt x="9561" y="6723"/>
                    <a:pt x="9554" y="6745"/>
                  </a:cubicBezTo>
                  <a:cubicBezTo>
                    <a:pt x="9554" y="6749"/>
                    <a:pt x="9553" y="6753"/>
                    <a:pt x="9552" y="6757"/>
                  </a:cubicBezTo>
                  <a:cubicBezTo>
                    <a:pt x="9551" y="6763"/>
                    <a:pt x="9550" y="6769"/>
                    <a:pt x="9550" y="6775"/>
                  </a:cubicBezTo>
                  <a:cubicBezTo>
                    <a:pt x="9550" y="6813"/>
                    <a:pt x="9568" y="6844"/>
                    <a:pt x="9591" y="6844"/>
                  </a:cubicBezTo>
                  <a:cubicBezTo>
                    <a:pt x="9614" y="6844"/>
                    <a:pt x="9632" y="6813"/>
                    <a:pt x="9632" y="6775"/>
                  </a:cubicBezTo>
                  <a:cubicBezTo>
                    <a:pt x="9632" y="6738"/>
                    <a:pt x="9614" y="6707"/>
                    <a:pt x="9591" y="6707"/>
                  </a:cubicBezTo>
                  <a:close/>
                  <a:moveTo>
                    <a:pt x="10013" y="6707"/>
                  </a:moveTo>
                  <a:cubicBezTo>
                    <a:pt x="9990" y="6707"/>
                    <a:pt x="9972" y="6738"/>
                    <a:pt x="9972" y="6775"/>
                  </a:cubicBezTo>
                  <a:cubicBezTo>
                    <a:pt x="9972" y="6813"/>
                    <a:pt x="9990" y="6844"/>
                    <a:pt x="10013" y="6844"/>
                  </a:cubicBezTo>
                  <a:cubicBezTo>
                    <a:pt x="10036" y="6844"/>
                    <a:pt x="10054" y="6813"/>
                    <a:pt x="10054" y="6775"/>
                  </a:cubicBezTo>
                  <a:cubicBezTo>
                    <a:pt x="10054" y="6738"/>
                    <a:pt x="10036" y="6707"/>
                    <a:pt x="10013" y="6707"/>
                  </a:cubicBezTo>
                  <a:close/>
                  <a:moveTo>
                    <a:pt x="10643" y="6707"/>
                  </a:moveTo>
                  <a:cubicBezTo>
                    <a:pt x="10620" y="6707"/>
                    <a:pt x="10602" y="6738"/>
                    <a:pt x="10602" y="6775"/>
                  </a:cubicBezTo>
                  <a:cubicBezTo>
                    <a:pt x="10602" y="6813"/>
                    <a:pt x="10620" y="6844"/>
                    <a:pt x="10643" y="6844"/>
                  </a:cubicBezTo>
                  <a:cubicBezTo>
                    <a:pt x="10665" y="6844"/>
                    <a:pt x="10684" y="6813"/>
                    <a:pt x="10684" y="6775"/>
                  </a:cubicBezTo>
                  <a:cubicBezTo>
                    <a:pt x="10684" y="6738"/>
                    <a:pt x="10665" y="6707"/>
                    <a:pt x="10643" y="6707"/>
                  </a:cubicBezTo>
                  <a:close/>
                  <a:moveTo>
                    <a:pt x="10850" y="6707"/>
                  </a:moveTo>
                  <a:cubicBezTo>
                    <a:pt x="10827" y="6707"/>
                    <a:pt x="10809" y="6738"/>
                    <a:pt x="10809" y="6775"/>
                  </a:cubicBezTo>
                  <a:cubicBezTo>
                    <a:pt x="10809" y="6813"/>
                    <a:pt x="10827" y="6844"/>
                    <a:pt x="10850" y="6844"/>
                  </a:cubicBezTo>
                  <a:cubicBezTo>
                    <a:pt x="10873" y="6844"/>
                    <a:pt x="10891" y="6813"/>
                    <a:pt x="10891" y="6775"/>
                  </a:cubicBezTo>
                  <a:cubicBezTo>
                    <a:pt x="10891" y="6738"/>
                    <a:pt x="10873" y="6707"/>
                    <a:pt x="10850" y="6707"/>
                  </a:cubicBezTo>
                  <a:close/>
                  <a:moveTo>
                    <a:pt x="11065" y="6707"/>
                  </a:moveTo>
                  <a:cubicBezTo>
                    <a:pt x="11042" y="6707"/>
                    <a:pt x="11024" y="6738"/>
                    <a:pt x="11024" y="6775"/>
                  </a:cubicBezTo>
                  <a:cubicBezTo>
                    <a:pt x="11024" y="6813"/>
                    <a:pt x="11042" y="6844"/>
                    <a:pt x="11065" y="6844"/>
                  </a:cubicBezTo>
                  <a:cubicBezTo>
                    <a:pt x="11087" y="6844"/>
                    <a:pt x="11106" y="6813"/>
                    <a:pt x="11106" y="6775"/>
                  </a:cubicBezTo>
                  <a:cubicBezTo>
                    <a:pt x="11106" y="6738"/>
                    <a:pt x="11087" y="6707"/>
                    <a:pt x="11065" y="6707"/>
                  </a:cubicBezTo>
                  <a:close/>
                  <a:moveTo>
                    <a:pt x="11272" y="6707"/>
                  </a:moveTo>
                  <a:cubicBezTo>
                    <a:pt x="11249" y="6707"/>
                    <a:pt x="11231" y="6738"/>
                    <a:pt x="11231" y="6775"/>
                  </a:cubicBezTo>
                  <a:cubicBezTo>
                    <a:pt x="11231" y="6813"/>
                    <a:pt x="11249" y="6844"/>
                    <a:pt x="11272" y="6844"/>
                  </a:cubicBezTo>
                  <a:cubicBezTo>
                    <a:pt x="11295" y="6844"/>
                    <a:pt x="11313" y="6813"/>
                    <a:pt x="11313" y="6775"/>
                  </a:cubicBezTo>
                  <a:cubicBezTo>
                    <a:pt x="11313" y="6738"/>
                    <a:pt x="11295" y="6707"/>
                    <a:pt x="11272" y="6707"/>
                  </a:cubicBezTo>
                  <a:close/>
                  <a:moveTo>
                    <a:pt x="11479" y="6707"/>
                  </a:moveTo>
                  <a:cubicBezTo>
                    <a:pt x="11457" y="6707"/>
                    <a:pt x="11438" y="6738"/>
                    <a:pt x="11438" y="6775"/>
                  </a:cubicBezTo>
                  <a:cubicBezTo>
                    <a:pt x="11438" y="6813"/>
                    <a:pt x="11457" y="6844"/>
                    <a:pt x="11479" y="6844"/>
                  </a:cubicBezTo>
                  <a:cubicBezTo>
                    <a:pt x="11502" y="6844"/>
                    <a:pt x="11520" y="6813"/>
                    <a:pt x="11520" y="6775"/>
                  </a:cubicBezTo>
                  <a:cubicBezTo>
                    <a:pt x="11520" y="6738"/>
                    <a:pt x="11502" y="6707"/>
                    <a:pt x="11479" y="6707"/>
                  </a:cubicBezTo>
                  <a:close/>
                  <a:moveTo>
                    <a:pt x="11694" y="6707"/>
                  </a:moveTo>
                  <a:cubicBezTo>
                    <a:pt x="11672" y="6707"/>
                    <a:pt x="11653" y="6738"/>
                    <a:pt x="11653" y="6775"/>
                  </a:cubicBezTo>
                  <a:cubicBezTo>
                    <a:pt x="11653" y="6813"/>
                    <a:pt x="11672" y="6844"/>
                    <a:pt x="11694" y="6844"/>
                  </a:cubicBezTo>
                  <a:cubicBezTo>
                    <a:pt x="11717" y="6844"/>
                    <a:pt x="11735" y="6813"/>
                    <a:pt x="11735" y="6775"/>
                  </a:cubicBezTo>
                  <a:cubicBezTo>
                    <a:pt x="11735" y="6738"/>
                    <a:pt x="11717" y="6707"/>
                    <a:pt x="11694" y="6707"/>
                  </a:cubicBezTo>
                  <a:close/>
                  <a:moveTo>
                    <a:pt x="11902" y="6707"/>
                  </a:moveTo>
                  <a:cubicBezTo>
                    <a:pt x="11879" y="6707"/>
                    <a:pt x="11861" y="6738"/>
                    <a:pt x="11861" y="6775"/>
                  </a:cubicBezTo>
                  <a:cubicBezTo>
                    <a:pt x="11861" y="6813"/>
                    <a:pt x="11879" y="6844"/>
                    <a:pt x="11902" y="6844"/>
                  </a:cubicBezTo>
                  <a:cubicBezTo>
                    <a:pt x="11924" y="6844"/>
                    <a:pt x="11943" y="6813"/>
                    <a:pt x="11943" y="6775"/>
                  </a:cubicBezTo>
                  <a:cubicBezTo>
                    <a:pt x="11943" y="6738"/>
                    <a:pt x="11924" y="6707"/>
                    <a:pt x="11902" y="6707"/>
                  </a:cubicBezTo>
                  <a:close/>
                  <a:moveTo>
                    <a:pt x="12109" y="6707"/>
                  </a:moveTo>
                  <a:cubicBezTo>
                    <a:pt x="12086" y="6707"/>
                    <a:pt x="12068" y="6738"/>
                    <a:pt x="12068" y="6775"/>
                  </a:cubicBezTo>
                  <a:cubicBezTo>
                    <a:pt x="12068" y="6813"/>
                    <a:pt x="12086" y="6844"/>
                    <a:pt x="12109" y="6844"/>
                  </a:cubicBezTo>
                  <a:cubicBezTo>
                    <a:pt x="12132" y="6844"/>
                    <a:pt x="12150" y="6813"/>
                    <a:pt x="12150" y="6775"/>
                  </a:cubicBezTo>
                  <a:cubicBezTo>
                    <a:pt x="12150" y="6738"/>
                    <a:pt x="12132" y="6707"/>
                    <a:pt x="12109" y="6707"/>
                  </a:cubicBezTo>
                  <a:close/>
                  <a:moveTo>
                    <a:pt x="12324" y="6707"/>
                  </a:moveTo>
                  <a:cubicBezTo>
                    <a:pt x="12301" y="6707"/>
                    <a:pt x="12283" y="6738"/>
                    <a:pt x="12283" y="6775"/>
                  </a:cubicBezTo>
                  <a:cubicBezTo>
                    <a:pt x="12283" y="6813"/>
                    <a:pt x="12301" y="6844"/>
                    <a:pt x="12324" y="6844"/>
                  </a:cubicBezTo>
                  <a:cubicBezTo>
                    <a:pt x="12346" y="6844"/>
                    <a:pt x="12365" y="6813"/>
                    <a:pt x="12365" y="6775"/>
                  </a:cubicBezTo>
                  <a:cubicBezTo>
                    <a:pt x="12365" y="6738"/>
                    <a:pt x="12346" y="6707"/>
                    <a:pt x="12324" y="6707"/>
                  </a:cubicBezTo>
                  <a:close/>
                  <a:moveTo>
                    <a:pt x="12531" y="6707"/>
                  </a:moveTo>
                  <a:cubicBezTo>
                    <a:pt x="12508" y="6707"/>
                    <a:pt x="12490" y="6738"/>
                    <a:pt x="12490" y="6775"/>
                  </a:cubicBezTo>
                  <a:cubicBezTo>
                    <a:pt x="12490" y="6813"/>
                    <a:pt x="12508" y="6844"/>
                    <a:pt x="12531" y="6844"/>
                  </a:cubicBezTo>
                  <a:cubicBezTo>
                    <a:pt x="12554" y="6844"/>
                    <a:pt x="12572" y="6813"/>
                    <a:pt x="12572" y="6775"/>
                  </a:cubicBezTo>
                  <a:cubicBezTo>
                    <a:pt x="12572" y="6738"/>
                    <a:pt x="12554" y="6707"/>
                    <a:pt x="12531" y="6707"/>
                  </a:cubicBezTo>
                  <a:close/>
                  <a:moveTo>
                    <a:pt x="12738" y="6707"/>
                  </a:moveTo>
                  <a:cubicBezTo>
                    <a:pt x="12716" y="6707"/>
                    <a:pt x="12697" y="6738"/>
                    <a:pt x="12697" y="6775"/>
                  </a:cubicBezTo>
                  <a:cubicBezTo>
                    <a:pt x="12697" y="6813"/>
                    <a:pt x="12716" y="6844"/>
                    <a:pt x="12738" y="6844"/>
                  </a:cubicBezTo>
                  <a:cubicBezTo>
                    <a:pt x="12761" y="6844"/>
                    <a:pt x="12779" y="6813"/>
                    <a:pt x="12779" y="6775"/>
                  </a:cubicBezTo>
                  <a:cubicBezTo>
                    <a:pt x="12779" y="6738"/>
                    <a:pt x="12761" y="6707"/>
                    <a:pt x="12738" y="6707"/>
                  </a:cubicBezTo>
                  <a:close/>
                  <a:moveTo>
                    <a:pt x="12953" y="6707"/>
                  </a:moveTo>
                  <a:cubicBezTo>
                    <a:pt x="12931" y="6707"/>
                    <a:pt x="12912" y="6738"/>
                    <a:pt x="12912" y="6775"/>
                  </a:cubicBezTo>
                  <a:cubicBezTo>
                    <a:pt x="12912" y="6813"/>
                    <a:pt x="12931" y="6844"/>
                    <a:pt x="12953" y="6844"/>
                  </a:cubicBezTo>
                  <a:cubicBezTo>
                    <a:pt x="12976" y="6844"/>
                    <a:pt x="12994" y="6813"/>
                    <a:pt x="12994" y="6775"/>
                  </a:cubicBezTo>
                  <a:cubicBezTo>
                    <a:pt x="12994" y="6738"/>
                    <a:pt x="12976" y="6707"/>
                    <a:pt x="12953" y="6707"/>
                  </a:cubicBezTo>
                  <a:close/>
                  <a:moveTo>
                    <a:pt x="13161" y="6707"/>
                  </a:moveTo>
                  <a:cubicBezTo>
                    <a:pt x="13138" y="6707"/>
                    <a:pt x="13120" y="6738"/>
                    <a:pt x="13120" y="6775"/>
                  </a:cubicBezTo>
                  <a:cubicBezTo>
                    <a:pt x="13120" y="6813"/>
                    <a:pt x="13138" y="6844"/>
                    <a:pt x="13161" y="6844"/>
                  </a:cubicBezTo>
                  <a:cubicBezTo>
                    <a:pt x="13183" y="6844"/>
                    <a:pt x="13202" y="6813"/>
                    <a:pt x="13202" y="6775"/>
                  </a:cubicBezTo>
                  <a:cubicBezTo>
                    <a:pt x="13202" y="6738"/>
                    <a:pt x="13183" y="6707"/>
                    <a:pt x="13161" y="6707"/>
                  </a:cubicBezTo>
                  <a:close/>
                  <a:moveTo>
                    <a:pt x="13368" y="6707"/>
                  </a:moveTo>
                  <a:cubicBezTo>
                    <a:pt x="13345" y="6707"/>
                    <a:pt x="13327" y="6738"/>
                    <a:pt x="13327" y="6775"/>
                  </a:cubicBezTo>
                  <a:cubicBezTo>
                    <a:pt x="13327" y="6813"/>
                    <a:pt x="13345" y="6844"/>
                    <a:pt x="13368" y="6844"/>
                  </a:cubicBezTo>
                  <a:cubicBezTo>
                    <a:pt x="13391" y="6844"/>
                    <a:pt x="13409" y="6813"/>
                    <a:pt x="13409" y="6775"/>
                  </a:cubicBezTo>
                  <a:cubicBezTo>
                    <a:pt x="13409" y="6738"/>
                    <a:pt x="13391" y="6707"/>
                    <a:pt x="13368" y="6707"/>
                  </a:cubicBezTo>
                  <a:close/>
                  <a:moveTo>
                    <a:pt x="13583" y="6707"/>
                  </a:moveTo>
                  <a:cubicBezTo>
                    <a:pt x="13560" y="6707"/>
                    <a:pt x="13542" y="6738"/>
                    <a:pt x="13542" y="6775"/>
                  </a:cubicBezTo>
                  <a:cubicBezTo>
                    <a:pt x="13542" y="6813"/>
                    <a:pt x="13560" y="6844"/>
                    <a:pt x="13583" y="6844"/>
                  </a:cubicBezTo>
                  <a:cubicBezTo>
                    <a:pt x="13605" y="6844"/>
                    <a:pt x="13624" y="6813"/>
                    <a:pt x="13624" y="6775"/>
                  </a:cubicBezTo>
                  <a:cubicBezTo>
                    <a:pt x="13624" y="6738"/>
                    <a:pt x="13605" y="6707"/>
                    <a:pt x="13583" y="6707"/>
                  </a:cubicBezTo>
                  <a:close/>
                  <a:moveTo>
                    <a:pt x="13790" y="6707"/>
                  </a:moveTo>
                  <a:cubicBezTo>
                    <a:pt x="13767" y="6707"/>
                    <a:pt x="13749" y="6738"/>
                    <a:pt x="13749" y="6775"/>
                  </a:cubicBezTo>
                  <a:cubicBezTo>
                    <a:pt x="13749" y="6813"/>
                    <a:pt x="13767" y="6844"/>
                    <a:pt x="13790" y="6844"/>
                  </a:cubicBezTo>
                  <a:cubicBezTo>
                    <a:pt x="13813" y="6844"/>
                    <a:pt x="13831" y="6813"/>
                    <a:pt x="13831" y="6775"/>
                  </a:cubicBezTo>
                  <a:cubicBezTo>
                    <a:pt x="13831" y="6738"/>
                    <a:pt x="13813" y="6707"/>
                    <a:pt x="13790" y="6707"/>
                  </a:cubicBezTo>
                  <a:close/>
                  <a:moveTo>
                    <a:pt x="13997" y="6707"/>
                  </a:moveTo>
                  <a:cubicBezTo>
                    <a:pt x="13975" y="6707"/>
                    <a:pt x="13956" y="6738"/>
                    <a:pt x="13956" y="6775"/>
                  </a:cubicBezTo>
                  <a:cubicBezTo>
                    <a:pt x="13956" y="6813"/>
                    <a:pt x="13975" y="6844"/>
                    <a:pt x="13997" y="6844"/>
                  </a:cubicBezTo>
                  <a:cubicBezTo>
                    <a:pt x="14020" y="6844"/>
                    <a:pt x="14038" y="6813"/>
                    <a:pt x="14038" y="6775"/>
                  </a:cubicBezTo>
                  <a:cubicBezTo>
                    <a:pt x="14038" y="6738"/>
                    <a:pt x="14020" y="6707"/>
                    <a:pt x="13997" y="6707"/>
                  </a:cubicBezTo>
                  <a:close/>
                  <a:moveTo>
                    <a:pt x="14212" y="6707"/>
                  </a:moveTo>
                  <a:cubicBezTo>
                    <a:pt x="14190" y="6707"/>
                    <a:pt x="14171" y="6738"/>
                    <a:pt x="14171" y="6775"/>
                  </a:cubicBezTo>
                  <a:cubicBezTo>
                    <a:pt x="14171" y="6813"/>
                    <a:pt x="14190" y="6844"/>
                    <a:pt x="14212" y="6844"/>
                  </a:cubicBezTo>
                  <a:cubicBezTo>
                    <a:pt x="14235" y="6844"/>
                    <a:pt x="14253" y="6813"/>
                    <a:pt x="14253" y="6775"/>
                  </a:cubicBezTo>
                  <a:cubicBezTo>
                    <a:pt x="14253" y="6738"/>
                    <a:pt x="14235" y="6707"/>
                    <a:pt x="14212" y="6707"/>
                  </a:cubicBezTo>
                  <a:close/>
                  <a:moveTo>
                    <a:pt x="14420" y="6707"/>
                  </a:moveTo>
                  <a:cubicBezTo>
                    <a:pt x="14397" y="6707"/>
                    <a:pt x="14379" y="6738"/>
                    <a:pt x="14379" y="6775"/>
                  </a:cubicBezTo>
                  <a:cubicBezTo>
                    <a:pt x="14379" y="6813"/>
                    <a:pt x="14397" y="6844"/>
                    <a:pt x="14420" y="6844"/>
                  </a:cubicBezTo>
                  <a:cubicBezTo>
                    <a:pt x="14442" y="6844"/>
                    <a:pt x="14461" y="6813"/>
                    <a:pt x="14461" y="6775"/>
                  </a:cubicBezTo>
                  <a:cubicBezTo>
                    <a:pt x="14461" y="6738"/>
                    <a:pt x="14442" y="6707"/>
                    <a:pt x="14420" y="6707"/>
                  </a:cubicBezTo>
                  <a:close/>
                  <a:moveTo>
                    <a:pt x="14627" y="6707"/>
                  </a:moveTo>
                  <a:cubicBezTo>
                    <a:pt x="14604" y="6707"/>
                    <a:pt x="14586" y="6738"/>
                    <a:pt x="14586" y="6775"/>
                  </a:cubicBezTo>
                  <a:cubicBezTo>
                    <a:pt x="14586" y="6813"/>
                    <a:pt x="14604" y="6844"/>
                    <a:pt x="14627" y="6844"/>
                  </a:cubicBezTo>
                  <a:cubicBezTo>
                    <a:pt x="14649" y="6844"/>
                    <a:pt x="14668" y="6813"/>
                    <a:pt x="14668" y="6775"/>
                  </a:cubicBezTo>
                  <a:cubicBezTo>
                    <a:pt x="14668" y="6738"/>
                    <a:pt x="14649" y="6707"/>
                    <a:pt x="14627" y="6707"/>
                  </a:cubicBezTo>
                  <a:close/>
                  <a:moveTo>
                    <a:pt x="14842" y="6707"/>
                  </a:moveTo>
                  <a:cubicBezTo>
                    <a:pt x="14819" y="6707"/>
                    <a:pt x="14801" y="6738"/>
                    <a:pt x="14801" y="6775"/>
                  </a:cubicBezTo>
                  <a:cubicBezTo>
                    <a:pt x="14801" y="6813"/>
                    <a:pt x="14819" y="6844"/>
                    <a:pt x="14842" y="6844"/>
                  </a:cubicBezTo>
                  <a:cubicBezTo>
                    <a:pt x="14864" y="6844"/>
                    <a:pt x="14883" y="6813"/>
                    <a:pt x="14883" y="6775"/>
                  </a:cubicBezTo>
                  <a:cubicBezTo>
                    <a:pt x="14883" y="6738"/>
                    <a:pt x="14864" y="6707"/>
                    <a:pt x="14842" y="6707"/>
                  </a:cubicBezTo>
                  <a:close/>
                  <a:moveTo>
                    <a:pt x="15049" y="6707"/>
                  </a:moveTo>
                  <a:cubicBezTo>
                    <a:pt x="15026" y="6707"/>
                    <a:pt x="15008" y="6738"/>
                    <a:pt x="15008" y="6775"/>
                  </a:cubicBezTo>
                  <a:cubicBezTo>
                    <a:pt x="15008" y="6813"/>
                    <a:pt x="15026" y="6844"/>
                    <a:pt x="15049" y="6844"/>
                  </a:cubicBezTo>
                  <a:cubicBezTo>
                    <a:pt x="15072" y="6844"/>
                    <a:pt x="15090" y="6813"/>
                    <a:pt x="15090" y="6775"/>
                  </a:cubicBezTo>
                  <a:cubicBezTo>
                    <a:pt x="15090" y="6738"/>
                    <a:pt x="15072" y="6707"/>
                    <a:pt x="15049" y="6707"/>
                  </a:cubicBezTo>
                  <a:close/>
                  <a:moveTo>
                    <a:pt x="15256" y="6707"/>
                  </a:moveTo>
                  <a:cubicBezTo>
                    <a:pt x="15234" y="6707"/>
                    <a:pt x="15215" y="6738"/>
                    <a:pt x="15215" y="6775"/>
                  </a:cubicBezTo>
                  <a:cubicBezTo>
                    <a:pt x="15215" y="6813"/>
                    <a:pt x="15234" y="6844"/>
                    <a:pt x="15256" y="6844"/>
                  </a:cubicBezTo>
                  <a:cubicBezTo>
                    <a:pt x="15279" y="6844"/>
                    <a:pt x="15297" y="6813"/>
                    <a:pt x="15297" y="6775"/>
                  </a:cubicBezTo>
                  <a:cubicBezTo>
                    <a:pt x="15297" y="6738"/>
                    <a:pt x="15279" y="6707"/>
                    <a:pt x="15256" y="6707"/>
                  </a:cubicBezTo>
                  <a:close/>
                  <a:moveTo>
                    <a:pt x="15471" y="6707"/>
                  </a:moveTo>
                  <a:cubicBezTo>
                    <a:pt x="15449" y="6707"/>
                    <a:pt x="15430" y="6738"/>
                    <a:pt x="15430" y="6775"/>
                  </a:cubicBezTo>
                  <a:cubicBezTo>
                    <a:pt x="15430" y="6813"/>
                    <a:pt x="15449" y="6844"/>
                    <a:pt x="15471" y="6844"/>
                  </a:cubicBezTo>
                  <a:cubicBezTo>
                    <a:pt x="15494" y="6844"/>
                    <a:pt x="15512" y="6813"/>
                    <a:pt x="15512" y="6775"/>
                  </a:cubicBezTo>
                  <a:cubicBezTo>
                    <a:pt x="15512" y="6738"/>
                    <a:pt x="15494" y="6707"/>
                    <a:pt x="15471" y="6707"/>
                  </a:cubicBezTo>
                  <a:close/>
                  <a:moveTo>
                    <a:pt x="15679" y="6707"/>
                  </a:moveTo>
                  <a:cubicBezTo>
                    <a:pt x="15656" y="6707"/>
                    <a:pt x="15638" y="6738"/>
                    <a:pt x="15638" y="6775"/>
                  </a:cubicBezTo>
                  <a:cubicBezTo>
                    <a:pt x="15638" y="6813"/>
                    <a:pt x="15656" y="6844"/>
                    <a:pt x="15679" y="6844"/>
                  </a:cubicBezTo>
                  <a:cubicBezTo>
                    <a:pt x="15701" y="6844"/>
                    <a:pt x="15720" y="6813"/>
                    <a:pt x="15720" y="6775"/>
                  </a:cubicBezTo>
                  <a:cubicBezTo>
                    <a:pt x="15720" y="6738"/>
                    <a:pt x="15701" y="6707"/>
                    <a:pt x="15679" y="6707"/>
                  </a:cubicBezTo>
                  <a:close/>
                  <a:moveTo>
                    <a:pt x="15894" y="6707"/>
                  </a:moveTo>
                  <a:cubicBezTo>
                    <a:pt x="15871" y="6707"/>
                    <a:pt x="15853" y="6738"/>
                    <a:pt x="15853" y="6775"/>
                  </a:cubicBezTo>
                  <a:cubicBezTo>
                    <a:pt x="15853" y="6813"/>
                    <a:pt x="15871" y="6844"/>
                    <a:pt x="15894" y="6844"/>
                  </a:cubicBezTo>
                  <a:cubicBezTo>
                    <a:pt x="15916" y="6844"/>
                    <a:pt x="15935" y="6813"/>
                    <a:pt x="15935" y="6775"/>
                  </a:cubicBezTo>
                  <a:cubicBezTo>
                    <a:pt x="15935" y="6738"/>
                    <a:pt x="15916" y="6707"/>
                    <a:pt x="15894" y="6707"/>
                  </a:cubicBezTo>
                  <a:close/>
                  <a:moveTo>
                    <a:pt x="16101" y="6707"/>
                  </a:moveTo>
                  <a:cubicBezTo>
                    <a:pt x="16078" y="6707"/>
                    <a:pt x="16060" y="6738"/>
                    <a:pt x="16060" y="6775"/>
                  </a:cubicBezTo>
                  <a:cubicBezTo>
                    <a:pt x="16060" y="6813"/>
                    <a:pt x="16078" y="6844"/>
                    <a:pt x="16101" y="6844"/>
                  </a:cubicBezTo>
                  <a:cubicBezTo>
                    <a:pt x="16123" y="6844"/>
                    <a:pt x="16142" y="6813"/>
                    <a:pt x="16142" y="6775"/>
                  </a:cubicBezTo>
                  <a:cubicBezTo>
                    <a:pt x="16142" y="6738"/>
                    <a:pt x="16123" y="6707"/>
                    <a:pt x="16101" y="6707"/>
                  </a:cubicBezTo>
                  <a:close/>
                  <a:moveTo>
                    <a:pt x="16308" y="6707"/>
                  </a:moveTo>
                  <a:cubicBezTo>
                    <a:pt x="16285" y="6707"/>
                    <a:pt x="16267" y="6738"/>
                    <a:pt x="16267" y="6775"/>
                  </a:cubicBezTo>
                  <a:cubicBezTo>
                    <a:pt x="16267" y="6813"/>
                    <a:pt x="16285" y="6844"/>
                    <a:pt x="16308" y="6844"/>
                  </a:cubicBezTo>
                  <a:cubicBezTo>
                    <a:pt x="16331" y="6844"/>
                    <a:pt x="16349" y="6813"/>
                    <a:pt x="16349" y="6775"/>
                  </a:cubicBezTo>
                  <a:cubicBezTo>
                    <a:pt x="16349" y="6738"/>
                    <a:pt x="16331" y="6707"/>
                    <a:pt x="16308" y="6707"/>
                  </a:cubicBezTo>
                  <a:close/>
                  <a:moveTo>
                    <a:pt x="16523" y="6707"/>
                  </a:moveTo>
                  <a:cubicBezTo>
                    <a:pt x="16500" y="6707"/>
                    <a:pt x="16482" y="6738"/>
                    <a:pt x="16482" y="6775"/>
                  </a:cubicBezTo>
                  <a:cubicBezTo>
                    <a:pt x="16482" y="6813"/>
                    <a:pt x="16500" y="6844"/>
                    <a:pt x="16523" y="6844"/>
                  </a:cubicBezTo>
                  <a:cubicBezTo>
                    <a:pt x="16546" y="6844"/>
                    <a:pt x="16564" y="6813"/>
                    <a:pt x="16564" y="6775"/>
                  </a:cubicBezTo>
                  <a:cubicBezTo>
                    <a:pt x="16564" y="6738"/>
                    <a:pt x="16546" y="6707"/>
                    <a:pt x="16523" y="6707"/>
                  </a:cubicBezTo>
                  <a:close/>
                  <a:moveTo>
                    <a:pt x="16730" y="6707"/>
                  </a:moveTo>
                  <a:cubicBezTo>
                    <a:pt x="16708" y="6707"/>
                    <a:pt x="16689" y="6738"/>
                    <a:pt x="16689" y="6775"/>
                  </a:cubicBezTo>
                  <a:cubicBezTo>
                    <a:pt x="16689" y="6813"/>
                    <a:pt x="16708" y="6844"/>
                    <a:pt x="16730" y="6844"/>
                  </a:cubicBezTo>
                  <a:cubicBezTo>
                    <a:pt x="16753" y="6844"/>
                    <a:pt x="16771" y="6813"/>
                    <a:pt x="16771" y="6775"/>
                  </a:cubicBezTo>
                  <a:cubicBezTo>
                    <a:pt x="16771" y="6738"/>
                    <a:pt x="16753" y="6707"/>
                    <a:pt x="16730" y="6707"/>
                  </a:cubicBezTo>
                  <a:close/>
                  <a:moveTo>
                    <a:pt x="16938" y="6707"/>
                  </a:moveTo>
                  <a:cubicBezTo>
                    <a:pt x="16915" y="6707"/>
                    <a:pt x="16897" y="6738"/>
                    <a:pt x="16897" y="6775"/>
                  </a:cubicBezTo>
                  <a:cubicBezTo>
                    <a:pt x="16897" y="6813"/>
                    <a:pt x="16915" y="6844"/>
                    <a:pt x="16938" y="6844"/>
                  </a:cubicBezTo>
                  <a:cubicBezTo>
                    <a:pt x="16960" y="6844"/>
                    <a:pt x="16979" y="6813"/>
                    <a:pt x="16979" y="6775"/>
                  </a:cubicBezTo>
                  <a:cubicBezTo>
                    <a:pt x="16979" y="6738"/>
                    <a:pt x="16960" y="6707"/>
                    <a:pt x="16938" y="6707"/>
                  </a:cubicBezTo>
                  <a:close/>
                  <a:moveTo>
                    <a:pt x="17153" y="6707"/>
                  </a:moveTo>
                  <a:cubicBezTo>
                    <a:pt x="17130" y="6707"/>
                    <a:pt x="17111" y="6738"/>
                    <a:pt x="17111" y="6775"/>
                  </a:cubicBezTo>
                  <a:cubicBezTo>
                    <a:pt x="17111" y="6813"/>
                    <a:pt x="17130" y="6844"/>
                    <a:pt x="17153" y="6844"/>
                  </a:cubicBezTo>
                  <a:cubicBezTo>
                    <a:pt x="17175" y="6844"/>
                    <a:pt x="17194" y="6813"/>
                    <a:pt x="17194" y="6775"/>
                  </a:cubicBezTo>
                  <a:cubicBezTo>
                    <a:pt x="17194" y="6738"/>
                    <a:pt x="17175" y="6707"/>
                    <a:pt x="17153" y="6707"/>
                  </a:cubicBezTo>
                  <a:close/>
                  <a:moveTo>
                    <a:pt x="17360" y="6707"/>
                  </a:moveTo>
                  <a:cubicBezTo>
                    <a:pt x="17337" y="6707"/>
                    <a:pt x="17319" y="6738"/>
                    <a:pt x="17319" y="6775"/>
                  </a:cubicBezTo>
                  <a:cubicBezTo>
                    <a:pt x="17319" y="6813"/>
                    <a:pt x="17337" y="6844"/>
                    <a:pt x="17360" y="6844"/>
                  </a:cubicBezTo>
                  <a:cubicBezTo>
                    <a:pt x="17382" y="6844"/>
                    <a:pt x="17401" y="6813"/>
                    <a:pt x="17401" y="6775"/>
                  </a:cubicBezTo>
                  <a:cubicBezTo>
                    <a:pt x="17401" y="6738"/>
                    <a:pt x="17382" y="6707"/>
                    <a:pt x="17360" y="6707"/>
                  </a:cubicBezTo>
                  <a:close/>
                  <a:moveTo>
                    <a:pt x="17567" y="6707"/>
                  </a:moveTo>
                  <a:cubicBezTo>
                    <a:pt x="17544" y="6707"/>
                    <a:pt x="17526" y="6738"/>
                    <a:pt x="17526" y="6775"/>
                  </a:cubicBezTo>
                  <a:cubicBezTo>
                    <a:pt x="17526" y="6813"/>
                    <a:pt x="17544" y="6844"/>
                    <a:pt x="17567" y="6844"/>
                  </a:cubicBezTo>
                  <a:cubicBezTo>
                    <a:pt x="17590" y="6844"/>
                    <a:pt x="17608" y="6813"/>
                    <a:pt x="17608" y="6775"/>
                  </a:cubicBezTo>
                  <a:cubicBezTo>
                    <a:pt x="17608" y="6738"/>
                    <a:pt x="17590" y="6707"/>
                    <a:pt x="17567" y="6707"/>
                  </a:cubicBezTo>
                  <a:close/>
                  <a:moveTo>
                    <a:pt x="17782" y="6707"/>
                  </a:moveTo>
                  <a:cubicBezTo>
                    <a:pt x="17759" y="6707"/>
                    <a:pt x="17741" y="6738"/>
                    <a:pt x="17741" y="6775"/>
                  </a:cubicBezTo>
                  <a:cubicBezTo>
                    <a:pt x="17741" y="6813"/>
                    <a:pt x="17759" y="6844"/>
                    <a:pt x="17782" y="6844"/>
                  </a:cubicBezTo>
                  <a:cubicBezTo>
                    <a:pt x="17805" y="6844"/>
                    <a:pt x="17823" y="6813"/>
                    <a:pt x="17823" y="6775"/>
                  </a:cubicBezTo>
                  <a:cubicBezTo>
                    <a:pt x="17823" y="6738"/>
                    <a:pt x="17805" y="6707"/>
                    <a:pt x="17782" y="6707"/>
                  </a:cubicBezTo>
                  <a:close/>
                  <a:moveTo>
                    <a:pt x="17989" y="6707"/>
                  </a:moveTo>
                  <a:cubicBezTo>
                    <a:pt x="17967" y="6707"/>
                    <a:pt x="17948" y="6738"/>
                    <a:pt x="17948" y="6775"/>
                  </a:cubicBezTo>
                  <a:cubicBezTo>
                    <a:pt x="17948" y="6813"/>
                    <a:pt x="17967" y="6844"/>
                    <a:pt x="17989" y="6844"/>
                  </a:cubicBezTo>
                  <a:cubicBezTo>
                    <a:pt x="18012" y="6844"/>
                    <a:pt x="18030" y="6813"/>
                    <a:pt x="18030" y="6775"/>
                  </a:cubicBezTo>
                  <a:cubicBezTo>
                    <a:pt x="18030" y="6738"/>
                    <a:pt x="18012" y="6707"/>
                    <a:pt x="17989" y="6707"/>
                  </a:cubicBezTo>
                  <a:close/>
                  <a:moveTo>
                    <a:pt x="18197" y="6707"/>
                  </a:moveTo>
                  <a:cubicBezTo>
                    <a:pt x="18174" y="6707"/>
                    <a:pt x="18156" y="6738"/>
                    <a:pt x="18156" y="6775"/>
                  </a:cubicBezTo>
                  <a:cubicBezTo>
                    <a:pt x="18156" y="6813"/>
                    <a:pt x="18174" y="6844"/>
                    <a:pt x="18197" y="6844"/>
                  </a:cubicBezTo>
                  <a:cubicBezTo>
                    <a:pt x="18219" y="6844"/>
                    <a:pt x="18238" y="6813"/>
                    <a:pt x="18238" y="6775"/>
                  </a:cubicBezTo>
                  <a:cubicBezTo>
                    <a:pt x="18238" y="6738"/>
                    <a:pt x="18219" y="6707"/>
                    <a:pt x="18197" y="6707"/>
                  </a:cubicBezTo>
                  <a:close/>
                  <a:moveTo>
                    <a:pt x="18412" y="6707"/>
                  </a:moveTo>
                  <a:cubicBezTo>
                    <a:pt x="18389" y="6707"/>
                    <a:pt x="18370" y="6738"/>
                    <a:pt x="18370" y="6775"/>
                  </a:cubicBezTo>
                  <a:cubicBezTo>
                    <a:pt x="18370" y="6813"/>
                    <a:pt x="18389" y="6844"/>
                    <a:pt x="18412" y="6844"/>
                  </a:cubicBezTo>
                  <a:cubicBezTo>
                    <a:pt x="18434" y="6844"/>
                    <a:pt x="18453" y="6813"/>
                    <a:pt x="18453" y="6775"/>
                  </a:cubicBezTo>
                  <a:cubicBezTo>
                    <a:pt x="18453" y="6738"/>
                    <a:pt x="18434" y="6707"/>
                    <a:pt x="18412" y="6707"/>
                  </a:cubicBezTo>
                  <a:close/>
                  <a:moveTo>
                    <a:pt x="18619" y="6707"/>
                  </a:moveTo>
                  <a:cubicBezTo>
                    <a:pt x="18596" y="6707"/>
                    <a:pt x="18578" y="6738"/>
                    <a:pt x="18578" y="6775"/>
                  </a:cubicBezTo>
                  <a:cubicBezTo>
                    <a:pt x="18578" y="6813"/>
                    <a:pt x="18596" y="6844"/>
                    <a:pt x="18619" y="6844"/>
                  </a:cubicBezTo>
                  <a:cubicBezTo>
                    <a:pt x="18641" y="6844"/>
                    <a:pt x="18660" y="6813"/>
                    <a:pt x="18660" y="6775"/>
                  </a:cubicBezTo>
                  <a:cubicBezTo>
                    <a:pt x="18660" y="6738"/>
                    <a:pt x="18641" y="6707"/>
                    <a:pt x="18619" y="6707"/>
                  </a:cubicBezTo>
                  <a:close/>
                  <a:moveTo>
                    <a:pt x="19670" y="6707"/>
                  </a:moveTo>
                  <a:cubicBezTo>
                    <a:pt x="19648" y="6707"/>
                    <a:pt x="19629" y="6738"/>
                    <a:pt x="19629" y="6775"/>
                  </a:cubicBezTo>
                  <a:cubicBezTo>
                    <a:pt x="19629" y="6813"/>
                    <a:pt x="19648" y="6844"/>
                    <a:pt x="19670" y="6844"/>
                  </a:cubicBezTo>
                  <a:cubicBezTo>
                    <a:pt x="19693" y="6844"/>
                    <a:pt x="19712" y="6813"/>
                    <a:pt x="19712" y="6775"/>
                  </a:cubicBezTo>
                  <a:cubicBezTo>
                    <a:pt x="19712" y="6738"/>
                    <a:pt x="19693" y="6707"/>
                    <a:pt x="19670" y="6707"/>
                  </a:cubicBezTo>
                  <a:close/>
                  <a:moveTo>
                    <a:pt x="18809" y="6720"/>
                  </a:moveTo>
                  <a:cubicBezTo>
                    <a:pt x="18795" y="6731"/>
                    <a:pt x="18785" y="6754"/>
                    <a:pt x="18785" y="6781"/>
                  </a:cubicBezTo>
                  <a:cubicBezTo>
                    <a:pt x="18785" y="6809"/>
                    <a:pt x="18795" y="6833"/>
                    <a:pt x="18809" y="6843"/>
                  </a:cubicBezTo>
                  <a:cubicBezTo>
                    <a:pt x="18804" y="6800"/>
                    <a:pt x="18812" y="6764"/>
                    <a:pt x="18809" y="6720"/>
                  </a:cubicBezTo>
                  <a:close/>
                  <a:moveTo>
                    <a:pt x="10461" y="6733"/>
                  </a:moveTo>
                  <a:cubicBezTo>
                    <a:pt x="10438" y="6754"/>
                    <a:pt x="10420" y="6790"/>
                    <a:pt x="10402" y="6826"/>
                  </a:cubicBezTo>
                  <a:cubicBezTo>
                    <a:pt x="10410" y="6840"/>
                    <a:pt x="10421" y="6850"/>
                    <a:pt x="10433" y="6850"/>
                  </a:cubicBezTo>
                  <a:cubicBezTo>
                    <a:pt x="10456" y="6850"/>
                    <a:pt x="10474" y="6819"/>
                    <a:pt x="10474" y="6781"/>
                  </a:cubicBezTo>
                  <a:cubicBezTo>
                    <a:pt x="10474" y="6762"/>
                    <a:pt x="10469" y="6745"/>
                    <a:pt x="10461" y="6733"/>
                  </a:cubicBezTo>
                  <a:close/>
                  <a:moveTo>
                    <a:pt x="5143" y="6784"/>
                  </a:moveTo>
                  <a:cubicBezTo>
                    <a:pt x="5147" y="6816"/>
                    <a:pt x="5163" y="6841"/>
                    <a:pt x="5184" y="6841"/>
                  </a:cubicBezTo>
                  <a:cubicBezTo>
                    <a:pt x="5187" y="6841"/>
                    <a:pt x="5191" y="6840"/>
                    <a:pt x="5194" y="6839"/>
                  </a:cubicBezTo>
                  <a:cubicBezTo>
                    <a:pt x="5189" y="6802"/>
                    <a:pt x="5168" y="6788"/>
                    <a:pt x="5143" y="6784"/>
                  </a:cubicBezTo>
                  <a:close/>
                  <a:moveTo>
                    <a:pt x="10179" y="6784"/>
                  </a:moveTo>
                  <a:cubicBezTo>
                    <a:pt x="10182" y="6811"/>
                    <a:pt x="10195" y="6833"/>
                    <a:pt x="10212" y="6839"/>
                  </a:cubicBezTo>
                  <a:cubicBezTo>
                    <a:pt x="10207" y="6812"/>
                    <a:pt x="10195" y="6791"/>
                    <a:pt x="10179" y="6784"/>
                  </a:cubicBezTo>
                  <a:close/>
                  <a:moveTo>
                    <a:pt x="2352" y="6886"/>
                  </a:moveTo>
                  <a:cubicBezTo>
                    <a:pt x="2329" y="6886"/>
                    <a:pt x="2311" y="6916"/>
                    <a:pt x="2311" y="6953"/>
                  </a:cubicBezTo>
                  <a:cubicBezTo>
                    <a:pt x="2311" y="6954"/>
                    <a:pt x="2311" y="6954"/>
                    <a:pt x="2312" y="6955"/>
                  </a:cubicBezTo>
                  <a:cubicBezTo>
                    <a:pt x="2318" y="6964"/>
                    <a:pt x="2324" y="6973"/>
                    <a:pt x="2324" y="6977"/>
                  </a:cubicBezTo>
                  <a:cubicBezTo>
                    <a:pt x="2326" y="6988"/>
                    <a:pt x="2327" y="7000"/>
                    <a:pt x="2329" y="7011"/>
                  </a:cubicBezTo>
                  <a:cubicBezTo>
                    <a:pt x="2335" y="7018"/>
                    <a:pt x="2343" y="7023"/>
                    <a:pt x="2352" y="7023"/>
                  </a:cubicBezTo>
                  <a:cubicBezTo>
                    <a:pt x="2374" y="7023"/>
                    <a:pt x="2393" y="6992"/>
                    <a:pt x="2393" y="6955"/>
                  </a:cubicBezTo>
                  <a:cubicBezTo>
                    <a:pt x="2393" y="6917"/>
                    <a:pt x="2374" y="6886"/>
                    <a:pt x="2352" y="6886"/>
                  </a:cubicBezTo>
                  <a:close/>
                  <a:moveTo>
                    <a:pt x="2559" y="6886"/>
                  </a:moveTo>
                  <a:cubicBezTo>
                    <a:pt x="2536" y="6886"/>
                    <a:pt x="2518" y="6917"/>
                    <a:pt x="2518" y="6955"/>
                  </a:cubicBezTo>
                  <a:cubicBezTo>
                    <a:pt x="2518" y="6992"/>
                    <a:pt x="2536" y="7023"/>
                    <a:pt x="2559" y="7023"/>
                  </a:cubicBezTo>
                  <a:cubicBezTo>
                    <a:pt x="2582" y="7023"/>
                    <a:pt x="2600" y="6992"/>
                    <a:pt x="2600" y="6955"/>
                  </a:cubicBezTo>
                  <a:cubicBezTo>
                    <a:pt x="2600" y="6917"/>
                    <a:pt x="2582" y="6886"/>
                    <a:pt x="2559" y="6886"/>
                  </a:cubicBezTo>
                  <a:close/>
                  <a:moveTo>
                    <a:pt x="2766" y="6886"/>
                  </a:moveTo>
                  <a:cubicBezTo>
                    <a:pt x="2744" y="6886"/>
                    <a:pt x="2725" y="6917"/>
                    <a:pt x="2725" y="6955"/>
                  </a:cubicBezTo>
                  <a:cubicBezTo>
                    <a:pt x="2725" y="6992"/>
                    <a:pt x="2744" y="7023"/>
                    <a:pt x="2766" y="7023"/>
                  </a:cubicBezTo>
                  <a:cubicBezTo>
                    <a:pt x="2789" y="7023"/>
                    <a:pt x="2807" y="6992"/>
                    <a:pt x="2807" y="6955"/>
                  </a:cubicBezTo>
                  <a:cubicBezTo>
                    <a:pt x="2807" y="6917"/>
                    <a:pt x="2789" y="6886"/>
                    <a:pt x="2766" y="6886"/>
                  </a:cubicBezTo>
                  <a:close/>
                  <a:moveTo>
                    <a:pt x="2981" y="6886"/>
                  </a:moveTo>
                  <a:cubicBezTo>
                    <a:pt x="2959" y="6886"/>
                    <a:pt x="2940" y="6917"/>
                    <a:pt x="2940" y="6955"/>
                  </a:cubicBezTo>
                  <a:cubicBezTo>
                    <a:pt x="2940" y="6992"/>
                    <a:pt x="2959" y="7023"/>
                    <a:pt x="2981" y="7023"/>
                  </a:cubicBezTo>
                  <a:cubicBezTo>
                    <a:pt x="3004" y="7023"/>
                    <a:pt x="3022" y="6992"/>
                    <a:pt x="3022" y="6955"/>
                  </a:cubicBezTo>
                  <a:cubicBezTo>
                    <a:pt x="3022" y="6917"/>
                    <a:pt x="3004" y="6886"/>
                    <a:pt x="2981" y="6886"/>
                  </a:cubicBezTo>
                  <a:close/>
                  <a:moveTo>
                    <a:pt x="3188" y="6886"/>
                  </a:moveTo>
                  <a:cubicBezTo>
                    <a:pt x="3166" y="6886"/>
                    <a:pt x="3147" y="6917"/>
                    <a:pt x="3147" y="6955"/>
                  </a:cubicBezTo>
                  <a:cubicBezTo>
                    <a:pt x="3147" y="6992"/>
                    <a:pt x="3166" y="7023"/>
                    <a:pt x="3188" y="7023"/>
                  </a:cubicBezTo>
                  <a:cubicBezTo>
                    <a:pt x="3211" y="7023"/>
                    <a:pt x="3230" y="6992"/>
                    <a:pt x="3230" y="6955"/>
                  </a:cubicBezTo>
                  <a:cubicBezTo>
                    <a:pt x="3230" y="6917"/>
                    <a:pt x="3211" y="6886"/>
                    <a:pt x="3188" y="6886"/>
                  </a:cubicBezTo>
                  <a:close/>
                  <a:moveTo>
                    <a:pt x="3396" y="6886"/>
                  </a:moveTo>
                  <a:cubicBezTo>
                    <a:pt x="3373" y="6886"/>
                    <a:pt x="3355" y="6917"/>
                    <a:pt x="3355" y="6955"/>
                  </a:cubicBezTo>
                  <a:cubicBezTo>
                    <a:pt x="3355" y="6992"/>
                    <a:pt x="3373" y="7023"/>
                    <a:pt x="3396" y="7023"/>
                  </a:cubicBezTo>
                  <a:cubicBezTo>
                    <a:pt x="3418" y="7023"/>
                    <a:pt x="3437" y="6992"/>
                    <a:pt x="3437" y="6955"/>
                  </a:cubicBezTo>
                  <a:cubicBezTo>
                    <a:pt x="3437" y="6917"/>
                    <a:pt x="3418" y="6886"/>
                    <a:pt x="3396" y="6886"/>
                  </a:cubicBezTo>
                  <a:close/>
                  <a:moveTo>
                    <a:pt x="3611" y="6886"/>
                  </a:moveTo>
                  <a:cubicBezTo>
                    <a:pt x="3588" y="6886"/>
                    <a:pt x="3570" y="6917"/>
                    <a:pt x="3570" y="6955"/>
                  </a:cubicBezTo>
                  <a:cubicBezTo>
                    <a:pt x="3570" y="6992"/>
                    <a:pt x="3588" y="7023"/>
                    <a:pt x="3611" y="7023"/>
                  </a:cubicBezTo>
                  <a:cubicBezTo>
                    <a:pt x="3633" y="7023"/>
                    <a:pt x="3652" y="6992"/>
                    <a:pt x="3652" y="6955"/>
                  </a:cubicBezTo>
                  <a:cubicBezTo>
                    <a:pt x="3652" y="6917"/>
                    <a:pt x="3633" y="6886"/>
                    <a:pt x="3611" y="6886"/>
                  </a:cubicBezTo>
                  <a:close/>
                  <a:moveTo>
                    <a:pt x="3818" y="6886"/>
                  </a:moveTo>
                  <a:cubicBezTo>
                    <a:pt x="3795" y="6886"/>
                    <a:pt x="3777" y="6917"/>
                    <a:pt x="3777" y="6955"/>
                  </a:cubicBezTo>
                  <a:cubicBezTo>
                    <a:pt x="3777" y="6992"/>
                    <a:pt x="3795" y="7023"/>
                    <a:pt x="3818" y="7023"/>
                  </a:cubicBezTo>
                  <a:cubicBezTo>
                    <a:pt x="3841" y="7023"/>
                    <a:pt x="3859" y="6992"/>
                    <a:pt x="3859" y="6955"/>
                  </a:cubicBezTo>
                  <a:cubicBezTo>
                    <a:pt x="3859" y="6917"/>
                    <a:pt x="3841" y="6886"/>
                    <a:pt x="3818" y="6886"/>
                  </a:cubicBezTo>
                  <a:close/>
                  <a:moveTo>
                    <a:pt x="4033" y="6886"/>
                  </a:moveTo>
                  <a:cubicBezTo>
                    <a:pt x="4010" y="6886"/>
                    <a:pt x="3992" y="6917"/>
                    <a:pt x="3992" y="6955"/>
                  </a:cubicBezTo>
                  <a:cubicBezTo>
                    <a:pt x="3992" y="6992"/>
                    <a:pt x="4010" y="7023"/>
                    <a:pt x="4033" y="7023"/>
                  </a:cubicBezTo>
                  <a:cubicBezTo>
                    <a:pt x="4056" y="7023"/>
                    <a:pt x="4074" y="6992"/>
                    <a:pt x="4074" y="6955"/>
                  </a:cubicBezTo>
                  <a:cubicBezTo>
                    <a:pt x="4074" y="6917"/>
                    <a:pt x="4056" y="6886"/>
                    <a:pt x="4033" y="6886"/>
                  </a:cubicBezTo>
                  <a:close/>
                  <a:moveTo>
                    <a:pt x="4240" y="6886"/>
                  </a:moveTo>
                  <a:cubicBezTo>
                    <a:pt x="4218" y="6886"/>
                    <a:pt x="4199" y="6917"/>
                    <a:pt x="4199" y="6955"/>
                  </a:cubicBezTo>
                  <a:cubicBezTo>
                    <a:pt x="4199" y="6992"/>
                    <a:pt x="4218" y="7023"/>
                    <a:pt x="4240" y="7023"/>
                  </a:cubicBezTo>
                  <a:cubicBezTo>
                    <a:pt x="4263" y="7023"/>
                    <a:pt x="4281" y="6992"/>
                    <a:pt x="4281" y="6955"/>
                  </a:cubicBezTo>
                  <a:cubicBezTo>
                    <a:pt x="4281" y="6917"/>
                    <a:pt x="4263" y="6886"/>
                    <a:pt x="4240" y="6886"/>
                  </a:cubicBezTo>
                  <a:close/>
                  <a:moveTo>
                    <a:pt x="4447" y="6886"/>
                  </a:moveTo>
                  <a:cubicBezTo>
                    <a:pt x="4425" y="6886"/>
                    <a:pt x="4406" y="6917"/>
                    <a:pt x="4406" y="6955"/>
                  </a:cubicBezTo>
                  <a:cubicBezTo>
                    <a:pt x="4406" y="6992"/>
                    <a:pt x="4425" y="7023"/>
                    <a:pt x="4447" y="7023"/>
                  </a:cubicBezTo>
                  <a:cubicBezTo>
                    <a:pt x="4470" y="7023"/>
                    <a:pt x="4489" y="6992"/>
                    <a:pt x="4489" y="6955"/>
                  </a:cubicBezTo>
                  <a:cubicBezTo>
                    <a:pt x="4489" y="6917"/>
                    <a:pt x="4470" y="6886"/>
                    <a:pt x="4447" y="6886"/>
                  </a:cubicBezTo>
                  <a:close/>
                  <a:moveTo>
                    <a:pt x="4662" y="6886"/>
                  </a:moveTo>
                  <a:cubicBezTo>
                    <a:pt x="4640" y="6886"/>
                    <a:pt x="4621" y="6917"/>
                    <a:pt x="4621" y="6955"/>
                  </a:cubicBezTo>
                  <a:cubicBezTo>
                    <a:pt x="4621" y="6992"/>
                    <a:pt x="4640" y="7023"/>
                    <a:pt x="4662" y="7023"/>
                  </a:cubicBezTo>
                  <a:cubicBezTo>
                    <a:pt x="4685" y="7023"/>
                    <a:pt x="4703" y="6992"/>
                    <a:pt x="4703" y="6955"/>
                  </a:cubicBezTo>
                  <a:cubicBezTo>
                    <a:pt x="4703" y="6917"/>
                    <a:pt x="4685" y="6886"/>
                    <a:pt x="4662" y="6886"/>
                  </a:cubicBezTo>
                  <a:close/>
                  <a:moveTo>
                    <a:pt x="4870" y="6886"/>
                  </a:moveTo>
                  <a:cubicBezTo>
                    <a:pt x="4847" y="6886"/>
                    <a:pt x="4829" y="6917"/>
                    <a:pt x="4829" y="6955"/>
                  </a:cubicBezTo>
                  <a:cubicBezTo>
                    <a:pt x="4829" y="6992"/>
                    <a:pt x="4847" y="7023"/>
                    <a:pt x="4870" y="7023"/>
                  </a:cubicBezTo>
                  <a:cubicBezTo>
                    <a:pt x="4892" y="7023"/>
                    <a:pt x="4911" y="6992"/>
                    <a:pt x="4911" y="6955"/>
                  </a:cubicBezTo>
                  <a:cubicBezTo>
                    <a:pt x="4911" y="6917"/>
                    <a:pt x="4892" y="6886"/>
                    <a:pt x="4870" y="6886"/>
                  </a:cubicBezTo>
                  <a:close/>
                  <a:moveTo>
                    <a:pt x="5077" y="6886"/>
                  </a:moveTo>
                  <a:cubicBezTo>
                    <a:pt x="5054" y="6886"/>
                    <a:pt x="5036" y="6917"/>
                    <a:pt x="5036" y="6955"/>
                  </a:cubicBezTo>
                  <a:cubicBezTo>
                    <a:pt x="5036" y="6992"/>
                    <a:pt x="5054" y="7023"/>
                    <a:pt x="5077" y="7023"/>
                  </a:cubicBezTo>
                  <a:cubicBezTo>
                    <a:pt x="5100" y="7023"/>
                    <a:pt x="5118" y="6992"/>
                    <a:pt x="5118" y="6955"/>
                  </a:cubicBezTo>
                  <a:cubicBezTo>
                    <a:pt x="5118" y="6917"/>
                    <a:pt x="5100" y="6886"/>
                    <a:pt x="5077" y="6886"/>
                  </a:cubicBezTo>
                  <a:close/>
                  <a:moveTo>
                    <a:pt x="5499" y="6886"/>
                  </a:moveTo>
                  <a:cubicBezTo>
                    <a:pt x="5477" y="6886"/>
                    <a:pt x="5458" y="6917"/>
                    <a:pt x="5458" y="6955"/>
                  </a:cubicBezTo>
                  <a:cubicBezTo>
                    <a:pt x="5458" y="6992"/>
                    <a:pt x="5477" y="7023"/>
                    <a:pt x="5499" y="7023"/>
                  </a:cubicBezTo>
                  <a:cubicBezTo>
                    <a:pt x="5522" y="7023"/>
                    <a:pt x="5540" y="6992"/>
                    <a:pt x="5540" y="6955"/>
                  </a:cubicBezTo>
                  <a:cubicBezTo>
                    <a:pt x="5540" y="6917"/>
                    <a:pt x="5522" y="6886"/>
                    <a:pt x="5499" y="6886"/>
                  </a:cubicBezTo>
                  <a:close/>
                  <a:moveTo>
                    <a:pt x="5706" y="6886"/>
                  </a:moveTo>
                  <a:cubicBezTo>
                    <a:pt x="5684" y="6886"/>
                    <a:pt x="5665" y="6917"/>
                    <a:pt x="5665" y="6955"/>
                  </a:cubicBezTo>
                  <a:cubicBezTo>
                    <a:pt x="5665" y="6992"/>
                    <a:pt x="5684" y="7023"/>
                    <a:pt x="5706" y="7023"/>
                  </a:cubicBezTo>
                  <a:cubicBezTo>
                    <a:pt x="5729" y="7023"/>
                    <a:pt x="5747" y="6992"/>
                    <a:pt x="5747" y="6955"/>
                  </a:cubicBezTo>
                  <a:cubicBezTo>
                    <a:pt x="5747" y="6917"/>
                    <a:pt x="5729" y="6886"/>
                    <a:pt x="5706" y="6886"/>
                  </a:cubicBezTo>
                  <a:close/>
                  <a:moveTo>
                    <a:pt x="5921" y="6886"/>
                  </a:moveTo>
                  <a:cubicBezTo>
                    <a:pt x="5899" y="6886"/>
                    <a:pt x="5880" y="6917"/>
                    <a:pt x="5880" y="6955"/>
                  </a:cubicBezTo>
                  <a:cubicBezTo>
                    <a:pt x="5880" y="6992"/>
                    <a:pt x="5899" y="7023"/>
                    <a:pt x="5921" y="7023"/>
                  </a:cubicBezTo>
                  <a:cubicBezTo>
                    <a:pt x="5944" y="7023"/>
                    <a:pt x="5962" y="6992"/>
                    <a:pt x="5962" y="6955"/>
                  </a:cubicBezTo>
                  <a:cubicBezTo>
                    <a:pt x="5962" y="6917"/>
                    <a:pt x="5944" y="6886"/>
                    <a:pt x="5921" y="6886"/>
                  </a:cubicBezTo>
                  <a:close/>
                  <a:moveTo>
                    <a:pt x="6129" y="6886"/>
                  </a:moveTo>
                  <a:cubicBezTo>
                    <a:pt x="6106" y="6886"/>
                    <a:pt x="6088" y="6917"/>
                    <a:pt x="6088" y="6955"/>
                  </a:cubicBezTo>
                  <a:cubicBezTo>
                    <a:pt x="6088" y="6992"/>
                    <a:pt x="6106" y="7023"/>
                    <a:pt x="6129" y="7023"/>
                  </a:cubicBezTo>
                  <a:cubicBezTo>
                    <a:pt x="6151" y="7023"/>
                    <a:pt x="6170" y="6992"/>
                    <a:pt x="6170" y="6955"/>
                  </a:cubicBezTo>
                  <a:cubicBezTo>
                    <a:pt x="6170" y="6917"/>
                    <a:pt x="6151" y="6886"/>
                    <a:pt x="6129" y="6886"/>
                  </a:cubicBezTo>
                  <a:close/>
                  <a:moveTo>
                    <a:pt x="6336" y="6886"/>
                  </a:moveTo>
                  <a:cubicBezTo>
                    <a:pt x="6313" y="6886"/>
                    <a:pt x="6295" y="6917"/>
                    <a:pt x="6295" y="6955"/>
                  </a:cubicBezTo>
                  <a:cubicBezTo>
                    <a:pt x="6295" y="6992"/>
                    <a:pt x="6313" y="7023"/>
                    <a:pt x="6336" y="7023"/>
                  </a:cubicBezTo>
                  <a:cubicBezTo>
                    <a:pt x="6359" y="7023"/>
                    <a:pt x="6377" y="6992"/>
                    <a:pt x="6377" y="6955"/>
                  </a:cubicBezTo>
                  <a:cubicBezTo>
                    <a:pt x="6377" y="6917"/>
                    <a:pt x="6359" y="6886"/>
                    <a:pt x="6336" y="6886"/>
                  </a:cubicBezTo>
                  <a:close/>
                  <a:moveTo>
                    <a:pt x="6551" y="6886"/>
                  </a:moveTo>
                  <a:cubicBezTo>
                    <a:pt x="6528" y="6886"/>
                    <a:pt x="6510" y="6917"/>
                    <a:pt x="6510" y="6955"/>
                  </a:cubicBezTo>
                  <a:cubicBezTo>
                    <a:pt x="6510" y="6992"/>
                    <a:pt x="6528" y="7023"/>
                    <a:pt x="6551" y="7023"/>
                  </a:cubicBezTo>
                  <a:cubicBezTo>
                    <a:pt x="6574" y="7023"/>
                    <a:pt x="6592" y="6992"/>
                    <a:pt x="6592" y="6955"/>
                  </a:cubicBezTo>
                  <a:cubicBezTo>
                    <a:pt x="6592" y="6917"/>
                    <a:pt x="6574" y="6886"/>
                    <a:pt x="6551" y="6886"/>
                  </a:cubicBezTo>
                  <a:close/>
                  <a:moveTo>
                    <a:pt x="9501" y="6886"/>
                  </a:moveTo>
                  <a:cubicBezTo>
                    <a:pt x="9498" y="6900"/>
                    <a:pt x="9496" y="6914"/>
                    <a:pt x="9496" y="6933"/>
                  </a:cubicBezTo>
                  <a:cubicBezTo>
                    <a:pt x="9496" y="6938"/>
                    <a:pt x="9497" y="6944"/>
                    <a:pt x="9497" y="6949"/>
                  </a:cubicBezTo>
                  <a:cubicBezTo>
                    <a:pt x="9500" y="6968"/>
                    <a:pt x="9505" y="6986"/>
                    <a:pt x="9513" y="7000"/>
                  </a:cubicBezTo>
                  <a:cubicBezTo>
                    <a:pt x="9521" y="6988"/>
                    <a:pt x="9526" y="6970"/>
                    <a:pt x="9526" y="6949"/>
                  </a:cubicBezTo>
                  <a:cubicBezTo>
                    <a:pt x="9526" y="6921"/>
                    <a:pt x="9516" y="6896"/>
                    <a:pt x="9501" y="6886"/>
                  </a:cubicBezTo>
                  <a:close/>
                  <a:moveTo>
                    <a:pt x="9695" y="6886"/>
                  </a:moveTo>
                  <a:cubicBezTo>
                    <a:pt x="9678" y="6886"/>
                    <a:pt x="9664" y="6903"/>
                    <a:pt x="9657" y="6928"/>
                  </a:cubicBezTo>
                  <a:cubicBezTo>
                    <a:pt x="9661" y="6927"/>
                    <a:pt x="9664" y="6925"/>
                    <a:pt x="9667" y="6925"/>
                  </a:cubicBezTo>
                  <a:cubicBezTo>
                    <a:pt x="9677" y="6925"/>
                    <a:pt x="9686" y="6926"/>
                    <a:pt x="9695" y="6925"/>
                  </a:cubicBezTo>
                  <a:cubicBezTo>
                    <a:pt x="9706" y="6923"/>
                    <a:pt x="9715" y="6918"/>
                    <a:pt x="9722" y="6904"/>
                  </a:cubicBezTo>
                  <a:cubicBezTo>
                    <a:pt x="9715" y="6893"/>
                    <a:pt x="9706" y="6886"/>
                    <a:pt x="9695" y="6886"/>
                  </a:cubicBezTo>
                  <a:close/>
                  <a:moveTo>
                    <a:pt x="9906" y="6886"/>
                  </a:moveTo>
                  <a:cubicBezTo>
                    <a:pt x="9883" y="6886"/>
                    <a:pt x="9865" y="6917"/>
                    <a:pt x="9865" y="6955"/>
                  </a:cubicBezTo>
                  <a:cubicBezTo>
                    <a:pt x="9865" y="6992"/>
                    <a:pt x="9883" y="7023"/>
                    <a:pt x="9906" y="7023"/>
                  </a:cubicBezTo>
                  <a:cubicBezTo>
                    <a:pt x="9911" y="7023"/>
                    <a:pt x="9917" y="7021"/>
                    <a:pt x="9921" y="7018"/>
                  </a:cubicBezTo>
                  <a:cubicBezTo>
                    <a:pt x="9924" y="7013"/>
                    <a:pt x="9926" y="7008"/>
                    <a:pt x="9928" y="7002"/>
                  </a:cubicBezTo>
                  <a:cubicBezTo>
                    <a:pt x="9928" y="7004"/>
                    <a:pt x="9929" y="7007"/>
                    <a:pt x="9929" y="7010"/>
                  </a:cubicBezTo>
                  <a:cubicBezTo>
                    <a:pt x="9940" y="6998"/>
                    <a:pt x="9947" y="6978"/>
                    <a:pt x="9947" y="6955"/>
                  </a:cubicBezTo>
                  <a:cubicBezTo>
                    <a:pt x="9947" y="6917"/>
                    <a:pt x="9928" y="6886"/>
                    <a:pt x="9906" y="6886"/>
                  </a:cubicBezTo>
                  <a:close/>
                  <a:moveTo>
                    <a:pt x="10121" y="6886"/>
                  </a:moveTo>
                  <a:cubicBezTo>
                    <a:pt x="10098" y="6886"/>
                    <a:pt x="10080" y="6917"/>
                    <a:pt x="10080" y="6955"/>
                  </a:cubicBezTo>
                  <a:cubicBezTo>
                    <a:pt x="10080" y="6992"/>
                    <a:pt x="10098" y="7023"/>
                    <a:pt x="10121" y="7023"/>
                  </a:cubicBezTo>
                  <a:cubicBezTo>
                    <a:pt x="10143" y="7023"/>
                    <a:pt x="10162" y="6992"/>
                    <a:pt x="10162" y="6955"/>
                  </a:cubicBezTo>
                  <a:cubicBezTo>
                    <a:pt x="10162" y="6917"/>
                    <a:pt x="10143" y="6886"/>
                    <a:pt x="10121" y="6886"/>
                  </a:cubicBezTo>
                  <a:close/>
                  <a:moveTo>
                    <a:pt x="10535" y="6886"/>
                  </a:moveTo>
                  <a:cubicBezTo>
                    <a:pt x="10513" y="6886"/>
                    <a:pt x="10494" y="6917"/>
                    <a:pt x="10494" y="6955"/>
                  </a:cubicBezTo>
                  <a:cubicBezTo>
                    <a:pt x="10494" y="6992"/>
                    <a:pt x="10513" y="7023"/>
                    <a:pt x="10535" y="7023"/>
                  </a:cubicBezTo>
                  <a:cubicBezTo>
                    <a:pt x="10558" y="7023"/>
                    <a:pt x="10576" y="6992"/>
                    <a:pt x="10576" y="6955"/>
                  </a:cubicBezTo>
                  <a:cubicBezTo>
                    <a:pt x="10576" y="6917"/>
                    <a:pt x="10558" y="6886"/>
                    <a:pt x="10535" y="6886"/>
                  </a:cubicBezTo>
                  <a:close/>
                  <a:moveTo>
                    <a:pt x="10750" y="6886"/>
                  </a:moveTo>
                  <a:cubicBezTo>
                    <a:pt x="10727" y="6886"/>
                    <a:pt x="10709" y="6917"/>
                    <a:pt x="10709" y="6955"/>
                  </a:cubicBezTo>
                  <a:cubicBezTo>
                    <a:pt x="10709" y="6992"/>
                    <a:pt x="10727" y="7023"/>
                    <a:pt x="10750" y="7023"/>
                  </a:cubicBezTo>
                  <a:cubicBezTo>
                    <a:pt x="10773" y="7023"/>
                    <a:pt x="10791" y="6992"/>
                    <a:pt x="10791" y="6955"/>
                  </a:cubicBezTo>
                  <a:cubicBezTo>
                    <a:pt x="10791" y="6917"/>
                    <a:pt x="10773" y="6886"/>
                    <a:pt x="10750" y="6886"/>
                  </a:cubicBezTo>
                  <a:close/>
                  <a:moveTo>
                    <a:pt x="10957" y="6886"/>
                  </a:moveTo>
                  <a:cubicBezTo>
                    <a:pt x="10935" y="6886"/>
                    <a:pt x="10916" y="6917"/>
                    <a:pt x="10916" y="6955"/>
                  </a:cubicBezTo>
                  <a:cubicBezTo>
                    <a:pt x="10916" y="6992"/>
                    <a:pt x="10935" y="7023"/>
                    <a:pt x="10957" y="7023"/>
                  </a:cubicBezTo>
                  <a:cubicBezTo>
                    <a:pt x="10980" y="7023"/>
                    <a:pt x="10998" y="6992"/>
                    <a:pt x="10998" y="6955"/>
                  </a:cubicBezTo>
                  <a:cubicBezTo>
                    <a:pt x="10998" y="6917"/>
                    <a:pt x="10980" y="6886"/>
                    <a:pt x="10957" y="6886"/>
                  </a:cubicBezTo>
                  <a:close/>
                  <a:moveTo>
                    <a:pt x="11165" y="6886"/>
                  </a:moveTo>
                  <a:cubicBezTo>
                    <a:pt x="11142" y="6886"/>
                    <a:pt x="11124" y="6917"/>
                    <a:pt x="11124" y="6955"/>
                  </a:cubicBezTo>
                  <a:cubicBezTo>
                    <a:pt x="11124" y="6992"/>
                    <a:pt x="11142" y="7023"/>
                    <a:pt x="11165" y="7023"/>
                  </a:cubicBezTo>
                  <a:cubicBezTo>
                    <a:pt x="11187" y="7023"/>
                    <a:pt x="11206" y="6992"/>
                    <a:pt x="11206" y="6955"/>
                  </a:cubicBezTo>
                  <a:cubicBezTo>
                    <a:pt x="11206" y="6917"/>
                    <a:pt x="11187" y="6886"/>
                    <a:pt x="11165" y="6886"/>
                  </a:cubicBezTo>
                  <a:close/>
                  <a:moveTo>
                    <a:pt x="11380" y="6886"/>
                  </a:moveTo>
                  <a:cubicBezTo>
                    <a:pt x="11357" y="6886"/>
                    <a:pt x="11339" y="6917"/>
                    <a:pt x="11339" y="6955"/>
                  </a:cubicBezTo>
                  <a:cubicBezTo>
                    <a:pt x="11339" y="6992"/>
                    <a:pt x="11357" y="7023"/>
                    <a:pt x="11380" y="7023"/>
                  </a:cubicBezTo>
                  <a:cubicBezTo>
                    <a:pt x="11402" y="7023"/>
                    <a:pt x="11421" y="6992"/>
                    <a:pt x="11421" y="6955"/>
                  </a:cubicBezTo>
                  <a:cubicBezTo>
                    <a:pt x="11421" y="6917"/>
                    <a:pt x="11402" y="6886"/>
                    <a:pt x="11380" y="6886"/>
                  </a:cubicBezTo>
                  <a:close/>
                  <a:moveTo>
                    <a:pt x="11587" y="6886"/>
                  </a:moveTo>
                  <a:cubicBezTo>
                    <a:pt x="11564" y="6886"/>
                    <a:pt x="11546" y="6917"/>
                    <a:pt x="11546" y="6955"/>
                  </a:cubicBezTo>
                  <a:cubicBezTo>
                    <a:pt x="11546" y="6992"/>
                    <a:pt x="11564" y="7023"/>
                    <a:pt x="11587" y="7023"/>
                  </a:cubicBezTo>
                  <a:cubicBezTo>
                    <a:pt x="11610" y="7023"/>
                    <a:pt x="11628" y="6992"/>
                    <a:pt x="11628" y="6955"/>
                  </a:cubicBezTo>
                  <a:cubicBezTo>
                    <a:pt x="11628" y="6917"/>
                    <a:pt x="11610" y="6886"/>
                    <a:pt x="11587" y="6886"/>
                  </a:cubicBezTo>
                  <a:close/>
                  <a:moveTo>
                    <a:pt x="11794" y="6886"/>
                  </a:moveTo>
                  <a:cubicBezTo>
                    <a:pt x="11771" y="6886"/>
                    <a:pt x="11753" y="6917"/>
                    <a:pt x="11753" y="6955"/>
                  </a:cubicBezTo>
                  <a:cubicBezTo>
                    <a:pt x="11753" y="6992"/>
                    <a:pt x="11771" y="7023"/>
                    <a:pt x="11794" y="7023"/>
                  </a:cubicBezTo>
                  <a:cubicBezTo>
                    <a:pt x="11817" y="7023"/>
                    <a:pt x="11835" y="6992"/>
                    <a:pt x="11835" y="6955"/>
                  </a:cubicBezTo>
                  <a:cubicBezTo>
                    <a:pt x="11835" y="6917"/>
                    <a:pt x="11817" y="6886"/>
                    <a:pt x="11794" y="6886"/>
                  </a:cubicBezTo>
                  <a:close/>
                  <a:moveTo>
                    <a:pt x="12009" y="6886"/>
                  </a:moveTo>
                  <a:cubicBezTo>
                    <a:pt x="11986" y="6886"/>
                    <a:pt x="11968" y="6917"/>
                    <a:pt x="11968" y="6955"/>
                  </a:cubicBezTo>
                  <a:cubicBezTo>
                    <a:pt x="11968" y="6992"/>
                    <a:pt x="11986" y="7023"/>
                    <a:pt x="12009" y="7023"/>
                  </a:cubicBezTo>
                  <a:cubicBezTo>
                    <a:pt x="12032" y="7023"/>
                    <a:pt x="12050" y="6992"/>
                    <a:pt x="12050" y="6955"/>
                  </a:cubicBezTo>
                  <a:cubicBezTo>
                    <a:pt x="12050" y="6917"/>
                    <a:pt x="12032" y="6886"/>
                    <a:pt x="12009" y="6886"/>
                  </a:cubicBezTo>
                  <a:close/>
                  <a:moveTo>
                    <a:pt x="12216" y="6886"/>
                  </a:moveTo>
                  <a:cubicBezTo>
                    <a:pt x="12194" y="6886"/>
                    <a:pt x="12175" y="6917"/>
                    <a:pt x="12175" y="6955"/>
                  </a:cubicBezTo>
                  <a:cubicBezTo>
                    <a:pt x="12175" y="6992"/>
                    <a:pt x="12194" y="7023"/>
                    <a:pt x="12216" y="7023"/>
                  </a:cubicBezTo>
                  <a:cubicBezTo>
                    <a:pt x="12239" y="7023"/>
                    <a:pt x="12257" y="6992"/>
                    <a:pt x="12257" y="6955"/>
                  </a:cubicBezTo>
                  <a:cubicBezTo>
                    <a:pt x="12257" y="6917"/>
                    <a:pt x="12239" y="6886"/>
                    <a:pt x="12216" y="6886"/>
                  </a:cubicBezTo>
                  <a:close/>
                  <a:moveTo>
                    <a:pt x="12424" y="6886"/>
                  </a:moveTo>
                  <a:cubicBezTo>
                    <a:pt x="12401" y="6886"/>
                    <a:pt x="12383" y="6917"/>
                    <a:pt x="12383" y="6955"/>
                  </a:cubicBezTo>
                  <a:cubicBezTo>
                    <a:pt x="12383" y="6992"/>
                    <a:pt x="12401" y="7023"/>
                    <a:pt x="12424" y="7023"/>
                  </a:cubicBezTo>
                  <a:cubicBezTo>
                    <a:pt x="12446" y="7023"/>
                    <a:pt x="12465" y="6992"/>
                    <a:pt x="12465" y="6955"/>
                  </a:cubicBezTo>
                  <a:cubicBezTo>
                    <a:pt x="12465" y="6917"/>
                    <a:pt x="12446" y="6886"/>
                    <a:pt x="12424" y="6886"/>
                  </a:cubicBezTo>
                  <a:close/>
                  <a:moveTo>
                    <a:pt x="12639" y="6886"/>
                  </a:moveTo>
                  <a:cubicBezTo>
                    <a:pt x="12616" y="6886"/>
                    <a:pt x="12598" y="6917"/>
                    <a:pt x="12598" y="6955"/>
                  </a:cubicBezTo>
                  <a:cubicBezTo>
                    <a:pt x="12598" y="6992"/>
                    <a:pt x="12616" y="7023"/>
                    <a:pt x="12639" y="7023"/>
                  </a:cubicBezTo>
                  <a:cubicBezTo>
                    <a:pt x="12661" y="7023"/>
                    <a:pt x="12680" y="6992"/>
                    <a:pt x="12680" y="6955"/>
                  </a:cubicBezTo>
                  <a:cubicBezTo>
                    <a:pt x="12680" y="6917"/>
                    <a:pt x="12661" y="6886"/>
                    <a:pt x="12639" y="6886"/>
                  </a:cubicBezTo>
                  <a:close/>
                  <a:moveTo>
                    <a:pt x="12846" y="6886"/>
                  </a:moveTo>
                  <a:cubicBezTo>
                    <a:pt x="12823" y="6886"/>
                    <a:pt x="12805" y="6917"/>
                    <a:pt x="12805" y="6955"/>
                  </a:cubicBezTo>
                  <a:cubicBezTo>
                    <a:pt x="12805" y="6992"/>
                    <a:pt x="12823" y="7023"/>
                    <a:pt x="12846" y="7023"/>
                  </a:cubicBezTo>
                  <a:cubicBezTo>
                    <a:pt x="12868" y="7023"/>
                    <a:pt x="12887" y="6992"/>
                    <a:pt x="12887" y="6955"/>
                  </a:cubicBezTo>
                  <a:cubicBezTo>
                    <a:pt x="12887" y="6917"/>
                    <a:pt x="12868" y="6886"/>
                    <a:pt x="12846" y="6886"/>
                  </a:cubicBezTo>
                  <a:close/>
                  <a:moveTo>
                    <a:pt x="13053" y="6886"/>
                  </a:moveTo>
                  <a:cubicBezTo>
                    <a:pt x="13030" y="6886"/>
                    <a:pt x="13012" y="6917"/>
                    <a:pt x="13012" y="6955"/>
                  </a:cubicBezTo>
                  <a:cubicBezTo>
                    <a:pt x="13012" y="6992"/>
                    <a:pt x="13030" y="7023"/>
                    <a:pt x="13053" y="7023"/>
                  </a:cubicBezTo>
                  <a:cubicBezTo>
                    <a:pt x="13076" y="7023"/>
                    <a:pt x="13094" y="6992"/>
                    <a:pt x="13094" y="6955"/>
                  </a:cubicBezTo>
                  <a:cubicBezTo>
                    <a:pt x="13094" y="6917"/>
                    <a:pt x="13076" y="6886"/>
                    <a:pt x="13053" y="6886"/>
                  </a:cubicBezTo>
                  <a:close/>
                  <a:moveTo>
                    <a:pt x="13268" y="6886"/>
                  </a:moveTo>
                  <a:cubicBezTo>
                    <a:pt x="13245" y="6886"/>
                    <a:pt x="13227" y="6917"/>
                    <a:pt x="13227" y="6955"/>
                  </a:cubicBezTo>
                  <a:cubicBezTo>
                    <a:pt x="13227" y="6992"/>
                    <a:pt x="13245" y="7023"/>
                    <a:pt x="13268" y="7023"/>
                  </a:cubicBezTo>
                  <a:cubicBezTo>
                    <a:pt x="13291" y="7023"/>
                    <a:pt x="13309" y="6992"/>
                    <a:pt x="13309" y="6955"/>
                  </a:cubicBezTo>
                  <a:cubicBezTo>
                    <a:pt x="13309" y="6917"/>
                    <a:pt x="13291" y="6886"/>
                    <a:pt x="13268" y="6886"/>
                  </a:cubicBezTo>
                  <a:close/>
                  <a:moveTo>
                    <a:pt x="13475" y="6886"/>
                  </a:moveTo>
                  <a:cubicBezTo>
                    <a:pt x="13453" y="6886"/>
                    <a:pt x="13434" y="6917"/>
                    <a:pt x="13434" y="6955"/>
                  </a:cubicBezTo>
                  <a:cubicBezTo>
                    <a:pt x="13434" y="6992"/>
                    <a:pt x="13453" y="7023"/>
                    <a:pt x="13475" y="7023"/>
                  </a:cubicBezTo>
                  <a:cubicBezTo>
                    <a:pt x="13498" y="7023"/>
                    <a:pt x="13516" y="6992"/>
                    <a:pt x="13516" y="6955"/>
                  </a:cubicBezTo>
                  <a:cubicBezTo>
                    <a:pt x="13516" y="6917"/>
                    <a:pt x="13498" y="6886"/>
                    <a:pt x="13475" y="6886"/>
                  </a:cubicBezTo>
                  <a:close/>
                  <a:moveTo>
                    <a:pt x="13683" y="6886"/>
                  </a:moveTo>
                  <a:cubicBezTo>
                    <a:pt x="13660" y="6886"/>
                    <a:pt x="13642" y="6917"/>
                    <a:pt x="13642" y="6955"/>
                  </a:cubicBezTo>
                  <a:cubicBezTo>
                    <a:pt x="13642" y="6992"/>
                    <a:pt x="13660" y="7023"/>
                    <a:pt x="13683" y="7023"/>
                  </a:cubicBezTo>
                  <a:cubicBezTo>
                    <a:pt x="13705" y="7023"/>
                    <a:pt x="13724" y="6992"/>
                    <a:pt x="13724" y="6955"/>
                  </a:cubicBezTo>
                  <a:cubicBezTo>
                    <a:pt x="13724" y="6917"/>
                    <a:pt x="13705" y="6886"/>
                    <a:pt x="13683" y="6886"/>
                  </a:cubicBezTo>
                  <a:close/>
                  <a:moveTo>
                    <a:pt x="13898" y="6886"/>
                  </a:moveTo>
                  <a:cubicBezTo>
                    <a:pt x="13875" y="6886"/>
                    <a:pt x="13857" y="6917"/>
                    <a:pt x="13857" y="6955"/>
                  </a:cubicBezTo>
                  <a:cubicBezTo>
                    <a:pt x="13857" y="6992"/>
                    <a:pt x="13875" y="7023"/>
                    <a:pt x="13898" y="7023"/>
                  </a:cubicBezTo>
                  <a:cubicBezTo>
                    <a:pt x="13920" y="7023"/>
                    <a:pt x="13939" y="6992"/>
                    <a:pt x="13939" y="6955"/>
                  </a:cubicBezTo>
                  <a:cubicBezTo>
                    <a:pt x="13939" y="6917"/>
                    <a:pt x="13920" y="6886"/>
                    <a:pt x="13898" y="6886"/>
                  </a:cubicBezTo>
                  <a:close/>
                  <a:moveTo>
                    <a:pt x="14105" y="6886"/>
                  </a:moveTo>
                  <a:cubicBezTo>
                    <a:pt x="14082" y="6886"/>
                    <a:pt x="14064" y="6917"/>
                    <a:pt x="14064" y="6955"/>
                  </a:cubicBezTo>
                  <a:cubicBezTo>
                    <a:pt x="14064" y="6992"/>
                    <a:pt x="14082" y="7023"/>
                    <a:pt x="14105" y="7023"/>
                  </a:cubicBezTo>
                  <a:cubicBezTo>
                    <a:pt x="14127" y="7023"/>
                    <a:pt x="14146" y="6992"/>
                    <a:pt x="14146" y="6955"/>
                  </a:cubicBezTo>
                  <a:cubicBezTo>
                    <a:pt x="14146" y="6917"/>
                    <a:pt x="14127" y="6886"/>
                    <a:pt x="14105" y="6886"/>
                  </a:cubicBezTo>
                  <a:close/>
                  <a:moveTo>
                    <a:pt x="14312" y="6886"/>
                  </a:moveTo>
                  <a:cubicBezTo>
                    <a:pt x="14289" y="6886"/>
                    <a:pt x="14271" y="6917"/>
                    <a:pt x="14271" y="6955"/>
                  </a:cubicBezTo>
                  <a:cubicBezTo>
                    <a:pt x="14271" y="6992"/>
                    <a:pt x="14289" y="7023"/>
                    <a:pt x="14312" y="7023"/>
                  </a:cubicBezTo>
                  <a:cubicBezTo>
                    <a:pt x="14335" y="7023"/>
                    <a:pt x="14353" y="6992"/>
                    <a:pt x="14353" y="6955"/>
                  </a:cubicBezTo>
                  <a:cubicBezTo>
                    <a:pt x="14353" y="6917"/>
                    <a:pt x="14335" y="6886"/>
                    <a:pt x="14312" y="6886"/>
                  </a:cubicBezTo>
                  <a:close/>
                  <a:moveTo>
                    <a:pt x="14527" y="6886"/>
                  </a:moveTo>
                  <a:cubicBezTo>
                    <a:pt x="14504" y="6886"/>
                    <a:pt x="14486" y="6917"/>
                    <a:pt x="14486" y="6955"/>
                  </a:cubicBezTo>
                  <a:cubicBezTo>
                    <a:pt x="14486" y="6992"/>
                    <a:pt x="14504" y="7023"/>
                    <a:pt x="14527" y="7023"/>
                  </a:cubicBezTo>
                  <a:cubicBezTo>
                    <a:pt x="14550" y="7023"/>
                    <a:pt x="14568" y="6992"/>
                    <a:pt x="14568" y="6955"/>
                  </a:cubicBezTo>
                  <a:cubicBezTo>
                    <a:pt x="14568" y="6917"/>
                    <a:pt x="14550" y="6886"/>
                    <a:pt x="14527" y="6886"/>
                  </a:cubicBezTo>
                  <a:close/>
                  <a:moveTo>
                    <a:pt x="14734" y="6886"/>
                  </a:moveTo>
                  <a:cubicBezTo>
                    <a:pt x="14712" y="6886"/>
                    <a:pt x="14693" y="6917"/>
                    <a:pt x="14693" y="6955"/>
                  </a:cubicBezTo>
                  <a:cubicBezTo>
                    <a:pt x="14693" y="6992"/>
                    <a:pt x="14712" y="7023"/>
                    <a:pt x="14734" y="7023"/>
                  </a:cubicBezTo>
                  <a:cubicBezTo>
                    <a:pt x="14757" y="7023"/>
                    <a:pt x="14775" y="6992"/>
                    <a:pt x="14775" y="6955"/>
                  </a:cubicBezTo>
                  <a:cubicBezTo>
                    <a:pt x="14775" y="6917"/>
                    <a:pt x="14757" y="6886"/>
                    <a:pt x="14734" y="6886"/>
                  </a:cubicBezTo>
                  <a:close/>
                  <a:moveTo>
                    <a:pt x="14942" y="6886"/>
                  </a:moveTo>
                  <a:cubicBezTo>
                    <a:pt x="14919" y="6886"/>
                    <a:pt x="14901" y="6917"/>
                    <a:pt x="14901" y="6955"/>
                  </a:cubicBezTo>
                  <a:cubicBezTo>
                    <a:pt x="14901" y="6992"/>
                    <a:pt x="14919" y="7023"/>
                    <a:pt x="14942" y="7023"/>
                  </a:cubicBezTo>
                  <a:cubicBezTo>
                    <a:pt x="14964" y="7023"/>
                    <a:pt x="14983" y="6992"/>
                    <a:pt x="14983" y="6955"/>
                  </a:cubicBezTo>
                  <a:cubicBezTo>
                    <a:pt x="14983" y="6917"/>
                    <a:pt x="14964" y="6886"/>
                    <a:pt x="14942" y="6886"/>
                  </a:cubicBezTo>
                  <a:close/>
                  <a:moveTo>
                    <a:pt x="15157" y="6886"/>
                  </a:moveTo>
                  <a:cubicBezTo>
                    <a:pt x="15134" y="6886"/>
                    <a:pt x="15116" y="6917"/>
                    <a:pt x="15116" y="6955"/>
                  </a:cubicBezTo>
                  <a:cubicBezTo>
                    <a:pt x="15116" y="6992"/>
                    <a:pt x="15134" y="7023"/>
                    <a:pt x="15157" y="7023"/>
                  </a:cubicBezTo>
                  <a:cubicBezTo>
                    <a:pt x="15179" y="7023"/>
                    <a:pt x="15198" y="6992"/>
                    <a:pt x="15198" y="6955"/>
                  </a:cubicBezTo>
                  <a:cubicBezTo>
                    <a:pt x="15198" y="6917"/>
                    <a:pt x="15179" y="6886"/>
                    <a:pt x="15157" y="6886"/>
                  </a:cubicBezTo>
                  <a:close/>
                  <a:moveTo>
                    <a:pt x="15364" y="6886"/>
                  </a:moveTo>
                  <a:cubicBezTo>
                    <a:pt x="15341" y="6886"/>
                    <a:pt x="15323" y="6917"/>
                    <a:pt x="15323" y="6955"/>
                  </a:cubicBezTo>
                  <a:cubicBezTo>
                    <a:pt x="15323" y="6992"/>
                    <a:pt x="15341" y="7023"/>
                    <a:pt x="15364" y="7023"/>
                  </a:cubicBezTo>
                  <a:cubicBezTo>
                    <a:pt x="15386" y="7023"/>
                    <a:pt x="15405" y="6992"/>
                    <a:pt x="15405" y="6955"/>
                  </a:cubicBezTo>
                  <a:cubicBezTo>
                    <a:pt x="15405" y="6917"/>
                    <a:pt x="15386" y="6886"/>
                    <a:pt x="15364" y="6886"/>
                  </a:cubicBezTo>
                  <a:close/>
                  <a:moveTo>
                    <a:pt x="15579" y="6886"/>
                  </a:moveTo>
                  <a:cubicBezTo>
                    <a:pt x="15556" y="6886"/>
                    <a:pt x="15538" y="6917"/>
                    <a:pt x="15538" y="6955"/>
                  </a:cubicBezTo>
                  <a:cubicBezTo>
                    <a:pt x="15538" y="6992"/>
                    <a:pt x="15556" y="7023"/>
                    <a:pt x="15579" y="7023"/>
                  </a:cubicBezTo>
                  <a:cubicBezTo>
                    <a:pt x="15601" y="7023"/>
                    <a:pt x="15620" y="6992"/>
                    <a:pt x="15620" y="6955"/>
                  </a:cubicBezTo>
                  <a:cubicBezTo>
                    <a:pt x="15620" y="6917"/>
                    <a:pt x="15601" y="6886"/>
                    <a:pt x="15579" y="6886"/>
                  </a:cubicBezTo>
                  <a:close/>
                  <a:moveTo>
                    <a:pt x="15786" y="6886"/>
                  </a:moveTo>
                  <a:cubicBezTo>
                    <a:pt x="15763" y="6886"/>
                    <a:pt x="15745" y="6917"/>
                    <a:pt x="15745" y="6955"/>
                  </a:cubicBezTo>
                  <a:cubicBezTo>
                    <a:pt x="15745" y="6992"/>
                    <a:pt x="15763" y="7023"/>
                    <a:pt x="15786" y="7023"/>
                  </a:cubicBezTo>
                  <a:cubicBezTo>
                    <a:pt x="15809" y="7023"/>
                    <a:pt x="15827" y="6992"/>
                    <a:pt x="15827" y="6955"/>
                  </a:cubicBezTo>
                  <a:cubicBezTo>
                    <a:pt x="15827" y="6917"/>
                    <a:pt x="15809" y="6886"/>
                    <a:pt x="15786" y="6886"/>
                  </a:cubicBezTo>
                  <a:close/>
                  <a:moveTo>
                    <a:pt x="15993" y="6886"/>
                  </a:moveTo>
                  <a:cubicBezTo>
                    <a:pt x="15971" y="6886"/>
                    <a:pt x="15952" y="6917"/>
                    <a:pt x="15952" y="6955"/>
                  </a:cubicBezTo>
                  <a:cubicBezTo>
                    <a:pt x="15952" y="6992"/>
                    <a:pt x="15971" y="7023"/>
                    <a:pt x="15993" y="7023"/>
                  </a:cubicBezTo>
                  <a:cubicBezTo>
                    <a:pt x="16016" y="7023"/>
                    <a:pt x="16034" y="6992"/>
                    <a:pt x="16034" y="6955"/>
                  </a:cubicBezTo>
                  <a:cubicBezTo>
                    <a:pt x="16034" y="6917"/>
                    <a:pt x="16016" y="6886"/>
                    <a:pt x="15993" y="6886"/>
                  </a:cubicBezTo>
                  <a:close/>
                  <a:moveTo>
                    <a:pt x="16208" y="6886"/>
                  </a:moveTo>
                  <a:cubicBezTo>
                    <a:pt x="16186" y="6886"/>
                    <a:pt x="16167" y="6917"/>
                    <a:pt x="16167" y="6955"/>
                  </a:cubicBezTo>
                  <a:cubicBezTo>
                    <a:pt x="16167" y="6992"/>
                    <a:pt x="16186" y="7023"/>
                    <a:pt x="16208" y="7023"/>
                  </a:cubicBezTo>
                  <a:cubicBezTo>
                    <a:pt x="16231" y="7023"/>
                    <a:pt x="16249" y="6992"/>
                    <a:pt x="16249" y="6955"/>
                  </a:cubicBezTo>
                  <a:cubicBezTo>
                    <a:pt x="16249" y="6917"/>
                    <a:pt x="16231" y="6886"/>
                    <a:pt x="16208" y="6886"/>
                  </a:cubicBezTo>
                  <a:close/>
                  <a:moveTo>
                    <a:pt x="16416" y="6886"/>
                  </a:moveTo>
                  <a:cubicBezTo>
                    <a:pt x="16393" y="6886"/>
                    <a:pt x="16375" y="6917"/>
                    <a:pt x="16375" y="6955"/>
                  </a:cubicBezTo>
                  <a:cubicBezTo>
                    <a:pt x="16375" y="6992"/>
                    <a:pt x="16393" y="7023"/>
                    <a:pt x="16416" y="7023"/>
                  </a:cubicBezTo>
                  <a:cubicBezTo>
                    <a:pt x="16438" y="7023"/>
                    <a:pt x="16457" y="6992"/>
                    <a:pt x="16457" y="6955"/>
                  </a:cubicBezTo>
                  <a:cubicBezTo>
                    <a:pt x="16457" y="6917"/>
                    <a:pt x="16438" y="6886"/>
                    <a:pt x="16416" y="6886"/>
                  </a:cubicBezTo>
                  <a:close/>
                  <a:moveTo>
                    <a:pt x="16623" y="6886"/>
                  </a:moveTo>
                  <a:cubicBezTo>
                    <a:pt x="16600" y="6886"/>
                    <a:pt x="16582" y="6917"/>
                    <a:pt x="16582" y="6955"/>
                  </a:cubicBezTo>
                  <a:cubicBezTo>
                    <a:pt x="16582" y="6992"/>
                    <a:pt x="16600" y="7023"/>
                    <a:pt x="16623" y="7023"/>
                  </a:cubicBezTo>
                  <a:cubicBezTo>
                    <a:pt x="16645" y="7023"/>
                    <a:pt x="16664" y="6992"/>
                    <a:pt x="16664" y="6955"/>
                  </a:cubicBezTo>
                  <a:cubicBezTo>
                    <a:pt x="16664" y="6917"/>
                    <a:pt x="16645" y="6886"/>
                    <a:pt x="16623" y="6886"/>
                  </a:cubicBezTo>
                  <a:close/>
                  <a:moveTo>
                    <a:pt x="16838" y="6886"/>
                  </a:moveTo>
                  <a:cubicBezTo>
                    <a:pt x="16815" y="6886"/>
                    <a:pt x="16797" y="6917"/>
                    <a:pt x="16797" y="6955"/>
                  </a:cubicBezTo>
                  <a:cubicBezTo>
                    <a:pt x="16797" y="6992"/>
                    <a:pt x="16815" y="7023"/>
                    <a:pt x="16838" y="7023"/>
                  </a:cubicBezTo>
                  <a:cubicBezTo>
                    <a:pt x="16860" y="7023"/>
                    <a:pt x="16879" y="6992"/>
                    <a:pt x="16879" y="6955"/>
                  </a:cubicBezTo>
                  <a:cubicBezTo>
                    <a:pt x="16879" y="6917"/>
                    <a:pt x="16860" y="6886"/>
                    <a:pt x="16838" y="6886"/>
                  </a:cubicBezTo>
                  <a:close/>
                  <a:moveTo>
                    <a:pt x="17045" y="6886"/>
                  </a:moveTo>
                  <a:cubicBezTo>
                    <a:pt x="17022" y="6886"/>
                    <a:pt x="17004" y="6917"/>
                    <a:pt x="17004" y="6955"/>
                  </a:cubicBezTo>
                  <a:cubicBezTo>
                    <a:pt x="17004" y="6992"/>
                    <a:pt x="17022" y="7023"/>
                    <a:pt x="17045" y="7023"/>
                  </a:cubicBezTo>
                  <a:cubicBezTo>
                    <a:pt x="17068" y="7023"/>
                    <a:pt x="17086" y="6992"/>
                    <a:pt x="17086" y="6955"/>
                  </a:cubicBezTo>
                  <a:cubicBezTo>
                    <a:pt x="17086" y="6917"/>
                    <a:pt x="17068" y="6886"/>
                    <a:pt x="17045" y="6886"/>
                  </a:cubicBezTo>
                  <a:close/>
                  <a:moveTo>
                    <a:pt x="17252" y="6886"/>
                  </a:moveTo>
                  <a:cubicBezTo>
                    <a:pt x="17230" y="6886"/>
                    <a:pt x="17211" y="6917"/>
                    <a:pt x="17211" y="6955"/>
                  </a:cubicBezTo>
                  <a:cubicBezTo>
                    <a:pt x="17211" y="6992"/>
                    <a:pt x="17230" y="7023"/>
                    <a:pt x="17252" y="7023"/>
                  </a:cubicBezTo>
                  <a:cubicBezTo>
                    <a:pt x="17275" y="7023"/>
                    <a:pt x="17293" y="6992"/>
                    <a:pt x="17293" y="6955"/>
                  </a:cubicBezTo>
                  <a:cubicBezTo>
                    <a:pt x="17293" y="6917"/>
                    <a:pt x="17275" y="6886"/>
                    <a:pt x="17252" y="6886"/>
                  </a:cubicBezTo>
                  <a:close/>
                  <a:moveTo>
                    <a:pt x="17467" y="6886"/>
                  </a:moveTo>
                  <a:cubicBezTo>
                    <a:pt x="17445" y="6886"/>
                    <a:pt x="17426" y="6917"/>
                    <a:pt x="17426" y="6955"/>
                  </a:cubicBezTo>
                  <a:cubicBezTo>
                    <a:pt x="17426" y="6992"/>
                    <a:pt x="17445" y="7023"/>
                    <a:pt x="17467" y="7023"/>
                  </a:cubicBezTo>
                  <a:cubicBezTo>
                    <a:pt x="17490" y="7023"/>
                    <a:pt x="17508" y="6992"/>
                    <a:pt x="17508" y="6955"/>
                  </a:cubicBezTo>
                  <a:cubicBezTo>
                    <a:pt x="17508" y="6917"/>
                    <a:pt x="17490" y="6886"/>
                    <a:pt x="17467" y="6886"/>
                  </a:cubicBezTo>
                  <a:close/>
                  <a:moveTo>
                    <a:pt x="17675" y="6886"/>
                  </a:moveTo>
                  <a:cubicBezTo>
                    <a:pt x="17652" y="6886"/>
                    <a:pt x="17634" y="6917"/>
                    <a:pt x="17634" y="6955"/>
                  </a:cubicBezTo>
                  <a:cubicBezTo>
                    <a:pt x="17634" y="6992"/>
                    <a:pt x="17652" y="7023"/>
                    <a:pt x="17675" y="7023"/>
                  </a:cubicBezTo>
                  <a:cubicBezTo>
                    <a:pt x="17697" y="7023"/>
                    <a:pt x="17716" y="6992"/>
                    <a:pt x="17716" y="6955"/>
                  </a:cubicBezTo>
                  <a:cubicBezTo>
                    <a:pt x="17716" y="6917"/>
                    <a:pt x="17697" y="6886"/>
                    <a:pt x="17675" y="6886"/>
                  </a:cubicBezTo>
                  <a:close/>
                  <a:moveTo>
                    <a:pt x="17882" y="6886"/>
                  </a:moveTo>
                  <a:cubicBezTo>
                    <a:pt x="17859" y="6886"/>
                    <a:pt x="17841" y="6917"/>
                    <a:pt x="17841" y="6955"/>
                  </a:cubicBezTo>
                  <a:cubicBezTo>
                    <a:pt x="17841" y="6992"/>
                    <a:pt x="17859" y="7023"/>
                    <a:pt x="17882" y="7023"/>
                  </a:cubicBezTo>
                  <a:cubicBezTo>
                    <a:pt x="17904" y="7023"/>
                    <a:pt x="17923" y="6992"/>
                    <a:pt x="17923" y="6955"/>
                  </a:cubicBezTo>
                  <a:cubicBezTo>
                    <a:pt x="17923" y="6917"/>
                    <a:pt x="17904" y="6886"/>
                    <a:pt x="17882" y="6886"/>
                  </a:cubicBezTo>
                  <a:close/>
                  <a:moveTo>
                    <a:pt x="18097" y="6886"/>
                  </a:moveTo>
                  <a:cubicBezTo>
                    <a:pt x="18074" y="6886"/>
                    <a:pt x="18056" y="6917"/>
                    <a:pt x="18056" y="6955"/>
                  </a:cubicBezTo>
                  <a:cubicBezTo>
                    <a:pt x="18056" y="6992"/>
                    <a:pt x="18074" y="7023"/>
                    <a:pt x="18097" y="7023"/>
                  </a:cubicBezTo>
                  <a:cubicBezTo>
                    <a:pt x="18119" y="7023"/>
                    <a:pt x="18138" y="6992"/>
                    <a:pt x="18138" y="6955"/>
                  </a:cubicBezTo>
                  <a:cubicBezTo>
                    <a:pt x="18138" y="6917"/>
                    <a:pt x="18119" y="6886"/>
                    <a:pt x="18097" y="6886"/>
                  </a:cubicBezTo>
                  <a:close/>
                  <a:moveTo>
                    <a:pt x="18304" y="6886"/>
                  </a:moveTo>
                  <a:cubicBezTo>
                    <a:pt x="18281" y="6886"/>
                    <a:pt x="18263" y="6917"/>
                    <a:pt x="18263" y="6955"/>
                  </a:cubicBezTo>
                  <a:cubicBezTo>
                    <a:pt x="18263" y="6992"/>
                    <a:pt x="18281" y="7023"/>
                    <a:pt x="18304" y="7023"/>
                  </a:cubicBezTo>
                  <a:cubicBezTo>
                    <a:pt x="18327" y="7023"/>
                    <a:pt x="18345" y="6992"/>
                    <a:pt x="18345" y="6955"/>
                  </a:cubicBezTo>
                  <a:cubicBezTo>
                    <a:pt x="18345" y="6917"/>
                    <a:pt x="18327" y="6886"/>
                    <a:pt x="18304" y="6886"/>
                  </a:cubicBezTo>
                  <a:close/>
                  <a:moveTo>
                    <a:pt x="18511" y="6886"/>
                  </a:moveTo>
                  <a:cubicBezTo>
                    <a:pt x="18489" y="6886"/>
                    <a:pt x="18470" y="6917"/>
                    <a:pt x="18470" y="6955"/>
                  </a:cubicBezTo>
                  <a:cubicBezTo>
                    <a:pt x="18470" y="6992"/>
                    <a:pt x="18489" y="7023"/>
                    <a:pt x="18511" y="7023"/>
                  </a:cubicBezTo>
                  <a:cubicBezTo>
                    <a:pt x="18534" y="7023"/>
                    <a:pt x="18552" y="6992"/>
                    <a:pt x="18552" y="6955"/>
                  </a:cubicBezTo>
                  <a:cubicBezTo>
                    <a:pt x="18552" y="6917"/>
                    <a:pt x="18534" y="6886"/>
                    <a:pt x="18511" y="6886"/>
                  </a:cubicBezTo>
                  <a:close/>
                  <a:moveTo>
                    <a:pt x="18723" y="6886"/>
                  </a:moveTo>
                  <a:cubicBezTo>
                    <a:pt x="18720" y="6886"/>
                    <a:pt x="18718" y="6887"/>
                    <a:pt x="18716" y="6887"/>
                  </a:cubicBezTo>
                  <a:cubicBezTo>
                    <a:pt x="18717" y="6900"/>
                    <a:pt x="18720" y="6912"/>
                    <a:pt x="18723" y="6922"/>
                  </a:cubicBezTo>
                  <a:cubicBezTo>
                    <a:pt x="18726" y="6933"/>
                    <a:pt x="18730" y="6944"/>
                    <a:pt x="18734" y="6955"/>
                  </a:cubicBezTo>
                  <a:cubicBezTo>
                    <a:pt x="18740" y="6971"/>
                    <a:pt x="18745" y="6989"/>
                    <a:pt x="18746" y="7011"/>
                  </a:cubicBezTo>
                  <a:cubicBezTo>
                    <a:pt x="18757" y="6998"/>
                    <a:pt x="18764" y="6978"/>
                    <a:pt x="18764" y="6955"/>
                  </a:cubicBezTo>
                  <a:cubicBezTo>
                    <a:pt x="18764" y="6917"/>
                    <a:pt x="18746" y="6886"/>
                    <a:pt x="18723" y="6886"/>
                  </a:cubicBezTo>
                  <a:close/>
                  <a:moveTo>
                    <a:pt x="2097" y="6937"/>
                  </a:moveTo>
                  <a:cubicBezTo>
                    <a:pt x="2097" y="6942"/>
                    <a:pt x="2096" y="6947"/>
                    <a:pt x="2096" y="6952"/>
                  </a:cubicBezTo>
                  <a:cubicBezTo>
                    <a:pt x="2099" y="6950"/>
                    <a:pt x="2099" y="6945"/>
                    <a:pt x="2097" y="6937"/>
                  </a:cubicBezTo>
                  <a:close/>
                  <a:moveTo>
                    <a:pt x="5332" y="6937"/>
                  </a:moveTo>
                  <a:cubicBezTo>
                    <a:pt x="5330" y="6943"/>
                    <a:pt x="5327" y="6948"/>
                    <a:pt x="5324" y="6954"/>
                  </a:cubicBezTo>
                  <a:cubicBezTo>
                    <a:pt x="5314" y="6972"/>
                    <a:pt x="5301" y="6994"/>
                    <a:pt x="5297" y="7021"/>
                  </a:cubicBezTo>
                  <a:cubicBezTo>
                    <a:pt x="5317" y="7018"/>
                    <a:pt x="5333" y="6989"/>
                    <a:pt x="5333" y="6954"/>
                  </a:cubicBezTo>
                  <a:cubicBezTo>
                    <a:pt x="5333" y="6948"/>
                    <a:pt x="5333" y="6943"/>
                    <a:pt x="5332" y="6937"/>
                  </a:cubicBezTo>
                  <a:close/>
                  <a:moveTo>
                    <a:pt x="2452" y="7065"/>
                  </a:moveTo>
                  <a:cubicBezTo>
                    <a:pt x="2429" y="7065"/>
                    <a:pt x="2411" y="7096"/>
                    <a:pt x="2411" y="7134"/>
                  </a:cubicBezTo>
                  <a:cubicBezTo>
                    <a:pt x="2411" y="7172"/>
                    <a:pt x="2429" y="7202"/>
                    <a:pt x="2452" y="7202"/>
                  </a:cubicBezTo>
                  <a:cubicBezTo>
                    <a:pt x="2474" y="7202"/>
                    <a:pt x="2493" y="7172"/>
                    <a:pt x="2493" y="7134"/>
                  </a:cubicBezTo>
                  <a:cubicBezTo>
                    <a:pt x="2493" y="7096"/>
                    <a:pt x="2474" y="7065"/>
                    <a:pt x="2452" y="7065"/>
                  </a:cubicBezTo>
                  <a:close/>
                  <a:moveTo>
                    <a:pt x="2666" y="7065"/>
                  </a:moveTo>
                  <a:cubicBezTo>
                    <a:pt x="2644" y="7065"/>
                    <a:pt x="2625" y="7096"/>
                    <a:pt x="2625" y="7134"/>
                  </a:cubicBezTo>
                  <a:cubicBezTo>
                    <a:pt x="2625" y="7172"/>
                    <a:pt x="2644" y="7202"/>
                    <a:pt x="2666" y="7202"/>
                  </a:cubicBezTo>
                  <a:cubicBezTo>
                    <a:pt x="2689" y="7202"/>
                    <a:pt x="2707" y="7172"/>
                    <a:pt x="2707" y="7134"/>
                  </a:cubicBezTo>
                  <a:cubicBezTo>
                    <a:pt x="2707" y="7096"/>
                    <a:pt x="2689" y="7065"/>
                    <a:pt x="2666" y="7065"/>
                  </a:cubicBezTo>
                  <a:close/>
                  <a:moveTo>
                    <a:pt x="2874" y="7065"/>
                  </a:moveTo>
                  <a:cubicBezTo>
                    <a:pt x="2851" y="7065"/>
                    <a:pt x="2833" y="7096"/>
                    <a:pt x="2833" y="7134"/>
                  </a:cubicBezTo>
                  <a:cubicBezTo>
                    <a:pt x="2833" y="7172"/>
                    <a:pt x="2851" y="7202"/>
                    <a:pt x="2874" y="7202"/>
                  </a:cubicBezTo>
                  <a:cubicBezTo>
                    <a:pt x="2896" y="7202"/>
                    <a:pt x="2915" y="7172"/>
                    <a:pt x="2915" y="7134"/>
                  </a:cubicBezTo>
                  <a:cubicBezTo>
                    <a:pt x="2915" y="7096"/>
                    <a:pt x="2896" y="7065"/>
                    <a:pt x="2874" y="7065"/>
                  </a:cubicBezTo>
                  <a:close/>
                  <a:moveTo>
                    <a:pt x="3081" y="7065"/>
                  </a:moveTo>
                  <a:cubicBezTo>
                    <a:pt x="3058" y="7065"/>
                    <a:pt x="3040" y="7096"/>
                    <a:pt x="3040" y="7134"/>
                  </a:cubicBezTo>
                  <a:cubicBezTo>
                    <a:pt x="3040" y="7172"/>
                    <a:pt x="3058" y="7202"/>
                    <a:pt x="3081" y="7202"/>
                  </a:cubicBezTo>
                  <a:cubicBezTo>
                    <a:pt x="3104" y="7202"/>
                    <a:pt x="3122" y="7172"/>
                    <a:pt x="3122" y="7134"/>
                  </a:cubicBezTo>
                  <a:cubicBezTo>
                    <a:pt x="3122" y="7096"/>
                    <a:pt x="3104" y="7065"/>
                    <a:pt x="3081" y="7065"/>
                  </a:cubicBezTo>
                  <a:close/>
                  <a:moveTo>
                    <a:pt x="3296" y="7065"/>
                  </a:moveTo>
                  <a:cubicBezTo>
                    <a:pt x="3273" y="7065"/>
                    <a:pt x="3255" y="7096"/>
                    <a:pt x="3255" y="7134"/>
                  </a:cubicBezTo>
                  <a:cubicBezTo>
                    <a:pt x="3255" y="7172"/>
                    <a:pt x="3273" y="7202"/>
                    <a:pt x="3296" y="7202"/>
                  </a:cubicBezTo>
                  <a:cubicBezTo>
                    <a:pt x="3319" y="7202"/>
                    <a:pt x="3337" y="7172"/>
                    <a:pt x="3337" y="7134"/>
                  </a:cubicBezTo>
                  <a:cubicBezTo>
                    <a:pt x="3337" y="7096"/>
                    <a:pt x="3319" y="7065"/>
                    <a:pt x="3296" y="7065"/>
                  </a:cubicBezTo>
                  <a:close/>
                  <a:moveTo>
                    <a:pt x="3503" y="7065"/>
                  </a:moveTo>
                  <a:cubicBezTo>
                    <a:pt x="3481" y="7065"/>
                    <a:pt x="3462" y="7096"/>
                    <a:pt x="3462" y="7134"/>
                  </a:cubicBezTo>
                  <a:cubicBezTo>
                    <a:pt x="3462" y="7172"/>
                    <a:pt x="3481" y="7202"/>
                    <a:pt x="3503" y="7202"/>
                  </a:cubicBezTo>
                  <a:cubicBezTo>
                    <a:pt x="3526" y="7202"/>
                    <a:pt x="3544" y="7172"/>
                    <a:pt x="3544" y="7134"/>
                  </a:cubicBezTo>
                  <a:cubicBezTo>
                    <a:pt x="3544" y="7096"/>
                    <a:pt x="3526" y="7065"/>
                    <a:pt x="3503" y="7065"/>
                  </a:cubicBezTo>
                  <a:close/>
                  <a:moveTo>
                    <a:pt x="3711" y="7065"/>
                  </a:moveTo>
                  <a:cubicBezTo>
                    <a:pt x="3688" y="7065"/>
                    <a:pt x="3669" y="7096"/>
                    <a:pt x="3669" y="7134"/>
                  </a:cubicBezTo>
                  <a:cubicBezTo>
                    <a:pt x="3669" y="7172"/>
                    <a:pt x="3688" y="7202"/>
                    <a:pt x="3711" y="7202"/>
                  </a:cubicBezTo>
                  <a:cubicBezTo>
                    <a:pt x="3733" y="7202"/>
                    <a:pt x="3752" y="7172"/>
                    <a:pt x="3752" y="7134"/>
                  </a:cubicBezTo>
                  <a:cubicBezTo>
                    <a:pt x="3752" y="7096"/>
                    <a:pt x="3733" y="7065"/>
                    <a:pt x="3711" y="7065"/>
                  </a:cubicBezTo>
                  <a:close/>
                  <a:moveTo>
                    <a:pt x="3925" y="7065"/>
                  </a:moveTo>
                  <a:cubicBezTo>
                    <a:pt x="3903" y="7065"/>
                    <a:pt x="3884" y="7096"/>
                    <a:pt x="3884" y="7134"/>
                  </a:cubicBezTo>
                  <a:cubicBezTo>
                    <a:pt x="3884" y="7172"/>
                    <a:pt x="3903" y="7202"/>
                    <a:pt x="3925" y="7202"/>
                  </a:cubicBezTo>
                  <a:cubicBezTo>
                    <a:pt x="3948" y="7202"/>
                    <a:pt x="3966" y="7172"/>
                    <a:pt x="3966" y="7134"/>
                  </a:cubicBezTo>
                  <a:cubicBezTo>
                    <a:pt x="3966" y="7096"/>
                    <a:pt x="3948" y="7065"/>
                    <a:pt x="3925" y="7065"/>
                  </a:cubicBezTo>
                  <a:close/>
                  <a:moveTo>
                    <a:pt x="4133" y="7065"/>
                  </a:moveTo>
                  <a:cubicBezTo>
                    <a:pt x="4110" y="7065"/>
                    <a:pt x="4092" y="7096"/>
                    <a:pt x="4092" y="7134"/>
                  </a:cubicBezTo>
                  <a:cubicBezTo>
                    <a:pt x="4092" y="7172"/>
                    <a:pt x="4110" y="7202"/>
                    <a:pt x="4133" y="7202"/>
                  </a:cubicBezTo>
                  <a:cubicBezTo>
                    <a:pt x="4155" y="7202"/>
                    <a:pt x="4174" y="7172"/>
                    <a:pt x="4174" y="7134"/>
                  </a:cubicBezTo>
                  <a:cubicBezTo>
                    <a:pt x="4174" y="7096"/>
                    <a:pt x="4155" y="7065"/>
                    <a:pt x="4133" y="7065"/>
                  </a:cubicBezTo>
                  <a:close/>
                  <a:moveTo>
                    <a:pt x="4348" y="7065"/>
                  </a:moveTo>
                  <a:cubicBezTo>
                    <a:pt x="4325" y="7065"/>
                    <a:pt x="4307" y="7096"/>
                    <a:pt x="4307" y="7134"/>
                  </a:cubicBezTo>
                  <a:cubicBezTo>
                    <a:pt x="4307" y="7172"/>
                    <a:pt x="4325" y="7202"/>
                    <a:pt x="4348" y="7202"/>
                  </a:cubicBezTo>
                  <a:cubicBezTo>
                    <a:pt x="4370" y="7202"/>
                    <a:pt x="4389" y="7172"/>
                    <a:pt x="4389" y="7134"/>
                  </a:cubicBezTo>
                  <a:cubicBezTo>
                    <a:pt x="4389" y="7096"/>
                    <a:pt x="4370" y="7065"/>
                    <a:pt x="4348" y="7065"/>
                  </a:cubicBezTo>
                  <a:close/>
                  <a:moveTo>
                    <a:pt x="4555" y="7065"/>
                  </a:moveTo>
                  <a:cubicBezTo>
                    <a:pt x="4532" y="7065"/>
                    <a:pt x="4514" y="7096"/>
                    <a:pt x="4514" y="7134"/>
                  </a:cubicBezTo>
                  <a:cubicBezTo>
                    <a:pt x="4514" y="7172"/>
                    <a:pt x="4532" y="7202"/>
                    <a:pt x="4555" y="7202"/>
                  </a:cubicBezTo>
                  <a:cubicBezTo>
                    <a:pt x="4578" y="7202"/>
                    <a:pt x="4596" y="7172"/>
                    <a:pt x="4596" y="7134"/>
                  </a:cubicBezTo>
                  <a:cubicBezTo>
                    <a:pt x="4596" y="7096"/>
                    <a:pt x="4578" y="7065"/>
                    <a:pt x="4555" y="7065"/>
                  </a:cubicBezTo>
                  <a:close/>
                  <a:moveTo>
                    <a:pt x="4762" y="7065"/>
                  </a:moveTo>
                  <a:cubicBezTo>
                    <a:pt x="4740" y="7065"/>
                    <a:pt x="4721" y="7096"/>
                    <a:pt x="4721" y="7134"/>
                  </a:cubicBezTo>
                  <a:cubicBezTo>
                    <a:pt x="4721" y="7172"/>
                    <a:pt x="4740" y="7202"/>
                    <a:pt x="4762" y="7202"/>
                  </a:cubicBezTo>
                  <a:cubicBezTo>
                    <a:pt x="4785" y="7202"/>
                    <a:pt x="4803" y="7172"/>
                    <a:pt x="4803" y="7134"/>
                  </a:cubicBezTo>
                  <a:cubicBezTo>
                    <a:pt x="4803" y="7096"/>
                    <a:pt x="4785" y="7065"/>
                    <a:pt x="4762" y="7065"/>
                  </a:cubicBezTo>
                  <a:close/>
                  <a:moveTo>
                    <a:pt x="4977" y="7065"/>
                  </a:moveTo>
                  <a:cubicBezTo>
                    <a:pt x="4955" y="7065"/>
                    <a:pt x="4936" y="7096"/>
                    <a:pt x="4936" y="7134"/>
                  </a:cubicBezTo>
                  <a:cubicBezTo>
                    <a:pt x="4936" y="7172"/>
                    <a:pt x="4955" y="7202"/>
                    <a:pt x="4977" y="7202"/>
                  </a:cubicBezTo>
                  <a:cubicBezTo>
                    <a:pt x="5000" y="7202"/>
                    <a:pt x="5018" y="7172"/>
                    <a:pt x="5018" y="7134"/>
                  </a:cubicBezTo>
                  <a:cubicBezTo>
                    <a:pt x="5018" y="7096"/>
                    <a:pt x="5000" y="7065"/>
                    <a:pt x="4977" y="7065"/>
                  </a:cubicBezTo>
                  <a:close/>
                  <a:moveTo>
                    <a:pt x="5184" y="7065"/>
                  </a:moveTo>
                  <a:cubicBezTo>
                    <a:pt x="5162" y="7065"/>
                    <a:pt x="5143" y="7096"/>
                    <a:pt x="5143" y="7134"/>
                  </a:cubicBezTo>
                  <a:cubicBezTo>
                    <a:pt x="5143" y="7172"/>
                    <a:pt x="5162" y="7202"/>
                    <a:pt x="5184" y="7202"/>
                  </a:cubicBezTo>
                  <a:cubicBezTo>
                    <a:pt x="5207" y="7202"/>
                    <a:pt x="5225" y="7172"/>
                    <a:pt x="5225" y="7134"/>
                  </a:cubicBezTo>
                  <a:cubicBezTo>
                    <a:pt x="5225" y="7096"/>
                    <a:pt x="5207" y="7065"/>
                    <a:pt x="5184" y="7065"/>
                  </a:cubicBezTo>
                  <a:close/>
                  <a:moveTo>
                    <a:pt x="5392" y="7065"/>
                  </a:moveTo>
                  <a:cubicBezTo>
                    <a:pt x="5369" y="7065"/>
                    <a:pt x="5351" y="7096"/>
                    <a:pt x="5351" y="7134"/>
                  </a:cubicBezTo>
                  <a:cubicBezTo>
                    <a:pt x="5351" y="7172"/>
                    <a:pt x="5369" y="7202"/>
                    <a:pt x="5392" y="7202"/>
                  </a:cubicBezTo>
                  <a:cubicBezTo>
                    <a:pt x="5414" y="7202"/>
                    <a:pt x="5433" y="7172"/>
                    <a:pt x="5433" y="7134"/>
                  </a:cubicBezTo>
                  <a:cubicBezTo>
                    <a:pt x="5433" y="7096"/>
                    <a:pt x="5414" y="7065"/>
                    <a:pt x="5392" y="7065"/>
                  </a:cubicBezTo>
                  <a:close/>
                  <a:moveTo>
                    <a:pt x="5607" y="7065"/>
                  </a:moveTo>
                  <a:cubicBezTo>
                    <a:pt x="5584" y="7065"/>
                    <a:pt x="5566" y="7096"/>
                    <a:pt x="5566" y="7134"/>
                  </a:cubicBezTo>
                  <a:cubicBezTo>
                    <a:pt x="5566" y="7172"/>
                    <a:pt x="5584" y="7202"/>
                    <a:pt x="5607" y="7202"/>
                  </a:cubicBezTo>
                  <a:cubicBezTo>
                    <a:pt x="5629" y="7202"/>
                    <a:pt x="5648" y="7172"/>
                    <a:pt x="5648" y="7134"/>
                  </a:cubicBezTo>
                  <a:cubicBezTo>
                    <a:pt x="5648" y="7096"/>
                    <a:pt x="5629" y="7065"/>
                    <a:pt x="5607" y="7065"/>
                  </a:cubicBezTo>
                  <a:close/>
                  <a:moveTo>
                    <a:pt x="5814" y="7065"/>
                  </a:moveTo>
                  <a:cubicBezTo>
                    <a:pt x="5791" y="7065"/>
                    <a:pt x="5773" y="7096"/>
                    <a:pt x="5773" y="7134"/>
                  </a:cubicBezTo>
                  <a:cubicBezTo>
                    <a:pt x="5773" y="7172"/>
                    <a:pt x="5791" y="7202"/>
                    <a:pt x="5814" y="7202"/>
                  </a:cubicBezTo>
                  <a:cubicBezTo>
                    <a:pt x="5837" y="7202"/>
                    <a:pt x="5855" y="7172"/>
                    <a:pt x="5855" y="7134"/>
                  </a:cubicBezTo>
                  <a:cubicBezTo>
                    <a:pt x="5855" y="7096"/>
                    <a:pt x="5837" y="7065"/>
                    <a:pt x="5814" y="7065"/>
                  </a:cubicBezTo>
                  <a:close/>
                  <a:moveTo>
                    <a:pt x="6021" y="7065"/>
                  </a:moveTo>
                  <a:cubicBezTo>
                    <a:pt x="5999" y="7065"/>
                    <a:pt x="5980" y="7096"/>
                    <a:pt x="5980" y="7134"/>
                  </a:cubicBezTo>
                  <a:cubicBezTo>
                    <a:pt x="5980" y="7172"/>
                    <a:pt x="5999" y="7202"/>
                    <a:pt x="6021" y="7202"/>
                  </a:cubicBezTo>
                  <a:cubicBezTo>
                    <a:pt x="6044" y="7202"/>
                    <a:pt x="6062" y="7172"/>
                    <a:pt x="6062" y="7134"/>
                  </a:cubicBezTo>
                  <a:cubicBezTo>
                    <a:pt x="6062" y="7096"/>
                    <a:pt x="6044" y="7065"/>
                    <a:pt x="6021" y="7065"/>
                  </a:cubicBezTo>
                  <a:close/>
                  <a:moveTo>
                    <a:pt x="6236" y="7065"/>
                  </a:moveTo>
                  <a:cubicBezTo>
                    <a:pt x="6214" y="7065"/>
                    <a:pt x="6195" y="7096"/>
                    <a:pt x="6195" y="7134"/>
                  </a:cubicBezTo>
                  <a:cubicBezTo>
                    <a:pt x="6195" y="7172"/>
                    <a:pt x="6214" y="7202"/>
                    <a:pt x="6236" y="7202"/>
                  </a:cubicBezTo>
                  <a:cubicBezTo>
                    <a:pt x="6259" y="7202"/>
                    <a:pt x="6277" y="7172"/>
                    <a:pt x="6277" y="7134"/>
                  </a:cubicBezTo>
                  <a:cubicBezTo>
                    <a:pt x="6277" y="7096"/>
                    <a:pt x="6259" y="7065"/>
                    <a:pt x="6236" y="7065"/>
                  </a:cubicBezTo>
                  <a:close/>
                  <a:moveTo>
                    <a:pt x="6443" y="7065"/>
                  </a:moveTo>
                  <a:cubicBezTo>
                    <a:pt x="6421" y="7065"/>
                    <a:pt x="6402" y="7096"/>
                    <a:pt x="6402" y="7134"/>
                  </a:cubicBezTo>
                  <a:cubicBezTo>
                    <a:pt x="6402" y="7172"/>
                    <a:pt x="6421" y="7202"/>
                    <a:pt x="6443" y="7202"/>
                  </a:cubicBezTo>
                  <a:cubicBezTo>
                    <a:pt x="6466" y="7202"/>
                    <a:pt x="6484" y="7172"/>
                    <a:pt x="6484" y="7134"/>
                  </a:cubicBezTo>
                  <a:cubicBezTo>
                    <a:pt x="6484" y="7096"/>
                    <a:pt x="6466" y="7065"/>
                    <a:pt x="6443" y="7065"/>
                  </a:cubicBezTo>
                  <a:close/>
                  <a:moveTo>
                    <a:pt x="6677" y="7065"/>
                  </a:moveTo>
                  <a:cubicBezTo>
                    <a:pt x="6667" y="7091"/>
                    <a:pt x="6659" y="7125"/>
                    <a:pt x="6650" y="7155"/>
                  </a:cubicBezTo>
                  <a:cubicBezTo>
                    <a:pt x="6647" y="7164"/>
                    <a:pt x="6643" y="7175"/>
                    <a:pt x="6640" y="7187"/>
                  </a:cubicBezTo>
                  <a:cubicBezTo>
                    <a:pt x="6645" y="7191"/>
                    <a:pt x="6651" y="7193"/>
                    <a:pt x="6657" y="7193"/>
                  </a:cubicBezTo>
                  <a:cubicBezTo>
                    <a:pt x="6680" y="7193"/>
                    <a:pt x="6698" y="7162"/>
                    <a:pt x="6698" y="7124"/>
                  </a:cubicBezTo>
                  <a:cubicBezTo>
                    <a:pt x="6698" y="7099"/>
                    <a:pt x="6690" y="7077"/>
                    <a:pt x="6677" y="7065"/>
                  </a:cubicBezTo>
                  <a:close/>
                  <a:moveTo>
                    <a:pt x="10013" y="7065"/>
                  </a:moveTo>
                  <a:cubicBezTo>
                    <a:pt x="9990" y="7065"/>
                    <a:pt x="9972" y="7096"/>
                    <a:pt x="9972" y="7134"/>
                  </a:cubicBezTo>
                  <a:cubicBezTo>
                    <a:pt x="9972" y="7152"/>
                    <a:pt x="9976" y="7168"/>
                    <a:pt x="9983" y="7180"/>
                  </a:cubicBezTo>
                  <a:cubicBezTo>
                    <a:pt x="10008" y="7169"/>
                    <a:pt x="10033" y="7156"/>
                    <a:pt x="10046" y="7156"/>
                  </a:cubicBezTo>
                  <a:lnTo>
                    <a:pt x="10052" y="7156"/>
                  </a:lnTo>
                  <a:cubicBezTo>
                    <a:pt x="10053" y="7149"/>
                    <a:pt x="10054" y="7141"/>
                    <a:pt x="10054" y="7134"/>
                  </a:cubicBezTo>
                  <a:cubicBezTo>
                    <a:pt x="10054" y="7096"/>
                    <a:pt x="10036" y="7065"/>
                    <a:pt x="10013" y="7065"/>
                  </a:cubicBezTo>
                  <a:close/>
                  <a:moveTo>
                    <a:pt x="10435" y="7065"/>
                  </a:moveTo>
                  <a:cubicBezTo>
                    <a:pt x="10413" y="7065"/>
                    <a:pt x="10394" y="7096"/>
                    <a:pt x="10394" y="7134"/>
                  </a:cubicBezTo>
                  <a:cubicBezTo>
                    <a:pt x="10394" y="7172"/>
                    <a:pt x="10413" y="7202"/>
                    <a:pt x="10435" y="7202"/>
                  </a:cubicBezTo>
                  <a:cubicBezTo>
                    <a:pt x="10458" y="7202"/>
                    <a:pt x="10476" y="7172"/>
                    <a:pt x="10476" y="7134"/>
                  </a:cubicBezTo>
                  <a:cubicBezTo>
                    <a:pt x="10476" y="7096"/>
                    <a:pt x="10458" y="7065"/>
                    <a:pt x="10435" y="7065"/>
                  </a:cubicBezTo>
                  <a:close/>
                  <a:moveTo>
                    <a:pt x="10643" y="7065"/>
                  </a:moveTo>
                  <a:cubicBezTo>
                    <a:pt x="10620" y="7065"/>
                    <a:pt x="10602" y="7096"/>
                    <a:pt x="10602" y="7134"/>
                  </a:cubicBezTo>
                  <a:cubicBezTo>
                    <a:pt x="10602" y="7172"/>
                    <a:pt x="10620" y="7202"/>
                    <a:pt x="10643" y="7202"/>
                  </a:cubicBezTo>
                  <a:cubicBezTo>
                    <a:pt x="10665" y="7202"/>
                    <a:pt x="10684" y="7172"/>
                    <a:pt x="10684" y="7134"/>
                  </a:cubicBezTo>
                  <a:cubicBezTo>
                    <a:pt x="10684" y="7096"/>
                    <a:pt x="10665" y="7065"/>
                    <a:pt x="10643" y="7065"/>
                  </a:cubicBezTo>
                  <a:close/>
                  <a:moveTo>
                    <a:pt x="10850" y="7065"/>
                  </a:moveTo>
                  <a:cubicBezTo>
                    <a:pt x="10827" y="7065"/>
                    <a:pt x="10809" y="7096"/>
                    <a:pt x="10809" y="7134"/>
                  </a:cubicBezTo>
                  <a:cubicBezTo>
                    <a:pt x="10809" y="7172"/>
                    <a:pt x="10827" y="7202"/>
                    <a:pt x="10850" y="7202"/>
                  </a:cubicBezTo>
                  <a:cubicBezTo>
                    <a:pt x="10873" y="7202"/>
                    <a:pt x="10891" y="7172"/>
                    <a:pt x="10891" y="7134"/>
                  </a:cubicBezTo>
                  <a:cubicBezTo>
                    <a:pt x="10891" y="7096"/>
                    <a:pt x="10873" y="7065"/>
                    <a:pt x="10850" y="7065"/>
                  </a:cubicBezTo>
                  <a:close/>
                  <a:moveTo>
                    <a:pt x="11065" y="7065"/>
                  </a:moveTo>
                  <a:cubicBezTo>
                    <a:pt x="11042" y="7065"/>
                    <a:pt x="11024" y="7096"/>
                    <a:pt x="11024" y="7134"/>
                  </a:cubicBezTo>
                  <a:cubicBezTo>
                    <a:pt x="11024" y="7172"/>
                    <a:pt x="11042" y="7202"/>
                    <a:pt x="11065" y="7202"/>
                  </a:cubicBezTo>
                  <a:cubicBezTo>
                    <a:pt x="11087" y="7202"/>
                    <a:pt x="11106" y="7172"/>
                    <a:pt x="11106" y="7134"/>
                  </a:cubicBezTo>
                  <a:cubicBezTo>
                    <a:pt x="11106" y="7096"/>
                    <a:pt x="11087" y="7065"/>
                    <a:pt x="11065" y="7065"/>
                  </a:cubicBezTo>
                  <a:close/>
                  <a:moveTo>
                    <a:pt x="11272" y="7065"/>
                  </a:moveTo>
                  <a:cubicBezTo>
                    <a:pt x="11249" y="7065"/>
                    <a:pt x="11231" y="7096"/>
                    <a:pt x="11231" y="7134"/>
                  </a:cubicBezTo>
                  <a:cubicBezTo>
                    <a:pt x="11231" y="7172"/>
                    <a:pt x="11249" y="7202"/>
                    <a:pt x="11272" y="7202"/>
                  </a:cubicBezTo>
                  <a:cubicBezTo>
                    <a:pt x="11295" y="7202"/>
                    <a:pt x="11313" y="7172"/>
                    <a:pt x="11313" y="7134"/>
                  </a:cubicBezTo>
                  <a:cubicBezTo>
                    <a:pt x="11313" y="7096"/>
                    <a:pt x="11295" y="7065"/>
                    <a:pt x="11272" y="7065"/>
                  </a:cubicBezTo>
                  <a:close/>
                  <a:moveTo>
                    <a:pt x="11479" y="7065"/>
                  </a:moveTo>
                  <a:cubicBezTo>
                    <a:pt x="11457" y="7065"/>
                    <a:pt x="11438" y="7096"/>
                    <a:pt x="11438" y="7134"/>
                  </a:cubicBezTo>
                  <a:cubicBezTo>
                    <a:pt x="11438" y="7172"/>
                    <a:pt x="11457" y="7202"/>
                    <a:pt x="11479" y="7202"/>
                  </a:cubicBezTo>
                  <a:cubicBezTo>
                    <a:pt x="11502" y="7202"/>
                    <a:pt x="11520" y="7172"/>
                    <a:pt x="11520" y="7134"/>
                  </a:cubicBezTo>
                  <a:cubicBezTo>
                    <a:pt x="11520" y="7096"/>
                    <a:pt x="11502" y="7065"/>
                    <a:pt x="11479" y="7065"/>
                  </a:cubicBezTo>
                  <a:close/>
                  <a:moveTo>
                    <a:pt x="11694" y="7065"/>
                  </a:moveTo>
                  <a:cubicBezTo>
                    <a:pt x="11672" y="7065"/>
                    <a:pt x="11653" y="7096"/>
                    <a:pt x="11653" y="7134"/>
                  </a:cubicBezTo>
                  <a:cubicBezTo>
                    <a:pt x="11653" y="7172"/>
                    <a:pt x="11672" y="7202"/>
                    <a:pt x="11694" y="7202"/>
                  </a:cubicBezTo>
                  <a:cubicBezTo>
                    <a:pt x="11717" y="7202"/>
                    <a:pt x="11735" y="7172"/>
                    <a:pt x="11735" y="7134"/>
                  </a:cubicBezTo>
                  <a:cubicBezTo>
                    <a:pt x="11735" y="7096"/>
                    <a:pt x="11717" y="7065"/>
                    <a:pt x="11694" y="7065"/>
                  </a:cubicBezTo>
                  <a:close/>
                  <a:moveTo>
                    <a:pt x="11902" y="7065"/>
                  </a:moveTo>
                  <a:cubicBezTo>
                    <a:pt x="11879" y="7065"/>
                    <a:pt x="11861" y="7096"/>
                    <a:pt x="11861" y="7134"/>
                  </a:cubicBezTo>
                  <a:cubicBezTo>
                    <a:pt x="11861" y="7172"/>
                    <a:pt x="11879" y="7202"/>
                    <a:pt x="11902" y="7202"/>
                  </a:cubicBezTo>
                  <a:cubicBezTo>
                    <a:pt x="11924" y="7202"/>
                    <a:pt x="11943" y="7172"/>
                    <a:pt x="11943" y="7134"/>
                  </a:cubicBezTo>
                  <a:cubicBezTo>
                    <a:pt x="11943" y="7096"/>
                    <a:pt x="11924" y="7065"/>
                    <a:pt x="11902" y="7065"/>
                  </a:cubicBezTo>
                  <a:close/>
                  <a:moveTo>
                    <a:pt x="12109" y="7065"/>
                  </a:moveTo>
                  <a:cubicBezTo>
                    <a:pt x="12086" y="7065"/>
                    <a:pt x="12068" y="7096"/>
                    <a:pt x="12068" y="7134"/>
                  </a:cubicBezTo>
                  <a:cubicBezTo>
                    <a:pt x="12068" y="7172"/>
                    <a:pt x="12086" y="7202"/>
                    <a:pt x="12109" y="7202"/>
                  </a:cubicBezTo>
                  <a:cubicBezTo>
                    <a:pt x="12132" y="7202"/>
                    <a:pt x="12150" y="7172"/>
                    <a:pt x="12150" y="7134"/>
                  </a:cubicBezTo>
                  <a:cubicBezTo>
                    <a:pt x="12150" y="7096"/>
                    <a:pt x="12132" y="7065"/>
                    <a:pt x="12109" y="7065"/>
                  </a:cubicBezTo>
                  <a:close/>
                  <a:moveTo>
                    <a:pt x="12324" y="7065"/>
                  </a:moveTo>
                  <a:cubicBezTo>
                    <a:pt x="12301" y="7065"/>
                    <a:pt x="12283" y="7096"/>
                    <a:pt x="12283" y="7134"/>
                  </a:cubicBezTo>
                  <a:cubicBezTo>
                    <a:pt x="12283" y="7172"/>
                    <a:pt x="12301" y="7202"/>
                    <a:pt x="12324" y="7202"/>
                  </a:cubicBezTo>
                  <a:cubicBezTo>
                    <a:pt x="12346" y="7202"/>
                    <a:pt x="12365" y="7172"/>
                    <a:pt x="12365" y="7134"/>
                  </a:cubicBezTo>
                  <a:cubicBezTo>
                    <a:pt x="12365" y="7096"/>
                    <a:pt x="12346" y="7065"/>
                    <a:pt x="12324" y="7065"/>
                  </a:cubicBezTo>
                  <a:close/>
                  <a:moveTo>
                    <a:pt x="12531" y="7065"/>
                  </a:moveTo>
                  <a:cubicBezTo>
                    <a:pt x="12508" y="7065"/>
                    <a:pt x="12490" y="7096"/>
                    <a:pt x="12490" y="7134"/>
                  </a:cubicBezTo>
                  <a:cubicBezTo>
                    <a:pt x="12490" y="7172"/>
                    <a:pt x="12508" y="7202"/>
                    <a:pt x="12531" y="7202"/>
                  </a:cubicBezTo>
                  <a:cubicBezTo>
                    <a:pt x="12554" y="7202"/>
                    <a:pt x="12572" y="7172"/>
                    <a:pt x="12572" y="7134"/>
                  </a:cubicBezTo>
                  <a:cubicBezTo>
                    <a:pt x="12572" y="7096"/>
                    <a:pt x="12554" y="7065"/>
                    <a:pt x="12531" y="7065"/>
                  </a:cubicBezTo>
                  <a:close/>
                  <a:moveTo>
                    <a:pt x="12738" y="7065"/>
                  </a:moveTo>
                  <a:cubicBezTo>
                    <a:pt x="12716" y="7065"/>
                    <a:pt x="12697" y="7096"/>
                    <a:pt x="12697" y="7134"/>
                  </a:cubicBezTo>
                  <a:cubicBezTo>
                    <a:pt x="12697" y="7172"/>
                    <a:pt x="12716" y="7202"/>
                    <a:pt x="12738" y="7202"/>
                  </a:cubicBezTo>
                  <a:cubicBezTo>
                    <a:pt x="12761" y="7202"/>
                    <a:pt x="12779" y="7172"/>
                    <a:pt x="12779" y="7134"/>
                  </a:cubicBezTo>
                  <a:cubicBezTo>
                    <a:pt x="12779" y="7096"/>
                    <a:pt x="12761" y="7065"/>
                    <a:pt x="12738" y="7065"/>
                  </a:cubicBezTo>
                  <a:close/>
                  <a:moveTo>
                    <a:pt x="12953" y="7065"/>
                  </a:moveTo>
                  <a:cubicBezTo>
                    <a:pt x="12931" y="7065"/>
                    <a:pt x="12912" y="7096"/>
                    <a:pt x="12912" y="7134"/>
                  </a:cubicBezTo>
                  <a:cubicBezTo>
                    <a:pt x="12912" y="7172"/>
                    <a:pt x="12931" y="7202"/>
                    <a:pt x="12953" y="7202"/>
                  </a:cubicBezTo>
                  <a:cubicBezTo>
                    <a:pt x="12976" y="7202"/>
                    <a:pt x="12994" y="7172"/>
                    <a:pt x="12994" y="7134"/>
                  </a:cubicBezTo>
                  <a:cubicBezTo>
                    <a:pt x="12994" y="7096"/>
                    <a:pt x="12976" y="7065"/>
                    <a:pt x="12953" y="7065"/>
                  </a:cubicBezTo>
                  <a:close/>
                  <a:moveTo>
                    <a:pt x="13161" y="7065"/>
                  </a:moveTo>
                  <a:cubicBezTo>
                    <a:pt x="13138" y="7065"/>
                    <a:pt x="13120" y="7096"/>
                    <a:pt x="13120" y="7134"/>
                  </a:cubicBezTo>
                  <a:cubicBezTo>
                    <a:pt x="13120" y="7172"/>
                    <a:pt x="13138" y="7202"/>
                    <a:pt x="13161" y="7202"/>
                  </a:cubicBezTo>
                  <a:cubicBezTo>
                    <a:pt x="13183" y="7202"/>
                    <a:pt x="13202" y="7172"/>
                    <a:pt x="13202" y="7134"/>
                  </a:cubicBezTo>
                  <a:cubicBezTo>
                    <a:pt x="13202" y="7096"/>
                    <a:pt x="13183" y="7065"/>
                    <a:pt x="13161" y="7065"/>
                  </a:cubicBezTo>
                  <a:close/>
                  <a:moveTo>
                    <a:pt x="13368" y="7065"/>
                  </a:moveTo>
                  <a:cubicBezTo>
                    <a:pt x="13345" y="7065"/>
                    <a:pt x="13327" y="7096"/>
                    <a:pt x="13327" y="7134"/>
                  </a:cubicBezTo>
                  <a:cubicBezTo>
                    <a:pt x="13327" y="7172"/>
                    <a:pt x="13345" y="7202"/>
                    <a:pt x="13368" y="7202"/>
                  </a:cubicBezTo>
                  <a:cubicBezTo>
                    <a:pt x="13391" y="7202"/>
                    <a:pt x="13409" y="7172"/>
                    <a:pt x="13409" y="7134"/>
                  </a:cubicBezTo>
                  <a:cubicBezTo>
                    <a:pt x="13409" y="7096"/>
                    <a:pt x="13391" y="7065"/>
                    <a:pt x="13368" y="7065"/>
                  </a:cubicBezTo>
                  <a:close/>
                  <a:moveTo>
                    <a:pt x="13583" y="7065"/>
                  </a:moveTo>
                  <a:cubicBezTo>
                    <a:pt x="13560" y="7065"/>
                    <a:pt x="13542" y="7096"/>
                    <a:pt x="13542" y="7134"/>
                  </a:cubicBezTo>
                  <a:cubicBezTo>
                    <a:pt x="13542" y="7172"/>
                    <a:pt x="13560" y="7202"/>
                    <a:pt x="13583" y="7202"/>
                  </a:cubicBezTo>
                  <a:cubicBezTo>
                    <a:pt x="13605" y="7202"/>
                    <a:pt x="13624" y="7172"/>
                    <a:pt x="13624" y="7134"/>
                  </a:cubicBezTo>
                  <a:cubicBezTo>
                    <a:pt x="13624" y="7096"/>
                    <a:pt x="13605" y="7065"/>
                    <a:pt x="13583" y="7065"/>
                  </a:cubicBezTo>
                  <a:close/>
                  <a:moveTo>
                    <a:pt x="13790" y="7065"/>
                  </a:moveTo>
                  <a:cubicBezTo>
                    <a:pt x="13767" y="7065"/>
                    <a:pt x="13749" y="7096"/>
                    <a:pt x="13749" y="7134"/>
                  </a:cubicBezTo>
                  <a:cubicBezTo>
                    <a:pt x="13749" y="7172"/>
                    <a:pt x="13767" y="7202"/>
                    <a:pt x="13790" y="7202"/>
                  </a:cubicBezTo>
                  <a:cubicBezTo>
                    <a:pt x="13813" y="7202"/>
                    <a:pt x="13831" y="7172"/>
                    <a:pt x="13831" y="7134"/>
                  </a:cubicBezTo>
                  <a:cubicBezTo>
                    <a:pt x="13831" y="7096"/>
                    <a:pt x="13813" y="7065"/>
                    <a:pt x="13790" y="7065"/>
                  </a:cubicBezTo>
                  <a:close/>
                  <a:moveTo>
                    <a:pt x="13997" y="7065"/>
                  </a:moveTo>
                  <a:cubicBezTo>
                    <a:pt x="13975" y="7065"/>
                    <a:pt x="13956" y="7096"/>
                    <a:pt x="13956" y="7134"/>
                  </a:cubicBezTo>
                  <a:cubicBezTo>
                    <a:pt x="13956" y="7172"/>
                    <a:pt x="13975" y="7202"/>
                    <a:pt x="13997" y="7202"/>
                  </a:cubicBezTo>
                  <a:cubicBezTo>
                    <a:pt x="14020" y="7202"/>
                    <a:pt x="14038" y="7172"/>
                    <a:pt x="14038" y="7134"/>
                  </a:cubicBezTo>
                  <a:cubicBezTo>
                    <a:pt x="14038" y="7096"/>
                    <a:pt x="14020" y="7065"/>
                    <a:pt x="13997" y="7065"/>
                  </a:cubicBezTo>
                  <a:close/>
                  <a:moveTo>
                    <a:pt x="14212" y="7065"/>
                  </a:moveTo>
                  <a:cubicBezTo>
                    <a:pt x="14190" y="7065"/>
                    <a:pt x="14171" y="7096"/>
                    <a:pt x="14171" y="7134"/>
                  </a:cubicBezTo>
                  <a:cubicBezTo>
                    <a:pt x="14171" y="7172"/>
                    <a:pt x="14190" y="7202"/>
                    <a:pt x="14212" y="7202"/>
                  </a:cubicBezTo>
                  <a:cubicBezTo>
                    <a:pt x="14235" y="7202"/>
                    <a:pt x="14253" y="7172"/>
                    <a:pt x="14253" y="7134"/>
                  </a:cubicBezTo>
                  <a:cubicBezTo>
                    <a:pt x="14253" y="7096"/>
                    <a:pt x="14235" y="7065"/>
                    <a:pt x="14212" y="7065"/>
                  </a:cubicBezTo>
                  <a:close/>
                  <a:moveTo>
                    <a:pt x="14420" y="7065"/>
                  </a:moveTo>
                  <a:cubicBezTo>
                    <a:pt x="14397" y="7065"/>
                    <a:pt x="14379" y="7096"/>
                    <a:pt x="14379" y="7134"/>
                  </a:cubicBezTo>
                  <a:cubicBezTo>
                    <a:pt x="14379" y="7172"/>
                    <a:pt x="14397" y="7202"/>
                    <a:pt x="14420" y="7202"/>
                  </a:cubicBezTo>
                  <a:cubicBezTo>
                    <a:pt x="14442" y="7202"/>
                    <a:pt x="14461" y="7172"/>
                    <a:pt x="14461" y="7134"/>
                  </a:cubicBezTo>
                  <a:cubicBezTo>
                    <a:pt x="14461" y="7096"/>
                    <a:pt x="14442" y="7065"/>
                    <a:pt x="14420" y="7065"/>
                  </a:cubicBezTo>
                  <a:close/>
                  <a:moveTo>
                    <a:pt x="14627" y="7065"/>
                  </a:moveTo>
                  <a:cubicBezTo>
                    <a:pt x="14604" y="7065"/>
                    <a:pt x="14586" y="7096"/>
                    <a:pt x="14586" y="7134"/>
                  </a:cubicBezTo>
                  <a:cubicBezTo>
                    <a:pt x="14586" y="7172"/>
                    <a:pt x="14604" y="7202"/>
                    <a:pt x="14627" y="7202"/>
                  </a:cubicBezTo>
                  <a:cubicBezTo>
                    <a:pt x="14649" y="7202"/>
                    <a:pt x="14668" y="7172"/>
                    <a:pt x="14668" y="7134"/>
                  </a:cubicBezTo>
                  <a:cubicBezTo>
                    <a:pt x="14668" y="7096"/>
                    <a:pt x="14649" y="7065"/>
                    <a:pt x="14627" y="7065"/>
                  </a:cubicBezTo>
                  <a:close/>
                  <a:moveTo>
                    <a:pt x="14842" y="7065"/>
                  </a:moveTo>
                  <a:cubicBezTo>
                    <a:pt x="14819" y="7065"/>
                    <a:pt x="14801" y="7096"/>
                    <a:pt x="14801" y="7134"/>
                  </a:cubicBezTo>
                  <a:cubicBezTo>
                    <a:pt x="14801" y="7172"/>
                    <a:pt x="14819" y="7202"/>
                    <a:pt x="14842" y="7202"/>
                  </a:cubicBezTo>
                  <a:cubicBezTo>
                    <a:pt x="14864" y="7202"/>
                    <a:pt x="14883" y="7172"/>
                    <a:pt x="14883" y="7134"/>
                  </a:cubicBezTo>
                  <a:cubicBezTo>
                    <a:pt x="14883" y="7096"/>
                    <a:pt x="14864" y="7065"/>
                    <a:pt x="14842" y="7065"/>
                  </a:cubicBezTo>
                  <a:close/>
                  <a:moveTo>
                    <a:pt x="15049" y="7065"/>
                  </a:moveTo>
                  <a:cubicBezTo>
                    <a:pt x="15026" y="7065"/>
                    <a:pt x="15008" y="7096"/>
                    <a:pt x="15008" y="7134"/>
                  </a:cubicBezTo>
                  <a:cubicBezTo>
                    <a:pt x="15008" y="7172"/>
                    <a:pt x="15026" y="7202"/>
                    <a:pt x="15049" y="7202"/>
                  </a:cubicBezTo>
                  <a:cubicBezTo>
                    <a:pt x="15072" y="7202"/>
                    <a:pt x="15090" y="7172"/>
                    <a:pt x="15090" y="7134"/>
                  </a:cubicBezTo>
                  <a:cubicBezTo>
                    <a:pt x="15090" y="7096"/>
                    <a:pt x="15072" y="7065"/>
                    <a:pt x="15049" y="7065"/>
                  </a:cubicBezTo>
                  <a:close/>
                  <a:moveTo>
                    <a:pt x="15256" y="7065"/>
                  </a:moveTo>
                  <a:cubicBezTo>
                    <a:pt x="15234" y="7065"/>
                    <a:pt x="15215" y="7096"/>
                    <a:pt x="15215" y="7134"/>
                  </a:cubicBezTo>
                  <a:cubicBezTo>
                    <a:pt x="15215" y="7172"/>
                    <a:pt x="15234" y="7202"/>
                    <a:pt x="15256" y="7202"/>
                  </a:cubicBezTo>
                  <a:cubicBezTo>
                    <a:pt x="15279" y="7202"/>
                    <a:pt x="15297" y="7172"/>
                    <a:pt x="15297" y="7134"/>
                  </a:cubicBezTo>
                  <a:cubicBezTo>
                    <a:pt x="15297" y="7096"/>
                    <a:pt x="15279" y="7065"/>
                    <a:pt x="15256" y="7065"/>
                  </a:cubicBezTo>
                  <a:close/>
                  <a:moveTo>
                    <a:pt x="15471" y="7065"/>
                  </a:moveTo>
                  <a:cubicBezTo>
                    <a:pt x="15449" y="7065"/>
                    <a:pt x="15430" y="7096"/>
                    <a:pt x="15430" y="7134"/>
                  </a:cubicBezTo>
                  <a:cubicBezTo>
                    <a:pt x="15430" y="7172"/>
                    <a:pt x="15449" y="7202"/>
                    <a:pt x="15471" y="7202"/>
                  </a:cubicBezTo>
                  <a:cubicBezTo>
                    <a:pt x="15494" y="7202"/>
                    <a:pt x="15512" y="7172"/>
                    <a:pt x="15512" y="7134"/>
                  </a:cubicBezTo>
                  <a:cubicBezTo>
                    <a:pt x="15512" y="7096"/>
                    <a:pt x="15494" y="7065"/>
                    <a:pt x="15471" y="7065"/>
                  </a:cubicBezTo>
                  <a:close/>
                  <a:moveTo>
                    <a:pt x="15679" y="7065"/>
                  </a:moveTo>
                  <a:cubicBezTo>
                    <a:pt x="15656" y="7065"/>
                    <a:pt x="15638" y="7096"/>
                    <a:pt x="15638" y="7134"/>
                  </a:cubicBezTo>
                  <a:cubicBezTo>
                    <a:pt x="15638" y="7172"/>
                    <a:pt x="15656" y="7202"/>
                    <a:pt x="15679" y="7202"/>
                  </a:cubicBezTo>
                  <a:cubicBezTo>
                    <a:pt x="15701" y="7202"/>
                    <a:pt x="15720" y="7172"/>
                    <a:pt x="15720" y="7134"/>
                  </a:cubicBezTo>
                  <a:cubicBezTo>
                    <a:pt x="15720" y="7096"/>
                    <a:pt x="15701" y="7065"/>
                    <a:pt x="15679" y="7065"/>
                  </a:cubicBezTo>
                  <a:close/>
                  <a:moveTo>
                    <a:pt x="15894" y="7065"/>
                  </a:moveTo>
                  <a:cubicBezTo>
                    <a:pt x="15871" y="7065"/>
                    <a:pt x="15853" y="7096"/>
                    <a:pt x="15853" y="7134"/>
                  </a:cubicBezTo>
                  <a:cubicBezTo>
                    <a:pt x="15853" y="7172"/>
                    <a:pt x="15871" y="7202"/>
                    <a:pt x="15894" y="7202"/>
                  </a:cubicBezTo>
                  <a:cubicBezTo>
                    <a:pt x="15916" y="7202"/>
                    <a:pt x="15935" y="7172"/>
                    <a:pt x="15935" y="7134"/>
                  </a:cubicBezTo>
                  <a:cubicBezTo>
                    <a:pt x="15935" y="7096"/>
                    <a:pt x="15916" y="7065"/>
                    <a:pt x="15894" y="7065"/>
                  </a:cubicBezTo>
                  <a:close/>
                  <a:moveTo>
                    <a:pt x="16101" y="7065"/>
                  </a:moveTo>
                  <a:cubicBezTo>
                    <a:pt x="16078" y="7065"/>
                    <a:pt x="16060" y="7096"/>
                    <a:pt x="16060" y="7134"/>
                  </a:cubicBezTo>
                  <a:cubicBezTo>
                    <a:pt x="16060" y="7172"/>
                    <a:pt x="16078" y="7202"/>
                    <a:pt x="16101" y="7202"/>
                  </a:cubicBezTo>
                  <a:cubicBezTo>
                    <a:pt x="16123" y="7202"/>
                    <a:pt x="16142" y="7172"/>
                    <a:pt x="16142" y="7134"/>
                  </a:cubicBezTo>
                  <a:cubicBezTo>
                    <a:pt x="16142" y="7096"/>
                    <a:pt x="16123" y="7065"/>
                    <a:pt x="16101" y="7065"/>
                  </a:cubicBezTo>
                  <a:close/>
                  <a:moveTo>
                    <a:pt x="16308" y="7065"/>
                  </a:moveTo>
                  <a:cubicBezTo>
                    <a:pt x="16285" y="7065"/>
                    <a:pt x="16267" y="7096"/>
                    <a:pt x="16267" y="7134"/>
                  </a:cubicBezTo>
                  <a:cubicBezTo>
                    <a:pt x="16267" y="7172"/>
                    <a:pt x="16285" y="7202"/>
                    <a:pt x="16308" y="7202"/>
                  </a:cubicBezTo>
                  <a:cubicBezTo>
                    <a:pt x="16331" y="7202"/>
                    <a:pt x="16349" y="7172"/>
                    <a:pt x="16349" y="7134"/>
                  </a:cubicBezTo>
                  <a:cubicBezTo>
                    <a:pt x="16349" y="7096"/>
                    <a:pt x="16331" y="7065"/>
                    <a:pt x="16308" y="7065"/>
                  </a:cubicBezTo>
                  <a:close/>
                  <a:moveTo>
                    <a:pt x="16523" y="7065"/>
                  </a:moveTo>
                  <a:cubicBezTo>
                    <a:pt x="16500" y="7065"/>
                    <a:pt x="16482" y="7096"/>
                    <a:pt x="16482" y="7134"/>
                  </a:cubicBezTo>
                  <a:cubicBezTo>
                    <a:pt x="16482" y="7172"/>
                    <a:pt x="16500" y="7202"/>
                    <a:pt x="16523" y="7202"/>
                  </a:cubicBezTo>
                  <a:cubicBezTo>
                    <a:pt x="16546" y="7202"/>
                    <a:pt x="16564" y="7172"/>
                    <a:pt x="16564" y="7134"/>
                  </a:cubicBezTo>
                  <a:cubicBezTo>
                    <a:pt x="16564" y="7096"/>
                    <a:pt x="16546" y="7065"/>
                    <a:pt x="16523" y="7065"/>
                  </a:cubicBezTo>
                  <a:close/>
                  <a:moveTo>
                    <a:pt x="16730" y="7065"/>
                  </a:moveTo>
                  <a:cubicBezTo>
                    <a:pt x="16708" y="7065"/>
                    <a:pt x="16689" y="7096"/>
                    <a:pt x="16689" y="7134"/>
                  </a:cubicBezTo>
                  <a:cubicBezTo>
                    <a:pt x="16689" y="7172"/>
                    <a:pt x="16708" y="7202"/>
                    <a:pt x="16730" y="7202"/>
                  </a:cubicBezTo>
                  <a:cubicBezTo>
                    <a:pt x="16753" y="7202"/>
                    <a:pt x="16771" y="7172"/>
                    <a:pt x="16771" y="7134"/>
                  </a:cubicBezTo>
                  <a:cubicBezTo>
                    <a:pt x="16771" y="7096"/>
                    <a:pt x="16753" y="7065"/>
                    <a:pt x="16730" y="7065"/>
                  </a:cubicBezTo>
                  <a:close/>
                  <a:moveTo>
                    <a:pt x="16938" y="7065"/>
                  </a:moveTo>
                  <a:cubicBezTo>
                    <a:pt x="16915" y="7065"/>
                    <a:pt x="16897" y="7096"/>
                    <a:pt x="16897" y="7134"/>
                  </a:cubicBezTo>
                  <a:cubicBezTo>
                    <a:pt x="16897" y="7172"/>
                    <a:pt x="16915" y="7202"/>
                    <a:pt x="16938" y="7202"/>
                  </a:cubicBezTo>
                  <a:cubicBezTo>
                    <a:pt x="16960" y="7202"/>
                    <a:pt x="16979" y="7172"/>
                    <a:pt x="16979" y="7134"/>
                  </a:cubicBezTo>
                  <a:cubicBezTo>
                    <a:pt x="16979" y="7096"/>
                    <a:pt x="16960" y="7065"/>
                    <a:pt x="16938" y="7065"/>
                  </a:cubicBezTo>
                  <a:close/>
                  <a:moveTo>
                    <a:pt x="17153" y="7065"/>
                  </a:moveTo>
                  <a:cubicBezTo>
                    <a:pt x="17130" y="7065"/>
                    <a:pt x="17111" y="7096"/>
                    <a:pt x="17111" y="7134"/>
                  </a:cubicBezTo>
                  <a:cubicBezTo>
                    <a:pt x="17111" y="7172"/>
                    <a:pt x="17130" y="7202"/>
                    <a:pt x="17153" y="7202"/>
                  </a:cubicBezTo>
                  <a:cubicBezTo>
                    <a:pt x="17175" y="7202"/>
                    <a:pt x="17194" y="7172"/>
                    <a:pt x="17194" y="7134"/>
                  </a:cubicBezTo>
                  <a:cubicBezTo>
                    <a:pt x="17194" y="7096"/>
                    <a:pt x="17175" y="7065"/>
                    <a:pt x="17153" y="7065"/>
                  </a:cubicBezTo>
                  <a:close/>
                  <a:moveTo>
                    <a:pt x="17360" y="7065"/>
                  </a:moveTo>
                  <a:cubicBezTo>
                    <a:pt x="17337" y="7065"/>
                    <a:pt x="17319" y="7096"/>
                    <a:pt x="17319" y="7134"/>
                  </a:cubicBezTo>
                  <a:cubicBezTo>
                    <a:pt x="17319" y="7172"/>
                    <a:pt x="17337" y="7202"/>
                    <a:pt x="17360" y="7202"/>
                  </a:cubicBezTo>
                  <a:cubicBezTo>
                    <a:pt x="17382" y="7202"/>
                    <a:pt x="17401" y="7172"/>
                    <a:pt x="17401" y="7134"/>
                  </a:cubicBezTo>
                  <a:cubicBezTo>
                    <a:pt x="17401" y="7096"/>
                    <a:pt x="17382" y="7065"/>
                    <a:pt x="17360" y="7065"/>
                  </a:cubicBezTo>
                  <a:close/>
                  <a:moveTo>
                    <a:pt x="17567" y="7065"/>
                  </a:moveTo>
                  <a:cubicBezTo>
                    <a:pt x="17544" y="7065"/>
                    <a:pt x="17526" y="7096"/>
                    <a:pt x="17526" y="7134"/>
                  </a:cubicBezTo>
                  <a:cubicBezTo>
                    <a:pt x="17526" y="7172"/>
                    <a:pt x="17544" y="7202"/>
                    <a:pt x="17567" y="7202"/>
                  </a:cubicBezTo>
                  <a:cubicBezTo>
                    <a:pt x="17590" y="7202"/>
                    <a:pt x="17608" y="7172"/>
                    <a:pt x="17608" y="7134"/>
                  </a:cubicBezTo>
                  <a:cubicBezTo>
                    <a:pt x="17608" y="7096"/>
                    <a:pt x="17590" y="7065"/>
                    <a:pt x="17567" y="7065"/>
                  </a:cubicBezTo>
                  <a:close/>
                  <a:moveTo>
                    <a:pt x="17782" y="7065"/>
                  </a:moveTo>
                  <a:cubicBezTo>
                    <a:pt x="17759" y="7065"/>
                    <a:pt x="17741" y="7096"/>
                    <a:pt x="17741" y="7134"/>
                  </a:cubicBezTo>
                  <a:cubicBezTo>
                    <a:pt x="17741" y="7172"/>
                    <a:pt x="17759" y="7202"/>
                    <a:pt x="17782" y="7202"/>
                  </a:cubicBezTo>
                  <a:cubicBezTo>
                    <a:pt x="17805" y="7202"/>
                    <a:pt x="17823" y="7172"/>
                    <a:pt x="17823" y="7134"/>
                  </a:cubicBezTo>
                  <a:cubicBezTo>
                    <a:pt x="17823" y="7096"/>
                    <a:pt x="17805" y="7065"/>
                    <a:pt x="17782" y="7065"/>
                  </a:cubicBezTo>
                  <a:close/>
                  <a:moveTo>
                    <a:pt x="17989" y="7065"/>
                  </a:moveTo>
                  <a:cubicBezTo>
                    <a:pt x="17967" y="7065"/>
                    <a:pt x="17948" y="7096"/>
                    <a:pt x="17948" y="7134"/>
                  </a:cubicBezTo>
                  <a:cubicBezTo>
                    <a:pt x="17948" y="7172"/>
                    <a:pt x="17967" y="7202"/>
                    <a:pt x="17989" y="7202"/>
                  </a:cubicBezTo>
                  <a:cubicBezTo>
                    <a:pt x="18012" y="7202"/>
                    <a:pt x="18030" y="7172"/>
                    <a:pt x="18030" y="7134"/>
                  </a:cubicBezTo>
                  <a:cubicBezTo>
                    <a:pt x="18030" y="7096"/>
                    <a:pt x="18012" y="7065"/>
                    <a:pt x="17989" y="7065"/>
                  </a:cubicBezTo>
                  <a:close/>
                  <a:moveTo>
                    <a:pt x="18197" y="7065"/>
                  </a:moveTo>
                  <a:cubicBezTo>
                    <a:pt x="18174" y="7065"/>
                    <a:pt x="18156" y="7096"/>
                    <a:pt x="18156" y="7134"/>
                  </a:cubicBezTo>
                  <a:cubicBezTo>
                    <a:pt x="18156" y="7172"/>
                    <a:pt x="18174" y="7202"/>
                    <a:pt x="18197" y="7202"/>
                  </a:cubicBezTo>
                  <a:cubicBezTo>
                    <a:pt x="18219" y="7202"/>
                    <a:pt x="18238" y="7172"/>
                    <a:pt x="18238" y="7134"/>
                  </a:cubicBezTo>
                  <a:cubicBezTo>
                    <a:pt x="18238" y="7096"/>
                    <a:pt x="18219" y="7065"/>
                    <a:pt x="18197" y="7065"/>
                  </a:cubicBezTo>
                  <a:close/>
                  <a:moveTo>
                    <a:pt x="18412" y="7065"/>
                  </a:moveTo>
                  <a:cubicBezTo>
                    <a:pt x="18389" y="7065"/>
                    <a:pt x="18370" y="7096"/>
                    <a:pt x="18370" y="7134"/>
                  </a:cubicBezTo>
                  <a:cubicBezTo>
                    <a:pt x="18370" y="7172"/>
                    <a:pt x="18389" y="7202"/>
                    <a:pt x="18412" y="7202"/>
                  </a:cubicBezTo>
                  <a:cubicBezTo>
                    <a:pt x="18434" y="7202"/>
                    <a:pt x="18453" y="7172"/>
                    <a:pt x="18453" y="7134"/>
                  </a:cubicBezTo>
                  <a:cubicBezTo>
                    <a:pt x="18453" y="7096"/>
                    <a:pt x="18434" y="7065"/>
                    <a:pt x="18412" y="7065"/>
                  </a:cubicBezTo>
                  <a:close/>
                  <a:moveTo>
                    <a:pt x="18619" y="7065"/>
                  </a:moveTo>
                  <a:cubicBezTo>
                    <a:pt x="18596" y="7065"/>
                    <a:pt x="18578" y="7096"/>
                    <a:pt x="18578" y="7134"/>
                  </a:cubicBezTo>
                  <a:cubicBezTo>
                    <a:pt x="18578" y="7172"/>
                    <a:pt x="18596" y="7202"/>
                    <a:pt x="18619" y="7202"/>
                  </a:cubicBezTo>
                  <a:cubicBezTo>
                    <a:pt x="18626" y="7202"/>
                    <a:pt x="18632" y="7199"/>
                    <a:pt x="18637" y="7194"/>
                  </a:cubicBezTo>
                  <a:cubicBezTo>
                    <a:pt x="18638" y="7160"/>
                    <a:pt x="18641" y="7126"/>
                    <a:pt x="18649" y="7088"/>
                  </a:cubicBezTo>
                  <a:cubicBezTo>
                    <a:pt x="18642" y="7074"/>
                    <a:pt x="18631" y="7065"/>
                    <a:pt x="18619" y="7065"/>
                  </a:cubicBezTo>
                  <a:close/>
                  <a:moveTo>
                    <a:pt x="18824" y="7065"/>
                  </a:moveTo>
                  <a:cubicBezTo>
                    <a:pt x="18802" y="7067"/>
                    <a:pt x="18785" y="7097"/>
                    <a:pt x="18785" y="7133"/>
                  </a:cubicBezTo>
                  <a:cubicBezTo>
                    <a:pt x="18785" y="7171"/>
                    <a:pt x="18803" y="7202"/>
                    <a:pt x="18826" y="7202"/>
                  </a:cubicBezTo>
                  <a:cubicBezTo>
                    <a:pt x="18834" y="7202"/>
                    <a:pt x="18842" y="7197"/>
                    <a:pt x="18849" y="7190"/>
                  </a:cubicBezTo>
                  <a:cubicBezTo>
                    <a:pt x="18841" y="7157"/>
                    <a:pt x="18834" y="7123"/>
                    <a:pt x="18828" y="7087"/>
                  </a:cubicBezTo>
                  <a:cubicBezTo>
                    <a:pt x="18827" y="7081"/>
                    <a:pt x="18826" y="7074"/>
                    <a:pt x="18824" y="7065"/>
                  </a:cubicBezTo>
                  <a:close/>
                  <a:moveTo>
                    <a:pt x="9839" y="7117"/>
                  </a:moveTo>
                  <a:cubicBezTo>
                    <a:pt x="9828" y="7139"/>
                    <a:pt x="9814" y="7168"/>
                    <a:pt x="9803" y="7193"/>
                  </a:cubicBezTo>
                  <a:cubicBezTo>
                    <a:pt x="9824" y="7189"/>
                    <a:pt x="9840" y="7160"/>
                    <a:pt x="9840" y="7125"/>
                  </a:cubicBezTo>
                  <a:cubicBezTo>
                    <a:pt x="9840" y="7122"/>
                    <a:pt x="9840" y="7119"/>
                    <a:pt x="9839" y="7117"/>
                  </a:cubicBezTo>
                  <a:close/>
                  <a:moveTo>
                    <a:pt x="2348" y="7232"/>
                  </a:moveTo>
                  <a:cubicBezTo>
                    <a:pt x="2344" y="7232"/>
                    <a:pt x="2341" y="7232"/>
                    <a:pt x="2338" y="7234"/>
                  </a:cubicBezTo>
                  <a:cubicBezTo>
                    <a:pt x="2335" y="7245"/>
                    <a:pt x="2327" y="7259"/>
                    <a:pt x="2318" y="7266"/>
                  </a:cubicBezTo>
                  <a:cubicBezTo>
                    <a:pt x="2320" y="7278"/>
                    <a:pt x="2325" y="7290"/>
                    <a:pt x="2332" y="7300"/>
                  </a:cubicBezTo>
                  <a:cubicBezTo>
                    <a:pt x="2337" y="7307"/>
                    <a:pt x="2342" y="7314"/>
                    <a:pt x="2348" y="7321"/>
                  </a:cubicBezTo>
                  <a:cubicBezTo>
                    <a:pt x="2357" y="7330"/>
                    <a:pt x="2368" y="7338"/>
                    <a:pt x="2379" y="7345"/>
                  </a:cubicBezTo>
                  <a:cubicBezTo>
                    <a:pt x="2385" y="7333"/>
                    <a:pt x="2389" y="7317"/>
                    <a:pt x="2389" y="7300"/>
                  </a:cubicBezTo>
                  <a:cubicBezTo>
                    <a:pt x="2389" y="7262"/>
                    <a:pt x="2371" y="7232"/>
                    <a:pt x="2348" y="7232"/>
                  </a:cubicBezTo>
                  <a:close/>
                  <a:moveTo>
                    <a:pt x="2559" y="7232"/>
                  </a:moveTo>
                  <a:cubicBezTo>
                    <a:pt x="2536" y="7232"/>
                    <a:pt x="2518" y="7262"/>
                    <a:pt x="2518" y="7300"/>
                  </a:cubicBezTo>
                  <a:cubicBezTo>
                    <a:pt x="2518" y="7338"/>
                    <a:pt x="2536" y="7369"/>
                    <a:pt x="2559" y="7369"/>
                  </a:cubicBezTo>
                  <a:cubicBezTo>
                    <a:pt x="2582" y="7369"/>
                    <a:pt x="2600" y="7338"/>
                    <a:pt x="2600" y="7300"/>
                  </a:cubicBezTo>
                  <a:cubicBezTo>
                    <a:pt x="2600" y="7262"/>
                    <a:pt x="2582" y="7232"/>
                    <a:pt x="2559" y="7232"/>
                  </a:cubicBezTo>
                  <a:close/>
                  <a:moveTo>
                    <a:pt x="2766" y="7232"/>
                  </a:moveTo>
                  <a:cubicBezTo>
                    <a:pt x="2744" y="7232"/>
                    <a:pt x="2725" y="7262"/>
                    <a:pt x="2725" y="7300"/>
                  </a:cubicBezTo>
                  <a:cubicBezTo>
                    <a:pt x="2725" y="7338"/>
                    <a:pt x="2744" y="7369"/>
                    <a:pt x="2766" y="7369"/>
                  </a:cubicBezTo>
                  <a:cubicBezTo>
                    <a:pt x="2789" y="7369"/>
                    <a:pt x="2807" y="7338"/>
                    <a:pt x="2807" y="7300"/>
                  </a:cubicBezTo>
                  <a:cubicBezTo>
                    <a:pt x="2807" y="7262"/>
                    <a:pt x="2789" y="7232"/>
                    <a:pt x="2766" y="7232"/>
                  </a:cubicBezTo>
                  <a:close/>
                  <a:moveTo>
                    <a:pt x="2981" y="7232"/>
                  </a:moveTo>
                  <a:cubicBezTo>
                    <a:pt x="2959" y="7232"/>
                    <a:pt x="2940" y="7262"/>
                    <a:pt x="2940" y="7300"/>
                  </a:cubicBezTo>
                  <a:cubicBezTo>
                    <a:pt x="2940" y="7338"/>
                    <a:pt x="2959" y="7369"/>
                    <a:pt x="2981" y="7369"/>
                  </a:cubicBezTo>
                  <a:cubicBezTo>
                    <a:pt x="3004" y="7369"/>
                    <a:pt x="3022" y="7338"/>
                    <a:pt x="3022" y="7300"/>
                  </a:cubicBezTo>
                  <a:cubicBezTo>
                    <a:pt x="3022" y="7262"/>
                    <a:pt x="3004" y="7232"/>
                    <a:pt x="2981" y="7232"/>
                  </a:cubicBezTo>
                  <a:close/>
                  <a:moveTo>
                    <a:pt x="3188" y="7232"/>
                  </a:moveTo>
                  <a:cubicBezTo>
                    <a:pt x="3166" y="7232"/>
                    <a:pt x="3147" y="7262"/>
                    <a:pt x="3147" y="7300"/>
                  </a:cubicBezTo>
                  <a:cubicBezTo>
                    <a:pt x="3147" y="7338"/>
                    <a:pt x="3166" y="7369"/>
                    <a:pt x="3188" y="7369"/>
                  </a:cubicBezTo>
                  <a:cubicBezTo>
                    <a:pt x="3211" y="7369"/>
                    <a:pt x="3230" y="7338"/>
                    <a:pt x="3230" y="7300"/>
                  </a:cubicBezTo>
                  <a:cubicBezTo>
                    <a:pt x="3230" y="7262"/>
                    <a:pt x="3211" y="7232"/>
                    <a:pt x="3188" y="7232"/>
                  </a:cubicBezTo>
                  <a:close/>
                  <a:moveTo>
                    <a:pt x="3396" y="7232"/>
                  </a:moveTo>
                  <a:cubicBezTo>
                    <a:pt x="3373" y="7232"/>
                    <a:pt x="3355" y="7262"/>
                    <a:pt x="3355" y="7300"/>
                  </a:cubicBezTo>
                  <a:cubicBezTo>
                    <a:pt x="3355" y="7338"/>
                    <a:pt x="3373" y="7369"/>
                    <a:pt x="3396" y="7369"/>
                  </a:cubicBezTo>
                  <a:cubicBezTo>
                    <a:pt x="3418" y="7369"/>
                    <a:pt x="3437" y="7338"/>
                    <a:pt x="3437" y="7300"/>
                  </a:cubicBezTo>
                  <a:cubicBezTo>
                    <a:pt x="3437" y="7262"/>
                    <a:pt x="3418" y="7232"/>
                    <a:pt x="3396" y="7232"/>
                  </a:cubicBezTo>
                  <a:close/>
                  <a:moveTo>
                    <a:pt x="3611" y="7232"/>
                  </a:moveTo>
                  <a:cubicBezTo>
                    <a:pt x="3588" y="7232"/>
                    <a:pt x="3570" y="7262"/>
                    <a:pt x="3570" y="7300"/>
                  </a:cubicBezTo>
                  <a:cubicBezTo>
                    <a:pt x="3570" y="7338"/>
                    <a:pt x="3588" y="7369"/>
                    <a:pt x="3611" y="7369"/>
                  </a:cubicBezTo>
                  <a:cubicBezTo>
                    <a:pt x="3633" y="7369"/>
                    <a:pt x="3652" y="7338"/>
                    <a:pt x="3652" y="7300"/>
                  </a:cubicBezTo>
                  <a:cubicBezTo>
                    <a:pt x="3652" y="7262"/>
                    <a:pt x="3633" y="7232"/>
                    <a:pt x="3611" y="7232"/>
                  </a:cubicBezTo>
                  <a:close/>
                  <a:moveTo>
                    <a:pt x="3818" y="7232"/>
                  </a:moveTo>
                  <a:cubicBezTo>
                    <a:pt x="3795" y="7232"/>
                    <a:pt x="3777" y="7262"/>
                    <a:pt x="3777" y="7300"/>
                  </a:cubicBezTo>
                  <a:cubicBezTo>
                    <a:pt x="3777" y="7338"/>
                    <a:pt x="3795" y="7369"/>
                    <a:pt x="3818" y="7369"/>
                  </a:cubicBezTo>
                  <a:cubicBezTo>
                    <a:pt x="3841" y="7369"/>
                    <a:pt x="3859" y="7338"/>
                    <a:pt x="3859" y="7300"/>
                  </a:cubicBezTo>
                  <a:cubicBezTo>
                    <a:pt x="3859" y="7262"/>
                    <a:pt x="3841" y="7232"/>
                    <a:pt x="3818" y="7232"/>
                  </a:cubicBezTo>
                  <a:close/>
                  <a:moveTo>
                    <a:pt x="4033" y="7232"/>
                  </a:moveTo>
                  <a:cubicBezTo>
                    <a:pt x="4010" y="7232"/>
                    <a:pt x="3992" y="7262"/>
                    <a:pt x="3992" y="7300"/>
                  </a:cubicBezTo>
                  <a:cubicBezTo>
                    <a:pt x="3992" y="7338"/>
                    <a:pt x="4010" y="7369"/>
                    <a:pt x="4033" y="7369"/>
                  </a:cubicBezTo>
                  <a:cubicBezTo>
                    <a:pt x="4056" y="7369"/>
                    <a:pt x="4074" y="7338"/>
                    <a:pt x="4074" y="7300"/>
                  </a:cubicBezTo>
                  <a:cubicBezTo>
                    <a:pt x="4074" y="7262"/>
                    <a:pt x="4056" y="7232"/>
                    <a:pt x="4033" y="7232"/>
                  </a:cubicBezTo>
                  <a:close/>
                  <a:moveTo>
                    <a:pt x="4240" y="7232"/>
                  </a:moveTo>
                  <a:cubicBezTo>
                    <a:pt x="4218" y="7232"/>
                    <a:pt x="4199" y="7262"/>
                    <a:pt x="4199" y="7300"/>
                  </a:cubicBezTo>
                  <a:cubicBezTo>
                    <a:pt x="4199" y="7338"/>
                    <a:pt x="4218" y="7369"/>
                    <a:pt x="4240" y="7369"/>
                  </a:cubicBezTo>
                  <a:cubicBezTo>
                    <a:pt x="4263" y="7369"/>
                    <a:pt x="4281" y="7338"/>
                    <a:pt x="4281" y="7300"/>
                  </a:cubicBezTo>
                  <a:cubicBezTo>
                    <a:pt x="4281" y="7262"/>
                    <a:pt x="4263" y="7232"/>
                    <a:pt x="4240" y="7232"/>
                  </a:cubicBezTo>
                  <a:close/>
                  <a:moveTo>
                    <a:pt x="4447" y="7232"/>
                  </a:moveTo>
                  <a:cubicBezTo>
                    <a:pt x="4425" y="7232"/>
                    <a:pt x="4406" y="7262"/>
                    <a:pt x="4406" y="7300"/>
                  </a:cubicBezTo>
                  <a:cubicBezTo>
                    <a:pt x="4406" y="7338"/>
                    <a:pt x="4425" y="7369"/>
                    <a:pt x="4447" y="7369"/>
                  </a:cubicBezTo>
                  <a:cubicBezTo>
                    <a:pt x="4470" y="7369"/>
                    <a:pt x="4489" y="7338"/>
                    <a:pt x="4489" y="7300"/>
                  </a:cubicBezTo>
                  <a:cubicBezTo>
                    <a:pt x="4489" y="7262"/>
                    <a:pt x="4470" y="7232"/>
                    <a:pt x="4447" y="7232"/>
                  </a:cubicBezTo>
                  <a:close/>
                  <a:moveTo>
                    <a:pt x="4662" y="7232"/>
                  </a:moveTo>
                  <a:cubicBezTo>
                    <a:pt x="4640" y="7232"/>
                    <a:pt x="4621" y="7262"/>
                    <a:pt x="4621" y="7300"/>
                  </a:cubicBezTo>
                  <a:cubicBezTo>
                    <a:pt x="4621" y="7338"/>
                    <a:pt x="4640" y="7369"/>
                    <a:pt x="4662" y="7369"/>
                  </a:cubicBezTo>
                  <a:cubicBezTo>
                    <a:pt x="4685" y="7369"/>
                    <a:pt x="4703" y="7338"/>
                    <a:pt x="4703" y="7300"/>
                  </a:cubicBezTo>
                  <a:cubicBezTo>
                    <a:pt x="4703" y="7262"/>
                    <a:pt x="4685" y="7232"/>
                    <a:pt x="4662" y="7232"/>
                  </a:cubicBezTo>
                  <a:close/>
                  <a:moveTo>
                    <a:pt x="4870" y="7232"/>
                  </a:moveTo>
                  <a:cubicBezTo>
                    <a:pt x="4847" y="7232"/>
                    <a:pt x="4829" y="7262"/>
                    <a:pt x="4829" y="7300"/>
                  </a:cubicBezTo>
                  <a:cubicBezTo>
                    <a:pt x="4829" y="7338"/>
                    <a:pt x="4847" y="7369"/>
                    <a:pt x="4870" y="7369"/>
                  </a:cubicBezTo>
                  <a:cubicBezTo>
                    <a:pt x="4892" y="7369"/>
                    <a:pt x="4911" y="7338"/>
                    <a:pt x="4911" y="7300"/>
                  </a:cubicBezTo>
                  <a:cubicBezTo>
                    <a:pt x="4911" y="7262"/>
                    <a:pt x="4892" y="7232"/>
                    <a:pt x="4870" y="7232"/>
                  </a:cubicBezTo>
                  <a:close/>
                  <a:moveTo>
                    <a:pt x="5077" y="7232"/>
                  </a:moveTo>
                  <a:cubicBezTo>
                    <a:pt x="5054" y="7232"/>
                    <a:pt x="5036" y="7262"/>
                    <a:pt x="5036" y="7300"/>
                  </a:cubicBezTo>
                  <a:cubicBezTo>
                    <a:pt x="5036" y="7338"/>
                    <a:pt x="5054" y="7369"/>
                    <a:pt x="5077" y="7369"/>
                  </a:cubicBezTo>
                  <a:cubicBezTo>
                    <a:pt x="5100" y="7369"/>
                    <a:pt x="5118" y="7338"/>
                    <a:pt x="5118" y="7300"/>
                  </a:cubicBezTo>
                  <a:cubicBezTo>
                    <a:pt x="5118" y="7262"/>
                    <a:pt x="5100" y="7232"/>
                    <a:pt x="5077" y="7232"/>
                  </a:cubicBezTo>
                  <a:close/>
                  <a:moveTo>
                    <a:pt x="5292" y="7232"/>
                  </a:moveTo>
                  <a:cubicBezTo>
                    <a:pt x="5269" y="7232"/>
                    <a:pt x="5251" y="7262"/>
                    <a:pt x="5251" y="7300"/>
                  </a:cubicBezTo>
                  <a:cubicBezTo>
                    <a:pt x="5251" y="7338"/>
                    <a:pt x="5269" y="7369"/>
                    <a:pt x="5292" y="7369"/>
                  </a:cubicBezTo>
                  <a:cubicBezTo>
                    <a:pt x="5315" y="7369"/>
                    <a:pt x="5333" y="7338"/>
                    <a:pt x="5333" y="7300"/>
                  </a:cubicBezTo>
                  <a:cubicBezTo>
                    <a:pt x="5333" y="7262"/>
                    <a:pt x="5315" y="7232"/>
                    <a:pt x="5292" y="7232"/>
                  </a:cubicBezTo>
                  <a:close/>
                  <a:moveTo>
                    <a:pt x="5499" y="7232"/>
                  </a:moveTo>
                  <a:cubicBezTo>
                    <a:pt x="5477" y="7232"/>
                    <a:pt x="5458" y="7262"/>
                    <a:pt x="5458" y="7300"/>
                  </a:cubicBezTo>
                  <a:cubicBezTo>
                    <a:pt x="5458" y="7338"/>
                    <a:pt x="5477" y="7369"/>
                    <a:pt x="5499" y="7369"/>
                  </a:cubicBezTo>
                  <a:cubicBezTo>
                    <a:pt x="5522" y="7369"/>
                    <a:pt x="5540" y="7338"/>
                    <a:pt x="5540" y="7300"/>
                  </a:cubicBezTo>
                  <a:cubicBezTo>
                    <a:pt x="5540" y="7262"/>
                    <a:pt x="5522" y="7232"/>
                    <a:pt x="5499" y="7232"/>
                  </a:cubicBezTo>
                  <a:close/>
                  <a:moveTo>
                    <a:pt x="5706" y="7232"/>
                  </a:moveTo>
                  <a:cubicBezTo>
                    <a:pt x="5684" y="7232"/>
                    <a:pt x="5665" y="7262"/>
                    <a:pt x="5665" y="7300"/>
                  </a:cubicBezTo>
                  <a:cubicBezTo>
                    <a:pt x="5665" y="7338"/>
                    <a:pt x="5684" y="7369"/>
                    <a:pt x="5706" y="7369"/>
                  </a:cubicBezTo>
                  <a:cubicBezTo>
                    <a:pt x="5729" y="7369"/>
                    <a:pt x="5747" y="7338"/>
                    <a:pt x="5747" y="7300"/>
                  </a:cubicBezTo>
                  <a:cubicBezTo>
                    <a:pt x="5747" y="7262"/>
                    <a:pt x="5729" y="7232"/>
                    <a:pt x="5706" y="7232"/>
                  </a:cubicBezTo>
                  <a:close/>
                  <a:moveTo>
                    <a:pt x="5921" y="7232"/>
                  </a:moveTo>
                  <a:cubicBezTo>
                    <a:pt x="5899" y="7232"/>
                    <a:pt x="5880" y="7262"/>
                    <a:pt x="5880" y="7300"/>
                  </a:cubicBezTo>
                  <a:cubicBezTo>
                    <a:pt x="5880" y="7338"/>
                    <a:pt x="5899" y="7369"/>
                    <a:pt x="5921" y="7369"/>
                  </a:cubicBezTo>
                  <a:cubicBezTo>
                    <a:pt x="5944" y="7369"/>
                    <a:pt x="5962" y="7338"/>
                    <a:pt x="5962" y="7300"/>
                  </a:cubicBezTo>
                  <a:cubicBezTo>
                    <a:pt x="5962" y="7262"/>
                    <a:pt x="5944" y="7232"/>
                    <a:pt x="5921" y="7232"/>
                  </a:cubicBezTo>
                  <a:close/>
                  <a:moveTo>
                    <a:pt x="6127" y="7232"/>
                  </a:moveTo>
                  <a:cubicBezTo>
                    <a:pt x="6122" y="7232"/>
                    <a:pt x="6116" y="7234"/>
                    <a:pt x="6111" y="7238"/>
                  </a:cubicBezTo>
                  <a:cubicBezTo>
                    <a:pt x="6116" y="7235"/>
                    <a:pt x="6122" y="7234"/>
                    <a:pt x="6127" y="7232"/>
                  </a:cubicBezTo>
                  <a:cubicBezTo>
                    <a:pt x="6128" y="7232"/>
                    <a:pt x="6127" y="7232"/>
                    <a:pt x="6127" y="7232"/>
                  </a:cubicBezTo>
                  <a:close/>
                  <a:moveTo>
                    <a:pt x="6337" y="7232"/>
                  </a:moveTo>
                  <a:cubicBezTo>
                    <a:pt x="6333" y="7232"/>
                    <a:pt x="6329" y="7233"/>
                    <a:pt x="6326" y="7235"/>
                  </a:cubicBezTo>
                  <a:cubicBezTo>
                    <a:pt x="6330" y="7235"/>
                    <a:pt x="6333" y="7236"/>
                    <a:pt x="6337" y="7237"/>
                  </a:cubicBezTo>
                  <a:cubicBezTo>
                    <a:pt x="6344" y="7238"/>
                    <a:pt x="6350" y="7239"/>
                    <a:pt x="6356" y="7240"/>
                  </a:cubicBezTo>
                  <a:cubicBezTo>
                    <a:pt x="6350" y="7235"/>
                    <a:pt x="6344" y="7232"/>
                    <a:pt x="6337" y="7232"/>
                  </a:cubicBezTo>
                  <a:close/>
                  <a:moveTo>
                    <a:pt x="10328" y="7232"/>
                  </a:moveTo>
                  <a:cubicBezTo>
                    <a:pt x="10305" y="7232"/>
                    <a:pt x="10287" y="7262"/>
                    <a:pt x="10287" y="7300"/>
                  </a:cubicBezTo>
                  <a:cubicBezTo>
                    <a:pt x="10287" y="7338"/>
                    <a:pt x="10305" y="7369"/>
                    <a:pt x="10328" y="7369"/>
                  </a:cubicBezTo>
                  <a:cubicBezTo>
                    <a:pt x="10351" y="7369"/>
                    <a:pt x="10369" y="7338"/>
                    <a:pt x="10369" y="7300"/>
                  </a:cubicBezTo>
                  <a:cubicBezTo>
                    <a:pt x="10369" y="7262"/>
                    <a:pt x="10351" y="7232"/>
                    <a:pt x="10328" y="7232"/>
                  </a:cubicBezTo>
                  <a:close/>
                  <a:moveTo>
                    <a:pt x="10535" y="7232"/>
                  </a:moveTo>
                  <a:cubicBezTo>
                    <a:pt x="10513" y="7232"/>
                    <a:pt x="10494" y="7262"/>
                    <a:pt x="10494" y="7300"/>
                  </a:cubicBezTo>
                  <a:cubicBezTo>
                    <a:pt x="10494" y="7338"/>
                    <a:pt x="10513" y="7369"/>
                    <a:pt x="10535" y="7369"/>
                  </a:cubicBezTo>
                  <a:cubicBezTo>
                    <a:pt x="10558" y="7369"/>
                    <a:pt x="10576" y="7338"/>
                    <a:pt x="10576" y="7300"/>
                  </a:cubicBezTo>
                  <a:cubicBezTo>
                    <a:pt x="10576" y="7262"/>
                    <a:pt x="10558" y="7232"/>
                    <a:pt x="10535" y="7232"/>
                  </a:cubicBezTo>
                  <a:close/>
                  <a:moveTo>
                    <a:pt x="10750" y="7232"/>
                  </a:moveTo>
                  <a:cubicBezTo>
                    <a:pt x="10727" y="7232"/>
                    <a:pt x="10709" y="7262"/>
                    <a:pt x="10709" y="7300"/>
                  </a:cubicBezTo>
                  <a:cubicBezTo>
                    <a:pt x="10709" y="7338"/>
                    <a:pt x="10727" y="7369"/>
                    <a:pt x="10750" y="7369"/>
                  </a:cubicBezTo>
                  <a:cubicBezTo>
                    <a:pt x="10773" y="7369"/>
                    <a:pt x="10791" y="7338"/>
                    <a:pt x="10791" y="7300"/>
                  </a:cubicBezTo>
                  <a:cubicBezTo>
                    <a:pt x="10791" y="7262"/>
                    <a:pt x="10773" y="7232"/>
                    <a:pt x="10750" y="7232"/>
                  </a:cubicBezTo>
                  <a:close/>
                  <a:moveTo>
                    <a:pt x="10957" y="7232"/>
                  </a:moveTo>
                  <a:cubicBezTo>
                    <a:pt x="10935" y="7232"/>
                    <a:pt x="10916" y="7262"/>
                    <a:pt x="10916" y="7300"/>
                  </a:cubicBezTo>
                  <a:cubicBezTo>
                    <a:pt x="10916" y="7338"/>
                    <a:pt x="10935" y="7369"/>
                    <a:pt x="10957" y="7369"/>
                  </a:cubicBezTo>
                  <a:cubicBezTo>
                    <a:pt x="10980" y="7369"/>
                    <a:pt x="10998" y="7338"/>
                    <a:pt x="10998" y="7300"/>
                  </a:cubicBezTo>
                  <a:cubicBezTo>
                    <a:pt x="10998" y="7262"/>
                    <a:pt x="10980" y="7232"/>
                    <a:pt x="10957" y="7232"/>
                  </a:cubicBezTo>
                  <a:close/>
                  <a:moveTo>
                    <a:pt x="11165" y="7232"/>
                  </a:moveTo>
                  <a:cubicBezTo>
                    <a:pt x="11142" y="7232"/>
                    <a:pt x="11124" y="7262"/>
                    <a:pt x="11124" y="7300"/>
                  </a:cubicBezTo>
                  <a:cubicBezTo>
                    <a:pt x="11124" y="7338"/>
                    <a:pt x="11142" y="7369"/>
                    <a:pt x="11165" y="7369"/>
                  </a:cubicBezTo>
                  <a:cubicBezTo>
                    <a:pt x="11187" y="7369"/>
                    <a:pt x="11206" y="7338"/>
                    <a:pt x="11206" y="7300"/>
                  </a:cubicBezTo>
                  <a:cubicBezTo>
                    <a:pt x="11206" y="7262"/>
                    <a:pt x="11187" y="7232"/>
                    <a:pt x="11165" y="7232"/>
                  </a:cubicBezTo>
                  <a:close/>
                  <a:moveTo>
                    <a:pt x="11380" y="7232"/>
                  </a:moveTo>
                  <a:cubicBezTo>
                    <a:pt x="11357" y="7232"/>
                    <a:pt x="11339" y="7262"/>
                    <a:pt x="11339" y="7300"/>
                  </a:cubicBezTo>
                  <a:cubicBezTo>
                    <a:pt x="11339" y="7338"/>
                    <a:pt x="11357" y="7369"/>
                    <a:pt x="11380" y="7369"/>
                  </a:cubicBezTo>
                  <a:cubicBezTo>
                    <a:pt x="11402" y="7369"/>
                    <a:pt x="11421" y="7338"/>
                    <a:pt x="11421" y="7300"/>
                  </a:cubicBezTo>
                  <a:cubicBezTo>
                    <a:pt x="11421" y="7262"/>
                    <a:pt x="11402" y="7232"/>
                    <a:pt x="11380" y="7232"/>
                  </a:cubicBezTo>
                  <a:close/>
                  <a:moveTo>
                    <a:pt x="11587" y="7232"/>
                  </a:moveTo>
                  <a:cubicBezTo>
                    <a:pt x="11564" y="7232"/>
                    <a:pt x="11546" y="7262"/>
                    <a:pt x="11546" y="7300"/>
                  </a:cubicBezTo>
                  <a:cubicBezTo>
                    <a:pt x="11546" y="7338"/>
                    <a:pt x="11564" y="7369"/>
                    <a:pt x="11587" y="7369"/>
                  </a:cubicBezTo>
                  <a:cubicBezTo>
                    <a:pt x="11610" y="7369"/>
                    <a:pt x="11628" y="7338"/>
                    <a:pt x="11628" y="7300"/>
                  </a:cubicBezTo>
                  <a:cubicBezTo>
                    <a:pt x="11628" y="7262"/>
                    <a:pt x="11610" y="7232"/>
                    <a:pt x="11587" y="7232"/>
                  </a:cubicBezTo>
                  <a:close/>
                  <a:moveTo>
                    <a:pt x="11794" y="7232"/>
                  </a:moveTo>
                  <a:cubicBezTo>
                    <a:pt x="11771" y="7232"/>
                    <a:pt x="11753" y="7262"/>
                    <a:pt x="11753" y="7300"/>
                  </a:cubicBezTo>
                  <a:cubicBezTo>
                    <a:pt x="11753" y="7338"/>
                    <a:pt x="11771" y="7369"/>
                    <a:pt x="11794" y="7369"/>
                  </a:cubicBezTo>
                  <a:cubicBezTo>
                    <a:pt x="11817" y="7369"/>
                    <a:pt x="11835" y="7338"/>
                    <a:pt x="11835" y="7300"/>
                  </a:cubicBezTo>
                  <a:cubicBezTo>
                    <a:pt x="11835" y="7262"/>
                    <a:pt x="11817" y="7232"/>
                    <a:pt x="11794" y="7232"/>
                  </a:cubicBezTo>
                  <a:close/>
                  <a:moveTo>
                    <a:pt x="12009" y="7232"/>
                  </a:moveTo>
                  <a:cubicBezTo>
                    <a:pt x="11986" y="7232"/>
                    <a:pt x="11968" y="7262"/>
                    <a:pt x="11968" y="7300"/>
                  </a:cubicBezTo>
                  <a:cubicBezTo>
                    <a:pt x="11968" y="7338"/>
                    <a:pt x="11986" y="7369"/>
                    <a:pt x="12009" y="7369"/>
                  </a:cubicBezTo>
                  <a:cubicBezTo>
                    <a:pt x="12032" y="7369"/>
                    <a:pt x="12050" y="7338"/>
                    <a:pt x="12050" y="7300"/>
                  </a:cubicBezTo>
                  <a:cubicBezTo>
                    <a:pt x="12050" y="7262"/>
                    <a:pt x="12032" y="7232"/>
                    <a:pt x="12009" y="7232"/>
                  </a:cubicBezTo>
                  <a:close/>
                  <a:moveTo>
                    <a:pt x="12216" y="7232"/>
                  </a:moveTo>
                  <a:cubicBezTo>
                    <a:pt x="12194" y="7232"/>
                    <a:pt x="12175" y="7262"/>
                    <a:pt x="12175" y="7300"/>
                  </a:cubicBezTo>
                  <a:cubicBezTo>
                    <a:pt x="12175" y="7338"/>
                    <a:pt x="12194" y="7369"/>
                    <a:pt x="12216" y="7369"/>
                  </a:cubicBezTo>
                  <a:cubicBezTo>
                    <a:pt x="12239" y="7369"/>
                    <a:pt x="12257" y="7338"/>
                    <a:pt x="12257" y="7300"/>
                  </a:cubicBezTo>
                  <a:cubicBezTo>
                    <a:pt x="12257" y="7262"/>
                    <a:pt x="12239" y="7232"/>
                    <a:pt x="12216" y="7232"/>
                  </a:cubicBezTo>
                  <a:close/>
                  <a:moveTo>
                    <a:pt x="12424" y="7232"/>
                  </a:moveTo>
                  <a:cubicBezTo>
                    <a:pt x="12401" y="7232"/>
                    <a:pt x="12383" y="7262"/>
                    <a:pt x="12383" y="7300"/>
                  </a:cubicBezTo>
                  <a:cubicBezTo>
                    <a:pt x="12383" y="7338"/>
                    <a:pt x="12401" y="7369"/>
                    <a:pt x="12424" y="7369"/>
                  </a:cubicBezTo>
                  <a:cubicBezTo>
                    <a:pt x="12446" y="7369"/>
                    <a:pt x="12465" y="7338"/>
                    <a:pt x="12465" y="7300"/>
                  </a:cubicBezTo>
                  <a:cubicBezTo>
                    <a:pt x="12465" y="7262"/>
                    <a:pt x="12446" y="7232"/>
                    <a:pt x="12424" y="7232"/>
                  </a:cubicBezTo>
                  <a:close/>
                  <a:moveTo>
                    <a:pt x="12639" y="7232"/>
                  </a:moveTo>
                  <a:cubicBezTo>
                    <a:pt x="12616" y="7232"/>
                    <a:pt x="12598" y="7262"/>
                    <a:pt x="12598" y="7300"/>
                  </a:cubicBezTo>
                  <a:cubicBezTo>
                    <a:pt x="12598" y="7338"/>
                    <a:pt x="12616" y="7369"/>
                    <a:pt x="12639" y="7369"/>
                  </a:cubicBezTo>
                  <a:cubicBezTo>
                    <a:pt x="12661" y="7369"/>
                    <a:pt x="12680" y="7338"/>
                    <a:pt x="12680" y="7300"/>
                  </a:cubicBezTo>
                  <a:cubicBezTo>
                    <a:pt x="12680" y="7262"/>
                    <a:pt x="12661" y="7232"/>
                    <a:pt x="12639" y="7232"/>
                  </a:cubicBezTo>
                  <a:close/>
                  <a:moveTo>
                    <a:pt x="12846" y="7232"/>
                  </a:moveTo>
                  <a:cubicBezTo>
                    <a:pt x="12823" y="7232"/>
                    <a:pt x="12805" y="7262"/>
                    <a:pt x="12805" y="7300"/>
                  </a:cubicBezTo>
                  <a:cubicBezTo>
                    <a:pt x="12805" y="7338"/>
                    <a:pt x="12823" y="7369"/>
                    <a:pt x="12846" y="7369"/>
                  </a:cubicBezTo>
                  <a:cubicBezTo>
                    <a:pt x="12868" y="7369"/>
                    <a:pt x="12887" y="7338"/>
                    <a:pt x="12887" y="7300"/>
                  </a:cubicBezTo>
                  <a:cubicBezTo>
                    <a:pt x="12887" y="7262"/>
                    <a:pt x="12868" y="7232"/>
                    <a:pt x="12846" y="7232"/>
                  </a:cubicBezTo>
                  <a:close/>
                  <a:moveTo>
                    <a:pt x="13053" y="7232"/>
                  </a:moveTo>
                  <a:cubicBezTo>
                    <a:pt x="13030" y="7232"/>
                    <a:pt x="13012" y="7262"/>
                    <a:pt x="13012" y="7300"/>
                  </a:cubicBezTo>
                  <a:cubicBezTo>
                    <a:pt x="13012" y="7338"/>
                    <a:pt x="13030" y="7369"/>
                    <a:pt x="13053" y="7369"/>
                  </a:cubicBezTo>
                  <a:cubicBezTo>
                    <a:pt x="13076" y="7369"/>
                    <a:pt x="13094" y="7338"/>
                    <a:pt x="13094" y="7300"/>
                  </a:cubicBezTo>
                  <a:cubicBezTo>
                    <a:pt x="13094" y="7262"/>
                    <a:pt x="13076" y="7232"/>
                    <a:pt x="13053" y="7232"/>
                  </a:cubicBezTo>
                  <a:close/>
                  <a:moveTo>
                    <a:pt x="13268" y="7232"/>
                  </a:moveTo>
                  <a:cubicBezTo>
                    <a:pt x="13245" y="7232"/>
                    <a:pt x="13227" y="7262"/>
                    <a:pt x="13227" y="7300"/>
                  </a:cubicBezTo>
                  <a:cubicBezTo>
                    <a:pt x="13227" y="7338"/>
                    <a:pt x="13245" y="7369"/>
                    <a:pt x="13268" y="7369"/>
                  </a:cubicBezTo>
                  <a:cubicBezTo>
                    <a:pt x="13291" y="7369"/>
                    <a:pt x="13309" y="7338"/>
                    <a:pt x="13309" y="7300"/>
                  </a:cubicBezTo>
                  <a:cubicBezTo>
                    <a:pt x="13309" y="7262"/>
                    <a:pt x="13291" y="7232"/>
                    <a:pt x="13268" y="7232"/>
                  </a:cubicBezTo>
                  <a:close/>
                  <a:moveTo>
                    <a:pt x="13475" y="7232"/>
                  </a:moveTo>
                  <a:cubicBezTo>
                    <a:pt x="13453" y="7232"/>
                    <a:pt x="13434" y="7262"/>
                    <a:pt x="13434" y="7300"/>
                  </a:cubicBezTo>
                  <a:cubicBezTo>
                    <a:pt x="13434" y="7338"/>
                    <a:pt x="13453" y="7369"/>
                    <a:pt x="13475" y="7369"/>
                  </a:cubicBezTo>
                  <a:cubicBezTo>
                    <a:pt x="13498" y="7369"/>
                    <a:pt x="13516" y="7338"/>
                    <a:pt x="13516" y="7300"/>
                  </a:cubicBezTo>
                  <a:cubicBezTo>
                    <a:pt x="13516" y="7262"/>
                    <a:pt x="13498" y="7232"/>
                    <a:pt x="13475" y="7232"/>
                  </a:cubicBezTo>
                  <a:close/>
                  <a:moveTo>
                    <a:pt x="13683" y="7232"/>
                  </a:moveTo>
                  <a:cubicBezTo>
                    <a:pt x="13660" y="7232"/>
                    <a:pt x="13642" y="7262"/>
                    <a:pt x="13642" y="7300"/>
                  </a:cubicBezTo>
                  <a:cubicBezTo>
                    <a:pt x="13642" y="7338"/>
                    <a:pt x="13660" y="7369"/>
                    <a:pt x="13683" y="7369"/>
                  </a:cubicBezTo>
                  <a:cubicBezTo>
                    <a:pt x="13705" y="7369"/>
                    <a:pt x="13724" y="7338"/>
                    <a:pt x="13724" y="7300"/>
                  </a:cubicBezTo>
                  <a:cubicBezTo>
                    <a:pt x="13724" y="7262"/>
                    <a:pt x="13705" y="7232"/>
                    <a:pt x="13683" y="7232"/>
                  </a:cubicBezTo>
                  <a:close/>
                  <a:moveTo>
                    <a:pt x="13898" y="7232"/>
                  </a:moveTo>
                  <a:cubicBezTo>
                    <a:pt x="13875" y="7232"/>
                    <a:pt x="13857" y="7262"/>
                    <a:pt x="13857" y="7300"/>
                  </a:cubicBezTo>
                  <a:cubicBezTo>
                    <a:pt x="13857" y="7338"/>
                    <a:pt x="13875" y="7369"/>
                    <a:pt x="13898" y="7369"/>
                  </a:cubicBezTo>
                  <a:cubicBezTo>
                    <a:pt x="13920" y="7369"/>
                    <a:pt x="13939" y="7338"/>
                    <a:pt x="13939" y="7300"/>
                  </a:cubicBezTo>
                  <a:cubicBezTo>
                    <a:pt x="13939" y="7262"/>
                    <a:pt x="13920" y="7232"/>
                    <a:pt x="13898" y="7232"/>
                  </a:cubicBezTo>
                  <a:close/>
                  <a:moveTo>
                    <a:pt x="14105" y="7232"/>
                  </a:moveTo>
                  <a:cubicBezTo>
                    <a:pt x="14082" y="7232"/>
                    <a:pt x="14064" y="7262"/>
                    <a:pt x="14064" y="7300"/>
                  </a:cubicBezTo>
                  <a:cubicBezTo>
                    <a:pt x="14064" y="7338"/>
                    <a:pt x="14082" y="7369"/>
                    <a:pt x="14105" y="7369"/>
                  </a:cubicBezTo>
                  <a:cubicBezTo>
                    <a:pt x="14127" y="7369"/>
                    <a:pt x="14146" y="7338"/>
                    <a:pt x="14146" y="7300"/>
                  </a:cubicBezTo>
                  <a:cubicBezTo>
                    <a:pt x="14146" y="7262"/>
                    <a:pt x="14127" y="7232"/>
                    <a:pt x="14105" y="7232"/>
                  </a:cubicBezTo>
                  <a:close/>
                  <a:moveTo>
                    <a:pt x="14312" y="7232"/>
                  </a:moveTo>
                  <a:cubicBezTo>
                    <a:pt x="14289" y="7232"/>
                    <a:pt x="14271" y="7262"/>
                    <a:pt x="14271" y="7300"/>
                  </a:cubicBezTo>
                  <a:cubicBezTo>
                    <a:pt x="14271" y="7338"/>
                    <a:pt x="14289" y="7369"/>
                    <a:pt x="14312" y="7369"/>
                  </a:cubicBezTo>
                  <a:cubicBezTo>
                    <a:pt x="14335" y="7369"/>
                    <a:pt x="14353" y="7338"/>
                    <a:pt x="14353" y="7300"/>
                  </a:cubicBezTo>
                  <a:cubicBezTo>
                    <a:pt x="14353" y="7262"/>
                    <a:pt x="14335" y="7232"/>
                    <a:pt x="14312" y="7232"/>
                  </a:cubicBezTo>
                  <a:close/>
                  <a:moveTo>
                    <a:pt x="14527" y="7232"/>
                  </a:moveTo>
                  <a:cubicBezTo>
                    <a:pt x="14504" y="7232"/>
                    <a:pt x="14486" y="7262"/>
                    <a:pt x="14486" y="7300"/>
                  </a:cubicBezTo>
                  <a:cubicBezTo>
                    <a:pt x="14486" y="7338"/>
                    <a:pt x="14504" y="7369"/>
                    <a:pt x="14527" y="7369"/>
                  </a:cubicBezTo>
                  <a:cubicBezTo>
                    <a:pt x="14550" y="7369"/>
                    <a:pt x="14568" y="7338"/>
                    <a:pt x="14568" y="7300"/>
                  </a:cubicBezTo>
                  <a:cubicBezTo>
                    <a:pt x="14568" y="7262"/>
                    <a:pt x="14550" y="7232"/>
                    <a:pt x="14527" y="7232"/>
                  </a:cubicBezTo>
                  <a:close/>
                  <a:moveTo>
                    <a:pt x="14734" y="7232"/>
                  </a:moveTo>
                  <a:cubicBezTo>
                    <a:pt x="14712" y="7232"/>
                    <a:pt x="14693" y="7262"/>
                    <a:pt x="14693" y="7300"/>
                  </a:cubicBezTo>
                  <a:cubicBezTo>
                    <a:pt x="14693" y="7338"/>
                    <a:pt x="14712" y="7369"/>
                    <a:pt x="14734" y="7369"/>
                  </a:cubicBezTo>
                  <a:cubicBezTo>
                    <a:pt x="14757" y="7369"/>
                    <a:pt x="14775" y="7338"/>
                    <a:pt x="14775" y="7300"/>
                  </a:cubicBezTo>
                  <a:cubicBezTo>
                    <a:pt x="14775" y="7262"/>
                    <a:pt x="14757" y="7232"/>
                    <a:pt x="14734" y="7232"/>
                  </a:cubicBezTo>
                  <a:close/>
                  <a:moveTo>
                    <a:pt x="14942" y="7232"/>
                  </a:moveTo>
                  <a:cubicBezTo>
                    <a:pt x="14919" y="7232"/>
                    <a:pt x="14901" y="7262"/>
                    <a:pt x="14901" y="7300"/>
                  </a:cubicBezTo>
                  <a:cubicBezTo>
                    <a:pt x="14901" y="7338"/>
                    <a:pt x="14919" y="7369"/>
                    <a:pt x="14942" y="7369"/>
                  </a:cubicBezTo>
                  <a:cubicBezTo>
                    <a:pt x="14964" y="7369"/>
                    <a:pt x="14983" y="7338"/>
                    <a:pt x="14983" y="7300"/>
                  </a:cubicBezTo>
                  <a:cubicBezTo>
                    <a:pt x="14983" y="7262"/>
                    <a:pt x="14964" y="7232"/>
                    <a:pt x="14942" y="7232"/>
                  </a:cubicBezTo>
                  <a:close/>
                  <a:moveTo>
                    <a:pt x="15157" y="7232"/>
                  </a:moveTo>
                  <a:cubicBezTo>
                    <a:pt x="15134" y="7232"/>
                    <a:pt x="15116" y="7262"/>
                    <a:pt x="15116" y="7300"/>
                  </a:cubicBezTo>
                  <a:cubicBezTo>
                    <a:pt x="15116" y="7338"/>
                    <a:pt x="15134" y="7369"/>
                    <a:pt x="15157" y="7369"/>
                  </a:cubicBezTo>
                  <a:cubicBezTo>
                    <a:pt x="15179" y="7369"/>
                    <a:pt x="15198" y="7338"/>
                    <a:pt x="15198" y="7300"/>
                  </a:cubicBezTo>
                  <a:cubicBezTo>
                    <a:pt x="15198" y="7262"/>
                    <a:pt x="15179" y="7232"/>
                    <a:pt x="15157" y="7232"/>
                  </a:cubicBezTo>
                  <a:close/>
                  <a:moveTo>
                    <a:pt x="15364" y="7232"/>
                  </a:moveTo>
                  <a:cubicBezTo>
                    <a:pt x="15341" y="7232"/>
                    <a:pt x="15323" y="7262"/>
                    <a:pt x="15323" y="7300"/>
                  </a:cubicBezTo>
                  <a:cubicBezTo>
                    <a:pt x="15323" y="7338"/>
                    <a:pt x="15341" y="7369"/>
                    <a:pt x="15364" y="7369"/>
                  </a:cubicBezTo>
                  <a:cubicBezTo>
                    <a:pt x="15386" y="7369"/>
                    <a:pt x="15405" y="7338"/>
                    <a:pt x="15405" y="7300"/>
                  </a:cubicBezTo>
                  <a:cubicBezTo>
                    <a:pt x="15405" y="7262"/>
                    <a:pt x="15386" y="7232"/>
                    <a:pt x="15364" y="7232"/>
                  </a:cubicBezTo>
                  <a:close/>
                  <a:moveTo>
                    <a:pt x="15579" y="7232"/>
                  </a:moveTo>
                  <a:cubicBezTo>
                    <a:pt x="15556" y="7232"/>
                    <a:pt x="15538" y="7262"/>
                    <a:pt x="15538" y="7300"/>
                  </a:cubicBezTo>
                  <a:cubicBezTo>
                    <a:pt x="15538" y="7338"/>
                    <a:pt x="15556" y="7369"/>
                    <a:pt x="15579" y="7369"/>
                  </a:cubicBezTo>
                  <a:cubicBezTo>
                    <a:pt x="15601" y="7369"/>
                    <a:pt x="15620" y="7338"/>
                    <a:pt x="15620" y="7300"/>
                  </a:cubicBezTo>
                  <a:cubicBezTo>
                    <a:pt x="15620" y="7262"/>
                    <a:pt x="15601" y="7232"/>
                    <a:pt x="15579" y="7232"/>
                  </a:cubicBezTo>
                  <a:close/>
                  <a:moveTo>
                    <a:pt x="15786" y="7232"/>
                  </a:moveTo>
                  <a:cubicBezTo>
                    <a:pt x="15763" y="7232"/>
                    <a:pt x="15745" y="7262"/>
                    <a:pt x="15745" y="7300"/>
                  </a:cubicBezTo>
                  <a:cubicBezTo>
                    <a:pt x="15745" y="7338"/>
                    <a:pt x="15763" y="7369"/>
                    <a:pt x="15786" y="7369"/>
                  </a:cubicBezTo>
                  <a:cubicBezTo>
                    <a:pt x="15809" y="7369"/>
                    <a:pt x="15827" y="7338"/>
                    <a:pt x="15827" y="7300"/>
                  </a:cubicBezTo>
                  <a:cubicBezTo>
                    <a:pt x="15827" y="7262"/>
                    <a:pt x="15809" y="7232"/>
                    <a:pt x="15786" y="7232"/>
                  </a:cubicBezTo>
                  <a:close/>
                  <a:moveTo>
                    <a:pt x="15993" y="7232"/>
                  </a:moveTo>
                  <a:cubicBezTo>
                    <a:pt x="15971" y="7232"/>
                    <a:pt x="15952" y="7262"/>
                    <a:pt x="15952" y="7300"/>
                  </a:cubicBezTo>
                  <a:cubicBezTo>
                    <a:pt x="15952" y="7338"/>
                    <a:pt x="15971" y="7369"/>
                    <a:pt x="15993" y="7369"/>
                  </a:cubicBezTo>
                  <a:cubicBezTo>
                    <a:pt x="16016" y="7369"/>
                    <a:pt x="16034" y="7338"/>
                    <a:pt x="16034" y="7300"/>
                  </a:cubicBezTo>
                  <a:cubicBezTo>
                    <a:pt x="16034" y="7262"/>
                    <a:pt x="16016" y="7232"/>
                    <a:pt x="15993" y="7232"/>
                  </a:cubicBezTo>
                  <a:close/>
                  <a:moveTo>
                    <a:pt x="16208" y="7232"/>
                  </a:moveTo>
                  <a:cubicBezTo>
                    <a:pt x="16186" y="7232"/>
                    <a:pt x="16167" y="7262"/>
                    <a:pt x="16167" y="7300"/>
                  </a:cubicBezTo>
                  <a:cubicBezTo>
                    <a:pt x="16167" y="7338"/>
                    <a:pt x="16186" y="7369"/>
                    <a:pt x="16208" y="7369"/>
                  </a:cubicBezTo>
                  <a:cubicBezTo>
                    <a:pt x="16231" y="7369"/>
                    <a:pt x="16249" y="7338"/>
                    <a:pt x="16249" y="7300"/>
                  </a:cubicBezTo>
                  <a:cubicBezTo>
                    <a:pt x="16249" y="7262"/>
                    <a:pt x="16231" y="7232"/>
                    <a:pt x="16208" y="7232"/>
                  </a:cubicBezTo>
                  <a:close/>
                  <a:moveTo>
                    <a:pt x="16416" y="7232"/>
                  </a:moveTo>
                  <a:cubicBezTo>
                    <a:pt x="16393" y="7232"/>
                    <a:pt x="16375" y="7262"/>
                    <a:pt x="16375" y="7300"/>
                  </a:cubicBezTo>
                  <a:cubicBezTo>
                    <a:pt x="16375" y="7338"/>
                    <a:pt x="16393" y="7369"/>
                    <a:pt x="16416" y="7369"/>
                  </a:cubicBezTo>
                  <a:cubicBezTo>
                    <a:pt x="16438" y="7369"/>
                    <a:pt x="16457" y="7338"/>
                    <a:pt x="16457" y="7300"/>
                  </a:cubicBezTo>
                  <a:cubicBezTo>
                    <a:pt x="16457" y="7262"/>
                    <a:pt x="16438" y="7232"/>
                    <a:pt x="16416" y="7232"/>
                  </a:cubicBezTo>
                  <a:close/>
                  <a:moveTo>
                    <a:pt x="16623" y="7232"/>
                  </a:moveTo>
                  <a:cubicBezTo>
                    <a:pt x="16600" y="7232"/>
                    <a:pt x="16582" y="7262"/>
                    <a:pt x="16582" y="7300"/>
                  </a:cubicBezTo>
                  <a:cubicBezTo>
                    <a:pt x="16582" y="7338"/>
                    <a:pt x="16600" y="7369"/>
                    <a:pt x="16623" y="7369"/>
                  </a:cubicBezTo>
                  <a:cubicBezTo>
                    <a:pt x="16645" y="7369"/>
                    <a:pt x="16664" y="7338"/>
                    <a:pt x="16664" y="7300"/>
                  </a:cubicBezTo>
                  <a:cubicBezTo>
                    <a:pt x="16664" y="7262"/>
                    <a:pt x="16645" y="7232"/>
                    <a:pt x="16623" y="7232"/>
                  </a:cubicBezTo>
                  <a:close/>
                  <a:moveTo>
                    <a:pt x="16838" y="7232"/>
                  </a:moveTo>
                  <a:cubicBezTo>
                    <a:pt x="16815" y="7232"/>
                    <a:pt x="16797" y="7262"/>
                    <a:pt x="16797" y="7300"/>
                  </a:cubicBezTo>
                  <a:cubicBezTo>
                    <a:pt x="16797" y="7338"/>
                    <a:pt x="16815" y="7369"/>
                    <a:pt x="16838" y="7369"/>
                  </a:cubicBezTo>
                  <a:cubicBezTo>
                    <a:pt x="16860" y="7369"/>
                    <a:pt x="16879" y="7338"/>
                    <a:pt x="16879" y="7300"/>
                  </a:cubicBezTo>
                  <a:cubicBezTo>
                    <a:pt x="16879" y="7262"/>
                    <a:pt x="16860" y="7232"/>
                    <a:pt x="16838" y="7232"/>
                  </a:cubicBezTo>
                  <a:close/>
                  <a:moveTo>
                    <a:pt x="17045" y="7232"/>
                  </a:moveTo>
                  <a:cubicBezTo>
                    <a:pt x="17022" y="7232"/>
                    <a:pt x="17004" y="7262"/>
                    <a:pt x="17004" y="7300"/>
                  </a:cubicBezTo>
                  <a:cubicBezTo>
                    <a:pt x="17004" y="7338"/>
                    <a:pt x="17022" y="7369"/>
                    <a:pt x="17045" y="7369"/>
                  </a:cubicBezTo>
                  <a:cubicBezTo>
                    <a:pt x="17068" y="7369"/>
                    <a:pt x="17086" y="7338"/>
                    <a:pt x="17086" y="7300"/>
                  </a:cubicBezTo>
                  <a:cubicBezTo>
                    <a:pt x="17086" y="7262"/>
                    <a:pt x="17068" y="7232"/>
                    <a:pt x="17045" y="7232"/>
                  </a:cubicBezTo>
                  <a:close/>
                  <a:moveTo>
                    <a:pt x="17252" y="7232"/>
                  </a:moveTo>
                  <a:cubicBezTo>
                    <a:pt x="17230" y="7232"/>
                    <a:pt x="17211" y="7262"/>
                    <a:pt x="17211" y="7300"/>
                  </a:cubicBezTo>
                  <a:cubicBezTo>
                    <a:pt x="17211" y="7338"/>
                    <a:pt x="17230" y="7369"/>
                    <a:pt x="17252" y="7369"/>
                  </a:cubicBezTo>
                  <a:cubicBezTo>
                    <a:pt x="17275" y="7369"/>
                    <a:pt x="17293" y="7338"/>
                    <a:pt x="17293" y="7300"/>
                  </a:cubicBezTo>
                  <a:cubicBezTo>
                    <a:pt x="17293" y="7262"/>
                    <a:pt x="17275" y="7232"/>
                    <a:pt x="17252" y="7232"/>
                  </a:cubicBezTo>
                  <a:close/>
                  <a:moveTo>
                    <a:pt x="17467" y="7232"/>
                  </a:moveTo>
                  <a:cubicBezTo>
                    <a:pt x="17445" y="7232"/>
                    <a:pt x="17426" y="7262"/>
                    <a:pt x="17426" y="7300"/>
                  </a:cubicBezTo>
                  <a:cubicBezTo>
                    <a:pt x="17426" y="7338"/>
                    <a:pt x="17445" y="7369"/>
                    <a:pt x="17467" y="7369"/>
                  </a:cubicBezTo>
                  <a:cubicBezTo>
                    <a:pt x="17490" y="7369"/>
                    <a:pt x="17508" y="7338"/>
                    <a:pt x="17508" y="7300"/>
                  </a:cubicBezTo>
                  <a:cubicBezTo>
                    <a:pt x="17508" y="7262"/>
                    <a:pt x="17490" y="7232"/>
                    <a:pt x="17467" y="7232"/>
                  </a:cubicBezTo>
                  <a:close/>
                  <a:moveTo>
                    <a:pt x="17675" y="7232"/>
                  </a:moveTo>
                  <a:cubicBezTo>
                    <a:pt x="17652" y="7232"/>
                    <a:pt x="17634" y="7262"/>
                    <a:pt x="17634" y="7300"/>
                  </a:cubicBezTo>
                  <a:cubicBezTo>
                    <a:pt x="17634" y="7338"/>
                    <a:pt x="17652" y="7369"/>
                    <a:pt x="17675" y="7369"/>
                  </a:cubicBezTo>
                  <a:cubicBezTo>
                    <a:pt x="17697" y="7369"/>
                    <a:pt x="17716" y="7338"/>
                    <a:pt x="17716" y="7300"/>
                  </a:cubicBezTo>
                  <a:cubicBezTo>
                    <a:pt x="17716" y="7262"/>
                    <a:pt x="17697" y="7232"/>
                    <a:pt x="17675" y="7232"/>
                  </a:cubicBezTo>
                  <a:close/>
                  <a:moveTo>
                    <a:pt x="17882" y="7232"/>
                  </a:moveTo>
                  <a:cubicBezTo>
                    <a:pt x="17859" y="7232"/>
                    <a:pt x="17841" y="7262"/>
                    <a:pt x="17841" y="7300"/>
                  </a:cubicBezTo>
                  <a:cubicBezTo>
                    <a:pt x="17841" y="7338"/>
                    <a:pt x="17859" y="7369"/>
                    <a:pt x="17882" y="7369"/>
                  </a:cubicBezTo>
                  <a:cubicBezTo>
                    <a:pt x="17904" y="7369"/>
                    <a:pt x="17923" y="7338"/>
                    <a:pt x="17923" y="7300"/>
                  </a:cubicBezTo>
                  <a:cubicBezTo>
                    <a:pt x="17923" y="7262"/>
                    <a:pt x="17904" y="7232"/>
                    <a:pt x="17882" y="7232"/>
                  </a:cubicBezTo>
                  <a:close/>
                  <a:moveTo>
                    <a:pt x="18097" y="7232"/>
                  </a:moveTo>
                  <a:cubicBezTo>
                    <a:pt x="18074" y="7232"/>
                    <a:pt x="18056" y="7262"/>
                    <a:pt x="18056" y="7300"/>
                  </a:cubicBezTo>
                  <a:cubicBezTo>
                    <a:pt x="18056" y="7338"/>
                    <a:pt x="18074" y="7369"/>
                    <a:pt x="18097" y="7369"/>
                  </a:cubicBezTo>
                  <a:cubicBezTo>
                    <a:pt x="18119" y="7369"/>
                    <a:pt x="18138" y="7338"/>
                    <a:pt x="18138" y="7300"/>
                  </a:cubicBezTo>
                  <a:cubicBezTo>
                    <a:pt x="18138" y="7262"/>
                    <a:pt x="18119" y="7232"/>
                    <a:pt x="18097" y="7232"/>
                  </a:cubicBezTo>
                  <a:close/>
                  <a:moveTo>
                    <a:pt x="18304" y="7232"/>
                  </a:moveTo>
                  <a:cubicBezTo>
                    <a:pt x="18281" y="7232"/>
                    <a:pt x="18263" y="7262"/>
                    <a:pt x="18263" y="7300"/>
                  </a:cubicBezTo>
                  <a:cubicBezTo>
                    <a:pt x="18263" y="7338"/>
                    <a:pt x="18281" y="7369"/>
                    <a:pt x="18304" y="7369"/>
                  </a:cubicBezTo>
                  <a:cubicBezTo>
                    <a:pt x="18327" y="7369"/>
                    <a:pt x="18345" y="7338"/>
                    <a:pt x="18345" y="7300"/>
                  </a:cubicBezTo>
                  <a:cubicBezTo>
                    <a:pt x="18345" y="7262"/>
                    <a:pt x="18327" y="7232"/>
                    <a:pt x="18304" y="7232"/>
                  </a:cubicBezTo>
                  <a:close/>
                  <a:moveTo>
                    <a:pt x="18511" y="7232"/>
                  </a:moveTo>
                  <a:cubicBezTo>
                    <a:pt x="18489" y="7232"/>
                    <a:pt x="18470" y="7262"/>
                    <a:pt x="18470" y="7300"/>
                  </a:cubicBezTo>
                  <a:cubicBezTo>
                    <a:pt x="18470" y="7338"/>
                    <a:pt x="18489" y="7369"/>
                    <a:pt x="18511" y="7369"/>
                  </a:cubicBezTo>
                  <a:cubicBezTo>
                    <a:pt x="18534" y="7369"/>
                    <a:pt x="18552" y="7338"/>
                    <a:pt x="18552" y="7300"/>
                  </a:cubicBezTo>
                  <a:cubicBezTo>
                    <a:pt x="18552" y="7262"/>
                    <a:pt x="18534" y="7232"/>
                    <a:pt x="18511" y="7232"/>
                  </a:cubicBezTo>
                  <a:close/>
                  <a:moveTo>
                    <a:pt x="18748" y="7245"/>
                  </a:moveTo>
                  <a:lnTo>
                    <a:pt x="18748" y="7270"/>
                  </a:lnTo>
                  <a:cubicBezTo>
                    <a:pt x="18748" y="7281"/>
                    <a:pt x="18748" y="7291"/>
                    <a:pt x="18747" y="7299"/>
                  </a:cubicBezTo>
                  <a:cubicBezTo>
                    <a:pt x="18745" y="7321"/>
                    <a:pt x="18741" y="7338"/>
                    <a:pt x="18739" y="7363"/>
                  </a:cubicBezTo>
                  <a:cubicBezTo>
                    <a:pt x="18754" y="7353"/>
                    <a:pt x="18765" y="7328"/>
                    <a:pt x="18765" y="7299"/>
                  </a:cubicBezTo>
                  <a:cubicBezTo>
                    <a:pt x="18765" y="7277"/>
                    <a:pt x="18758" y="7257"/>
                    <a:pt x="18748" y="7245"/>
                  </a:cubicBezTo>
                  <a:close/>
                  <a:moveTo>
                    <a:pt x="6717" y="7296"/>
                  </a:moveTo>
                  <a:cubicBezTo>
                    <a:pt x="6717" y="7297"/>
                    <a:pt x="6717" y="7299"/>
                    <a:pt x="6717" y="7300"/>
                  </a:cubicBezTo>
                  <a:cubicBezTo>
                    <a:pt x="6717" y="7313"/>
                    <a:pt x="6719" y="7324"/>
                    <a:pt x="6723" y="7335"/>
                  </a:cubicBezTo>
                  <a:lnTo>
                    <a:pt x="6734" y="7313"/>
                  </a:lnTo>
                  <a:cubicBezTo>
                    <a:pt x="6731" y="7307"/>
                    <a:pt x="6727" y="7303"/>
                    <a:pt x="6723" y="7300"/>
                  </a:cubicBezTo>
                  <a:cubicBezTo>
                    <a:pt x="6721" y="7299"/>
                    <a:pt x="6719" y="7297"/>
                    <a:pt x="6717" y="7296"/>
                  </a:cubicBezTo>
                  <a:close/>
                  <a:moveTo>
                    <a:pt x="2454" y="7411"/>
                  </a:moveTo>
                  <a:cubicBezTo>
                    <a:pt x="2443" y="7411"/>
                    <a:pt x="2433" y="7418"/>
                    <a:pt x="2426" y="7429"/>
                  </a:cubicBezTo>
                  <a:cubicBezTo>
                    <a:pt x="2444" y="7453"/>
                    <a:pt x="2466" y="7484"/>
                    <a:pt x="2490" y="7511"/>
                  </a:cubicBezTo>
                  <a:cubicBezTo>
                    <a:pt x="2493" y="7501"/>
                    <a:pt x="2495" y="7491"/>
                    <a:pt x="2495" y="7479"/>
                  </a:cubicBezTo>
                  <a:cubicBezTo>
                    <a:pt x="2495" y="7442"/>
                    <a:pt x="2476" y="7411"/>
                    <a:pt x="2454" y="7411"/>
                  </a:cubicBezTo>
                  <a:close/>
                  <a:moveTo>
                    <a:pt x="2665" y="7411"/>
                  </a:moveTo>
                  <a:cubicBezTo>
                    <a:pt x="2646" y="7411"/>
                    <a:pt x="2630" y="7433"/>
                    <a:pt x="2625" y="7464"/>
                  </a:cubicBezTo>
                  <a:cubicBezTo>
                    <a:pt x="2634" y="7494"/>
                    <a:pt x="2648" y="7510"/>
                    <a:pt x="2649" y="7543"/>
                  </a:cubicBezTo>
                  <a:cubicBezTo>
                    <a:pt x="2654" y="7546"/>
                    <a:pt x="2660" y="7548"/>
                    <a:pt x="2665" y="7548"/>
                  </a:cubicBezTo>
                  <a:cubicBezTo>
                    <a:pt x="2688" y="7548"/>
                    <a:pt x="2706" y="7517"/>
                    <a:pt x="2706" y="7479"/>
                  </a:cubicBezTo>
                  <a:cubicBezTo>
                    <a:pt x="2706" y="7442"/>
                    <a:pt x="2688" y="7411"/>
                    <a:pt x="2665" y="7411"/>
                  </a:cubicBezTo>
                  <a:close/>
                  <a:moveTo>
                    <a:pt x="2874" y="7411"/>
                  </a:moveTo>
                  <a:cubicBezTo>
                    <a:pt x="2851" y="7411"/>
                    <a:pt x="2833" y="7442"/>
                    <a:pt x="2833" y="7479"/>
                  </a:cubicBezTo>
                  <a:cubicBezTo>
                    <a:pt x="2833" y="7517"/>
                    <a:pt x="2851" y="7548"/>
                    <a:pt x="2874" y="7548"/>
                  </a:cubicBezTo>
                  <a:cubicBezTo>
                    <a:pt x="2896" y="7548"/>
                    <a:pt x="2915" y="7517"/>
                    <a:pt x="2915" y="7479"/>
                  </a:cubicBezTo>
                  <a:cubicBezTo>
                    <a:pt x="2915" y="7442"/>
                    <a:pt x="2896" y="7411"/>
                    <a:pt x="2874" y="7411"/>
                  </a:cubicBezTo>
                  <a:close/>
                  <a:moveTo>
                    <a:pt x="3081" y="7411"/>
                  </a:moveTo>
                  <a:cubicBezTo>
                    <a:pt x="3058" y="7411"/>
                    <a:pt x="3040" y="7442"/>
                    <a:pt x="3040" y="7479"/>
                  </a:cubicBezTo>
                  <a:cubicBezTo>
                    <a:pt x="3040" y="7517"/>
                    <a:pt x="3058" y="7548"/>
                    <a:pt x="3081" y="7548"/>
                  </a:cubicBezTo>
                  <a:cubicBezTo>
                    <a:pt x="3104" y="7548"/>
                    <a:pt x="3122" y="7517"/>
                    <a:pt x="3122" y="7479"/>
                  </a:cubicBezTo>
                  <a:cubicBezTo>
                    <a:pt x="3122" y="7442"/>
                    <a:pt x="3104" y="7411"/>
                    <a:pt x="3081" y="7411"/>
                  </a:cubicBezTo>
                  <a:close/>
                  <a:moveTo>
                    <a:pt x="3296" y="7411"/>
                  </a:moveTo>
                  <a:cubicBezTo>
                    <a:pt x="3273" y="7411"/>
                    <a:pt x="3255" y="7442"/>
                    <a:pt x="3255" y="7479"/>
                  </a:cubicBezTo>
                  <a:cubicBezTo>
                    <a:pt x="3255" y="7517"/>
                    <a:pt x="3273" y="7548"/>
                    <a:pt x="3296" y="7548"/>
                  </a:cubicBezTo>
                  <a:cubicBezTo>
                    <a:pt x="3319" y="7548"/>
                    <a:pt x="3337" y="7517"/>
                    <a:pt x="3337" y="7479"/>
                  </a:cubicBezTo>
                  <a:cubicBezTo>
                    <a:pt x="3337" y="7442"/>
                    <a:pt x="3319" y="7411"/>
                    <a:pt x="3296" y="7411"/>
                  </a:cubicBezTo>
                  <a:close/>
                  <a:moveTo>
                    <a:pt x="3503" y="7411"/>
                  </a:moveTo>
                  <a:cubicBezTo>
                    <a:pt x="3481" y="7411"/>
                    <a:pt x="3462" y="7442"/>
                    <a:pt x="3462" y="7479"/>
                  </a:cubicBezTo>
                  <a:cubicBezTo>
                    <a:pt x="3462" y="7517"/>
                    <a:pt x="3481" y="7548"/>
                    <a:pt x="3503" y="7548"/>
                  </a:cubicBezTo>
                  <a:cubicBezTo>
                    <a:pt x="3526" y="7548"/>
                    <a:pt x="3544" y="7517"/>
                    <a:pt x="3544" y="7479"/>
                  </a:cubicBezTo>
                  <a:cubicBezTo>
                    <a:pt x="3544" y="7442"/>
                    <a:pt x="3526" y="7411"/>
                    <a:pt x="3503" y="7411"/>
                  </a:cubicBezTo>
                  <a:close/>
                  <a:moveTo>
                    <a:pt x="3711" y="7411"/>
                  </a:moveTo>
                  <a:cubicBezTo>
                    <a:pt x="3688" y="7411"/>
                    <a:pt x="3669" y="7442"/>
                    <a:pt x="3669" y="7479"/>
                  </a:cubicBezTo>
                  <a:cubicBezTo>
                    <a:pt x="3669" y="7517"/>
                    <a:pt x="3688" y="7548"/>
                    <a:pt x="3711" y="7548"/>
                  </a:cubicBezTo>
                  <a:cubicBezTo>
                    <a:pt x="3733" y="7548"/>
                    <a:pt x="3752" y="7517"/>
                    <a:pt x="3752" y="7479"/>
                  </a:cubicBezTo>
                  <a:cubicBezTo>
                    <a:pt x="3752" y="7442"/>
                    <a:pt x="3733" y="7411"/>
                    <a:pt x="3711" y="7411"/>
                  </a:cubicBezTo>
                  <a:close/>
                  <a:moveTo>
                    <a:pt x="3925" y="7411"/>
                  </a:moveTo>
                  <a:cubicBezTo>
                    <a:pt x="3903" y="7411"/>
                    <a:pt x="3884" y="7442"/>
                    <a:pt x="3884" y="7479"/>
                  </a:cubicBezTo>
                  <a:cubicBezTo>
                    <a:pt x="3884" y="7517"/>
                    <a:pt x="3903" y="7548"/>
                    <a:pt x="3925" y="7548"/>
                  </a:cubicBezTo>
                  <a:cubicBezTo>
                    <a:pt x="3948" y="7548"/>
                    <a:pt x="3966" y="7517"/>
                    <a:pt x="3966" y="7479"/>
                  </a:cubicBezTo>
                  <a:cubicBezTo>
                    <a:pt x="3966" y="7442"/>
                    <a:pt x="3948" y="7411"/>
                    <a:pt x="3925" y="7411"/>
                  </a:cubicBezTo>
                  <a:close/>
                  <a:moveTo>
                    <a:pt x="4133" y="7411"/>
                  </a:moveTo>
                  <a:cubicBezTo>
                    <a:pt x="4110" y="7411"/>
                    <a:pt x="4092" y="7442"/>
                    <a:pt x="4092" y="7479"/>
                  </a:cubicBezTo>
                  <a:cubicBezTo>
                    <a:pt x="4092" y="7517"/>
                    <a:pt x="4110" y="7548"/>
                    <a:pt x="4133" y="7548"/>
                  </a:cubicBezTo>
                  <a:cubicBezTo>
                    <a:pt x="4155" y="7548"/>
                    <a:pt x="4174" y="7517"/>
                    <a:pt x="4174" y="7479"/>
                  </a:cubicBezTo>
                  <a:cubicBezTo>
                    <a:pt x="4174" y="7442"/>
                    <a:pt x="4155" y="7411"/>
                    <a:pt x="4133" y="7411"/>
                  </a:cubicBezTo>
                  <a:close/>
                  <a:moveTo>
                    <a:pt x="4348" y="7411"/>
                  </a:moveTo>
                  <a:cubicBezTo>
                    <a:pt x="4325" y="7411"/>
                    <a:pt x="4307" y="7442"/>
                    <a:pt x="4307" y="7479"/>
                  </a:cubicBezTo>
                  <a:cubicBezTo>
                    <a:pt x="4307" y="7517"/>
                    <a:pt x="4325" y="7548"/>
                    <a:pt x="4348" y="7548"/>
                  </a:cubicBezTo>
                  <a:cubicBezTo>
                    <a:pt x="4370" y="7548"/>
                    <a:pt x="4389" y="7517"/>
                    <a:pt x="4389" y="7479"/>
                  </a:cubicBezTo>
                  <a:cubicBezTo>
                    <a:pt x="4389" y="7442"/>
                    <a:pt x="4370" y="7411"/>
                    <a:pt x="4348" y="7411"/>
                  </a:cubicBezTo>
                  <a:close/>
                  <a:moveTo>
                    <a:pt x="4555" y="7411"/>
                  </a:moveTo>
                  <a:cubicBezTo>
                    <a:pt x="4532" y="7411"/>
                    <a:pt x="4514" y="7442"/>
                    <a:pt x="4514" y="7479"/>
                  </a:cubicBezTo>
                  <a:cubicBezTo>
                    <a:pt x="4514" y="7517"/>
                    <a:pt x="4532" y="7548"/>
                    <a:pt x="4555" y="7548"/>
                  </a:cubicBezTo>
                  <a:cubicBezTo>
                    <a:pt x="4578" y="7548"/>
                    <a:pt x="4596" y="7517"/>
                    <a:pt x="4596" y="7479"/>
                  </a:cubicBezTo>
                  <a:cubicBezTo>
                    <a:pt x="4596" y="7442"/>
                    <a:pt x="4578" y="7411"/>
                    <a:pt x="4555" y="7411"/>
                  </a:cubicBezTo>
                  <a:close/>
                  <a:moveTo>
                    <a:pt x="4762" y="7411"/>
                  </a:moveTo>
                  <a:cubicBezTo>
                    <a:pt x="4740" y="7411"/>
                    <a:pt x="4721" y="7442"/>
                    <a:pt x="4721" y="7479"/>
                  </a:cubicBezTo>
                  <a:cubicBezTo>
                    <a:pt x="4721" y="7501"/>
                    <a:pt x="4727" y="7519"/>
                    <a:pt x="4736" y="7532"/>
                  </a:cubicBezTo>
                  <a:cubicBezTo>
                    <a:pt x="4741" y="7506"/>
                    <a:pt x="4743" y="7479"/>
                    <a:pt x="4756" y="7479"/>
                  </a:cubicBezTo>
                  <a:cubicBezTo>
                    <a:pt x="4770" y="7479"/>
                    <a:pt x="4782" y="7504"/>
                    <a:pt x="4791" y="7528"/>
                  </a:cubicBezTo>
                  <a:cubicBezTo>
                    <a:pt x="4799" y="7516"/>
                    <a:pt x="4803" y="7498"/>
                    <a:pt x="4803" y="7479"/>
                  </a:cubicBezTo>
                  <a:cubicBezTo>
                    <a:pt x="4803" y="7442"/>
                    <a:pt x="4785" y="7411"/>
                    <a:pt x="4762" y="7411"/>
                  </a:cubicBezTo>
                  <a:close/>
                  <a:moveTo>
                    <a:pt x="4977" y="7411"/>
                  </a:moveTo>
                  <a:cubicBezTo>
                    <a:pt x="4955" y="7411"/>
                    <a:pt x="4936" y="7442"/>
                    <a:pt x="4936" y="7479"/>
                  </a:cubicBezTo>
                  <a:cubicBezTo>
                    <a:pt x="4936" y="7517"/>
                    <a:pt x="4955" y="7548"/>
                    <a:pt x="4977" y="7548"/>
                  </a:cubicBezTo>
                  <a:cubicBezTo>
                    <a:pt x="5000" y="7548"/>
                    <a:pt x="5018" y="7517"/>
                    <a:pt x="5018" y="7479"/>
                  </a:cubicBezTo>
                  <a:cubicBezTo>
                    <a:pt x="5018" y="7442"/>
                    <a:pt x="5000" y="7411"/>
                    <a:pt x="4977" y="7411"/>
                  </a:cubicBezTo>
                  <a:close/>
                  <a:moveTo>
                    <a:pt x="5184" y="7411"/>
                  </a:moveTo>
                  <a:cubicBezTo>
                    <a:pt x="5162" y="7411"/>
                    <a:pt x="5143" y="7442"/>
                    <a:pt x="5143" y="7479"/>
                  </a:cubicBezTo>
                  <a:cubicBezTo>
                    <a:pt x="5143" y="7517"/>
                    <a:pt x="5162" y="7548"/>
                    <a:pt x="5184" y="7548"/>
                  </a:cubicBezTo>
                  <a:cubicBezTo>
                    <a:pt x="5207" y="7548"/>
                    <a:pt x="5225" y="7517"/>
                    <a:pt x="5225" y="7479"/>
                  </a:cubicBezTo>
                  <a:cubicBezTo>
                    <a:pt x="5225" y="7442"/>
                    <a:pt x="5207" y="7411"/>
                    <a:pt x="5184" y="7411"/>
                  </a:cubicBezTo>
                  <a:close/>
                  <a:moveTo>
                    <a:pt x="5392" y="7411"/>
                  </a:moveTo>
                  <a:cubicBezTo>
                    <a:pt x="5369" y="7411"/>
                    <a:pt x="5351" y="7442"/>
                    <a:pt x="5351" y="7479"/>
                  </a:cubicBezTo>
                  <a:cubicBezTo>
                    <a:pt x="5351" y="7517"/>
                    <a:pt x="5369" y="7548"/>
                    <a:pt x="5392" y="7548"/>
                  </a:cubicBezTo>
                  <a:cubicBezTo>
                    <a:pt x="5414" y="7548"/>
                    <a:pt x="5433" y="7517"/>
                    <a:pt x="5433" y="7479"/>
                  </a:cubicBezTo>
                  <a:cubicBezTo>
                    <a:pt x="5433" y="7442"/>
                    <a:pt x="5414" y="7411"/>
                    <a:pt x="5392" y="7411"/>
                  </a:cubicBezTo>
                  <a:close/>
                  <a:moveTo>
                    <a:pt x="5607" y="7411"/>
                  </a:moveTo>
                  <a:cubicBezTo>
                    <a:pt x="5584" y="7411"/>
                    <a:pt x="5566" y="7442"/>
                    <a:pt x="5566" y="7479"/>
                  </a:cubicBezTo>
                  <a:cubicBezTo>
                    <a:pt x="5566" y="7517"/>
                    <a:pt x="5584" y="7548"/>
                    <a:pt x="5607" y="7548"/>
                  </a:cubicBezTo>
                  <a:cubicBezTo>
                    <a:pt x="5629" y="7548"/>
                    <a:pt x="5648" y="7517"/>
                    <a:pt x="5648" y="7479"/>
                  </a:cubicBezTo>
                  <a:cubicBezTo>
                    <a:pt x="5648" y="7442"/>
                    <a:pt x="5629" y="7411"/>
                    <a:pt x="5607" y="7411"/>
                  </a:cubicBezTo>
                  <a:close/>
                  <a:moveTo>
                    <a:pt x="5814" y="7411"/>
                  </a:moveTo>
                  <a:cubicBezTo>
                    <a:pt x="5791" y="7411"/>
                    <a:pt x="5773" y="7442"/>
                    <a:pt x="5773" y="7479"/>
                  </a:cubicBezTo>
                  <a:cubicBezTo>
                    <a:pt x="5773" y="7517"/>
                    <a:pt x="5791" y="7548"/>
                    <a:pt x="5814" y="7548"/>
                  </a:cubicBezTo>
                  <a:cubicBezTo>
                    <a:pt x="5837" y="7548"/>
                    <a:pt x="5855" y="7517"/>
                    <a:pt x="5855" y="7479"/>
                  </a:cubicBezTo>
                  <a:cubicBezTo>
                    <a:pt x="5855" y="7442"/>
                    <a:pt x="5837" y="7411"/>
                    <a:pt x="5814" y="7411"/>
                  </a:cubicBezTo>
                  <a:close/>
                  <a:moveTo>
                    <a:pt x="6009" y="7411"/>
                  </a:moveTo>
                  <a:cubicBezTo>
                    <a:pt x="6001" y="7415"/>
                    <a:pt x="5993" y="7424"/>
                    <a:pt x="5988" y="7436"/>
                  </a:cubicBezTo>
                  <a:cubicBezTo>
                    <a:pt x="5995" y="7429"/>
                    <a:pt x="6002" y="7421"/>
                    <a:pt x="6009" y="7411"/>
                  </a:cubicBezTo>
                  <a:close/>
                  <a:moveTo>
                    <a:pt x="6651" y="7411"/>
                  </a:moveTo>
                  <a:cubicBezTo>
                    <a:pt x="6628" y="7411"/>
                    <a:pt x="6610" y="7442"/>
                    <a:pt x="6610" y="7479"/>
                  </a:cubicBezTo>
                  <a:cubicBezTo>
                    <a:pt x="6610" y="7517"/>
                    <a:pt x="6628" y="7548"/>
                    <a:pt x="6651" y="7548"/>
                  </a:cubicBezTo>
                  <a:cubicBezTo>
                    <a:pt x="6673" y="7548"/>
                    <a:pt x="6692" y="7517"/>
                    <a:pt x="6692" y="7479"/>
                  </a:cubicBezTo>
                  <a:cubicBezTo>
                    <a:pt x="6692" y="7442"/>
                    <a:pt x="6673" y="7411"/>
                    <a:pt x="6651" y="7411"/>
                  </a:cubicBezTo>
                  <a:close/>
                  <a:moveTo>
                    <a:pt x="6851" y="7411"/>
                  </a:moveTo>
                  <a:cubicBezTo>
                    <a:pt x="6836" y="7421"/>
                    <a:pt x="6825" y="7445"/>
                    <a:pt x="6825" y="7475"/>
                  </a:cubicBezTo>
                  <a:cubicBezTo>
                    <a:pt x="6825" y="7511"/>
                    <a:pt x="6841" y="7540"/>
                    <a:pt x="6863" y="7543"/>
                  </a:cubicBezTo>
                  <a:cubicBezTo>
                    <a:pt x="6867" y="7534"/>
                    <a:pt x="6872" y="7522"/>
                    <a:pt x="6873" y="7505"/>
                  </a:cubicBezTo>
                  <a:cubicBezTo>
                    <a:pt x="6864" y="7505"/>
                    <a:pt x="6853" y="7509"/>
                    <a:pt x="6849" y="7518"/>
                  </a:cubicBezTo>
                  <a:cubicBezTo>
                    <a:pt x="6849" y="7472"/>
                    <a:pt x="6850" y="7440"/>
                    <a:pt x="6851" y="7411"/>
                  </a:cubicBezTo>
                  <a:close/>
                  <a:moveTo>
                    <a:pt x="10011" y="7411"/>
                  </a:moveTo>
                  <a:cubicBezTo>
                    <a:pt x="10010" y="7411"/>
                    <a:pt x="10009" y="7411"/>
                    <a:pt x="10008" y="7411"/>
                  </a:cubicBezTo>
                  <a:cubicBezTo>
                    <a:pt x="10009" y="7429"/>
                    <a:pt x="10011" y="7446"/>
                    <a:pt x="10018" y="7450"/>
                  </a:cubicBezTo>
                  <a:lnTo>
                    <a:pt x="10018" y="7480"/>
                  </a:lnTo>
                  <a:cubicBezTo>
                    <a:pt x="10010" y="7484"/>
                    <a:pt x="9989" y="7499"/>
                    <a:pt x="9972" y="7501"/>
                  </a:cubicBezTo>
                  <a:cubicBezTo>
                    <a:pt x="9977" y="7528"/>
                    <a:pt x="9993" y="7548"/>
                    <a:pt x="10011" y="7548"/>
                  </a:cubicBezTo>
                  <a:cubicBezTo>
                    <a:pt x="10034" y="7548"/>
                    <a:pt x="10052" y="7517"/>
                    <a:pt x="10052" y="7479"/>
                  </a:cubicBezTo>
                  <a:cubicBezTo>
                    <a:pt x="10052" y="7442"/>
                    <a:pt x="10034" y="7411"/>
                    <a:pt x="10011" y="7411"/>
                  </a:cubicBezTo>
                  <a:close/>
                  <a:moveTo>
                    <a:pt x="10220" y="7411"/>
                  </a:moveTo>
                  <a:cubicBezTo>
                    <a:pt x="10198" y="7411"/>
                    <a:pt x="10179" y="7442"/>
                    <a:pt x="10179" y="7479"/>
                  </a:cubicBezTo>
                  <a:cubicBezTo>
                    <a:pt x="10179" y="7517"/>
                    <a:pt x="10198" y="7548"/>
                    <a:pt x="10220" y="7548"/>
                  </a:cubicBezTo>
                  <a:cubicBezTo>
                    <a:pt x="10243" y="7548"/>
                    <a:pt x="10261" y="7517"/>
                    <a:pt x="10261" y="7479"/>
                  </a:cubicBezTo>
                  <a:cubicBezTo>
                    <a:pt x="10261" y="7442"/>
                    <a:pt x="10243" y="7411"/>
                    <a:pt x="10220" y="7411"/>
                  </a:cubicBezTo>
                  <a:close/>
                  <a:moveTo>
                    <a:pt x="10435" y="7411"/>
                  </a:moveTo>
                  <a:cubicBezTo>
                    <a:pt x="10413" y="7411"/>
                    <a:pt x="10394" y="7442"/>
                    <a:pt x="10394" y="7479"/>
                  </a:cubicBezTo>
                  <a:cubicBezTo>
                    <a:pt x="10394" y="7517"/>
                    <a:pt x="10413" y="7548"/>
                    <a:pt x="10435" y="7548"/>
                  </a:cubicBezTo>
                  <a:cubicBezTo>
                    <a:pt x="10458" y="7548"/>
                    <a:pt x="10476" y="7517"/>
                    <a:pt x="10476" y="7479"/>
                  </a:cubicBezTo>
                  <a:cubicBezTo>
                    <a:pt x="10476" y="7442"/>
                    <a:pt x="10458" y="7411"/>
                    <a:pt x="10435" y="7411"/>
                  </a:cubicBezTo>
                  <a:close/>
                  <a:moveTo>
                    <a:pt x="10643" y="7411"/>
                  </a:moveTo>
                  <a:cubicBezTo>
                    <a:pt x="10620" y="7411"/>
                    <a:pt x="10602" y="7442"/>
                    <a:pt x="10602" y="7479"/>
                  </a:cubicBezTo>
                  <a:cubicBezTo>
                    <a:pt x="10602" y="7517"/>
                    <a:pt x="10620" y="7548"/>
                    <a:pt x="10643" y="7548"/>
                  </a:cubicBezTo>
                  <a:cubicBezTo>
                    <a:pt x="10665" y="7548"/>
                    <a:pt x="10684" y="7517"/>
                    <a:pt x="10684" y="7479"/>
                  </a:cubicBezTo>
                  <a:cubicBezTo>
                    <a:pt x="10684" y="7442"/>
                    <a:pt x="10665" y="7411"/>
                    <a:pt x="10643" y="7411"/>
                  </a:cubicBezTo>
                  <a:close/>
                  <a:moveTo>
                    <a:pt x="10850" y="7411"/>
                  </a:moveTo>
                  <a:cubicBezTo>
                    <a:pt x="10827" y="7411"/>
                    <a:pt x="10809" y="7442"/>
                    <a:pt x="10809" y="7479"/>
                  </a:cubicBezTo>
                  <a:cubicBezTo>
                    <a:pt x="10809" y="7517"/>
                    <a:pt x="10827" y="7548"/>
                    <a:pt x="10850" y="7548"/>
                  </a:cubicBezTo>
                  <a:cubicBezTo>
                    <a:pt x="10873" y="7548"/>
                    <a:pt x="10891" y="7517"/>
                    <a:pt x="10891" y="7479"/>
                  </a:cubicBezTo>
                  <a:cubicBezTo>
                    <a:pt x="10891" y="7442"/>
                    <a:pt x="10873" y="7411"/>
                    <a:pt x="10850" y="7411"/>
                  </a:cubicBezTo>
                  <a:close/>
                  <a:moveTo>
                    <a:pt x="11065" y="7411"/>
                  </a:moveTo>
                  <a:cubicBezTo>
                    <a:pt x="11042" y="7411"/>
                    <a:pt x="11024" y="7442"/>
                    <a:pt x="11024" y="7479"/>
                  </a:cubicBezTo>
                  <a:cubicBezTo>
                    <a:pt x="11024" y="7517"/>
                    <a:pt x="11042" y="7548"/>
                    <a:pt x="11065" y="7548"/>
                  </a:cubicBezTo>
                  <a:cubicBezTo>
                    <a:pt x="11087" y="7548"/>
                    <a:pt x="11106" y="7517"/>
                    <a:pt x="11106" y="7479"/>
                  </a:cubicBezTo>
                  <a:cubicBezTo>
                    <a:pt x="11106" y="7442"/>
                    <a:pt x="11087" y="7411"/>
                    <a:pt x="11065" y="7411"/>
                  </a:cubicBezTo>
                  <a:close/>
                  <a:moveTo>
                    <a:pt x="11272" y="7411"/>
                  </a:moveTo>
                  <a:cubicBezTo>
                    <a:pt x="11249" y="7411"/>
                    <a:pt x="11231" y="7442"/>
                    <a:pt x="11231" y="7479"/>
                  </a:cubicBezTo>
                  <a:cubicBezTo>
                    <a:pt x="11231" y="7517"/>
                    <a:pt x="11249" y="7548"/>
                    <a:pt x="11272" y="7548"/>
                  </a:cubicBezTo>
                  <a:cubicBezTo>
                    <a:pt x="11295" y="7548"/>
                    <a:pt x="11313" y="7517"/>
                    <a:pt x="11313" y="7479"/>
                  </a:cubicBezTo>
                  <a:cubicBezTo>
                    <a:pt x="11313" y="7442"/>
                    <a:pt x="11295" y="7411"/>
                    <a:pt x="11272" y="7411"/>
                  </a:cubicBezTo>
                  <a:close/>
                  <a:moveTo>
                    <a:pt x="11479" y="7411"/>
                  </a:moveTo>
                  <a:cubicBezTo>
                    <a:pt x="11457" y="7411"/>
                    <a:pt x="11438" y="7442"/>
                    <a:pt x="11438" y="7479"/>
                  </a:cubicBezTo>
                  <a:cubicBezTo>
                    <a:pt x="11438" y="7517"/>
                    <a:pt x="11457" y="7548"/>
                    <a:pt x="11479" y="7548"/>
                  </a:cubicBezTo>
                  <a:cubicBezTo>
                    <a:pt x="11502" y="7548"/>
                    <a:pt x="11520" y="7517"/>
                    <a:pt x="11520" y="7479"/>
                  </a:cubicBezTo>
                  <a:cubicBezTo>
                    <a:pt x="11520" y="7442"/>
                    <a:pt x="11502" y="7411"/>
                    <a:pt x="11479" y="7411"/>
                  </a:cubicBezTo>
                  <a:close/>
                  <a:moveTo>
                    <a:pt x="11694" y="7411"/>
                  </a:moveTo>
                  <a:cubicBezTo>
                    <a:pt x="11672" y="7411"/>
                    <a:pt x="11653" y="7442"/>
                    <a:pt x="11653" y="7479"/>
                  </a:cubicBezTo>
                  <a:cubicBezTo>
                    <a:pt x="11653" y="7517"/>
                    <a:pt x="11672" y="7548"/>
                    <a:pt x="11694" y="7548"/>
                  </a:cubicBezTo>
                  <a:cubicBezTo>
                    <a:pt x="11717" y="7548"/>
                    <a:pt x="11735" y="7517"/>
                    <a:pt x="11735" y="7479"/>
                  </a:cubicBezTo>
                  <a:cubicBezTo>
                    <a:pt x="11735" y="7442"/>
                    <a:pt x="11717" y="7411"/>
                    <a:pt x="11694" y="7411"/>
                  </a:cubicBezTo>
                  <a:close/>
                  <a:moveTo>
                    <a:pt x="11902" y="7411"/>
                  </a:moveTo>
                  <a:cubicBezTo>
                    <a:pt x="11879" y="7411"/>
                    <a:pt x="11861" y="7442"/>
                    <a:pt x="11861" y="7479"/>
                  </a:cubicBezTo>
                  <a:cubicBezTo>
                    <a:pt x="11861" y="7517"/>
                    <a:pt x="11879" y="7548"/>
                    <a:pt x="11902" y="7548"/>
                  </a:cubicBezTo>
                  <a:cubicBezTo>
                    <a:pt x="11924" y="7548"/>
                    <a:pt x="11943" y="7517"/>
                    <a:pt x="11943" y="7479"/>
                  </a:cubicBezTo>
                  <a:cubicBezTo>
                    <a:pt x="11943" y="7442"/>
                    <a:pt x="11924" y="7411"/>
                    <a:pt x="11902" y="7411"/>
                  </a:cubicBezTo>
                  <a:close/>
                  <a:moveTo>
                    <a:pt x="12109" y="7411"/>
                  </a:moveTo>
                  <a:cubicBezTo>
                    <a:pt x="12086" y="7411"/>
                    <a:pt x="12068" y="7442"/>
                    <a:pt x="12068" y="7479"/>
                  </a:cubicBezTo>
                  <a:cubicBezTo>
                    <a:pt x="12068" y="7517"/>
                    <a:pt x="12086" y="7548"/>
                    <a:pt x="12109" y="7548"/>
                  </a:cubicBezTo>
                  <a:cubicBezTo>
                    <a:pt x="12132" y="7548"/>
                    <a:pt x="12150" y="7517"/>
                    <a:pt x="12150" y="7479"/>
                  </a:cubicBezTo>
                  <a:cubicBezTo>
                    <a:pt x="12150" y="7442"/>
                    <a:pt x="12132" y="7411"/>
                    <a:pt x="12109" y="7411"/>
                  </a:cubicBezTo>
                  <a:close/>
                  <a:moveTo>
                    <a:pt x="12324" y="7411"/>
                  </a:moveTo>
                  <a:cubicBezTo>
                    <a:pt x="12301" y="7411"/>
                    <a:pt x="12283" y="7442"/>
                    <a:pt x="12283" y="7479"/>
                  </a:cubicBezTo>
                  <a:cubicBezTo>
                    <a:pt x="12283" y="7517"/>
                    <a:pt x="12301" y="7548"/>
                    <a:pt x="12324" y="7548"/>
                  </a:cubicBezTo>
                  <a:cubicBezTo>
                    <a:pt x="12346" y="7548"/>
                    <a:pt x="12365" y="7517"/>
                    <a:pt x="12365" y="7479"/>
                  </a:cubicBezTo>
                  <a:cubicBezTo>
                    <a:pt x="12365" y="7442"/>
                    <a:pt x="12346" y="7411"/>
                    <a:pt x="12324" y="7411"/>
                  </a:cubicBezTo>
                  <a:close/>
                  <a:moveTo>
                    <a:pt x="12531" y="7411"/>
                  </a:moveTo>
                  <a:cubicBezTo>
                    <a:pt x="12508" y="7411"/>
                    <a:pt x="12490" y="7442"/>
                    <a:pt x="12490" y="7479"/>
                  </a:cubicBezTo>
                  <a:cubicBezTo>
                    <a:pt x="12490" y="7517"/>
                    <a:pt x="12508" y="7548"/>
                    <a:pt x="12531" y="7548"/>
                  </a:cubicBezTo>
                  <a:cubicBezTo>
                    <a:pt x="12554" y="7548"/>
                    <a:pt x="12572" y="7517"/>
                    <a:pt x="12572" y="7479"/>
                  </a:cubicBezTo>
                  <a:cubicBezTo>
                    <a:pt x="12572" y="7442"/>
                    <a:pt x="12554" y="7411"/>
                    <a:pt x="12531" y="7411"/>
                  </a:cubicBezTo>
                  <a:close/>
                  <a:moveTo>
                    <a:pt x="12738" y="7411"/>
                  </a:moveTo>
                  <a:cubicBezTo>
                    <a:pt x="12716" y="7411"/>
                    <a:pt x="12697" y="7442"/>
                    <a:pt x="12697" y="7479"/>
                  </a:cubicBezTo>
                  <a:cubicBezTo>
                    <a:pt x="12697" y="7517"/>
                    <a:pt x="12716" y="7548"/>
                    <a:pt x="12738" y="7548"/>
                  </a:cubicBezTo>
                  <a:cubicBezTo>
                    <a:pt x="12761" y="7548"/>
                    <a:pt x="12779" y="7517"/>
                    <a:pt x="12779" y="7479"/>
                  </a:cubicBezTo>
                  <a:cubicBezTo>
                    <a:pt x="12779" y="7442"/>
                    <a:pt x="12761" y="7411"/>
                    <a:pt x="12738" y="7411"/>
                  </a:cubicBezTo>
                  <a:close/>
                  <a:moveTo>
                    <a:pt x="12953" y="7411"/>
                  </a:moveTo>
                  <a:cubicBezTo>
                    <a:pt x="12931" y="7411"/>
                    <a:pt x="12912" y="7442"/>
                    <a:pt x="12912" y="7479"/>
                  </a:cubicBezTo>
                  <a:cubicBezTo>
                    <a:pt x="12912" y="7517"/>
                    <a:pt x="12931" y="7548"/>
                    <a:pt x="12953" y="7548"/>
                  </a:cubicBezTo>
                  <a:cubicBezTo>
                    <a:pt x="12976" y="7548"/>
                    <a:pt x="12994" y="7517"/>
                    <a:pt x="12994" y="7479"/>
                  </a:cubicBezTo>
                  <a:cubicBezTo>
                    <a:pt x="12994" y="7442"/>
                    <a:pt x="12976" y="7411"/>
                    <a:pt x="12953" y="7411"/>
                  </a:cubicBezTo>
                  <a:close/>
                  <a:moveTo>
                    <a:pt x="13161" y="7411"/>
                  </a:moveTo>
                  <a:cubicBezTo>
                    <a:pt x="13138" y="7411"/>
                    <a:pt x="13120" y="7442"/>
                    <a:pt x="13120" y="7479"/>
                  </a:cubicBezTo>
                  <a:cubicBezTo>
                    <a:pt x="13120" y="7517"/>
                    <a:pt x="13138" y="7548"/>
                    <a:pt x="13161" y="7548"/>
                  </a:cubicBezTo>
                  <a:cubicBezTo>
                    <a:pt x="13183" y="7548"/>
                    <a:pt x="13202" y="7517"/>
                    <a:pt x="13202" y="7479"/>
                  </a:cubicBezTo>
                  <a:cubicBezTo>
                    <a:pt x="13202" y="7442"/>
                    <a:pt x="13183" y="7411"/>
                    <a:pt x="13161" y="7411"/>
                  </a:cubicBezTo>
                  <a:close/>
                  <a:moveTo>
                    <a:pt x="13368" y="7411"/>
                  </a:moveTo>
                  <a:cubicBezTo>
                    <a:pt x="13345" y="7411"/>
                    <a:pt x="13327" y="7442"/>
                    <a:pt x="13327" y="7479"/>
                  </a:cubicBezTo>
                  <a:cubicBezTo>
                    <a:pt x="13327" y="7517"/>
                    <a:pt x="13345" y="7548"/>
                    <a:pt x="13368" y="7548"/>
                  </a:cubicBezTo>
                  <a:cubicBezTo>
                    <a:pt x="13391" y="7548"/>
                    <a:pt x="13409" y="7517"/>
                    <a:pt x="13409" y="7479"/>
                  </a:cubicBezTo>
                  <a:cubicBezTo>
                    <a:pt x="13409" y="7442"/>
                    <a:pt x="13391" y="7411"/>
                    <a:pt x="13368" y="7411"/>
                  </a:cubicBezTo>
                  <a:close/>
                  <a:moveTo>
                    <a:pt x="13583" y="7411"/>
                  </a:moveTo>
                  <a:cubicBezTo>
                    <a:pt x="13560" y="7411"/>
                    <a:pt x="13542" y="7442"/>
                    <a:pt x="13542" y="7479"/>
                  </a:cubicBezTo>
                  <a:cubicBezTo>
                    <a:pt x="13542" y="7517"/>
                    <a:pt x="13560" y="7548"/>
                    <a:pt x="13583" y="7548"/>
                  </a:cubicBezTo>
                  <a:cubicBezTo>
                    <a:pt x="13605" y="7548"/>
                    <a:pt x="13624" y="7517"/>
                    <a:pt x="13624" y="7479"/>
                  </a:cubicBezTo>
                  <a:cubicBezTo>
                    <a:pt x="13624" y="7442"/>
                    <a:pt x="13605" y="7411"/>
                    <a:pt x="13583" y="7411"/>
                  </a:cubicBezTo>
                  <a:close/>
                  <a:moveTo>
                    <a:pt x="13790" y="7411"/>
                  </a:moveTo>
                  <a:cubicBezTo>
                    <a:pt x="13767" y="7411"/>
                    <a:pt x="13749" y="7442"/>
                    <a:pt x="13749" y="7479"/>
                  </a:cubicBezTo>
                  <a:cubicBezTo>
                    <a:pt x="13749" y="7517"/>
                    <a:pt x="13767" y="7548"/>
                    <a:pt x="13790" y="7548"/>
                  </a:cubicBezTo>
                  <a:cubicBezTo>
                    <a:pt x="13813" y="7548"/>
                    <a:pt x="13831" y="7517"/>
                    <a:pt x="13831" y="7479"/>
                  </a:cubicBezTo>
                  <a:cubicBezTo>
                    <a:pt x="13831" y="7442"/>
                    <a:pt x="13813" y="7411"/>
                    <a:pt x="13790" y="7411"/>
                  </a:cubicBezTo>
                  <a:close/>
                  <a:moveTo>
                    <a:pt x="13997" y="7411"/>
                  </a:moveTo>
                  <a:cubicBezTo>
                    <a:pt x="13975" y="7411"/>
                    <a:pt x="13956" y="7442"/>
                    <a:pt x="13956" y="7479"/>
                  </a:cubicBezTo>
                  <a:cubicBezTo>
                    <a:pt x="13956" y="7517"/>
                    <a:pt x="13975" y="7548"/>
                    <a:pt x="13997" y="7548"/>
                  </a:cubicBezTo>
                  <a:cubicBezTo>
                    <a:pt x="14020" y="7548"/>
                    <a:pt x="14038" y="7517"/>
                    <a:pt x="14038" y="7479"/>
                  </a:cubicBezTo>
                  <a:cubicBezTo>
                    <a:pt x="14038" y="7442"/>
                    <a:pt x="14020" y="7411"/>
                    <a:pt x="13997" y="7411"/>
                  </a:cubicBezTo>
                  <a:close/>
                  <a:moveTo>
                    <a:pt x="14212" y="7411"/>
                  </a:moveTo>
                  <a:cubicBezTo>
                    <a:pt x="14190" y="7411"/>
                    <a:pt x="14171" y="7442"/>
                    <a:pt x="14171" y="7479"/>
                  </a:cubicBezTo>
                  <a:cubicBezTo>
                    <a:pt x="14171" y="7517"/>
                    <a:pt x="14190" y="7548"/>
                    <a:pt x="14212" y="7548"/>
                  </a:cubicBezTo>
                  <a:cubicBezTo>
                    <a:pt x="14235" y="7548"/>
                    <a:pt x="14253" y="7517"/>
                    <a:pt x="14253" y="7479"/>
                  </a:cubicBezTo>
                  <a:cubicBezTo>
                    <a:pt x="14253" y="7442"/>
                    <a:pt x="14235" y="7411"/>
                    <a:pt x="14212" y="7411"/>
                  </a:cubicBezTo>
                  <a:close/>
                  <a:moveTo>
                    <a:pt x="14420" y="7411"/>
                  </a:moveTo>
                  <a:cubicBezTo>
                    <a:pt x="14397" y="7411"/>
                    <a:pt x="14379" y="7442"/>
                    <a:pt x="14379" y="7479"/>
                  </a:cubicBezTo>
                  <a:cubicBezTo>
                    <a:pt x="14379" y="7517"/>
                    <a:pt x="14397" y="7548"/>
                    <a:pt x="14420" y="7548"/>
                  </a:cubicBezTo>
                  <a:cubicBezTo>
                    <a:pt x="14442" y="7548"/>
                    <a:pt x="14461" y="7517"/>
                    <a:pt x="14461" y="7479"/>
                  </a:cubicBezTo>
                  <a:cubicBezTo>
                    <a:pt x="14461" y="7442"/>
                    <a:pt x="14442" y="7411"/>
                    <a:pt x="14420" y="7411"/>
                  </a:cubicBezTo>
                  <a:close/>
                  <a:moveTo>
                    <a:pt x="14627" y="7411"/>
                  </a:moveTo>
                  <a:cubicBezTo>
                    <a:pt x="14604" y="7411"/>
                    <a:pt x="14586" y="7442"/>
                    <a:pt x="14586" y="7479"/>
                  </a:cubicBezTo>
                  <a:cubicBezTo>
                    <a:pt x="14586" y="7517"/>
                    <a:pt x="14604" y="7548"/>
                    <a:pt x="14627" y="7548"/>
                  </a:cubicBezTo>
                  <a:cubicBezTo>
                    <a:pt x="14649" y="7548"/>
                    <a:pt x="14668" y="7517"/>
                    <a:pt x="14668" y="7479"/>
                  </a:cubicBezTo>
                  <a:cubicBezTo>
                    <a:pt x="14668" y="7442"/>
                    <a:pt x="14649" y="7411"/>
                    <a:pt x="14627" y="7411"/>
                  </a:cubicBezTo>
                  <a:close/>
                  <a:moveTo>
                    <a:pt x="14842" y="7411"/>
                  </a:moveTo>
                  <a:cubicBezTo>
                    <a:pt x="14819" y="7411"/>
                    <a:pt x="14801" y="7442"/>
                    <a:pt x="14801" y="7479"/>
                  </a:cubicBezTo>
                  <a:cubicBezTo>
                    <a:pt x="14801" y="7517"/>
                    <a:pt x="14819" y="7548"/>
                    <a:pt x="14842" y="7548"/>
                  </a:cubicBezTo>
                  <a:cubicBezTo>
                    <a:pt x="14864" y="7548"/>
                    <a:pt x="14883" y="7517"/>
                    <a:pt x="14883" y="7479"/>
                  </a:cubicBezTo>
                  <a:cubicBezTo>
                    <a:pt x="14883" y="7442"/>
                    <a:pt x="14864" y="7411"/>
                    <a:pt x="14842" y="7411"/>
                  </a:cubicBezTo>
                  <a:close/>
                  <a:moveTo>
                    <a:pt x="15049" y="7411"/>
                  </a:moveTo>
                  <a:cubicBezTo>
                    <a:pt x="15026" y="7411"/>
                    <a:pt x="15008" y="7442"/>
                    <a:pt x="15008" y="7479"/>
                  </a:cubicBezTo>
                  <a:cubicBezTo>
                    <a:pt x="15008" y="7517"/>
                    <a:pt x="15026" y="7548"/>
                    <a:pt x="15049" y="7548"/>
                  </a:cubicBezTo>
                  <a:cubicBezTo>
                    <a:pt x="15072" y="7548"/>
                    <a:pt x="15090" y="7517"/>
                    <a:pt x="15090" y="7479"/>
                  </a:cubicBezTo>
                  <a:cubicBezTo>
                    <a:pt x="15090" y="7442"/>
                    <a:pt x="15072" y="7411"/>
                    <a:pt x="15049" y="7411"/>
                  </a:cubicBezTo>
                  <a:close/>
                  <a:moveTo>
                    <a:pt x="15256" y="7411"/>
                  </a:moveTo>
                  <a:cubicBezTo>
                    <a:pt x="15234" y="7411"/>
                    <a:pt x="15215" y="7442"/>
                    <a:pt x="15215" y="7479"/>
                  </a:cubicBezTo>
                  <a:cubicBezTo>
                    <a:pt x="15215" y="7517"/>
                    <a:pt x="15234" y="7548"/>
                    <a:pt x="15256" y="7548"/>
                  </a:cubicBezTo>
                  <a:cubicBezTo>
                    <a:pt x="15279" y="7548"/>
                    <a:pt x="15297" y="7517"/>
                    <a:pt x="15297" y="7479"/>
                  </a:cubicBezTo>
                  <a:cubicBezTo>
                    <a:pt x="15297" y="7442"/>
                    <a:pt x="15279" y="7411"/>
                    <a:pt x="15256" y="7411"/>
                  </a:cubicBezTo>
                  <a:close/>
                  <a:moveTo>
                    <a:pt x="15471" y="7411"/>
                  </a:moveTo>
                  <a:cubicBezTo>
                    <a:pt x="15449" y="7411"/>
                    <a:pt x="15430" y="7442"/>
                    <a:pt x="15430" y="7479"/>
                  </a:cubicBezTo>
                  <a:cubicBezTo>
                    <a:pt x="15430" y="7517"/>
                    <a:pt x="15449" y="7548"/>
                    <a:pt x="15471" y="7548"/>
                  </a:cubicBezTo>
                  <a:cubicBezTo>
                    <a:pt x="15494" y="7548"/>
                    <a:pt x="15512" y="7517"/>
                    <a:pt x="15512" y="7479"/>
                  </a:cubicBezTo>
                  <a:cubicBezTo>
                    <a:pt x="15512" y="7442"/>
                    <a:pt x="15494" y="7411"/>
                    <a:pt x="15471" y="7411"/>
                  </a:cubicBezTo>
                  <a:close/>
                  <a:moveTo>
                    <a:pt x="15679" y="7411"/>
                  </a:moveTo>
                  <a:cubicBezTo>
                    <a:pt x="15656" y="7411"/>
                    <a:pt x="15638" y="7442"/>
                    <a:pt x="15638" y="7479"/>
                  </a:cubicBezTo>
                  <a:cubicBezTo>
                    <a:pt x="15638" y="7517"/>
                    <a:pt x="15656" y="7548"/>
                    <a:pt x="15679" y="7548"/>
                  </a:cubicBezTo>
                  <a:cubicBezTo>
                    <a:pt x="15701" y="7548"/>
                    <a:pt x="15720" y="7517"/>
                    <a:pt x="15720" y="7479"/>
                  </a:cubicBezTo>
                  <a:cubicBezTo>
                    <a:pt x="15720" y="7442"/>
                    <a:pt x="15701" y="7411"/>
                    <a:pt x="15679" y="7411"/>
                  </a:cubicBezTo>
                  <a:close/>
                  <a:moveTo>
                    <a:pt x="15894" y="7411"/>
                  </a:moveTo>
                  <a:cubicBezTo>
                    <a:pt x="15871" y="7411"/>
                    <a:pt x="15853" y="7442"/>
                    <a:pt x="15853" y="7479"/>
                  </a:cubicBezTo>
                  <a:cubicBezTo>
                    <a:pt x="15853" y="7517"/>
                    <a:pt x="15871" y="7548"/>
                    <a:pt x="15894" y="7548"/>
                  </a:cubicBezTo>
                  <a:cubicBezTo>
                    <a:pt x="15916" y="7548"/>
                    <a:pt x="15935" y="7517"/>
                    <a:pt x="15935" y="7479"/>
                  </a:cubicBezTo>
                  <a:cubicBezTo>
                    <a:pt x="15935" y="7442"/>
                    <a:pt x="15916" y="7411"/>
                    <a:pt x="15894" y="7411"/>
                  </a:cubicBezTo>
                  <a:close/>
                  <a:moveTo>
                    <a:pt x="16101" y="7411"/>
                  </a:moveTo>
                  <a:cubicBezTo>
                    <a:pt x="16078" y="7411"/>
                    <a:pt x="16060" y="7442"/>
                    <a:pt x="16060" y="7479"/>
                  </a:cubicBezTo>
                  <a:cubicBezTo>
                    <a:pt x="16060" y="7517"/>
                    <a:pt x="16078" y="7548"/>
                    <a:pt x="16101" y="7548"/>
                  </a:cubicBezTo>
                  <a:cubicBezTo>
                    <a:pt x="16123" y="7548"/>
                    <a:pt x="16142" y="7517"/>
                    <a:pt x="16142" y="7479"/>
                  </a:cubicBezTo>
                  <a:cubicBezTo>
                    <a:pt x="16142" y="7442"/>
                    <a:pt x="16123" y="7411"/>
                    <a:pt x="16101" y="7411"/>
                  </a:cubicBezTo>
                  <a:close/>
                  <a:moveTo>
                    <a:pt x="16308" y="7411"/>
                  </a:moveTo>
                  <a:cubicBezTo>
                    <a:pt x="16285" y="7411"/>
                    <a:pt x="16267" y="7442"/>
                    <a:pt x="16267" y="7479"/>
                  </a:cubicBezTo>
                  <a:cubicBezTo>
                    <a:pt x="16267" y="7517"/>
                    <a:pt x="16285" y="7548"/>
                    <a:pt x="16308" y="7548"/>
                  </a:cubicBezTo>
                  <a:cubicBezTo>
                    <a:pt x="16331" y="7548"/>
                    <a:pt x="16349" y="7517"/>
                    <a:pt x="16349" y="7479"/>
                  </a:cubicBezTo>
                  <a:cubicBezTo>
                    <a:pt x="16349" y="7442"/>
                    <a:pt x="16331" y="7411"/>
                    <a:pt x="16308" y="7411"/>
                  </a:cubicBezTo>
                  <a:close/>
                  <a:moveTo>
                    <a:pt x="16523" y="7411"/>
                  </a:moveTo>
                  <a:cubicBezTo>
                    <a:pt x="16500" y="7411"/>
                    <a:pt x="16482" y="7442"/>
                    <a:pt x="16482" y="7479"/>
                  </a:cubicBezTo>
                  <a:cubicBezTo>
                    <a:pt x="16482" y="7517"/>
                    <a:pt x="16500" y="7548"/>
                    <a:pt x="16523" y="7548"/>
                  </a:cubicBezTo>
                  <a:cubicBezTo>
                    <a:pt x="16546" y="7548"/>
                    <a:pt x="16564" y="7517"/>
                    <a:pt x="16564" y="7479"/>
                  </a:cubicBezTo>
                  <a:cubicBezTo>
                    <a:pt x="16564" y="7442"/>
                    <a:pt x="16546" y="7411"/>
                    <a:pt x="16523" y="7411"/>
                  </a:cubicBezTo>
                  <a:close/>
                  <a:moveTo>
                    <a:pt x="16730" y="7411"/>
                  </a:moveTo>
                  <a:cubicBezTo>
                    <a:pt x="16708" y="7411"/>
                    <a:pt x="16689" y="7442"/>
                    <a:pt x="16689" y="7479"/>
                  </a:cubicBezTo>
                  <a:cubicBezTo>
                    <a:pt x="16689" y="7517"/>
                    <a:pt x="16708" y="7548"/>
                    <a:pt x="16730" y="7548"/>
                  </a:cubicBezTo>
                  <a:cubicBezTo>
                    <a:pt x="16753" y="7548"/>
                    <a:pt x="16771" y="7517"/>
                    <a:pt x="16771" y="7479"/>
                  </a:cubicBezTo>
                  <a:cubicBezTo>
                    <a:pt x="16771" y="7442"/>
                    <a:pt x="16753" y="7411"/>
                    <a:pt x="16730" y="7411"/>
                  </a:cubicBezTo>
                  <a:close/>
                  <a:moveTo>
                    <a:pt x="16938" y="7411"/>
                  </a:moveTo>
                  <a:cubicBezTo>
                    <a:pt x="16915" y="7411"/>
                    <a:pt x="16897" y="7442"/>
                    <a:pt x="16897" y="7479"/>
                  </a:cubicBezTo>
                  <a:cubicBezTo>
                    <a:pt x="16897" y="7517"/>
                    <a:pt x="16915" y="7548"/>
                    <a:pt x="16938" y="7548"/>
                  </a:cubicBezTo>
                  <a:cubicBezTo>
                    <a:pt x="16960" y="7548"/>
                    <a:pt x="16979" y="7517"/>
                    <a:pt x="16979" y="7479"/>
                  </a:cubicBezTo>
                  <a:cubicBezTo>
                    <a:pt x="16979" y="7442"/>
                    <a:pt x="16960" y="7411"/>
                    <a:pt x="16938" y="7411"/>
                  </a:cubicBezTo>
                  <a:close/>
                  <a:moveTo>
                    <a:pt x="17153" y="7411"/>
                  </a:moveTo>
                  <a:cubicBezTo>
                    <a:pt x="17130" y="7411"/>
                    <a:pt x="17111" y="7442"/>
                    <a:pt x="17111" y="7479"/>
                  </a:cubicBezTo>
                  <a:cubicBezTo>
                    <a:pt x="17111" y="7517"/>
                    <a:pt x="17130" y="7548"/>
                    <a:pt x="17153" y="7548"/>
                  </a:cubicBezTo>
                  <a:cubicBezTo>
                    <a:pt x="17175" y="7548"/>
                    <a:pt x="17194" y="7517"/>
                    <a:pt x="17194" y="7479"/>
                  </a:cubicBezTo>
                  <a:cubicBezTo>
                    <a:pt x="17194" y="7442"/>
                    <a:pt x="17175" y="7411"/>
                    <a:pt x="17153" y="7411"/>
                  </a:cubicBezTo>
                  <a:close/>
                  <a:moveTo>
                    <a:pt x="17360" y="7411"/>
                  </a:moveTo>
                  <a:cubicBezTo>
                    <a:pt x="17337" y="7411"/>
                    <a:pt x="17319" y="7442"/>
                    <a:pt x="17319" y="7479"/>
                  </a:cubicBezTo>
                  <a:cubicBezTo>
                    <a:pt x="17319" y="7517"/>
                    <a:pt x="17337" y="7548"/>
                    <a:pt x="17360" y="7548"/>
                  </a:cubicBezTo>
                  <a:cubicBezTo>
                    <a:pt x="17382" y="7548"/>
                    <a:pt x="17401" y="7517"/>
                    <a:pt x="17401" y="7479"/>
                  </a:cubicBezTo>
                  <a:cubicBezTo>
                    <a:pt x="17401" y="7442"/>
                    <a:pt x="17382" y="7411"/>
                    <a:pt x="17360" y="7411"/>
                  </a:cubicBezTo>
                  <a:close/>
                  <a:moveTo>
                    <a:pt x="17567" y="7411"/>
                  </a:moveTo>
                  <a:cubicBezTo>
                    <a:pt x="17544" y="7411"/>
                    <a:pt x="17526" y="7442"/>
                    <a:pt x="17526" y="7479"/>
                  </a:cubicBezTo>
                  <a:cubicBezTo>
                    <a:pt x="17526" y="7517"/>
                    <a:pt x="17544" y="7548"/>
                    <a:pt x="17567" y="7548"/>
                  </a:cubicBezTo>
                  <a:cubicBezTo>
                    <a:pt x="17590" y="7548"/>
                    <a:pt x="17608" y="7517"/>
                    <a:pt x="17608" y="7479"/>
                  </a:cubicBezTo>
                  <a:cubicBezTo>
                    <a:pt x="17608" y="7442"/>
                    <a:pt x="17590" y="7411"/>
                    <a:pt x="17567" y="7411"/>
                  </a:cubicBezTo>
                  <a:close/>
                  <a:moveTo>
                    <a:pt x="17782" y="7411"/>
                  </a:moveTo>
                  <a:cubicBezTo>
                    <a:pt x="17759" y="7411"/>
                    <a:pt x="17741" y="7442"/>
                    <a:pt x="17741" y="7479"/>
                  </a:cubicBezTo>
                  <a:cubicBezTo>
                    <a:pt x="17741" y="7517"/>
                    <a:pt x="17759" y="7548"/>
                    <a:pt x="17782" y="7548"/>
                  </a:cubicBezTo>
                  <a:cubicBezTo>
                    <a:pt x="17805" y="7548"/>
                    <a:pt x="17823" y="7517"/>
                    <a:pt x="17823" y="7479"/>
                  </a:cubicBezTo>
                  <a:cubicBezTo>
                    <a:pt x="17823" y="7442"/>
                    <a:pt x="17805" y="7411"/>
                    <a:pt x="17782" y="7411"/>
                  </a:cubicBezTo>
                  <a:close/>
                  <a:moveTo>
                    <a:pt x="17989" y="7411"/>
                  </a:moveTo>
                  <a:cubicBezTo>
                    <a:pt x="17967" y="7411"/>
                    <a:pt x="17948" y="7442"/>
                    <a:pt x="17948" y="7479"/>
                  </a:cubicBezTo>
                  <a:cubicBezTo>
                    <a:pt x="17948" y="7517"/>
                    <a:pt x="17967" y="7548"/>
                    <a:pt x="17989" y="7548"/>
                  </a:cubicBezTo>
                  <a:cubicBezTo>
                    <a:pt x="18012" y="7548"/>
                    <a:pt x="18030" y="7517"/>
                    <a:pt x="18030" y="7479"/>
                  </a:cubicBezTo>
                  <a:cubicBezTo>
                    <a:pt x="18030" y="7442"/>
                    <a:pt x="18012" y="7411"/>
                    <a:pt x="17989" y="7411"/>
                  </a:cubicBezTo>
                  <a:close/>
                  <a:moveTo>
                    <a:pt x="18197" y="7411"/>
                  </a:moveTo>
                  <a:cubicBezTo>
                    <a:pt x="18174" y="7411"/>
                    <a:pt x="18156" y="7442"/>
                    <a:pt x="18156" y="7479"/>
                  </a:cubicBezTo>
                  <a:cubicBezTo>
                    <a:pt x="18156" y="7517"/>
                    <a:pt x="18174" y="7548"/>
                    <a:pt x="18197" y="7548"/>
                  </a:cubicBezTo>
                  <a:cubicBezTo>
                    <a:pt x="18219" y="7548"/>
                    <a:pt x="18238" y="7517"/>
                    <a:pt x="18238" y="7479"/>
                  </a:cubicBezTo>
                  <a:cubicBezTo>
                    <a:pt x="18238" y="7442"/>
                    <a:pt x="18219" y="7411"/>
                    <a:pt x="18197" y="7411"/>
                  </a:cubicBezTo>
                  <a:close/>
                  <a:moveTo>
                    <a:pt x="18412" y="7411"/>
                  </a:moveTo>
                  <a:cubicBezTo>
                    <a:pt x="18389" y="7411"/>
                    <a:pt x="18370" y="7442"/>
                    <a:pt x="18370" y="7479"/>
                  </a:cubicBezTo>
                  <a:cubicBezTo>
                    <a:pt x="18370" y="7517"/>
                    <a:pt x="18389" y="7548"/>
                    <a:pt x="18412" y="7548"/>
                  </a:cubicBezTo>
                  <a:cubicBezTo>
                    <a:pt x="18434" y="7548"/>
                    <a:pt x="18453" y="7517"/>
                    <a:pt x="18453" y="7479"/>
                  </a:cubicBezTo>
                  <a:cubicBezTo>
                    <a:pt x="18453" y="7442"/>
                    <a:pt x="18434" y="7411"/>
                    <a:pt x="18412" y="7411"/>
                  </a:cubicBezTo>
                  <a:close/>
                  <a:moveTo>
                    <a:pt x="18619" y="7411"/>
                  </a:moveTo>
                  <a:cubicBezTo>
                    <a:pt x="18596" y="7411"/>
                    <a:pt x="18578" y="7442"/>
                    <a:pt x="18578" y="7479"/>
                  </a:cubicBezTo>
                  <a:cubicBezTo>
                    <a:pt x="18578" y="7504"/>
                    <a:pt x="18586" y="7526"/>
                    <a:pt x="18598" y="7538"/>
                  </a:cubicBezTo>
                  <a:cubicBezTo>
                    <a:pt x="18610" y="7497"/>
                    <a:pt x="18621" y="7454"/>
                    <a:pt x="18627" y="7413"/>
                  </a:cubicBezTo>
                  <a:cubicBezTo>
                    <a:pt x="18625" y="7412"/>
                    <a:pt x="18622" y="7411"/>
                    <a:pt x="18619" y="7411"/>
                  </a:cubicBezTo>
                  <a:close/>
                  <a:moveTo>
                    <a:pt x="6047" y="7424"/>
                  </a:moveTo>
                  <a:cubicBezTo>
                    <a:pt x="6022" y="7441"/>
                    <a:pt x="6000" y="7466"/>
                    <a:pt x="5980" y="7490"/>
                  </a:cubicBezTo>
                  <a:cubicBezTo>
                    <a:pt x="5984" y="7521"/>
                    <a:pt x="6000" y="7544"/>
                    <a:pt x="6020" y="7544"/>
                  </a:cubicBezTo>
                  <a:cubicBezTo>
                    <a:pt x="6043" y="7544"/>
                    <a:pt x="6061" y="7514"/>
                    <a:pt x="6061" y="7476"/>
                  </a:cubicBezTo>
                  <a:cubicBezTo>
                    <a:pt x="6061" y="7455"/>
                    <a:pt x="6056" y="7436"/>
                    <a:pt x="6047" y="7424"/>
                  </a:cubicBezTo>
                  <a:close/>
                  <a:moveTo>
                    <a:pt x="6211" y="7424"/>
                  </a:moveTo>
                  <a:cubicBezTo>
                    <a:pt x="6202" y="7436"/>
                    <a:pt x="6195" y="7456"/>
                    <a:pt x="6195" y="7478"/>
                  </a:cubicBezTo>
                  <a:cubicBezTo>
                    <a:pt x="6195" y="7498"/>
                    <a:pt x="6200" y="7515"/>
                    <a:pt x="6209" y="7528"/>
                  </a:cubicBezTo>
                  <a:cubicBezTo>
                    <a:pt x="6218" y="7512"/>
                    <a:pt x="6224" y="7493"/>
                    <a:pt x="6224" y="7469"/>
                  </a:cubicBezTo>
                  <a:cubicBezTo>
                    <a:pt x="6224" y="7448"/>
                    <a:pt x="6219" y="7434"/>
                    <a:pt x="6211" y="7424"/>
                  </a:cubicBezTo>
                  <a:close/>
                  <a:moveTo>
                    <a:pt x="2558" y="7590"/>
                  </a:moveTo>
                  <a:cubicBezTo>
                    <a:pt x="2554" y="7590"/>
                    <a:pt x="2546" y="7591"/>
                    <a:pt x="2540" y="7595"/>
                  </a:cubicBezTo>
                  <a:cubicBezTo>
                    <a:pt x="2534" y="7600"/>
                    <a:pt x="2530" y="7607"/>
                    <a:pt x="2526" y="7615"/>
                  </a:cubicBezTo>
                  <a:cubicBezTo>
                    <a:pt x="2526" y="7617"/>
                    <a:pt x="2526" y="7618"/>
                    <a:pt x="2526" y="7620"/>
                  </a:cubicBezTo>
                  <a:cubicBezTo>
                    <a:pt x="2526" y="7632"/>
                    <a:pt x="2527" y="7643"/>
                    <a:pt x="2528" y="7654"/>
                  </a:cubicBezTo>
                  <a:cubicBezTo>
                    <a:pt x="2532" y="7678"/>
                    <a:pt x="2539" y="7698"/>
                    <a:pt x="2547" y="7718"/>
                  </a:cubicBezTo>
                  <a:cubicBezTo>
                    <a:pt x="2551" y="7720"/>
                    <a:pt x="2555" y="7722"/>
                    <a:pt x="2560" y="7722"/>
                  </a:cubicBezTo>
                  <a:cubicBezTo>
                    <a:pt x="2583" y="7722"/>
                    <a:pt x="2601" y="7692"/>
                    <a:pt x="2601" y="7654"/>
                  </a:cubicBezTo>
                  <a:cubicBezTo>
                    <a:pt x="2601" y="7632"/>
                    <a:pt x="2595" y="7613"/>
                    <a:pt x="2586" y="7601"/>
                  </a:cubicBezTo>
                  <a:cubicBezTo>
                    <a:pt x="2579" y="7595"/>
                    <a:pt x="2570" y="7591"/>
                    <a:pt x="2560" y="7591"/>
                  </a:cubicBezTo>
                  <a:cubicBezTo>
                    <a:pt x="2559" y="7590"/>
                    <a:pt x="2559" y="7590"/>
                    <a:pt x="2558" y="7590"/>
                  </a:cubicBezTo>
                  <a:close/>
                  <a:moveTo>
                    <a:pt x="2766" y="7590"/>
                  </a:moveTo>
                  <a:cubicBezTo>
                    <a:pt x="2744" y="7590"/>
                    <a:pt x="2725" y="7621"/>
                    <a:pt x="2725" y="7659"/>
                  </a:cubicBezTo>
                  <a:cubicBezTo>
                    <a:pt x="2725" y="7696"/>
                    <a:pt x="2744" y="7727"/>
                    <a:pt x="2766" y="7727"/>
                  </a:cubicBezTo>
                  <a:cubicBezTo>
                    <a:pt x="2789" y="7727"/>
                    <a:pt x="2807" y="7696"/>
                    <a:pt x="2807" y="7659"/>
                  </a:cubicBezTo>
                  <a:cubicBezTo>
                    <a:pt x="2807" y="7621"/>
                    <a:pt x="2789" y="7590"/>
                    <a:pt x="2766" y="7590"/>
                  </a:cubicBezTo>
                  <a:close/>
                  <a:moveTo>
                    <a:pt x="2981" y="7590"/>
                  </a:moveTo>
                  <a:cubicBezTo>
                    <a:pt x="2959" y="7590"/>
                    <a:pt x="2940" y="7621"/>
                    <a:pt x="2940" y="7659"/>
                  </a:cubicBezTo>
                  <a:cubicBezTo>
                    <a:pt x="2940" y="7696"/>
                    <a:pt x="2959" y="7727"/>
                    <a:pt x="2981" y="7727"/>
                  </a:cubicBezTo>
                  <a:cubicBezTo>
                    <a:pt x="3004" y="7727"/>
                    <a:pt x="3022" y="7696"/>
                    <a:pt x="3022" y="7659"/>
                  </a:cubicBezTo>
                  <a:cubicBezTo>
                    <a:pt x="3022" y="7621"/>
                    <a:pt x="3004" y="7590"/>
                    <a:pt x="2981" y="7590"/>
                  </a:cubicBezTo>
                  <a:close/>
                  <a:moveTo>
                    <a:pt x="3188" y="7590"/>
                  </a:moveTo>
                  <a:cubicBezTo>
                    <a:pt x="3166" y="7590"/>
                    <a:pt x="3147" y="7621"/>
                    <a:pt x="3147" y="7659"/>
                  </a:cubicBezTo>
                  <a:cubicBezTo>
                    <a:pt x="3147" y="7696"/>
                    <a:pt x="3166" y="7727"/>
                    <a:pt x="3188" y="7727"/>
                  </a:cubicBezTo>
                  <a:cubicBezTo>
                    <a:pt x="3211" y="7727"/>
                    <a:pt x="3230" y="7696"/>
                    <a:pt x="3230" y="7659"/>
                  </a:cubicBezTo>
                  <a:cubicBezTo>
                    <a:pt x="3230" y="7621"/>
                    <a:pt x="3211" y="7590"/>
                    <a:pt x="3188" y="7590"/>
                  </a:cubicBezTo>
                  <a:close/>
                  <a:moveTo>
                    <a:pt x="3396" y="7590"/>
                  </a:moveTo>
                  <a:cubicBezTo>
                    <a:pt x="3373" y="7590"/>
                    <a:pt x="3355" y="7621"/>
                    <a:pt x="3355" y="7659"/>
                  </a:cubicBezTo>
                  <a:cubicBezTo>
                    <a:pt x="3355" y="7696"/>
                    <a:pt x="3373" y="7727"/>
                    <a:pt x="3396" y="7727"/>
                  </a:cubicBezTo>
                  <a:cubicBezTo>
                    <a:pt x="3418" y="7727"/>
                    <a:pt x="3437" y="7696"/>
                    <a:pt x="3437" y="7659"/>
                  </a:cubicBezTo>
                  <a:cubicBezTo>
                    <a:pt x="3437" y="7621"/>
                    <a:pt x="3418" y="7590"/>
                    <a:pt x="3396" y="7590"/>
                  </a:cubicBezTo>
                  <a:close/>
                  <a:moveTo>
                    <a:pt x="3611" y="7590"/>
                  </a:moveTo>
                  <a:cubicBezTo>
                    <a:pt x="3588" y="7590"/>
                    <a:pt x="3570" y="7621"/>
                    <a:pt x="3570" y="7659"/>
                  </a:cubicBezTo>
                  <a:cubicBezTo>
                    <a:pt x="3570" y="7696"/>
                    <a:pt x="3588" y="7727"/>
                    <a:pt x="3611" y="7727"/>
                  </a:cubicBezTo>
                  <a:cubicBezTo>
                    <a:pt x="3633" y="7727"/>
                    <a:pt x="3652" y="7696"/>
                    <a:pt x="3652" y="7659"/>
                  </a:cubicBezTo>
                  <a:cubicBezTo>
                    <a:pt x="3652" y="7621"/>
                    <a:pt x="3633" y="7590"/>
                    <a:pt x="3611" y="7590"/>
                  </a:cubicBezTo>
                  <a:close/>
                  <a:moveTo>
                    <a:pt x="3818" y="7590"/>
                  </a:moveTo>
                  <a:cubicBezTo>
                    <a:pt x="3795" y="7590"/>
                    <a:pt x="3777" y="7621"/>
                    <a:pt x="3777" y="7659"/>
                  </a:cubicBezTo>
                  <a:cubicBezTo>
                    <a:pt x="3777" y="7696"/>
                    <a:pt x="3795" y="7727"/>
                    <a:pt x="3818" y="7727"/>
                  </a:cubicBezTo>
                  <a:cubicBezTo>
                    <a:pt x="3841" y="7727"/>
                    <a:pt x="3859" y="7696"/>
                    <a:pt x="3859" y="7659"/>
                  </a:cubicBezTo>
                  <a:cubicBezTo>
                    <a:pt x="3859" y="7621"/>
                    <a:pt x="3841" y="7590"/>
                    <a:pt x="3818" y="7590"/>
                  </a:cubicBezTo>
                  <a:close/>
                  <a:moveTo>
                    <a:pt x="4033" y="7590"/>
                  </a:moveTo>
                  <a:cubicBezTo>
                    <a:pt x="4010" y="7590"/>
                    <a:pt x="3992" y="7621"/>
                    <a:pt x="3992" y="7659"/>
                  </a:cubicBezTo>
                  <a:cubicBezTo>
                    <a:pt x="3992" y="7696"/>
                    <a:pt x="4010" y="7727"/>
                    <a:pt x="4033" y="7727"/>
                  </a:cubicBezTo>
                  <a:cubicBezTo>
                    <a:pt x="4056" y="7727"/>
                    <a:pt x="4074" y="7696"/>
                    <a:pt x="4074" y="7659"/>
                  </a:cubicBezTo>
                  <a:cubicBezTo>
                    <a:pt x="4074" y="7621"/>
                    <a:pt x="4056" y="7590"/>
                    <a:pt x="4033" y="7590"/>
                  </a:cubicBezTo>
                  <a:close/>
                  <a:moveTo>
                    <a:pt x="4240" y="7590"/>
                  </a:moveTo>
                  <a:cubicBezTo>
                    <a:pt x="4218" y="7590"/>
                    <a:pt x="4199" y="7621"/>
                    <a:pt x="4199" y="7659"/>
                  </a:cubicBezTo>
                  <a:cubicBezTo>
                    <a:pt x="4199" y="7696"/>
                    <a:pt x="4218" y="7727"/>
                    <a:pt x="4240" y="7727"/>
                  </a:cubicBezTo>
                  <a:cubicBezTo>
                    <a:pt x="4263" y="7727"/>
                    <a:pt x="4281" y="7696"/>
                    <a:pt x="4281" y="7659"/>
                  </a:cubicBezTo>
                  <a:cubicBezTo>
                    <a:pt x="4281" y="7621"/>
                    <a:pt x="4263" y="7590"/>
                    <a:pt x="4240" y="7590"/>
                  </a:cubicBezTo>
                  <a:close/>
                  <a:moveTo>
                    <a:pt x="4447" y="7590"/>
                  </a:moveTo>
                  <a:cubicBezTo>
                    <a:pt x="4425" y="7590"/>
                    <a:pt x="4406" y="7621"/>
                    <a:pt x="4406" y="7659"/>
                  </a:cubicBezTo>
                  <a:cubicBezTo>
                    <a:pt x="4406" y="7696"/>
                    <a:pt x="4425" y="7727"/>
                    <a:pt x="4447" y="7727"/>
                  </a:cubicBezTo>
                  <a:cubicBezTo>
                    <a:pt x="4470" y="7727"/>
                    <a:pt x="4489" y="7696"/>
                    <a:pt x="4489" y="7659"/>
                  </a:cubicBezTo>
                  <a:cubicBezTo>
                    <a:pt x="4489" y="7621"/>
                    <a:pt x="4470" y="7590"/>
                    <a:pt x="4447" y="7590"/>
                  </a:cubicBezTo>
                  <a:close/>
                  <a:moveTo>
                    <a:pt x="4658" y="7590"/>
                  </a:moveTo>
                  <a:cubicBezTo>
                    <a:pt x="4642" y="7590"/>
                    <a:pt x="4628" y="7606"/>
                    <a:pt x="4621" y="7628"/>
                  </a:cubicBezTo>
                  <a:cubicBezTo>
                    <a:pt x="4638" y="7608"/>
                    <a:pt x="4651" y="7595"/>
                    <a:pt x="4658" y="7593"/>
                  </a:cubicBezTo>
                  <a:cubicBezTo>
                    <a:pt x="4659" y="7593"/>
                    <a:pt x="4660" y="7592"/>
                    <a:pt x="4660" y="7592"/>
                  </a:cubicBezTo>
                  <a:cubicBezTo>
                    <a:pt x="4663" y="7592"/>
                    <a:pt x="4665" y="7592"/>
                    <a:pt x="4668" y="7592"/>
                  </a:cubicBezTo>
                  <a:cubicBezTo>
                    <a:pt x="4665" y="7591"/>
                    <a:pt x="4661" y="7590"/>
                    <a:pt x="4658" y="7590"/>
                  </a:cubicBezTo>
                  <a:close/>
                  <a:moveTo>
                    <a:pt x="4890" y="7590"/>
                  </a:moveTo>
                  <a:cubicBezTo>
                    <a:pt x="4895" y="7598"/>
                    <a:pt x="4901" y="7607"/>
                    <a:pt x="4905" y="7615"/>
                  </a:cubicBezTo>
                  <a:cubicBezTo>
                    <a:pt x="4902" y="7604"/>
                    <a:pt x="4896" y="7596"/>
                    <a:pt x="4890" y="7590"/>
                  </a:cubicBezTo>
                  <a:close/>
                  <a:moveTo>
                    <a:pt x="5077" y="7590"/>
                  </a:moveTo>
                  <a:cubicBezTo>
                    <a:pt x="5054" y="7590"/>
                    <a:pt x="5036" y="7621"/>
                    <a:pt x="5036" y="7659"/>
                  </a:cubicBezTo>
                  <a:cubicBezTo>
                    <a:pt x="5036" y="7696"/>
                    <a:pt x="5054" y="7727"/>
                    <a:pt x="5077" y="7727"/>
                  </a:cubicBezTo>
                  <a:cubicBezTo>
                    <a:pt x="5100" y="7727"/>
                    <a:pt x="5118" y="7696"/>
                    <a:pt x="5118" y="7659"/>
                  </a:cubicBezTo>
                  <a:cubicBezTo>
                    <a:pt x="5118" y="7621"/>
                    <a:pt x="5100" y="7590"/>
                    <a:pt x="5077" y="7590"/>
                  </a:cubicBezTo>
                  <a:close/>
                  <a:moveTo>
                    <a:pt x="5292" y="7590"/>
                  </a:moveTo>
                  <a:cubicBezTo>
                    <a:pt x="5269" y="7590"/>
                    <a:pt x="5251" y="7621"/>
                    <a:pt x="5251" y="7659"/>
                  </a:cubicBezTo>
                  <a:cubicBezTo>
                    <a:pt x="5251" y="7696"/>
                    <a:pt x="5269" y="7727"/>
                    <a:pt x="5292" y="7727"/>
                  </a:cubicBezTo>
                  <a:cubicBezTo>
                    <a:pt x="5315" y="7727"/>
                    <a:pt x="5333" y="7696"/>
                    <a:pt x="5333" y="7659"/>
                  </a:cubicBezTo>
                  <a:cubicBezTo>
                    <a:pt x="5333" y="7621"/>
                    <a:pt x="5315" y="7590"/>
                    <a:pt x="5292" y="7590"/>
                  </a:cubicBezTo>
                  <a:close/>
                  <a:moveTo>
                    <a:pt x="5499" y="7590"/>
                  </a:moveTo>
                  <a:cubicBezTo>
                    <a:pt x="5477" y="7590"/>
                    <a:pt x="5458" y="7621"/>
                    <a:pt x="5458" y="7659"/>
                  </a:cubicBezTo>
                  <a:cubicBezTo>
                    <a:pt x="5458" y="7696"/>
                    <a:pt x="5477" y="7727"/>
                    <a:pt x="5499" y="7727"/>
                  </a:cubicBezTo>
                  <a:cubicBezTo>
                    <a:pt x="5522" y="7727"/>
                    <a:pt x="5540" y="7696"/>
                    <a:pt x="5540" y="7659"/>
                  </a:cubicBezTo>
                  <a:cubicBezTo>
                    <a:pt x="5540" y="7621"/>
                    <a:pt x="5522" y="7590"/>
                    <a:pt x="5499" y="7590"/>
                  </a:cubicBezTo>
                  <a:close/>
                  <a:moveTo>
                    <a:pt x="5706" y="7590"/>
                  </a:moveTo>
                  <a:cubicBezTo>
                    <a:pt x="5684" y="7590"/>
                    <a:pt x="5665" y="7621"/>
                    <a:pt x="5665" y="7659"/>
                  </a:cubicBezTo>
                  <a:cubicBezTo>
                    <a:pt x="5665" y="7696"/>
                    <a:pt x="5684" y="7727"/>
                    <a:pt x="5706" y="7727"/>
                  </a:cubicBezTo>
                  <a:cubicBezTo>
                    <a:pt x="5729" y="7727"/>
                    <a:pt x="5747" y="7696"/>
                    <a:pt x="5747" y="7659"/>
                  </a:cubicBezTo>
                  <a:cubicBezTo>
                    <a:pt x="5747" y="7621"/>
                    <a:pt x="5729" y="7590"/>
                    <a:pt x="5706" y="7590"/>
                  </a:cubicBezTo>
                  <a:close/>
                  <a:moveTo>
                    <a:pt x="5921" y="7590"/>
                  </a:moveTo>
                  <a:cubicBezTo>
                    <a:pt x="5899" y="7590"/>
                    <a:pt x="5880" y="7621"/>
                    <a:pt x="5880" y="7659"/>
                  </a:cubicBezTo>
                  <a:cubicBezTo>
                    <a:pt x="5880" y="7696"/>
                    <a:pt x="5899" y="7727"/>
                    <a:pt x="5921" y="7727"/>
                  </a:cubicBezTo>
                  <a:cubicBezTo>
                    <a:pt x="5944" y="7727"/>
                    <a:pt x="5962" y="7696"/>
                    <a:pt x="5962" y="7659"/>
                  </a:cubicBezTo>
                  <a:cubicBezTo>
                    <a:pt x="5962" y="7621"/>
                    <a:pt x="5944" y="7590"/>
                    <a:pt x="5921" y="7590"/>
                  </a:cubicBezTo>
                  <a:close/>
                  <a:moveTo>
                    <a:pt x="6129" y="7590"/>
                  </a:moveTo>
                  <a:cubicBezTo>
                    <a:pt x="6106" y="7590"/>
                    <a:pt x="6088" y="7621"/>
                    <a:pt x="6088" y="7659"/>
                  </a:cubicBezTo>
                  <a:cubicBezTo>
                    <a:pt x="6088" y="7696"/>
                    <a:pt x="6106" y="7727"/>
                    <a:pt x="6129" y="7727"/>
                  </a:cubicBezTo>
                  <a:cubicBezTo>
                    <a:pt x="6151" y="7727"/>
                    <a:pt x="6170" y="7696"/>
                    <a:pt x="6170" y="7659"/>
                  </a:cubicBezTo>
                  <a:cubicBezTo>
                    <a:pt x="6170" y="7646"/>
                    <a:pt x="6167" y="7634"/>
                    <a:pt x="6164" y="7623"/>
                  </a:cubicBezTo>
                  <a:cubicBezTo>
                    <a:pt x="6153" y="7620"/>
                    <a:pt x="6142" y="7616"/>
                    <a:pt x="6132" y="7616"/>
                  </a:cubicBezTo>
                  <a:cubicBezTo>
                    <a:pt x="6134" y="7609"/>
                    <a:pt x="6139" y="7603"/>
                    <a:pt x="6146" y="7597"/>
                  </a:cubicBezTo>
                  <a:cubicBezTo>
                    <a:pt x="6141" y="7592"/>
                    <a:pt x="6135" y="7590"/>
                    <a:pt x="6129" y="7590"/>
                  </a:cubicBezTo>
                  <a:close/>
                  <a:moveTo>
                    <a:pt x="6549" y="7590"/>
                  </a:moveTo>
                  <a:cubicBezTo>
                    <a:pt x="6541" y="7590"/>
                    <a:pt x="6533" y="7594"/>
                    <a:pt x="6527" y="7601"/>
                  </a:cubicBezTo>
                  <a:cubicBezTo>
                    <a:pt x="6518" y="7617"/>
                    <a:pt x="6510" y="7634"/>
                    <a:pt x="6510" y="7642"/>
                  </a:cubicBezTo>
                  <a:cubicBezTo>
                    <a:pt x="6510" y="7646"/>
                    <a:pt x="6511" y="7652"/>
                    <a:pt x="6513" y="7659"/>
                  </a:cubicBezTo>
                  <a:cubicBezTo>
                    <a:pt x="6517" y="7671"/>
                    <a:pt x="6524" y="7685"/>
                    <a:pt x="6531" y="7685"/>
                  </a:cubicBezTo>
                  <a:cubicBezTo>
                    <a:pt x="6538" y="7685"/>
                    <a:pt x="6544" y="7683"/>
                    <a:pt x="6549" y="7680"/>
                  </a:cubicBezTo>
                  <a:cubicBezTo>
                    <a:pt x="6561" y="7674"/>
                    <a:pt x="6571" y="7662"/>
                    <a:pt x="6590" y="7660"/>
                  </a:cubicBezTo>
                  <a:cubicBezTo>
                    <a:pt x="6590" y="7659"/>
                    <a:pt x="6590" y="7659"/>
                    <a:pt x="6590" y="7659"/>
                  </a:cubicBezTo>
                  <a:cubicBezTo>
                    <a:pt x="6590" y="7621"/>
                    <a:pt x="6571" y="7590"/>
                    <a:pt x="6549" y="7590"/>
                  </a:cubicBezTo>
                  <a:close/>
                  <a:moveTo>
                    <a:pt x="6758" y="7590"/>
                  </a:moveTo>
                  <a:cubicBezTo>
                    <a:pt x="6736" y="7590"/>
                    <a:pt x="6717" y="7621"/>
                    <a:pt x="6717" y="7659"/>
                  </a:cubicBezTo>
                  <a:cubicBezTo>
                    <a:pt x="6717" y="7671"/>
                    <a:pt x="6719" y="7682"/>
                    <a:pt x="6722" y="7692"/>
                  </a:cubicBezTo>
                  <a:cubicBezTo>
                    <a:pt x="6733" y="7694"/>
                    <a:pt x="6746" y="7687"/>
                    <a:pt x="6758" y="7685"/>
                  </a:cubicBezTo>
                  <a:cubicBezTo>
                    <a:pt x="6760" y="7685"/>
                    <a:pt x="6762" y="7685"/>
                    <a:pt x="6763" y="7685"/>
                  </a:cubicBezTo>
                  <a:cubicBezTo>
                    <a:pt x="6762" y="7690"/>
                    <a:pt x="6760" y="7694"/>
                    <a:pt x="6758" y="7698"/>
                  </a:cubicBezTo>
                  <a:cubicBezTo>
                    <a:pt x="6754" y="7706"/>
                    <a:pt x="6748" y="7712"/>
                    <a:pt x="6745" y="7723"/>
                  </a:cubicBezTo>
                  <a:cubicBezTo>
                    <a:pt x="6749" y="7725"/>
                    <a:pt x="6753" y="7727"/>
                    <a:pt x="6758" y="7727"/>
                  </a:cubicBezTo>
                  <a:cubicBezTo>
                    <a:pt x="6781" y="7727"/>
                    <a:pt x="6799" y="7696"/>
                    <a:pt x="6799" y="7659"/>
                  </a:cubicBezTo>
                  <a:cubicBezTo>
                    <a:pt x="6799" y="7621"/>
                    <a:pt x="6781" y="7590"/>
                    <a:pt x="6758" y="7590"/>
                  </a:cubicBezTo>
                  <a:close/>
                  <a:moveTo>
                    <a:pt x="9907" y="7590"/>
                  </a:moveTo>
                  <a:cubicBezTo>
                    <a:pt x="9892" y="7590"/>
                    <a:pt x="9880" y="7603"/>
                    <a:pt x="9872" y="7623"/>
                  </a:cubicBezTo>
                  <a:cubicBezTo>
                    <a:pt x="9883" y="7632"/>
                    <a:pt x="9895" y="7639"/>
                    <a:pt x="9907" y="7646"/>
                  </a:cubicBezTo>
                  <a:cubicBezTo>
                    <a:pt x="9915" y="7651"/>
                    <a:pt x="9922" y="7655"/>
                    <a:pt x="9930" y="7659"/>
                  </a:cubicBezTo>
                  <a:cubicBezTo>
                    <a:pt x="9936" y="7662"/>
                    <a:pt x="9942" y="7665"/>
                    <a:pt x="9948" y="7668"/>
                  </a:cubicBezTo>
                  <a:cubicBezTo>
                    <a:pt x="9948" y="7665"/>
                    <a:pt x="9948" y="7662"/>
                    <a:pt x="9948" y="7659"/>
                  </a:cubicBezTo>
                  <a:cubicBezTo>
                    <a:pt x="9948" y="7621"/>
                    <a:pt x="9930" y="7590"/>
                    <a:pt x="9907" y="7590"/>
                  </a:cubicBezTo>
                  <a:close/>
                  <a:moveTo>
                    <a:pt x="10121" y="7590"/>
                  </a:moveTo>
                  <a:cubicBezTo>
                    <a:pt x="10098" y="7590"/>
                    <a:pt x="10080" y="7621"/>
                    <a:pt x="10080" y="7659"/>
                  </a:cubicBezTo>
                  <a:cubicBezTo>
                    <a:pt x="10080" y="7696"/>
                    <a:pt x="10098" y="7727"/>
                    <a:pt x="10121" y="7727"/>
                  </a:cubicBezTo>
                  <a:cubicBezTo>
                    <a:pt x="10143" y="7727"/>
                    <a:pt x="10162" y="7696"/>
                    <a:pt x="10162" y="7659"/>
                  </a:cubicBezTo>
                  <a:cubicBezTo>
                    <a:pt x="10162" y="7621"/>
                    <a:pt x="10143" y="7590"/>
                    <a:pt x="10121" y="7590"/>
                  </a:cubicBezTo>
                  <a:close/>
                  <a:moveTo>
                    <a:pt x="10328" y="7590"/>
                  </a:moveTo>
                  <a:cubicBezTo>
                    <a:pt x="10305" y="7590"/>
                    <a:pt x="10287" y="7621"/>
                    <a:pt x="10287" y="7659"/>
                  </a:cubicBezTo>
                  <a:cubicBezTo>
                    <a:pt x="10287" y="7696"/>
                    <a:pt x="10305" y="7727"/>
                    <a:pt x="10328" y="7727"/>
                  </a:cubicBezTo>
                  <a:cubicBezTo>
                    <a:pt x="10351" y="7727"/>
                    <a:pt x="10369" y="7696"/>
                    <a:pt x="10369" y="7659"/>
                  </a:cubicBezTo>
                  <a:cubicBezTo>
                    <a:pt x="10369" y="7621"/>
                    <a:pt x="10351" y="7590"/>
                    <a:pt x="10328" y="7590"/>
                  </a:cubicBezTo>
                  <a:close/>
                  <a:moveTo>
                    <a:pt x="10535" y="7590"/>
                  </a:moveTo>
                  <a:cubicBezTo>
                    <a:pt x="10513" y="7590"/>
                    <a:pt x="10494" y="7621"/>
                    <a:pt x="10494" y="7659"/>
                  </a:cubicBezTo>
                  <a:cubicBezTo>
                    <a:pt x="10494" y="7696"/>
                    <a:pt x="10513" y="7727"/>
                    <a:pt x="10535" y="7727"/>
                  </a:cubicBezTo>
                  <a:cubicBezTo>
                    <a:pt x="10558" y="7727"/>
                    <a:pt x="10576" y="7696"/>
                    <a:pt x="10576" y="7659"/>
                  </a:cubicBezTo>
                  <a:cubicBezTo>
                    <a:pt x="10576" y="7621"/>
                    <a:pt x="10558" y="7590"/>
                    <a:pt x="10535" y="7590"/>
                  </a:cubicBezTo>
                  <a:close/>
                  <a:moveTo>
                    <a:pt x="10750" y="7590"/>
                  </a:moveTo>
                  <a:cubicBezTo>
                    <a:pt x="10727" y="7590"/>
                    <a:pt x="10709" y="7621"/>
                    <a:pt x="10709" y="7659"/>
                  </a:cubicBezTo>
                  <a:cubicBezTo>
                    <a:pt x="10709" y="7696"/>
                    <a:pt x="10727" y="7727"/>
                    <a:pt x="10750" y="7727"/>
                  </a:cubicBezTo>
                  <a:cubicBezTo>
                    <a:pt x="10773" y="7727"/>
                    <a:pt x="10791" y="7696"/>
                    <a:pt x="10791" y="7659"/>
                  </a:cubicBezTo>
                  <a:cubicBezTo>
                    <a:pt x="10791" y="7621"/>
                    <a:pt x="10773" y="7590"/>
                    <a:pt x="10750" y="7590"/>
                  </a:cubicBezTo>
                  <a:close/>
                  <a:moveTo>
                    <a:pt x="10957" y="7590"/>
                  </a:moveTo>
                  <a:cubicBezTo>
                    <a:pt x="10935" y="7590"/>
                    <a:pt x="10916" y="7621"/>
                    <a:pt x="10916" y="7659"/>
                  </a:cubicBezTo>
                  <a:cubicBezTo>
                    <a:pt x="10916" y="7696"/>
                    <a:pt x="10935" y="7727"/>
                    <a:pt x="10957" y="7727"/>
                  </a:cubicBezTo>
                  <a:cubicBezTo>
                    <a:pt x="10980" y="7727"/>
                    <a:pt x="10998" y="7696"/>
                    <a:pt x="10998" y="7659"/>
                  </a:cubicBezTo>
                  <a:cubicBezTo>
                    <a:pt x="10998" y="7621"/>
                    <a:pt x="10980" y="7590"/>
                    <a:pt x="10957" y="7590"/>
                  </a:cubicBezTo>
                  <a:close/>
                  <a:moveTo>
                    <a:pt x="11165" y="7590"/>
                  </a:moveTo>
                  <a:cubicBezTo>
                    <a:pt x="11142" y="7590"/>
                    <a:pt x="11124" y="7621"/>
                    <a:pt x="11124" y="7659"/>
                  </a:cubicBezTo>
                  <a:cubicBezTo>
                    <a:pt x="11124" y="7696"/>
                    <a:pt x="11142" y="7727"/>
                    <a:pt x="11165" y="7727"/>
                  </a:cubicBezTo>
                  <a:cubicBezTo>
                    <a:pt x="11187" y="7727"/>
                    <a:pt x="11206" y="7696"/>
                    <a:pt x="11206" y="7659"/>
                  </a:cubicBezTo>
                  <a:cubicBezTo>
                    <a:pt x="11206" y="7621"/>
                    <a:pt x="11187" y="7590"/>
                    <a:pt x="11165" y="7590"/>
                  </a:cubicBezTo>
                  <a:close/>
                  <a:moveTo>
                    <a:pt x="11380" y="7590"/>
                  </a:moveTo>
                  <a:cubicBezTo>
                    <a:pt x="11357" y="7590"/>
                    <a:pt x="11339" y="7621"/>
                    <a:pt x="11339" y="7659"/>
                  </a:cubicBezTo>
                  <a:cubicBezTo>
                    <a:pt x="11339" y="7696"/>
                    <a:pt x="11357" y="7727"/>
                    <a:pt x="11380" y="7727"/>
                  </a:cubicBezTo>
                  <a:cubicBezTo>
                    <a:pt x="11402" y="7727"/>
                    <a:pt x="11421" y="7696"/>
                    <a:pt x="11421" y="7659"/>
                  </a:cubicBezTo>
                  <a:cubicBezTo>
                    <a:pt x="11421" y="7621"/>
                    <a:pt x="11402" y="7590"/>
                    <a:pt x="11380" y="7590"/>
                  </a:cubicBezTo>
                  <a:close/>
                  <a:moveTo>
                    <a:pt x="11587" y="7590"/>
                  </a:moveTo>
                  <a:cubicBezTo>
                    <a:pt x="11564" y="7590"/>
                    <a:pt x="11546" y="7621"/>
                    <a:pt x="11546" y="7659"/>
                  </a:cubicBezTo>
                  <a:cubicBezTo>
                    <a:pt x="11546" y="7696"/>
                    <a:pt x="11564" y="7727"/>
                    <a:pt x="11587" y="7727"/>
                  </a:cubicBezTo>
                  <a:cubicBezTo>
                    <a:pt x="11610" y="7727"/>
                    <a:pt x="11628" y="7696"/>
                    <a:pt x="11628" y="7659"/>
                  </a:cubicBezTo>
                  <a:cubicBezTo>
                    <a:pt x="11628" y="7621"/>
                    <a:pt x="11610" y="7590"/>
                    <a:pt x="11587" y="7590"/>
                  </a:cubicBezTo>
                  <a:close/>
                  <a:moveTo>
                    <a:pt x="11794" y="7590"/>
                  </a:moveTo>
                  <a:cubicBezTo>
                    <a:pt x="11771" y="7590"/>
                    <a:pt x="11753" y="7621"/>
                    <a:pt x="11753" y="7659"/>
                  </a:cubicBezTo>
                  <a:cubicBezTo>
                    <a:pt x="11753" y="7696"/>
                    <a:pt x="11771" y="7727"/>
                    <a:pt x="11794" y="7727"/>
                  </a:cubicBezTo>
                  <a:cubicBezTo>
                    <a:pt x="11817" y="7727"/>
                    <a:pt x="11835" y="7696"/>
                    <a:pt x="11835" y="7659"/>
                  </a:cubicBezTo>
                  <a:cubicBezTo>
                    <a:pt x="11835" y="7621"/>
                    <a:pt x="11817" y="7590"/>
                    <a:pt x="11794" y="7590"/>
                  </a:cubicBezTo>
                  <a:close/>
                  <a:moveTo>
                    <a:pt x="12009" y="7590"/>
                  </a:moveTo>
                  <a:cubicBezTo>
                    <a:pt x="11986" y="7590"/>
                    <a:pt x="11968" y="7621"/>
                    <a:pt x="11968" y="7659"/>
                  </a:cubicBezTo>
                  <a:cubicBezTo>
                    <a:pt x="11968" y="7696"/>
                    <a:pt x="11986" y="7727"/>
                    <a:pt x="12009" y="7727"/>
                  </a:cubicBezTo>
                  <a:cubicBezTo>
                    <a:pt x="12032" y="7727"/>
                    <a:pt x="12050" y="7696"/>
                    <a:pt x="12050" y="7659"/>
                  </a:cubicBezTo>
                  <a:cubicBezTo>
                    <a:pt x="12050" y="7621"/>
                    <a:pt x="12032" y="7590"/>
                    <a:pt x="12009" y="7590"/>
                  </a:cubicBezTo>
                  <a:close/>
                  <a:moveTo>
                    <a:pt x="12216" y="7590"/>
                  </a:moveTo>
                  <a:cubicBezTo>
                    <a:pt x="12194" y="7590"/>
                    <a:pt x="12175" y="7621"/>
                    <a:pt x="12175" y="7659"/>
                  </a:cubicBezTo>
                  <a:cubicBezTo>
                    <a:pt x="12175" y="7696"/>
                    <a:pt x="12194" y="7727"/>
                    <a:pt x="12216" y="7727"/>
                  </a:cubicBezTo>
                  <a:cubicBezTo>
                    <a:pt x="12239" y="7727"/>
                    <a:pt x="12257" y="7696"/>
                    <a:pt x="12257" y="7659"/>
                  </a:cubicBezTo>
                  <a:cubicBezTo>
                    <a:pt x="12257" y="7621"/>
                    <a:pt x="12239" y="7590"/>
                    <a:pt x="12216" y="7590"/>
                  </a:cubicBezTo>
                  <a:close/>
                  <a:moveTo>
                    <a:pt x="12424" y="7590"/>
                  </a:moveTo>
                  <a:cubicBezTo>
                    <a:pt x="12401" y="7590"/>
                    <a:pt x="12383" y="7621"/>
                    <a:pt x="12383" y="7659"/>
                  </a:cubicBezTo>
                  <a:cubicBezTo>
                    <a:pt x="12383" y="7686"/>
                    <a:pt x="12392" y="7709"/>
                    <a:pt x="12406" y="7720"/>
                  </a:cubicBezTo>
                  <a:cubicBezTo>
                    <a:pt x="12411" y="7716"/>
                    <a:pt x="12416" y="7713"/>
                    <a:pt x="12420" y="7710"/>
                  </a:cubicBezTo>
                  <a:cubicBezTo>
                    <a:pt x="12420" y="7710"/>
                    <a:pt x="12417" y="7716"/>
                    <a:pt x="12414" y="7725"/>
                  </a:cubicBezTo>
                  <a:cubicBezTo>
                    <a:pt x="12417" y="7726"/>
                    <a:pt x="12420" y="7727"/>
                    <a:pt x="12424" y="7727"/>
                  </a:cubicBezTo>
                  <a:cubicBezTo>
                    <a:pt x="12446" y="7727"/>
                    <a:pt x="12465" y="7696"/>
                    <a:pt x="12465" y="7659"/>
                  </a:cubicBezTo>
                  <a:cubicBezTo>
                    <a:pt x="12465" y="7621"/>
                    <a:pt x="12446" y="7590"/>
                    <a:pt x="12424" y="7590"/>
                  </a:cubicBezTo>
                  <a:close/>
                  <a:moveTo>
                    <a:pt x="12639" y="7590"/>
                  </a:moveTo>
                  <a:cubicBezTo>
                    <a:pt x="12616" y="7590"/>
                    <a:pt x="12598" y="7621"/>
                    <a:pt x="12598" y="7659"/>
                  </a:cubicBezTo>
                  <a:cubicBezTo>
                    <a:pt x="12598" y="7696"/>
                    <a:pt x="12616" y="7727"/>
                    <a:pt x="12639" y="7727"/>
                  </a:cubicBezTo>
                  <a:cubicBezTo>
                    <a:pt x="12661" y="7727"/>
                    <a:pt x="12680" y="7696"/>
                    <a:pt x="12680" y="7659"/>
                  </a:cubicBezTo>
                  <a:cubicBezTo>
                    <a:pt x="12680" y="7621"/>
                    <a:pt x="12661" y="7590"/>
                    <a:pt x="12639" y="7590"/>
                  </a:cubicBezTo>
                  <a:close/>
                  <a:moveTo>
                    <a:pt x="12846" y="7590"/>
                  </a:moveTo>
                  <a:cubicBezTo>
                    <a:pt x="12823" y="7590"/>
                    <a:pt x="12805" y="7621"/>
                    <a:pt x="12805" y="7659"/>
                  </a:cubicBezTo>
                  <a:cubicBezTo>
                    <a:pt x="12805" y="7696"/>
                    <a:pt x="12823" y="7727"/>
                    <a:pt x="12846" y="7727"/>
                  </a:cubicBezTo>
                  <a:cubicBezTo>
                    <a:pt x="12868" y="7727"/>
                    <a:pt x="12887" y="7696"/>
                    <a:pt x="12887" y="7659"/>
                  </a:cubicBezTo>
                  <a:cubicBezTo>
                    <a:pt x="12887" y="7621"/>
                    <a:pt x="12868" y="7590"/>
                    <a:pt x="12846" y="7590"/>
                  </a:cubicBezTo>
                  <a:close/>
                  <a:moveTo>
                    <a:pt x="13268" y="7590"/>
                  </a:moveTo>
                  <a:cubicBezTo>
                    <a:pt x="13245" y="7590"/>
                    <a:pt x="13227" y="7621"/>
                    <a:pt x="13227" y="7659"/>
                  </a:cubicBezTo>
                  <a:cubicBezTo>
                    <a:pt x="13227" y="7696"/>
                    <a:pt x="13245" y="7727"/>
                    <a:pt x="13268" y="7727"/>
                  </a:cubicBezTo>
                  <a:cubicBezTo>
                    <a:pt x="13291" y="7727"/>
                    <a:pt x="13309" y="7696"/>
                    <a:pt x="13309" y="7659"/>
                  </a:cubicBezTo>
                  <a:cubicBezTo>
                    <a:pt x="13309" y="7621"/>
                    <a:pt x="13291" y="7590"/>
                    <a:pt x="13268" y="7590"/>
                  </a:cubicBezTo>
                  <a:close/>
                  <a:moveTo>
                    <a:pt x="13475" y="7590"/>
                  </a:moveTo>
                  <a:cubicBezTo>
                    <a:pt x="13453" y="7590"/>
                    <a:pt x="13434" y="7621"/>
                    <a:pt x="13434" y="7659"/>
                  </a:cubicBezTo>
                  <a:cubicBezTo>
                    <a:pt x="13434" y="7696"/>
                    <a:pt x="13453" y="7727"/>
                    <a:pt x="13475" y="7727"/>
                  </a:cubicBezTo>
                  <a:cubicBezTo>
                    <a:pt x="13498" y="7727"/>
                    <a:pt x="13516" y="7696"/>
                    <a:pt x="13516" y="7659"/>
                  </a:cubicBezTo>
                  <a:cubicBezTo>
                    <a:pt x="13516" y="7621"/>
                    <a:pt x="13498" y="7590"/>
                    <a:pt x="13475" y="7590"/>
                  </a:cubicBezTo>
                  <a:close/>
                  <a:moveTo>
                    <a:pt x="13683" y="7590"/>
                  </a:moveTo>
                  <a:cubicBezTo>
                    <a:pt x="13660" y="7590"/>
                    <a:pt x="13642" y="7621"/>
                    <a:pt x="13642" y="7659"/>
                  </a:cubicBezTo>
                  <a:cubicBezTo>
                    <a:pt x="13642" y="7696"/>
                    <a:pt x="13660" y="7727"/>
                    <a:pt x="13683" y="7727"/>
                  </a:cubicBezTo>
                  <a:cubicBezTo>
                    <a:pt x="13705" y="7727"/>
                    <a:pt x="13724" y="7696"/>
                    <a:pt x="13724" y="7659"/>
                  </a:cubicBezTo>
                  <a:cubicBezTo>
                    <a:pt x="13724" y="7621"/>
                    <a:pt x="13705" y="7590"/>
                    <a:pt x="13683" y="7590"/>
                  </a:cubicBezTo>
                  <a:close/>
                  <a:moveTo>
                    <a:pt x="13898" y="7590"/>
                  </a:moveTo>
                  <a:cubicBezTo>
                    <a:pt x="13875" y="7590"/>
                    <a:pt x="13857" y="7621"/>
                    <a:pt x="13857" y="7659"/>
                  </a:cubicBezTo>
                  <a:cubicBezTo>
                    <a:pt x="13857" y="7696"/>
                    <a:pt x="13875" y="7727"/>
                    <a:pt x="13898" y="7727"/>
                  </a:cubicBezTo>
                  <a:cubicBezTo>
                    <a:pt x="13920" y="7727"/>
                    <a:pt x="13939" y="7696"/>
                    <a:pt x="13939" y="7659"/>
                  </a:cubicBezTo>
                  <a:cubicBezTo>
                    <a:pt x="13939" y="7621"/>
                    <a:pt x="13920" y="7590"/>
                    <a:pt x="13898" y="7590"/>
                  </a:cubicBezTo>
                  <a:close/>
                  <a:moveTo>
                    <a:pt x="14105" y="7590"/>
                  </a:moveTo>
                  <a:cubicBezTo>
                    <a:pt x="14082" y="7590"/>
                    <a:pt x="14064" y="7621"/>
                    <a:pt x="14064" y="7659"/>
                  </a:cubicBezTo>
                  <a:cubicBezTo>
                    <a:pt x="14064" y="7696"/>
                    <a:pt x="14082" y="7727"/>
                    <a:pt x="14105" y="7727"/>
                  </a:cubicBezTo>
                  <a:cubicBezTo>
                    <a:pt x="14127" y="7727"/>
                    <a:pt x="14146" y="7696"/>
                    <a:pt x="14146" y="7659"/>
                  </a:cubicBezTo>
                  <a:cubicBezTo>
                    <a:pt x="14146" y="7621"/>
                    <a:pt x="14127" y="7590"/>
                    <a:pt x="14105" y="7590"/>
                  </a:cubicBezTo>
                  <a:close/>
                  <a:moveTo>
                    <a:pt x="14312" y="7590"/>
                  </a:moveTo>
                  <a:cubicBezTo>
                    <a:pt x="14289" y="7590"/>
                    <a:pt x="14271" y="7621"/>
                    <a:pt x="14271" y="7659"/>
                  </a:cubicBezTo>
                  <a:cubicBezTo>
                    <a:pt x="14271" y="7696"/>
                    <a:pt x="14289" y="7727"/>
                    <a:pt x="14312" y="7727"/>
                  </a:cubicBezTo>
                  <a:cubicBezTo>
                    <a:pt x="14335" y="7727"/>
                    <a:pt x="14353" y="7696"/>
                    <a:pt x="14353" y="7659"/>
                  </a:cubicBezTo>
                  <a:cubicBezTo>
                    <a:pt x="14353" y="7621"/>
                    <a:pt x="14335" y="7590"/>
                    <a:pt x="14312" y="7590"/>
                  </a:cubicBezTo>
                  <a:close/>
                  <a:moveTo>
                    <a:pt x="14527" y="7590"/>
                  </a:moveTo>
                  <a:cubicBezTo>
                    <a:pt x="14504" y="7590"/>
                    <a:pt x="14486" y="7621"/>
                    <a:pt x="14486" y="7659"/>
                  </a:cubicBezTo>
                  <a:cubicBezTo>
                    <a:pt x="14486" y="7696"/>
                    <a:pt x="14504" y="7727"/>
                    <a:pt x="14527" y="7727"/>
                  </a:cubicBezTo>
                  <a:cubicBezTo>
                    <a:pt x="14550" y="7727"/>
                    <a:pt x="14568" y="7696"/>
                    <a:pt x="14568" y="7659"/>
                  </a:cubicBezTo>
                  <a:cubicBezTo>
                    <a:pt x="14568" y="7621"/>
                    <a:pt x="14550" y="7590"/>
                    <a:pt x="14527" y="7590"/>
                  </a:cubicBezTo>
                  <a:close/>
                  <a:moveTo>
                    <a:pt x="14734" y="7590"/>
                  </a:moveTo>
                  <a:cubicBezTo>
                    <a:pt x="14712" y="7590"/>
                    <a:pt x="14693" y="7621"/>
                    <a:pt x="14693" y="7659"/>
                  </a:cubicBezTo>
                  <a:cubicBezTo>
                    <a:pt x="14693" y="7696"/>
                    <a:pt x="14712" y="7727"/>
                    <a:pt x="14734" y="7727"/>
                  </a:cubicBezTo>
                  <a:cubicBezTo>
                    <a:pt x="14757" y="7727"/>
                    <a:pt x="14775" y="7696"/>
                    <a:pt x="14775" y="7659"/>
                  </a:cubicBezTo>
                  <a:cubicBezTo>
                    <a:pt x="14775" y="7621"/>
                    <a:pt x="14757" y="7590"/>
                    <a:pt x="14734" y="7590"/>
                  </a:cubicBezTo>
                  <a:close/>
                  <a:moveTo>
                    <a:pt x="14942" y="7590"/>
                  </a:moveTo>
                  <a:cubicBezTo>
                    <a:pt x="14919" y="7590"/>
                    <a:pt x="14901" y="7621"/>
                    <a:pt x="14901" y="7659"/>
                  </a:cubicBezTo>
                  <a:cubicBezTo>
                    <a:pt x="14901" y="7696"/>
                    <a:pt x="14919" y="7727"/>
                    <a:pt x="14942" y="7727"/>
                  </a:cubicBezTo>
                  <a:cubicBezTo>
                    <a:pt x="14964" y="7727"/>
                    <a:pt x="14983" y="7696"/>
                    <a:pt x="14983" y="7659"/>
                  </a:cubicBezTo>
                  <a:cubicBezTo>
                    <a:pt x="14983" y="7621"/>
                    <a:pt x="14964" y="7590"/>
                    <a:pt x="14942" y="7590"/>
                  </a:cubicBezTo>
                  <a:close/>
                  <a:moveTo>
                    <a:pt x="15157" y="7590"/>
                  </a:moveTo>
                  <a:cubicBezTo>
                    <a:pt x="15134" y="7590"/>
                    <a:pt x="15116" y="7621"/>
                    <a:pt x="15116" y="7659"/>
                  </a:cubicBezTo>
                  <a:cubicBezTo>
                    <a:pt x="15116" y="7696"/>
                    <a:pt x="15134" y="7727"/>
                    <a:pt x="15157" y="7727"/>
                  </a:cubicBezTo>
                  <a:cubicBezTo>
                    <a:pt x="15179" y="7727"/>
                    <a:pt x="15198" y="7696"/>
                    <a:pt x="15198" y="7659"/>
                  </a:cubicBezTo>
                  <a:cubicBezTo>
                    <a:pt x="15198" y="7621"/>
                    <a:pt x="15179" y="7590"/>
                    <a:pt x="15157" y="7590"/>
                  </a:cubicBezTo>
                  <a:close/>
                  <a:moveTo>
                    <a:pt x="15364" y="7590"/>
                  </a:moveTo>
                  <a:cubicBezTo>
                    <a:pt x="15341" y="7590"/>
                    <a:pt x="15323" y="7621"/>
                    <a:pt x="15323" y="7659"/>
                  </a:cubicBezTo>
                  <a:cubicBezTo>
                    <a:pt x="15323" y="7696"/>
                    <a:pt x="15341" y="7727"/>
                    <a:pt x="15364" y="7727"/>
                  </a:cubicBezTo>
                  <a:cubicBezTo>
                    <a:pt x="15386" y="7727"/>
                    <a:pt x="15405" y="7696"/>
                    <a:pt x="15405" y="7659"/>
                  </a:cubicBezTo>
                  <a:cubicBezTo>
                    <a:pt x="15405" y="7621"/>
                    <a:pt x="15386" y="7590"/>
                    <a:pt x="15364" y="7590"/>
                  </a:cubicBezTo>
                  <a:close/>
                  <a:moveTo>
                    <a:pt x="15579" y="7590"/>
                  </a:moveTo>
                  <a:cubicBezTo>
                    <a:pt x="15556" y="7590"/>
                    <a:pt x="15538" y="7621"/>
                    <a:pt x="15538" y="7659"/>
                  </a:cubicBezTo>
                  <a:cubicBezTo>
                    <a:pt x="15538" y="7696"/>
                    <a:pt x="15556" y="7727"/>
                    <a:pt x="15579" y="7727"/>
                  </a:cubicBezTo>
                  <a:cubicBezTo>
                    <a:pt x="15601" y="7727"/>
                    <a:pt x="15620" y="7696"/>
                    <a:pt x="15620" y="7659"/>
                  </a:cubicBezTo>
                  <a:cubicBezTo>
                    <a:pt x="15620" y="7621"/>
                    <a:pt x="15601" y="7590"/>
                    <a:pt x="15579" y="7590"/>
                  </a:cubicBezTo>
                  <a:close/>
                  <a:moveTo>
                    <a:pt x="15786" y="7590"/>
                  </a:moveTo>
                  <a:cubicBezTo>
                    <a:pt x="15763" y="7590"/>
                    <a:pt x="15745" y="7621"/>
                    <a:pt x="15745" y="7659"/>
                  </a:cubicBezTo>
                  <a:cubicBezTo>
                    <a:pt x="15745" y="7696"/>
                    <a:pt x="15763" y="7727"/>
                    <a:pt x="15786" y="7727"/>
                  </a:cubicBezTo>
                  <a:cubicBezTo>
                    <a:pt x="15809" y="7727"/>
                    <a:pt x="15827" y="7696"/>
                    <a:pt x="15827" y="7659"/>
                  </a:cubicBezTo>
                  <a:cubicBezTo>
                    <a:pt x="15827" y="7621"/>
                    <a:pt x="15809" y="7590"/>
                    <a:pt x="15786" y="7590"/>
                  </a:cubicBezTo>
                  <a:close/>
                  <a:moveTo>
                    <a:pt x="15993" y="7590"/>
                  </a:moveTo>
                  <a:cubicBezTo>
                    <a:pt x="15971" y="7590"/>
                    <a:pt x="15952" y="7621"/>
                    <a:pt x="15952" y="7659"/>
                  </a:cubicBezTo>
                  <a:cubicBezTo>
                    <a:pt x="15952" y="7696"/>
                    <a:pt x="15971" y="7727"/>
                    <a:pt x="15993" y="7727"/>
                  </a:cubicBezTo>
                  <a:cubicBezTo>
                    <a:pt x="16016" y="7727"/>
                    <a:pt x="16034" y="7696"/>
                    <a:pt x="16034" y="7659"/>
                  </a:cubicBezTo>
                  <a:cubicBezTo>
                    <a:pt x="16034" y="7621"/>
                    <a:pt x="16016" y="7590"/>
                    <a:pt x="15993" y="7590"/>
                  </a:cubicBezTo>
                  <a:close/>
                  <a:moveTo>
                    <a:pt x="16208" y="7590"/>
                  </a:moveTo>
                  <a:cubicBezTo>
                    <a:pt x="16186" y="7590"/>
                    <a:pt x="16167" y="7621"/>
                    <a:pt x="16167" y="7659"/>
                  </a:cubicBezTo>
                  <a:cubicBezTo>
                    <a:pt x="16167" y="7696"/>
                    <a:pt x="16186" y="7727"/>
                    <a:pt x="16208" y="7727"/>
                  </a:cubicBezTo>
                  <a:cubicBezTo>
                    <a:pt x="16231" y="7727"/>
                    <a:pt x="16249" y="7696"/>
                    <a:pt x="16249" y="7659"/>
                  </a:cubicBezTo>
                  <a:cubicBezTo>
                    <a:pt x="16249" y="7621"/>
                    <a:pt x="16231" y="7590"/>
                    <a:pt x="16208" y="7590"/>
                  </a:cubicBezTo>
                  <a:close/>
                  <a:moveTo>
                    <a:pt x="16416" y="7590"/>
                  </a:moveTo>
                  <a:cubicBezTo>
                    <a:pt x="16393" y="7590"/>
                    <a:pt x="16375" y="7621"/>
                    <a:pt x="16375" y="7659"/>
                  </a:cubicBezTo>
                  <a:cubicBezTo>
                    <a:pt x="16375" y="7696"/>
                    <a:pt x="16393" y="7727"/>
                    <a:pt x="16416" y="7727"/>
                  </a:cubicBezTo>
                  <a:cubicBezTo>
                    <a:pt x="16438" y="7727"/>
                    <a:pt x="16457" y="7696"/>
                    <a:pt x="16457" y="7659"/>
                  </a:cubicBezTo>
                  <a:cubicBezTo>
                    <a:pt x="16457" y="7621"/>
                    <a:pt x="16438" y="7590"/>
                    <a:pt x="16416" y="7590"/>
                  </a:cubicBezTo>
                  <a:close/>
                  <a:moveTo>
                    <a:pt x="16623" y="7590"/>
                  </a:moveTo>
                  <a:cubicBezTo>
                    <a:pt x="16600" y="7590"/>
                    <a:pt x="16582" y="7621"/>
                    <a:pt x="16582" y="7659"/>
                  </a:cubicBezTo>
                  <a:cubicBezTo>
                    <a:pt x="16582" y="7696"/>
                    <a:pt x="16600" y="7727"/>
                    <a:pt x="16623" y="7727"/>
                  </a:cubicBezTo>
                  <a:cubicBezTo>
                    <a:pt x="16645" y="7727"/>
                    <a:pt x="16664" y="7696"/>
                    <a:pt x="16664" y="7659"/>
                  </a:cubicBezTo>
                  <a:cubicBezTo>
                    <a:pt x="16664" y="7621"/>
                    <a:pt x="16645" y="7590"/>
                    <a:pt x="16623" y="7590"/>
                  </a:cubicBezTo>
                  <a:close/>
                  <a:moveTo>
                    <a:pt x="16838" y="7590"/>
                  </a:moveTo>
                  <a:cubicBezTo>
                    <a:pt x="16815" y="7590"/>
                    <a:pt x="16797" y="7621"/>
                    <a:pt x="16797" y="7659"/>
                  </a:cubicBezTo>
                  <a:cubicBezTo>
                    <a:pt x="16797" y="7696"/>
                    <a:pt x="16815" y="7727"/>
                    <a:pt x="16838" y="7727"/>
                  </a:cubicBezTo>
                  <a:cubicBezTo>
                    <a:pt x="16860" y="7727"/>
                    <a:pt x="16879" y="7696"/>
                    <a:pt x="16879" y="7659"/>
                  </a:cubicBezTo>
                  <a:cubicBezTo>
                    <a:pt x="16879" y="7621"/>
                    <a:pt x="16860" y="7590"/>
                    <a:pt x="16838" y="7590"/>
                  </a:cubicBezTo>
                  <a:close/>
                  <a:moveTo>
                    <a:pt x="17045" y="7590"/>
                  </a:moveTo>
                  <a:cubicBezTo>
                    <a:pt x="17022" y="7590"/>
                    <a:pt x="17004" y="7621"/>
                    <a:pt x="17004" y="7659"/>
                  </a:cubicBezTo>
                  <a:cubicBezTo>
                    <a:pt x="17004" y="7696"/>
                    <a:pt x="17022" y="7727"/>
                    <a:pt x="17045" y="7727"/>
                  </a:cubicBezTo>
                  <a:cubicBezTo>
                    <a:pt x="17068" y="7727"/>
                    <a:pt x="17086" y="7696"/>
                    <a:pt x="17086" y="7659"/>
                  </a:cubicBezTo>
                  <a:cubicBezTo>
                    <a:pt x="17086" y="7621"/>
                    <a:pt x="17068" y="7590"/>
                    <a:pt x="17045" y="7590"/>
                  </a:cubicBezTo>
                  <a:close/>
                  <a:moveTo>
                    <a:pt x="17252" y="7590"/>
                  </a:moveTo>
                  <a:cubicBezTo>
                    <a:pt x="17230" y="7590"/>
                    <a:pt x="17211" y="7621"/>
                    <a:pt x="17211" y="7659"/>
                  </a:cubicBezTo>
                  <a:cubicBezTo>
                    <a:pt x="17211" y="7696"/>
                    <a:pt x="17230" y="7727"/>
                    <a:pt x="17252" y="7727"/>
                  </a:cubicBezTo>
                  <a:cubicBezTo>
                    <a:pt x="17275" y="7727"/>
                    <a:pt x="17293" y="7696"/>
                    <a:pt x="17293" y="7659"/>
                  </a:cubicBezTo>
                  <a:cubicBezTo>
                    <a:pt x="17293" y="7621"/>
                    <a:pt x="17275" y="7590"/>
                    <a:pt x="17252" y="7590"/>
                  </a:cubicBezTo>
                  <a:close/>
                  <a:moveTo>
                    <a:pt x="17467" y="7590"/>
                  </a:moveTo>
                  <a:cubicBezTo>
                    <a:pt x="17445" y="7590"/>
                    <a:pt x="17426" y="7621"/>
                    <a:pt x="17426" y="7659"/>
                  </a:cubicBezTo>
                  <a:cubicBezTo>
                    <a:pt x="17426" y="7696"/>
                    <a:pt x="17445" y="7727"/>
                    <a:pt x="17467" y="7727"/>
                  </a:cubicBezTo>
                  <a:cubicBezTo>
                    <a:pt x="17490" y="7727"/>
                    <a:pt x="17508" y="7696"/>
                    <a:pt x="17508" y="7659"/>
                  </a:cubicBezTo>
                  <a:cubicBezTo>
                    <a:pt x="17508" y="7621"/>
                    <a:pt x="17490" y="7590"/>
                    <a:pt x="17467" y="7590"/>
                  </a:cubicBezTo>
                  <a:close/>
                  <a:moveTo>
                    <a:pt x="17675" y="7590"/>
                  </a:moveTo>
                  <a:cubicBezTo>
                    <a:pt x="17652" y="7590"/>
                    <a:pt x="17634" y="7621"/>
                    <a:pt x="17634" y="7659"/>
                  </a:cubicBezTo>
                  <a:cubicBezTo>
                    <a:pt x="17634" y="7696"/>
                    <a:pt x="17652" y="7727"/>
                    <a:pt x="17675" y="7727"/>
                  </a:cubicBezTo>
                  <a:cubicBezTo>
                    <a:pt x="17697" y="7727"/>
                    <a:pt x="17716" y="7696"/>
                    <a:pt x="17716" y="7659"/>
                  </a:cubicBezTo>
                  <a:cubicBezTo>
                    <a:pt x="17716" y="7621"/>
                    <a:pt x="17697" y="7590"/>
                    <a:pt x="17675" y="7590"/>
                  </a:cubicBezTo>
                  <a:close/>
                  <a:moveTo>
                    <a:pt x="17882" y="7590"/>
                  </a:moveTo>
                  <a:cubicBezTo>
                    <a:pt x="17859" y="7590"/>
                    <a:pt x="17841" y="7621"/>
                    <a:pt x="17841" y="7659"/>
                  </a:cubicBezTo>
                  <a:cubicBezTo>
                    <a:pt x="17841" y="7696"/>
                    <a:pt x="17859" y="7727"/>
                    <a:pt x="17882" y="7727"/>
                  </a:cubicBezTo>
                  <a:cubicBezTo>
                    <a:pt x="17904" y="7727"/>
                    <a:pt x="17923" y="7696"/>
                    <a:pt x="17923" y="7659"/>
                  </a:cubicBezTo>
                  <a:cubicBezTo>
                    <a:pt x="17923" y="7621"/>
                    <a:pt x="17904" y="7590"/>
                    <a:pt x="17882" y="7590"/>
                  </a:cubicBezTo>
                  <a:close/>
                  <a:moveTo>
                    <a:pt x="18097" y="7590"/>
                  </a:moveTo>
                  <a:cubicBezTo>
                    <a:pt x="18074" y="7590"/>
                    <a:pt x="18056" y="7621"/>
                    <a:pt x="18056" y="7659"/>
                  </a:cubicBezTo>
                  <a:cubicBezTo>
                    <a:pt x="18056" y="7696"/>
                    <a:pt x="18074" y="7727"/>
                    <a:pt x="18097" y="7727"/>
                  </a:cubicBezTo>
                  <a:cubicBezTo>
                    <a:pt x="18119" y="7727"/>
                    <a:pt x="18138" y="7696"/>
                    <a:pt x="18138" y="7659"/>
                  </a:cubicBezTo>
                  <a:cubicBezTo>
                    <a:pt x="18138" y="7621"/>
                    <a:pt x="18119" y="7590"/>
                    <a:pt x="18097" y="7590"/>
                  </a:cubicBezTo>
                  <a:close/>
                  <a:moveTo>
                    <a:pt x="18304" y="7590"/>
                  </a:moveTo>
                  <a:cubicBezTo>
                    <a:pt x="18281" y="7590"/>
                    <a:pt x="18263" y="7621"/>
                    <a:pt x="18263" y="7659"/>
                  </a:cubicBezTo>
                  <a:cubicBezTo>
                    <a:pt x="18263" y="7696"/>
                    <a:pt x="18281" y="7727"/>
                    <a:pt x="18304" y="7727"/>
                  </a:cubicBezTo>
                  <a:cubicBezTo>
                    <a:pt x="18327" y="7727"/>
                    <a:pt x="18345" y="7696"/>
                    <a:pt x="18345" y="7659"/>
                  </a:cubicBezTo>
                  <a:cubicBezTo>
                    <a:pt x="18345" y="7621"/>
                    <a:pt x="18327" y="7590"/>
                    <a:pt x="18304" y="7590"/>
                  </a:cubicBezTo>
                  <a:close/>
                  <a:moveTo>
                    <a:pt x="18511" y="7590"/>
                  </a:moveTo>
                  <a:cubicBezTo>
                    <a:pt x="18489" y="7590"/>
                    <a:pt x="18470" y="7621"/>
                    <a:pt x="18470" y="7659"/>
                  </a:cubicBezTo>
                  <a:cubicBezTo>
                    <a:pt x="18470" y="7696"/>
                    <a:pt x="18489" y="7727"/>
                    <a:pt x="18511" y="7727"/>
                  </a:cubicBezTo>
                  <a:cubicBezTo>
                    <a:pt x="18516" y="7727"/>
                    <a:pt x="18521" y="7725"/>
                    <a:pt x="18525" y="7723"/>
                  </a:cubicBezTo>
                  <a:cubicBezTo>
                    <a:pt x="18529" y="7715"/>
                    <a:pt x="18532" y="7707"/>
                    <a:pt x="18536" y="7700"/>
                  </a:cubicBezTo>
                  <a:cubicBezTo>
                    <a:pt x="18541" y="7690"/>
                    <a:pt x="18546" y="7677"/>
                    <a:pt x="18552" y="7664"/>
                  </a:cubicBezTo>
                  <a:cubicBezTo>
                    <a:pt x="18552" y="7662"/>
                    <a:pt x="18552" y="7660"/>
                    <a:pt x="18552" y="7659"/>
                  </a:cubicBezTo>
                  <a:cubicBezTo>
                    <a:pt x="18552" y="7621"/>
                    <a:pt x="18534" y="7590"/>
                    <a:pt x="18511" y="7590"/>
                  </a:cubicBezTo>
                  <a:close/>
                  <a:moveTo>
                    <a:pt x="18744" y="7590"/>
                  </a:moveTo>
                  <a:cubicBezTo>
                    <a:pt x="18743" y="7608"/>
                    <a:pt x="18742" y="7627"/>
                    <a:pt x="18741" y="7646"/>
                  </a:cubicBezTo>
                  <a:cubicBezTo>
                    <a:pt x="18740" y="7665"/>
                    <a:pt x="18739" y="7685"/>
                    <a:pt x="18739" y="7708"/>
                  </a:cubicBezTo>
                  <a:cubicBezTo>
                    <a:pt x="18753" y="7697"/>
                    <a:pt x="18762" y="7673"/>
                    <a:pt x="18762" y="7646"/>
                  </a:cubicBezTo>
                  <a:cubicBezTo>
                    <a:pt x="18762" y="7623"/>
                    <a:pt x="18755" y="7602"/>
                    <a:pt x="18744" y="7590"/>
                  </a:cubicBezTo>
                  <a:close/>
                  <a:moveTo>
                    <a:pt x="2666" y="7757"/>
                  </a:moveTo>
                  <a:cubicBezTo>
                    <a:pt x="2644" y="7757"/>
                    <a:pt x="2625" y="7787"/>
                    <a:pt x="2625" y="7825"/>
                  </a:cubicBezTo>
                  <a:cubicBezTo>
                    <a:pt x="2625" y="7863"/>
                    <a:pt x="2644" y="7893"/>
                    <a:pt x="2666" y="7893"/>
                  </a:cubicBezTo>
                  <a:cubicBezTo>
                    <a:pt x="2689" y="7893"/>
                    <a:pt x="2707" y="7863"/>
                    <a:pt x="2707" y="7825"/>
                  </a:cubicBezTo>
                  <a:cubicBezTo>
                    <a:pt x="2707" y="7787"/>
                    <a:pt x="2689" y="7757"/>
                    <a:pt x="2666" y="7757"/>
                  </a:cubicBezTo>
                  <a:close/>
                  <a:moveTo>
                    <a:pt x="2874" y="7757"/>
                  </a:moveTo>
                  <a:cubicBezTo>
                    <a:pt x="2851" y="7757"/>
                    <a:pt x="2833" y="7787"/>
                    <a:pt x="2833" y="7825"/>
                  </a:cubicBezTo>
                  <a:cubicBezTo>
                    <a:pt x="2833" y="7863"/>
                    <a:pt x="2851" y="7893"/>
                    <a:pt x="2874" y="7893"/>
                  </a:cubicBezTo>
                  <a:cubicBezTo>
                    <a:pt x="2896" y="7893"/>
                    <a:pt x="2915" y="7863"/>
                    <a:pt x="2915" y="7825"/>
                  </a:cubicBezTo>
                  <a:cubicBezTo>
                    <a:pt x="2915" y="7787"/>
                    <a:pt x="2896" y="7757"/>
                    <a:pt x="2874" y="7757"/>
                  </a:cubicBezTo>
                  <a:close/>
                  <a:moveTo>
                    <a:pt x="3081" y="7757"/>
                  </a:moveTo>
                  <a:cubicBezTo>
                    <a:pt x="3058" y="7757"/>
                    <a:pt x="3040" y="7787"/>
                    <a:pt x="3040" y="7825"/>
                  </a:cubicBezTo>
                  <a:cubicBezTo>
                    <a:pt x="3040" y="7863"/>
                    <a:pt x="3058" y="7893"/>
                    <a:pt x="3081" y="7893"/>
                  </a:cubicBezTo>
                  <a:cubicBezTo>
                    <a:pt x="3104" y="7893"/>
                    <a:pt x="3122" y="7863"/>
                    <a:pt x="3122" y="7825"/>
                  </a:cubicBezTo>
                  <a:cubicBezTo>
                    <a:pt x="3122" y="7787"/>
                    <a:pt x="3104" y="7757"/>
                    <a:pt x="3081" y="7757"/>
                  </a:cubicBezTo>
                  <a:close/>
                  <a:moveTo>
                    <a:pt x="3296" y="7757"/>
                  </a:moveTo>
                  <a:cubicBezTo>
                    <a:pt x="3273" y="7757"/>
                    <a:pt x="3255" y="7787"/>
                    <a:pt x="3255" y="7825"/>
                  </a:cubicBezTo>
                  <a:cubicBezTo>
                    <a:pt x="3255" y="7863"/>
                    <a:pt x="3273" y="7893"/>
                    <a:pt x="3296" y="7893"/>
                  </a:cubicBezTo>
                  <a:cubicBezTo>
                    <a:pt x="3319" y="7893"/>
                    <a:pt x="3337" y="7863"/>
                    <a:pt x="3337" y="7825"/>
                  </a:cubicBezTo>
                  <a:cubicBezTo>
                    <a:pt x="3337" y="7787"/>
                    <a:pt x="3319" y="7757"/>
                    <a:pt x="3296" y="7757"/>
                  </a:cubicBezTo>
                  <a:close/>
                  <a:moveTo>
                    <a:pt x="3503" y="7757"/>
                  </a:moveTo>
                  <a:cubicBezTo>
                    <a:pt x="3481" y="7757"/>
                    <a:pt x="3462" y="7787"/>
                    <a:pt x="3462" y="7825"/>
                  </a:cubicBezTo>
                  <a:cubicBezTo>
                    <a:pt x="3462" y="7863"/>
                    <a:pt x="3481" y="7893"/>
                    <a:pt x="3503" y="7893"/>
                  </a:cubicBezTo>
                  <a:cubicBezTo>
                    <a:pt x="3526" y="7893"/>
                    <a:pt x="3544" y="7863"/>
                    <a:pt x="3544" y="7825"/>
                  </a:cubicBezTo>
                  <a:cubicBezTo>
                    <a:pt x="3544" y="7787"/>
                    <a:pt x="3526" y="7757"/>
                    <a:pt x="3503" y="7757"/>
                  </a:cubicBezTo>
                  <a:close/>
                  <a:moveTo>
                    <a:pt x="3711" y="7757"/>
                  </a:moveTo>
                  <a:cubicBezTo>
                    <a:pt x="3688" y="7757"/>
                    <a:pt x="3669" y="7787"/>
                    <a:pt x="3669" y="7825"/>
                  </a:cubicBezTo>
                  <a:cubicBezTo>
                    <a:pt x="3669" y="7863"/>
                    <a:pt x="3688" y="7893"/>
                    <a:pt x="3711" y="7893"/>
                  </a:cubicBezTo>
                  <a:cubicBezTo>
                    <a:pt x="3733" y="7893"/>
                    <a:pt x="3752" y="7863"/>
                    <a:pt x="3752" y="7825"/>
                  </a:cubicBezTo>
                  <a:cubicBezTo>
                    <a:pt x="3752" y="7787"/>
                    <a:pt x="3733" y="7757"/>
                    <a:pt x="3711" y="7757"/>
                  </a:cubicBezTo>
                  <a:close/>
                  <a:moveTo>
                    <a:pt x="3925" y="7757"/>
                  </a:moveTo>
                  <a:cubicBezTo>
                    <a:pt x="3903" y="7757"/>
                    <a:pt x="3884" y="7787"/>
                    <a:pt x="3884" y="7825"/>
                  </a:cubicBezTo>
                  <a:cubicBezTo>
                    <a:pt x="3884" y="7863"/>
                    <a:pt x="3903" y="7893"/>
                    <a:pt x="3925" y="7893"/>
                  </a:cubicBezTo>
                  <a:cubicBezTo>
                    <a:pt x="3948" y="7893"/>
                    <a:pt x="3966" y="7863"/>
                    <a:pt x="3966" y="7825"/>
                  </a:cubicBezTo>
                  <a:cubicBezTo>
                    <a:pt x="3966" y="7787"/>
                    <a:pt x="3948" y="7757"/>
                    <a:pt x="3925" y="7757"/>
                  </a:cubicBezTo>
                  <a:close/>
                  <a:moveTo>
                    <a:pt x="4133" y="7757"/>
                  </a:moveTo>
                  <a:cubicBezTo>
                    <a:pt x="4110" y="7757"/>
                    <a:pt x="4092" y="7787"/>
                    <a:pt x="4092" y="7825"/>
                  </a:cubicBezTo>
                  <a:cubicBezTo>
                    <a:pt x="4092" y="7863"/>
                    <a:pt x="4110" y="7893"/>
                    <a:pt x="4133" y="7893"/>
                  </a:cubicBezTo>
                  <a:cubicBezTo>
                    <a:pt x="4155" y="7893"/>
                    <a:pt x="4174" y="7863"/>
                    <a:pt x="4174" y="7825"/>
                  </a:cubicBezTo>
                  <a:cubicBezTo>
                    <a:pt x="4174" y="7787"/>
                    <a:pt x="4155" y="7757"/>
                    <a:pt x="4133" y="7757"/>
                  </a:cubicBezTo>
                  <a:close/>
                  <a:moveTo>
                    <a:pt x="4348" y="7757"/>
                  </a:moveTo>
                  <a:cubicBezTo>
                    <a:pt x="4325" y="7757"/>
                    <a:pt x="4307" y="7787"/>
                    <a:pt x="4307" y="7825"/>
                  </a:cubicBezTo>
                  <a:cubicBezTo>
                    <a:pt x="4307" y="7863"/>
                    <a:pt x="4325" y="7893"/>
                    <a:pt x="4348" y="7893"/>
                  </a:cubicBezTo>
                  <a:cubicBezTo>
                    <a:pt x="4370" y="7893"/>
                    <a:pt x="4389" y="7863"/>
                    <a:pt x="4389" y="7825"/>
                  </a:cubicBezTo>
                  <a:cubicBezTo>
                    <a:pt x="4389" y="7787"/>
                    <a:pt x="4370" y="7757"/>
                    <a:pt x="4348" y="7757"/>
                  </a:cubicBezTo>
                  <a:close/>
                  <a:moveTo>
                    <a:pt x="4973" y="7757"/>
                  </a:moveTo>
                  <a:cubicBezTo>
                    <a:pt x="4962" y="7757"/>
                    <a:pt x="4951" y="7764"/>
                    <a:pt x="4944" y="7777"/>
                  </a:cubicBezTo>
                  <a:cubicBezTo>
                    <a:pt x="4945" y="7785"/>
                    <a:pt x="4947" y="7792"/>
                    <a:pt x="4951" y="7800"/>
                  </a:cubicBezTo>
                  <a:cubicBezTo>
                    <a:pt x="4968" y="7833"/>
                    <a:pt x="4986" y="7852"/>
                    <a:pt x="5005" y="7866"/>
                  </a:cubicBezTo>
                  <a:cubicBezTo>
                    <a:pt x="5011" y="7854"/>
                    <a:pt x="5014" y="7840"/>
                    <a:pt x="5014" y="7825"/>
                  </a:cubicBezTo>
                  <a:cubicBezTo>
                    <a:pt x="5014" y="7787"/>
                    <a:pt x="4995" y="7757"/>
                    <a:pt x="4973" y="7757"/>
                  </a:cubicBezTo>
                  <a:close/>
                  <a:moveTo>
                    <a:pt x="5184" y="7757"/>
                  </a:moveTo>
                  <a:cubicBezTo>
                    <a:pt x="5162" y="7757"/>
                    <a:pt x="5143" y="7787"/>
                    <a:pt x="5143" y="7825"/>
                  </a:cubicBezTo>
                  <a:cubicBezTo>
                    <a:pt x="5143" y="7863"/>
                    <a:pt x="5162" y="7893"/>
                    <a:pt x="5184" y="7893"/>
                  </a:cubicBezTo>
                  <a:cubicBezTo>
                    <a:pt x="5207" y="7893"/>
                    <a:pt x="5225" y="7863"/>
                    <a:pt x="5225" y="7825"/>
                  </a:cubicBezTo>
                  <a:cubicBezTo>
                    <a:pt x="5225" y="7787"/>
                    <a:pt x="5207" y="7757"/>
                    <a:pt x="5184" y="7757"/>
                  </a:cubicBezTo>
                  <a:close/>
                  <a:moveTo>
                    <a:pt x="5392" y="7757"/>
                  </a:moveTo>
                  <a:cubicBezTo>
                    <a:pt x="5369" y="7757"/>
                    <a:pt x="5351" y="7787"/>
                    <a:pt x="5351" y="7825"/>
                  </a:cubicBezTo>
                  <a:cubicBezTo>
                    <a:pt x="5351" y="7863"/>
                    <a:pt x="5369" y="7893"/>
                    <a:pt x="5392" y="7893"/>
                  </a:cubicBezTo>
                  <a:cubicBezTo>
                    <a:pt x="5414" y="7893"/>
                    <a:pt x="5433" y="7863"/>
                    <a:pt x="5433" y="7825"/>
                  </a:cubicBezTo>
                  <a:cubicBezTo>
                    <a:pt x="5433" y="7787"/>
                    <a:pt x="5414" y="7757"/>
                    <a:pt x="5392" y="7757"/>
                  </a:cubicBezTo>
                  <a:close/>
                  <a:moveTo>
                    <a:pt x="5607" y="7757"/>
                  </a:moveTo>
                  <a:cubicBezTo>
                    <a:pt x="5584" y="7757"/>
                    <a:pt x="5566" y="7787"/>
                    <a:pt x="5566" y="7825"/>
                  </a:cubicBezTo>
                  <a:cubicBezTo>
                    <a:pt x="5566" y="7863"/>
                    <a:pt x="5584" y="7893"/>
                    <a:pt x="5607" y="7893"/>
                  </a:cubicBezTo>
                  <a:cubicBezTo>
                    <a:pt x="5629" y="7893"/>
                    <a:pt x="5648" y="7863"/>
                    <a:pt x="5648" y="7825"/>
                  </a:cubicBezTo>
                  <a:cubicBezTo>
                    <a:pt x="5648" y="7787"/>
                    <a:pt x="5629" y="7757"/>
                    <a:pt x="5607" y="7757"/>
                  </a:cubicBezTo>
                  <a:close/>
                  <a:moveTo>
                    <a:pt x="5814" y="7757"/>
                  </a:moveTo>
                  <a:cubicBezTo>
                    <a:pt x="5791" y="7757"/>
                    <a:pt x="5773" y="7787"/>
                    <a:pt x="5773" y="7825"/>
                  </a:cubicBezTo>
                  <a:cubicBezTo>
                    <a:pt x="5773" y="7863"/>
                    <a:pt x="5791" y="7893"/>
                    <a:pt x="5814" y="7893"/>
                  </a:cubicBezTo>
                  <a:cubicBezTo>
                    <a:pt x="5837" y="7893"/>
                    <a:pt x="5855" y="7863"/>
                    <a:pt x="5855" y="7825"/>
                  </a:cubicBezTo>
                  <a:cubicBezTo>
                    <a:pt x="5855" y="7787"/>
                    <a:pt x="5837" y="7757"/>
                    <a:pt x="5814" y="7757"/>
                  </a:cubicBezTo>
                  <a:close/>
                  <a:moveTo>
                    <a:pt x="6021" y="7757"/>
                  </a:moveTo>
                  <a:cubicBezTo>
                    <a:pt x="5999" y="7757"/>
                    <a:pt x="5980" y="7787"/>
                    <a:pt x="5980" y="7825"/>
                  </a:cubicBezTo>
                  <a:cubicBezTo>
                    <a:pt x="5980" y="7863"/>
                    <a:pt x="5999" y="7893"/>
                    <a:pt x="6021" y="7893"/>
                  </a:cubicBezTo>
                  <a:cubicBezTo>
                    <a:pt x="6044" y="7893"/>
                    <a:pt x="6062" y="7863"/>
                    <a:pt x="6062" y="7825"/>
                  </a:cubicBezTo>
                  <a:cubicBezTo>
                    <a:pt x="6062" y="7787"/>
                    <a:pt x="6044" y="7757"/>
                    <a:pt x="6021" y="7757"/>
                  </a:cubicBezTo>
                  <a:close/>
                  <a:moveTo>
                    <a:pt x="6865" y="7757"/>
                  </a:moveTo>
                  <a:cubicBezTo>
                    <a:pt x="6862" y="7757"/>
                    <a:pt x="6858" y="7757"/>
                    <a:pt x="6855" y="7759"/>
                  </a:cubicBezTo>
                  <a:cubicBezTo>
                    <a:pt x="6856" y="7776"/>
                    <a:pt x="6861" y="7804"/>
                    <a:pt x="6875" y="7804"/>
                  </a:cubicBezTo>
                  <a:cubicBezTo>
                    <a:pt x="6883" y="7804"/>
                    <a:pt x="6891" y="7795"/>
                    <a:pt x="6896" y="7781"/>
                  </a:cubicBezTo>
                  <a:cubicBezTo>
                    <a:pt x="6889" y="7766"/>
                    <a:pt x="6877" y="7757"/>
                    <a:pt x="6865" y="7757"/>
                  </a:cubicBezTo>
                  <a:close/>
                  <a:moveTo>
                    <a:pt x="10015" y="7757"/>
                  </a:moveTo>
                  <a:cubicBezTo>
                    <a:pt x="10008" y="7757"/>
                    <a:pt x="10001" y="7760"/>
                    <a:pt x="9995" y="7765"/>
                  </a:cubicBezTo>
                  <a:cubicBezTo>
                    <a:pt x="10002" y="7808"/>
                    <a:pt x="10017" y="7842"/>
                    <a:pt x="10046" y="7842"/>
                  </a:cubicBezTo>
                  <a:cubicBezTo>
                    <a:pt x="10046" y="7853"/>
                    <a:pt x="10047" y="7859"/>
                    <a:pt x="10048" y="7864"/>
                  </a:cubicBezTo>
                  <a:cubicBezTo>
                    <a:pt x="10053" y="7853"/>
                    <a:pt x="10056" y="7839"/>
                    <a:pt x="10056" y="7825"/>
                  </a:cubicBezTo>
                  <a:cubicBezTo>
                    <a:pt x="10056" y="7787"/>
                    <a:pt x="10037" y="7757"/>
                    <a:pt x="10015" y="7757"/>
                  </a:cubicBezTo>
                  <a:close/>
                  <a:moveTo>
                    <a:pt x="10220" y="7757"/>
                  </a:moveTo>
                  <a:cubicBezTo>
                    <a:pt x="10198" y="7757"/>
                    <a:pt x="10179" y="7787"/>
                    <a:pt x="10179" y="7825"/>
                  </a:cubicBezTo>
                  <a:cubicBezTo>
                    <a:pt x="10179" y="7863"/>
                    <a:pt x="10198" y="7893"/>
                    <a:pt x="10220" y="7893"/>
                  </a:cubicBezTo>
                  <a:cubicBezTo>
                    <a:pt x="10243" y="7893"/>
                    <a:pt x="10261" y="7863"/>
                    <a:pt x="10261" y="7825"/>
                  </a:cubicBezTo>
                  <a:cubicBezTo>
                    <a:pt x="10261" y="7787"/>
                    <a:pt x="10243" y="7757"/>
                    <a:pt x="10220" y="7757"/>
                  </a:cubicBezTo>
                  <a:close/>
                  <a:moveTo>
                    <a:pt x="10435" y="7757"/>
                  </a:moveTo>
                  <a:cubicBezTo>
                    <a:pt x="10413" y="7757"/>
                    <a:pt x="10394" y="7787"/>
                    <a:pt x="10394" y="7825"/>
                  </a:cubicBezTo>
                  <a:cubicBezTo>
                    <a:pt x="10394" y="7863"/>
                    <a:pt x="10413" y="7893"/>
                    <a:pt x="10435" y="7893"/>
                  </a:cubicBezTo>
                  <a:cubicBezTo>
                    <a:pt x="10458" y="7893"/>
                    <a:pt x="10476" y="7863"/>
                    <a:pt x="10476" y="7825"/>
                  </a:cubicBezTo>
                  <a:cubicBezTo>
                    <a:pt x="10476" y="7787"/>
                    <a:pt x="10458" y="7757"/>
                    <a:pt x="10435" y="7757"/>
                  </a:cubicBezTo>
                  <a:close/>
                  <a:moveTo>
                    <a:pt x="10643" y="7757"/>
                  </a:moveTo>
                  <a:cubicBezTo>
                    <a:pt x="10620" y="7757"/>
                    <a:pt x="10602" y="7787"/>
                    <a:pt x="10602" y="7825"/>
                  </a:cubicBezTo>
                  <a:cubicBezTo>
                    <a:pt x="10602" y="7863"/>
                    <a:pt x="10620" y="7893"/>
                    <a:pt x="10643" y="7893"/>
                  </a:cubicBezTo>
                  <a:cubicBezTo>
                    <a:pt x="10665" y="7893"/>
                    <a:pt x="10684" y="7863"/>
                    <a:pt x="10684" y="7825"/>
                  </a:cubicBezTo>
                  <a:cubicBezTo>
                    <a:pt x="10684" y="7787"/>
                    <a:pt x="10665" y="7757"/>
                    <a:pt x="10643" y="7757"/>
                  </a:cubicBezTo>
                  <a:close/>
                  <a:moveTo>
                    <a:pt x="10850" y="7757"/>
                  </a:moveTo>
                  <a:cubicBezTo>
                    <a:pt x="10827" y="7757"/>
                    <a:pt x="10809" y="7787"/>
                    <a:pt x="10809" y="7825"/>
                  </a:cubicBezTo>
                  <a:cubicBezTo>
                    <a:pt x="10809" y="7863"/>
                    <a:pt x="10827" y="7893"/>
                    <a:pt x="10850" y="7893"/>
                  </a:cubicBezTo>
                  <a:cubicBezTo>
                    <a:pt x="10873" y="7893"/>
                    <a:pt x="10891" y="7863"/>
                    <a:pt x="10891" y="7825"/>
                  </a:cubicBezTo>
                  <a:cubicBezTo>
                    <a:pt x="10891" y="7787"/>
                    <a:pt x="10873" y="7757"/>
                    <a:pt x="10850" y="7757"/>
                  </a:cubicBezTo>
                  <a:close/>
                  <a:moveTo>
                    <a:pt x="11065" y="7757"/>
                  </a:moveTo>
                  <a:cubicBezTo>
                    <a:pt x="11042" y="7757"/>
                    <a:pt x="11024" y="7787"/>
                    <a:pt x="11024" y="7825"/>
                  </a:cubicBezTo>
                  <a:cubicBezTo>
                    <a:pt x="11024" y="7863"/>
                    <a:pt x="11042" y="7893"/>
                    <a:pt x="11065" y="7893"/>
                  </a:cubicBezTo>
                  <a:cubicBezTo>
                    <a:pt x="11087" y="7893"/>
                    <a:pt x="11106" y="7863"/>
                    <a:pt x="11106" y="7825"/>
                  </a:cubicBezTo>
                  <a:cubicBezTo>
                    <a:pt x="11106" y="7787"/>
                    <a:pt x="11087" y="7757"/>
                    <a:pt x="11065" y="7757"/>
                  </a:cubicBezTo>
                  <a:close/>
                  <a:moveTo>
                    <a:pt x="11272" y="7757"/>
                  </a:moveTo>
                  <a:cubicBezTo>
                    <a:pt x="11249" y="7757"/>
                    <a:pt x="11231" y="7787"/>
                    <a:pt x="11231" y="7825"/>
                  </a:cubicBezTo>
                  <a:cubicBezTo>
                    <a:pt x="11231" y="7863"/>
                    <a:pt x="11249" y="7893"/>
                    <a:pt x="11272" y="7893"/>
                  </a:cubicBezTo>
                  <a:cubicBezTo>
                    <a:pt x="11295" y="7893"/>
                    <a:pt x="11313" y="7863"/>
                    <a:pt x="11313" y="7825"/>
                  </a:cubicBezTo>
                  <a:cubicBezTo>
                    <a:pt x="11313" y="7787"/>
                    <a:pt x="11295" y="7757"/>
                    <a:pt x="11272" y="7757"/>
                  </a:cubicBezTo>
                  <a:close/>
                  <a:moveTo>
                    <a:pt x="11479" y="7757"/>
                  </a:moveTo>
                  <a:cubicBezTo>
                    <a:pt x="11457" y="7757"/>
                    <a:pt x="11438" y="7787"/>
                    <a:pt x="11438" y="7825"/>
                  </a:cubicBezTo>
                  <a:cubicBezTo>
                    <a:pt x="11438" y="7863"/>
                    <a:pt x="11457" y="7893"/>
                    <a:pt x="11479" y="7893"/>
                  </a:cubicBezTo>
                  <a:cubicBezTo>
                    <a:pt x="11502" y="7893"/>
                    <a:pt x="11520" y="7863"/>
                    <a:pt x="11520" y="7825"/>
                  </a:cubicBezTo>
                  <a:cubicBezTo>
                    <a:pt x="11520" y="7787"/>
                    <a:pt x="11502" y="7757"/>
                    <a:pt x="11479" y="7757"/>
                  </a:cubicBezTo>
                  <a:close/>
                  <a:moveTo>
                    <a:pt x="11694" y="7757"/>
                  </a:moveTo>
                  <a:cubicBezTo>
                    <a:pt x="11672" y="7757"/>
                    <a:pt x="11653" y="7787"/>
                    <a:pt x="11653" y="7825"/>
                  </a:cubicBezTo>
                  <a:cubicBezTo>
                    <a:pt x="11653" y="7863"/>
                    <a:pt x="11672" y="7893"/>
                    <a:pt x="11694" y="7893"/>
                  </a:cubicBezTo>
                  <a:cubicBezTo>
                    <a:pt x="11717" y="7893"/>
                    <a:pt x="11735" y="7863"/>
                    <a:pt x="11735" y="7825"/>
                  </a:cubicBezTo>
                  <a:cubicBezTo>
                    <a:pt x="11735" y="7787"/>
                    <a:pt x="11717" y="7757"/>
                    <a:pt x="11694" y="7757"/>
                  </a:cubicBezTo>
                  <a:close/>
                  <a:moveTo>
                    <a:pt x="11902" y="7757"/>
                  </a:moveTo>
                  <a:cubicBezTo>
                    <a:pt x="11879" y="7757"/>
                    <a:pt x="11861" y="7787"/>
                    <a:pt x="11861" y="7825"/>
                  </a:cubicBezTo>
                  <a:cubicBezTo>
                    <a:pt x="11861" y="7863"/>
                    <a:pt x="11879" y="7893"/>
                    <a:pt x="11902" y="7893"/>
                  </a:cubicBezTo>
                  <a:cubicBezTo>
                    <a:pt x="11910" y="7893"/>
                    <a:pt x="11917" y="7889"/>
                    <a:pt x="11924" y="7882"/>
                  </a:cubicBezTo>
                  <a:cubicBezTo>
                    <a:pt x="11930" y="7870"/>
                    <a:pt x="11936" y="7857"/>
                    <a:pt x="11941" y="7844"/>
                  </a:cubicBezTo>
                  <a:cubicBezTo>
                    <a:pt x="11942" y="7838"/>
                    <a:pt x="11943" y="7831"/>
                    <a:pt x="11943" y="7825"/>
                  </a:cubicBezTo>
                  <a:cubicBezTo>
                    <a:pt x="11943" y="7787"/>
                    <a:pt x="11924" y="7757"/>
                    <a:pt x="11902" y="7757"/>
                  </a:cubicBezTo>
                  <a:close/>
                  <a:moveTo>
                    <a:pt x="12109" y="7757"/>
                  </a:moveTo>
                  <a:cubicBezTo>
                    <a:pt x="12086" y="7757"/>
                    <a:pt x="12068" y="7787"/>
                    <a:pt x="12068" y="7825"/>
                  </a:cubicBezTo>
                  <a:cubicBezTo>
                    <a:pt x="12068" y="7863"/>
                    <a:pt x="12086" y="7893"/>
                    <a:pt x="12109" y="7893"/>
                  </a:cubicBezTo>
                  <a:cubicBezTo>
                    <a:pt x="12132" y="7893"/>
                    <a:pt x="12150" y="7863"/>
                    <a:pt x="12150" y="7825"/>
                  </a:cubicBezTo>
                  <a:cubicBezTo>
                    <a:pt x="12150" y="7787"/>
                    <a:pt x="12132" y="7757"/>
                    <a:pt x="12109" y="7757"/>
                  </a:cubicBezTo>
                  <a:close/>
                  <a:moveTo>
                    <a:pt x="12323" y="7757"/>
                  </a:moveTo>
                  <a:cubicBezTo>
                    <a:pt x="12303" y="7757"/>
                    <a:pt x="12286" y="7780"/>
                    <a:pt x="12283" y="7812"/>
                  </a:cubicBezTo>
                  <a:cubicBezTo>
                    <a:pt x="12301" y="7796"/>
                    <a:pt x="12322" y="7780"/>
                    <a:pt x="12342" y="7764"/>
                  </a:cubicBezTo>
                  <a:cubicBezTo>
                    <a:pt x="12336" y="7759"/>
                    <a:pt x="12330" y="7757"/>
                    <a:pt x="12323" y="7757"/>
                  </a:cubicBezTo>
                  <a:close/>
                  <a:moveTo>
                    <a:pt x="12531" y="7757"/>
                  </a:moveTo>
                  <a:cubicBezTo>
                    <a:pt x="12508" y="7757"/>
                    <a:pt x="12490" y="7787"/>
                    <a:pt x="12490" y="7825"/>
                  </a:cubicBezTo>
                  <a:cubicBezTo>
                    <a:pt x="12490" y="7863"/>
                    <a:pt x="12508" y="7893"/>
                    <a:pt x="12531" y="7893"/>
                  </a:cubicBezTo>
                  <a:cubicBezTo>
                    <a:pt x="12554" y="7893"/>
                    <a:pt x="12572" y="7863"/>
                    <a:pt x="12572" y="7825"/>
                  </a:cubicBezTo>
                  <a:cubicBezTo>
                    <a:pt x="12572" y="7787"/>
                    <a:pt x="12554" y="7757"/>
                    <a:pt x="12531" y="7757"/>
                  </a:cubicBezTo>
                  <a:close/>
                  <a:moveTo>
                    <a:pt x="12738" y="7757"/>
                  </a:moveTo>
                  <a:cubicBezTo>
                    <a:pt x="12716" y="7757"/>
                    <a:pt x="12697" y="7787"/>
                    <a:pt x="12697" y="7825"/>
                  </a:cubicBezTo>
                  <a:cubicBezTo>
                    <a:pt x="12697" y="7863"/>
                    <a:pt x="12716" y="7893"/>
                    <a:pt x="12738" y="7893"/>
                  </a:cubicBezTo>
                  <a:cubicBezTo>
                    <a:pt x="12761" y="7893"/>
                    <a:pt x="12779" y="7863"/>
                    <a:pt x="12779" y="7825"/>
                  </a:cubicBezTo>
                  <a:cubicBezTo>
                    <a:pt x="12779" y="7787"/>
                    <a:pt x="12761" y="7757"/>
                    <a:pt x="12738" y="7757"/>
                  </a:cubicBezTo>
                  <a:close/>
                  <a:moveTo>
                    <a:pt x="12953" y="7757"/>
                  </a:moveTo>
                  <a:cubicBezTo>
                    <a:pt x="12931" y="7757"/>
                    <a:pt x="12912" y="7787"/>
                    <a:pt x="12912" y="7825"/>
                  </a:cubicBezTo>
                  <a:cubicBezTo>
                    <a:pt x="12912" y="7863"/>
                    <a:pt x="12931" y="7893"/>
                    <a:pt x="12953" y="7893"/>
                  </a:cubicBezTo>
                  <a:cubicBezTo>
                    <a:pt x="12964" y="7893"/>
                    <a:pt x="12973" y="7886"/>
                    <a:pt x="12981" y="7875"/>
                  </a:cubicBezTo>
                  <a:cubicBezTo>
                    <a:pt x="12984" y="7864"/>
                    <a:pt x="12987" y="7855"/>
                    <a:pt x="12989" y="7851"/>
                  </a:cubicBezTo>
                  <a:cubicBezTo>
                    <a:pt x="12989" y="7851"/>
                    <a:pt x="12991" y="7851"/>
                    <a:pt x="12991" y="7851"/>
                  </a:cubicBezTo>
                  <a:cubicBezTo>
                    <a:pt x="12993" y="7843"/>
                    <a:pt x="12994" y="7834"/>
                    <a:pt x="12994" y="7825"/>
                  </a:cubicBezTo>
                  <a:cubicBezTo>
                    <a:pt x="12994" y="7787"/>
                    <a:pt x="12976" y="7757"/>
                    <a:pt x="12953" y="7757"/>
                  </a:cubicBezTo>
                  <a:close/>
                  <a:moveTo>
                    <a:pt x="13373" y="7757"/>
                  </a:moveTo>
                  <a:cubicBezTo>
                    <a:pt x="13361" y="7757"/>
                    <a:pt x="13350" y="7766"/>
                    <a:pt x="13342" y="7780"/>
                  </a:cubicBezTo>
                  <a:cubicBezTo>
                    <a:pt x="13360" y="7810"/>
                    <a:pt x="13373" y="7847"/>
                    <a:pt x="13387" y="7889"/>
                  </a:cubicBezTo>
                  <a:cubicBezTo>
                    <a:pt x="13402" y="7879"/>
                    <a:pt x="13414" y="7855"/>
                    <a:pt x="13414" y="7825"/>
                  </a:cubicBezTo>
                  <a:cubicBezTo>
                    <a:pt x="13414" y="7787"/>
                    <a:pt x="13396" y="7757"/>
                    <a:pt x="13373" y="7757"/>
                  </a:cubicBezTo>
                  <a:close/>
                  <a:moveTo>
                    <a:pt x="13583" y="7757"/>
                  </a:moveTo>
                  <a:cubicBezTo>
                    <a:pt x="13560" y="7757"/>
                    <a:pt x="13542" y="7787"/>
                    <a:pt x="13542" y="7825"/>
                  </a:cubicBezTo>
                  <a:cubicBezTo>
                    <a:pt x="13542" y="7863"/>
                    <a:pt x="13560" y="7893"/>
                    <a:pt x="13583" y="7893"/>
                  </a:cubicBezTo>
                  <a:cubicBezTo>
                    <a:pt x="13605" y="7893"/>
                    <a:pt x="13624" y="7863"/>
                    <a:pt x="13624" y="7825"/>
                  </a:cubicBezTo>
                  <a:cubicBezTo>
                    <a:pt x="13624" y="7787"/>
                    <a:pt x="13605" y="7757"/>
                    <a:pt x="13583" y="7757"/>
                  </a:cubicBezTo>
                  <a:close/>
                  <a:moveTo>
                    <a:pt x="13790" y="7757"/>
                  </a:moveTo>
                  <a:cubicBezTo>
                    <a:pt x="13767" y="7757"/>
                    <a:pt x="13749" y="7787"/>
                    <a:pt x="13749" y="7825"/>
                  </a:cubicBezTo>
                  <a:cubicBezTo>
                    <a:pt x="13749" y="7863"/>
                    <a:pt x="13767" y="7893"/>
                    <a:pt x="13790" y="7893"/>
                  </a:cubicBezTo>
                  <a:cubicBezTo>
                    <a:pt x="13813" y="7893"/>
                    <a:pt x="13831" y="7863"/>
                    <a:pt x="13831" y="7825"/>
                  </a:cubicBezTo>
                  <a:cubicBezTo>
                    <a:pt x="13831" y="7787"/>
                    <a:pt x="13813" y="7757"/>
                    <a:pt x="13790" y="7757"/>
                  </a:cubicBezTo>
                  <a:close/>
                  <a:moveTo>
                    <a:pt x="13997" y="7757"/>
                  </a:moveTo>
                  <a:cubicBezTo>
                    <a:pt x="13975" y="7757"/>
                    <a:pt x="13956" y="7787"/>
                    <a:pt x="13956" y="7825"/>
                  </a:cubicBezTo>
                  <a:cubicBezTo>
                    <a:pt x="13956" y="7863"/>
                    <a:pt x="13975" y="7893"/>
                    <a:pt x="13997" y="7893"/>
                  </a:cubicBezTo>
                  <a:cubicBezTo>
                    <a:pt x="14020" y="7893"/>
                    <a:pt x="14038" y="7863"/>
                    <a:pt x="14038" y="7825"/>
                  </a:cubicBezTo>
                  <a:cubicBezTo>
                    <a:pt x="14038" y="7787"/>
                    <a:pt x="14020" y="7757"/>
                    <a:pt x="13997" y="7757"/>
                  </a:cubicBezTo>
                  <a:close/>
                  <a:moveTo>
                    <a:pt x="14212" y="7757"/>
                  </a:moveTo>
                  <a:cubicBezTo>
                    <a:pt x="14190" y="7757"/>
                    <a:pt x="14171" y="7787"/>
                    <a:pt x="14171" y="7825"/>
                  </a:cubicBezTo>
                  <a:cubicBezTo>
                    <a:pt x="14171" y="7863"/>
                    <a:pt x="14190" y="7893"/>
                    <a:pt x="14212" y="7893"/>
                  </a:cubicBezTo>
                  <a:cubicBezTo>
                    <a:pt x="14235" y="7893"/>
                    <a:pt x="14253" y="7863"/>
                    <a:pt x="14253" y="7825"/>
                  </a:cubicBezTo>
                  <a:cubicBezTo>
                    <a:pt x="14253" y="7787"/>
                    <a:pt x="14235" y="7757"/>
                    <a:pt x="14212" y="7757"/>
                  </a:cubicBezTo>
                  <a:close/>
                  <a:moveTo>
                    <a:pt x="14420" y="7757"/>
                  </a:moveTo>
                  <a:cubicBezTo>
                    <a:pt x="14397" y="7757"/>
                    <a:pt x="14379" y="7787"/>
                    <a:pt x="14379" y="7825"/>
                  </a:cubicBezTo>
                  <a:cubicBezTo>
                    <a:pt x="14379" y="7863"/>
                    <a:pt x="14397" y="7893"/>
                    <a:pt x="14420" y="7893"/>
                  </a:cubicBezTo>
                  <a:cubicBezTo>
                    <a:pt x="14442" y="7893"/>
                    <a:pt x="14461" y="7863"/>
                    <a:pt x="14461" y="7825"/>
                  </a:cubicBezTo>
                  <a:cubicBezTo>
                    <a:pt x="14461" y="7787"/>
                    <a:pt x="14442" y="7757"/>
                    <a:pt x="14420" y="7757"/>
                  </a:cubicBezTo>
                  <a:close/>
                  <a:moveTo>
                    <a:pt x="14627" y="7757"/>
                  </a:moveTo>
                  <a:cubicBezTo>
                    <a:pt x="14604" y="7757"/>
                    <a:pt x="14586" y="7787"/>
                    <a:pt x="14586" y="7825"/>
                  </a:cubicBezTo>
                  <a:cubicBezTo>
                    <a:pt x="14586" y="7863"/>
                    <a:pt x="14604" y="7893"/>
                    <a:pt x="14627" y="7893"/>
                  </a:cubicBezTo>
                  <a:cubicBezTo>
                    <a:pt x="14649" y="7893"/>
                    <a:pt x="14668" y="7863"/>
                    <a:pt x="14668" y="7825"/>
                  </a:cubicBezTo>
                  <a:cubicBezTo>
                    <a:pt x="14668" y="7787"/>
                    <a:pt x="14649" y="7757"/>
                    <a:pt x="14627" y="7757"/>
                  </a:cubicBezTo>
                  <a:close/>
                  <a:moveTo>
                    <a:pt x="14842" y="7757"/>
                  </a:moveTo>
                  <a:cubicBezTo>
                    <a:pt x="14819" y="7757"/>
                    <a:pt x="14801" y="7787"/>
                    <a:pt x="14801" y="7825"/>
                  </a:cubicBezTo>
                  <a:cubicBezTo>
                    <a:pt x="14801" y="7863"/>
                    <a:pt x="14819" y="7893"/>
                    <a:pt x="14842" y="7893"/>
                  </a:cubicBezTo>
                  <a:cubicBezTo>
                    <a:pt x="14864" y="7893"/>
                    <a:pt x="14883" y="7863"/>
                    <a:pt x="14883" y="7825"/>
                  </a:cubicBezTo>
                  <a:cubicBezTo>
                    <a:pt x="14883" y="7787"/>
                    <a:pt x="14864" y="7757"/>
                    <a:pt x="14842" y="7757"/>
                  </a:cubicBezTo>
                  <a:close/>
                  <a:moveTo>
                    <a:pt x="15049" y="7757"/>
                  </a:moveTo>
                  <a:cubicBezTo>
                    <a:pt x="15026" y="7757"/>
                    <a:pt x="15008" y="7787"/>
                    <a:pt x="15008" y="7825"/>
                  </a:cubicBezTo>
                  <a:cubicBezTo>
                    <a:pt x="15008" y="7863"/>
                    <a:pt x="15026" y="7893"/>
                    <a:pt x="15049" y="7893"/>
                  </a:cubicBezTo>
                  <a:cubicBezTo>
                    <a:pt x="15072" y="7893"/>
                    <a:pt x="15090" y="7863"/>
                    <a:pt x="15090" y="7825"/>
                  </a:cubicBezTo>
                  <a:cubicBezTo>
                    <a:pt x="15090" y="7787"/>
                    <a:pt x="15072" y="7757"/>
                    <a:pt x="15049" y="7757"/>
                  </a:cubicBezTo>
                  <a:close/>
                  <a:moveTo>
                    <a:pt x="15256" y="7757"/>
                  </a:moveTo>
                  <a:cubicBezTo>
                    <a:pt x="15234" y="7757"/>
                    <a:pt x="15215" y="7787"/>
                    <a:pt x="15215" y="7825"/>
                  </a:cubicBezTo>
                  <a:cubicBezTo>
                    <a:pt x="15215" y="7863"/>
                    <a:pt x="15234" y="7893"/>
                    <a:pt x="15256" y="7893"/>
                  </a:cubicBezTo>
                  <a:cubicBezTo>
                    <a:pt x="15279" y="7893"/>
                    <a:pt x="15297" y="7863"/>
                    <a:pt x="15297" y="7825"/>
                  </a:cubicBezTo>
                  <a:cubicBezTo>
                    <a:pt x="15297" y="7787"/>
                    <a:pt x="15279" y="7757"/>
                    <a:pt x="15256" y="7757"/>
                  </a:cubicBezTo>
                  <a:close/>
                  <a:moveTo>
                    <a:pt x="15471" y="7757"/>
                  </a:moveTo>
                  <a:cubicBezTo>
                    <a:pt x="15449" y="7757"/>
                    <a:pt x="15430" y="7787"/>
                    <a:pt x="15430" y="7825"/>
                  </a:cubicBezTo>
                  <a:cubicBezTo>
                    <a:pt x="15430" y="7863"/>
                    <a:pt x="15449" y="7893"/>
                    <a:pt x="15471" y="7893"/>
                  </a:cubicBezTo>
                  <a:cubicBezTo>
                    <a:pt x="15494" y="7893"/>
                    <a:pt x="15512" y="7863"/>
                    <a:pt x="15512" y="7825"/>
                  </a:cubicBezTo>
                  <a:cubicBezTo>
                    <a:pt x="15512" y="7787"/>
                    <a:pt x="15494" y="7757"/>
                    <a:pt x="15471" y="7757"/>
                  </a:cubicBezTo>
                  <a:close/>
                  <a:moveTo>
                    <a:pt x="15679" y="7757"/>
                  </a:moveTo>
                  <a:cubicBezTo>
                    <a:pt x="15656" y="7757"/>
                    <a:pt x="15638" y="7787"/>
                    <a:pt x="15638" y="7825"/>
                  </a:cubicBezTo>
                  <a:cubicBezTo>
                    <a:pt x="15638" y="7863"/>
                    <a:pt x="15656" y="7893"/>
                    <a:pt x="15679" y="7893"/>
                  </a:cubicBezTo>
                  <a:cubicBezTo>
                    <a:pt x="15701" y="7893"/>
                    <a:pt x="15720" y="7863"/>
                    <a:pt x="15720" y="7825"/>
                  </a:cubicBezTo>
                  <a:cubicBezTo>
                    <a:pt x="15720" y="7787"/>
                    <a:pt x="15701" y="7757"/>
                    <a:pt x="15679" y="7757"/>
                  </a:cubicBezTo>
                  <a:close/>
                  <a:moveTo>
                    <a:pt x="15894" y="7757"/>
                  </a:moveTo>
                  <a:cubicBezTo>
                    <a:pt x="15871" y="7757"/>
                    <a:pt x="15853" y="7787"/>
                    <a:pt x="15853" y="7825"/>
                  </a:cubicBezTo>
                  <a:cubicBezTo>
                    <a:pt x="15853" y="7863"/>
                    <a:pt x="15871" y="7893"/>
                    <a:pt x="15894" y="7893"/>
                  </a:cubicBezTo>
                  <a:cubicBezTo>
                    <a:pt x="15916" y="7893"/>
                    <a:pt x="15935" y="7863"/>
                    <a:pt x="15935" y="7825"/>
                  </a:cubicBezTo>
                  <a:cubicBezTo>
                    <a:pt x="15935" y="7787"/>
                    <a:pt x="15916" y="7757"/>
                    <a:pt x="15894" y="7757"/>
                  </a:cubicBezTo>
                  <a:close/>
                  <a:moveTo>
                    <a:pt x="16101" y="7757"/>
                  </a:moveTo>
                  <a:cubicBezTo>
                    <a:pt x="16078" y="7757"/>
                    <a:pt x="16060" y="7787"/>
                    <a:pt x="16060" y="7825"/>
                  </a:cubicBezTo>
                  <a:cubicBezTo>
                    <a:pt x="16060" y="7863"/>
                    <a:pt x="16078" y="7893"/>
                    <a:pt x="16101" y="7893"/>
                  </a:cubicBezTo>
                  <a:cubicBezTo>
                    <a:pt x="16123" y="7893"/>
                    <a:pt x="16142" y="7863"/>
                    <a:pt x="16142" y="7825"/>
                  </a:cubicBezTo>
                  <a:cubicBezTo>
                    <a:pt x="16142" y="7787"/>
                    <a:pt x="16123" y="7757"/>
                    <a:pt x="16101" y="7757"/>
                  </a:cubicBezTo>
                  <a:close/>
                  <a:moveTo>
                    <a:pt x="16308" y="7757"/>
                  </a:moveTo>
                  <a:cubicBezTo>
                    <a:pt x="16285" y="7757"/>
                    <a:pt x="16267" y="7787"/>
                    <a:pt x="16267" y="7825"/>
                  </a:cubicBezTo>
                  <a:cubicBezTo>
                    <a:pt x="16267" y="7863"/>
                    <a:pt x="16285" y="7893"/>
                    <a:pt x="16308" y="7893"/>
                  </a:cubicBezTo>
                  <a:cubicBezTo>
                    <a:pt x="16331" y="7893"/>
                    <a:pt x="16349" y="7863"/>
                    <a:pt x="16349" y="7825"/>
                  </a:cubicBezTo>
                  <a:cubicBezTo>
                    <a:pt x="16349" y="7787"/>
                    <a:pt x="16331" y="7757"/>
                    <a:pt x="16308" y="7757"/>
                  </a:cubicBezTo>
                  <a:close/>
                  <a:moveTo>
                    <a:pt x="16523" y="7757"/>
                  </a:moveTo>
                  <a:cubicBezTo>
                    <a:pt x="16500" y="7757"/>
                    <a:pt x="16482" y="7787"/>
                    <a:pt x="16482" y="7825"/>
                  </a:cubicBezTo>
                  <a:cubicBezTo>
                    <a:pt x="16482" y="7863"/>
                    <a:pt x="16500" y="7893"/>
                    <a:pt x="16523" y="7893"/>
                  </a:cubicBezTo>
                  <a:cubicBezTo>
                    <a:pt x="16546" y="7893"/>
                    <a:pt x="16564" y="7863"/>
                    <a:pt x="16564" y="7825"/>
                  </a:cubicBezTo>
                  <a:cubicBezTo>
                    <a:pt x="16564" y="7787"/>
                    <a:pt x="16546" y="7757"/>
                    <a:pt x="16523" y="7757"/>
                  </a:cubicBezTo>
                  <a:close/>
                  <a:moveTo>
                    <a:pt x="16730" y="7757"/>
                  </a:moveTo>
                  <a:cubicBezTo>
                    <a:pt x="16708" y="7757"/>
                    <a:pt x="16689" y="7787"/>
                    <a:pt x="16689" y="7825"/>
                  </a:cubicBezTo>
                  <a:cubicBezTo>
                    <a:pt x="16689" y="7863"/>
                    <a:pt x="16708" y="7893"/>
                    <a:pt x="16730" y="7893"/>
                  </a:cubicBezTo>
                  <a:cubicBezTo>
                    <a:pt x="16753" y="7893"/>
                    <a:pt x="16771" y="7863"/>
                    <a:pt x="16771" y="7825"/>
                  </a:cubicBezTo>
                  <a:cubicBezTo>
                    <a:pt x="16771" y="7787"/>
                    <a:pt x="16753" y="7757"/>
                    <a:pt x="16730" y="7757"/>
                  </a:cubicBezTo>
                  <a:close/>
                  <a:moveTo>
                    <a:pt x="16938" y="7757"/>
                  </a:moveTo>
                  <a:cubicBezTo>
                    <a:pt x="16915" y="7757"/>
                    <a:pt x="16897" y="7787"/>
                    <a:pt x="16897" y="7825"/>
                  </a:cubicBezTo>
                  <a:cubicBezTo>
                    <a:pt x="16897" y="7863"/>
                    <a:pt x="16915" y="7893"/>
                    <a:pt x="16938" y="7893"/>
                  </a:cubicBezTo>
                  <a:cubicBezTo>
                    <a:pt x="16960" y="7893"/>
                    <a:pt x="16979" y="7863"/>
                    <a:pt x="16979" y="7825"/>
                  </a:cubicBezTo>
                  <a:cubicBezTo>
                    <a:pt x="16979" y="7787"/>
                    <a:pt x="16960" y="7757"/>
                    <a:pt x="16938" y="7757"/>
                  </a:cubicBezTo>
                  <a:close/>
                  <a:moveTo>
                    <a:pt x="17153" y="7757"/>
                  </a:moveTo>
                  <a:cubicBezTo>
                    <a:pt x="17130" y="7757"/>
                    <a:pt x="17111" y="7787"/>
                    <a:pt x="17111" y="7825"/>
                  </a:cubicBezTo>
                  <a:cubicBezTo>
                    <a:pt x="17111" y="7863"/>
                    <a:pt x="17130" y="7893"/>
                    <a:pt x="17153" y="7893"/>
                  </a:cubicBezTo>
                  <a:cubicBezTo>
                    <a:pt x="17175" y="7893"/>
                    <a:pt x="17194" y="7863"/>
                    <a:pt x="17194" y="7825"/>
                  </a:cubicBezTo>
                  <a:cubicBezTo>
                    <a:pt x="17194" y="7787"/>
                    <a:pt x="17175" y="7757"/>
                    <a:pt x="17153" y="7757"/>
                  </a:cubicBezTo>
                  <a:close/>
                  <a:moveTo>
                    <a:pt x="17360" y="7757"/>
                  </a:moveTo>
                  <a:cubicBezTo>
                    <a:pt x="17337" y="7757"/>
                    <a:pt x="17319" y="7787"/>
                    <a:pt x="17319" y="7825"/>
                  </a:cubicBezTo>
                  <a:cubicBezTo>
                    <a:pt x="17319" y="7863"/>
                    <a:pt x="17337" y="7893"/>
                    <a:pt x="17360" y="7893"/>
                  </a:cubicBezTo>
                  <a:cubicBezTo>
                    <a:pt x="17382" y="7893"/>
                    <a:pt x="17401" y="7863"/>
                    <a:pt x="17401" y="7825"/>
                  </a:cubicBezTo>
                  <a:cubicBezTo>
                    <a:pt x="17401" y="7787"/>
                    <a:pt x="17382" y="7757"/>
                    <a:pt x="17360" y="7757"/>
                  </a:cubicBezTo>
                  <a:close/>
                  <a:moveTo>
                    <a:pt x="17567" y="7757"/>
                  </a:moveTo>
                  <a:cubicBezTo>
                    <a:pt x="17544" y="7757"/>
                    <a:pt x="17526" y="7787"/>
                    <a:pt x="17526" y="7825"/>
                  </a:cubicBezTo>
                  <a:cubicBezTo>
                    <a:pt x="17526" y="7863"/>
                    <a:pt x="17544" y="7893"/>
                    <a:pt x="17567" y="7893"/>
                  </a:cubicBezTo>
                  <a:cubicBezTo>
                    <a:pt x="17590" y="7893"/>
                    <a:pt x="17608" y="7863"/>
                    <a:pt x="17608" y="7825"/>
                  </a:cubicBezTo>
                  <a:cubicBezTo>
                    <a:pt x="17608" y="7787"/>
                    <a:pt x="17590" y="7757"/>
                    <a:pt x="17567" y="7757"/>
                  </a:cubicBezTo>
                  <a:close/>
                  <a:moveTo>
                    <a:pt x="17782" y="7757"/>
                  </a:moveTo>
                  <a:cubicBezTo>
                    <a:pt x="17759" y="7757"/>
                    <a:pt x="17741" y="7787"/>
                    <a:pt x="17741" y="7825"/>
                  </a:cubicBezTo>
                  <a:cubicBezTo>
                    <a:pt x="17741" y="7863"/>
                    <a:pt x="17759" y="7893"/>
                    <a:pt x="17782" y="7893"/>
                  </a:cubicBezTo>
                  <a:cubicBezTo>
                    <a:pt x="17805" y="7893"/>
                    <a:pt x="17823" y="7863"/>
                    <a:pt x="17823" y="7825"/>
                  </a:cubicBezTo>
                  <a:cubicBezTo>
                    <a:pt x="17823" y="7787"/>
                    <a:pt x="17805" y="7757"/>
                    <a:pt x="17782" y="7757"/>
                  </a:cubicBezTo>
                  <a:close/>
                  <a:moveTo>
                    <a:pt x="17989" y="7757"/>
                  </a:moveTo>
                  <a:cubicBezTo>
                    <a:pt x="17967" y="7757"/>
                    <a:pt x="17948" y="7787"/>
                    <a:pt x="17948" y="7825"/>
                  </a:cubicBezTo>
                  <a:cubicBezTo>
                    <a:pt x="17948" y="7863"/>
                    <a:pt x="17967" y="7893"/>
                    <a:pt x="17989" y="7893"/>
                  </a:cubicBezTo>
                  <a:cubicBezTo>
                    <a:pt x="18012" y="7893"/>
                    <a:pt x="18030" y="7863"/>
                    <a:pt x="18030" y="7825"/>
                  </a:cubicBezTo>
                  <a:cubicBezTo>
                    <a:pt x="18030" y="7787"/>
                    <a:pt x="18012" y="7757"/>
                    <a:pt x="17989" y="7757"/>
                  </a:cubicBezTo>
                  <a:close/>
                  <a:moveTo>
                    <a:pt x="18197" y="7757"/>
                  </a:moveTo>
                  <a:cubicBezTo>
                    <a:pt x="18174" y="7757"/>
                    <a:pt x="18156" y="7787"/>
                    <a:pt x="18156" y="7825"/>
                  </a:cubicBezTo>
                  <a:cubicBezTo>
                    <a:pt x="18156" y="7863"/>
                    <a:pt x="18174" y="7893"/>
                    <a:pt x="18197" y="7893"/>
                  </a:cubicBezTo>
                  <a:cubicBezTo>
                    <a:pt x="18219" y="7893"/>
                    <a:pt x="18238" y="7863"/>
                    <a:pt x="18238" y="7825"/>
                  </a:cubicBezTo>
                  <a:cubicBezTo>
                    <a:pt x="18238" y="7787"/>
                    <a:pt x="18219" y="7757"/>
                    <a:pt x="18197" y="7757"/>
                  </a:cubicBezTo>
                  <a:close/>
                  <a:moveTo>
                    <a:pt x="18412" y="7757"/>
                  </a:moveTo>
                  <a:cubicBezTo>
                    <a:pt x="18389" y="7757"/>
                    <a:pt x="18370" y="7787"/>
                    <a:pt x="18370" y="7825"/>
                  </a:cubicBezTo>
                  <a:cubicBezTo>
                    <a:pt x="18370" y="7863"/>
                    <a:pt x="18389" y="7893"/>
                    <a:pt x="18412" y="7893"/>
                  </a:cubicBezTo>
                  <a:cubicBezTo>
                    <a:pt x="18434" y="7893"/>
                    <a:pt x="18453" y="7863"/>
                    <a:pt x="18453" y="7825"/>
                  </a:cubicBezTo>
                  <a:cubicBezTo>
                    <a:pt x="18453" y="7787"/>
                    <a:pt x="18434" y="7757"/>
                    <a:pt x="18412" y="7757"/>
                  </a:cubicBezTo>
                  <a:close/>
                  <a:moveTo>
                    <a:pt x="18827" y="7757"/>
                  </a:moveTo>
                  <a:cubicBezTo>
                    <a:pt x="18823" y="7757"/>
                    <a:pt x="18819" y="7758"/>
                    <a:pt x="18816" y="7759"/>
                  </a:cubicBezTo>
                  <a:cubicBezTo>
                    <a:pt x="18820" y="7775"/>
                    <a:pt x="18827" y="7790"/>
                    <a:pt x="18834" y="7787"/>
                  </a:cubicBezTo>
                  <a:cubicBezTo>
                    <a:pt x="18836" y="7787"/>
                    <a:pt x="18840" y="7783"/>
                    <a:pt x="18840" y="7783"/>
                  </a:cubicBezTo>
                  <a:cubicBezTo>
                    <a:pt x="18838" y="7774"/>
                    <a:pt x="18836" y="7766"/>
                    <a:pt x="18833" y="7758"/>
                  </a:cubicBezTo>
                  <a:cubicBezTo>
                    <a:pt x="18831" y="7757"/>
                    <a:pt x="18829" y="7757"/>
                    <a:pt x="18827" y="7757"/>
                  </a:cubicBezTo>
                  <a:close/>
                  <a:moveTo>
                    <a:pt x="4742" y="7769"/>
                  </a:moveTo>
                  <a:cubicBezTo>
                    <a:pt x="4729" y="7781"/>
                    <a:pt x="4721" y="7803"/>
                    <a:pt x="4721" y="7828"/>
                  </a:cubicBezTo>
                  <a:cubicBezTo>
                    <a:pt x="4721" y="7866"/>
                    <a:pt x="4740" y="7897"/>
                    <a:pt x="4762" y="7897"/>
                  </a:cubicBezTo>
                  <a:cubicBezTo>
                    <a:pt x="4780" y="7897"/>
                    <a:pt x="4795" y="7878"/>
                    <a:pt x="4801" y="7851"/>
                  </a:cubicBezTo>
                  <a:cubicBezTo>
                    <a:pt x="4788" y="7845"/>
                    <a:pt x="4775" y="7827"/>
                    <a:pt x="4773" y="7803"/>
                  </a:cubicBezTo>
                  <a:lnTo>
                    <a:pt x="4730" y="7803"/>
                  </a:lnTo>
                  <a:cubicBezTo>
                    <a:pt x="4734" y="7790"/>
                    <a:pt x="4738" y="7780"/>
                    <a:pt x="4742" y="7769"/>
                  </a:cubicBezTo>
                  <a:close/>
                  <a:moveTo>
                    <a:pt x="6219" y="7782"/>
                  </a:moveTo>
                  <a:cubicBezTo>
                    <a:pt x="6215" y="7787"/>
                    <a:pt x="6210" y="7799"/>
                    <a:pt x="6210" y="7812"/>
                  </a:cubicBezTo>
                  <a:cubicBezTo>
                    <a:pt x="6210" y="7829"/>
                    <a:pt x="6236" y="7862"/>
                    <a:pt x="6260" y="7888"/>
                  </a:cubicBezTo>
                  <a:cubicBezTo>
                    <a:pt x="6267" y="7879"/>
                    <a:pt x="6273" y="7865"/>
                    <a:pt x="6275" y="7850"/>
                  </a:cubicBezTo>
                  <a:lnTo>
                    <a:pt x="6266" y="7850"/>
                  </a:lnTo>
                  <a:cubicBezTo>
                    <a:pt x="6245" y="7842"/>
                    <a:pt x="6230" y="7825"/>
                    <a:pt x="6219" y="7782"/>
                  </a:cubicBezTo>
                  <a:close/>
                  <a:moveTo>
                    <a:pt x="6430" y="7782"/>
                  </a:moveTo>
                  <a:cubicBezTo>
                    <a:pt x="6422" y="7787"/>
                    <a:pt x="6411" y="7811"/>
                    <a:pt x="6402" y="7837"/>
                  </a:cubicBezTo>
                  <a:cubicBezTo>
                    <a:pt x="6405" y="7871"/>
                    <a:pt x="6422" y="7897"/>
                    <a:pt x="6443" y="7897"/>
                  </a:cubicBezTo>
                  <a:cubicBezTo>
                    <a:pt x="6450" y="7897"/>
                    <a:pt x="6456" y="7894"/>
                    <a:pt x="6462" y="7889"/>
                  </a:cubicBezTo>
                  <a:cubicBezTo>
                    <a:pt x="6413" y="7889"/>
                    <a:pt x="6445" y="7863"/>
                    <a:pt x="6445" y="7825"/>
                  </a:cubicBezTo>
                  <a:cubicBezTo>
                    <a:pt x="6445" y="7807"/>
                    <a:pt x="6434" y="7799"/>
                    <a:pt x="6430" y="7782"/>
                  </a:cubicBezTo>
                  <a:close/>
                  <a:moveTo>
                    <a:pt x="4572" y="7808"/>
                  </a:moveTo>
                  <a:cubicBezTo>
                    <a:pt x="4558" y="7812"/>
                    <a:pt x="4549" y="7825"/>
                    <a:pt x="4534" y="7838"/>
                  </a:cubicBezTo>
                  <a:lnTo>
                    <a:pt x="4514" y="7838"/>
                  </a:lnTo>
                  <a:cubicBezTo>
                    <a:pt x="4515" y="7873"/>
                    <a:pt x="4533" y="7901"/>
                    <a:pt x="4555" y="7901"/>
                  </a:cubicBezTo>
                  <a:cubicBezTo>
                    <a:pt x="4574" y="7901"/>
                    <a:pt x="4590" y="7879"/>
                    <a:pt x="4594" y="7849"/>
                  </a:cubicBezTo>
                  <a:cubicBezTo>
                    <a:pt x="4584" y="7846"/>
                    <a:pt x="4579" y="7837"/>
                    <a:pt x="4572" y="7808"/>
                  </a:cubicBezTo>
                  <a:close/>
                  <a:moveTo>
                    <a:pt x="19252" y="7808"/>
                  </a:moveTo>
                  <a:cubicBezTo>
                    <a:pt x="19247" y="7808"/>
                    <a:pt x="19222" y="7808"/>
                    <a:pt x="19218" y="7833"/>
                  </a:cubicBezTo>
                  <a:cubicBezTo>
                    <a:pt x="19215" y="7846"/>
                    <a:pt x="19222" y="7867"/>
                    <a:pt x="19215" y="7867"/>
                  </a:cubicBezTo>
                  <a:cubicBezTo>
                    <a:pt x="19215" y="7867"/>
                    <a:pt x="19215" y="7868"/>
                    <a:pt x="19215" y="7868"/>
                  </a:cubicBezTo>
                  <a:cubicBezTo>
                    <a:pt x="19218" y="7875"/>
                    <a:pt x="19222" y="7881"/>
                    <a:pt x="19226" y="7886"/>
                  </a:cubicBezTo>
                  <a:cubicBezTo>
                    <a:pt x="19239" y="7869"/>
                    <a:pt x="19250" y="7828"/>
                    <a:pt x="19252" y="7808"/>
                  </a:cubicBezTo>
                  <a:close/>
                  <a:moveTo>
                    <a:pt x="4936" y="7833"/>
                  </a:moveTo>
                  <a:cubicBezTo>
                    <a:pt x="4939" y="7866"/>
                    <a:pt x="4956" y="7891"/>
                    <a:pt x="4976" y="7891"/>
                  </a:cubicBezTo>
                  <a:cubicBezTo>
                    <a:pt x="4983" y="7891"/>
                    <a:pt x="4990" y="7888"/>
                    <a:pt x="4995" y="7883"/>
                  </a:cubicBezTo>
                  <a:lnTo>
                    <a:pt x="4995" y="7861"/>
                  </a:lnTo>
                  <a:cubicBezTo>
                    <a:pt x="4973" y="7861"/>
                    <a:pt x="4955" y="7847"/>
                    <a:pt x="4936" y="7833"/>
                  </a:cubicBezTo>
                  <a:close/>
                  <a:moveTo>
                    <a:pt x="6195" y="7833"/>
                  </a:moveTo>
                  <a:cubicBezTo>
                    <a:pt x="6197" y="7868"/>
                    <a:pt x="6215" y="7895"/>
                    <a:pt x="6236" y="7895"/>
                  </a:cubicBezTo>
                  <a:cubicBezTo>
                    <a:pt x="6236" y="7895"/>
                    <a:pt x="6236" y="7895"/>
                    <a:pt x="6236" y="7895"/>
                  </a:cubicBezTo>
                  <a:cubicBezTo>
                    <a:pt x="6221" y="7877"/>
                    <a:pt x="6207" y="7856"/>
                    <a:pt x="6195" y="7833"/>
                  </a:cubicBezTo>
                  <a:close/>
                  <a:moveTo>
                    <a:pt x="2573" y="7936"/>
                  </a:moveTo>
                  <a:cubicBezTo>
                    <a:pt x="2570" y="7957"/>
                    <a:pt x="2568" y="7978"/>
                    <a:pt x="2565" y="8001"/>
                  </a:cubicBezTo>
                  <a:cubicBezTo>
                    <a:pt x="2564" y="8014"/>
                    <a:pt x="2562" y="8027"/>
                    <a:pt x="2560" y="8041"/>
                  </a:cubicBezTo>
                  <a:cubicBezTo>
                    <a:pt x="2559" y="8050"/>
                    <a:pt x="2558" y="8059"/>
                    <a:pt x="2556" y="8068"/>
                  </a:cubicBezTo>
                  <a:cubicBezTo>
                    <a:pt x="2558" y="8068"/>
                    <a:pt x="2559" y="8069"/>
                    <a:pt x="2560" y="8069"/>
                  </a:cubicBezTo>
                  <a:cubicBezTo>
                    <a:pt x="2583" y="8069"/>
                    <a:pt x="2601" y="8038"/>
                    <a:pt x="2601" y="8001"/>
                  </a:cubicBezTo>
                  <a:cubicBezTo>
                    <a:pt x="2601" y="7970"/>
                    <a:pt x="2589" y="7945"/>
                    <a:pt x="2573" y="7936"/>
                  </a:cubicBezTo>
                  <a:close/>
                  <a:moveTo>
                    <a:pt x="2766" y="7936"/>
                  </a:moveTo>
                  <a:cubicBezTo>
                    <a:pt x="2744" y="7936"/>
                    <a:pt x="2725" y="7966"/>
                    <a:pt x="2725" y="8004"/>
                  </a:cubicBezTo>
                  <a:cubicBezTo>
                    <a:pt x="2725" y="8042"/>
                    <a:pt x="2744" y="8073"/>
                    <a:pt x="2766" y="8073"/>
                  </a:cubicBezTo>
                  <a:cubicBezTo>
                    <a:pt x="2789" y="8073"/>
                    <a:pt x="2807" y="8042"/>
                    <a:pt x="2807" y="8004"/>
                  </a:cubicBezTo>
                  <a:cubicBezTo>
                    <a:pt x="2807" y="7966"/>
                    <a:pt x="2789" y="7936"/>
                    <a:pt x="2766" y="7936"/>
                  </a:cubicBezTo>
                  <a:close/>
                  <a:moveTo>
                    <a:pt x="2981" y="7936"/>
                  </a:moveTo>
                  <a:cubicBezTo>
                    <a:pt x="2959" y="7936"/>
                    <a:pt x="2940" y="7966"/>
                    <a:pt x="2940" y="8004"/>
                  </a:cubicBezTo>
                  <a:cubicBezTo>
                    <a:pt x="2940" y="8042"/>
                    <a:pt x="2959" y="8073"/>
                    <a:pt x="2981" y="8073"/>
                  </a:cubicBezTo>
                  <a:cubicBezTo>
                    <a:pt x="3004" y="8073"/>
                    <a:pt x="3022" y="8042"/>
                    <a:pt x="3022" y="8004"/>
                  </a:cubicBezTo>
                  <a:cubicBezTo>
                    <a:pt x="3022" y="7966"/>
                    <a:pt x="3004" y="7936"/>
                    <a:pt x="2981" y="7936"/>
                  </a:cubicBezTo>
                  <a:close/>
                  <a:moveTo>
                    <a:pt x="3188" y="7936"/>
                  </a:moveTo>
                  <a:cubicBezTo>
                    <a:pt x="3166" y="7936"/>
                    <a:pt x="3147" y="7966"/>
                    <a:pt x="3147" y="8004"/>
                  </a:cubicBezTo>
                  <a:cubicBezTo>
                    <a:pt x="3147" y="8042"/>
                    <a:pt x="3166" y="8073"/>
                    <a:pt x="3188" y="8073"/>
                  </a:cubicBezTo>
                  <a:cubicBezTo>
                    <a:pt x="3211" y="8073"/>
                    <a:pt x="3230" y="8042"/>
                    <a:pt x="3230" y="8004"/>
                  </a:cubicBezTo>
                  <a:cubicBezTo>
                    <a:pt x="3230" y="7966"/>
                    <a:pt x="3211" y="7936"/>
                    <a:pt x="3188" y="7936"/>
                  </a:cubicBezTo>
                  <a:close/>
                  <a:moveTo>
                    <a:pt x="3396" y="7936"/>
                  </a:moveTo>
                  <a:cubicBezTo>
                    <a:pt x="3373" y="7936"/>
                    <a:pt x="3355" y="7966"/>
                    <a:pt x="3355" y="8004"/>
                  </a:cubicBezTo>
                  <a:cubicBezTo>
                    <a:pt x="3355" y="8042"/>
                    <a:pt x="3373" y="8073"/>
                    <a:pt x="3396" y="8073"/>
                  </a:cubicBezTo>
                  <a:cubicBezTo>
                    <a:pt x="3418" y="8073"/>
                    <a:pt x="3437" y="8042"/>
                    <a:pt x="3437" y="8004"/>
                  </a:cubicBezTo>
                  <a:cubicBezTo>
                    <a:pt x="3437" y="7966"/>
                    <a:pt x="3418" y="7936"/>
                    <a:pt x="3396" y="7936"/>
                  </a:cubicBezTo>
                  <a:close/>
                  <a:moveTo>
                    <a:pt x="3611" y="7936"/>
                  </a:moveTo>
                  <a:cubicBezTo>
                    <a:pt x="3588" y="7936"/>
                    <a:pt x="3570" y="7966"/>
                    <a:pt x="3570" y="8004"/>
                  </a:cubicBezTo>
                  <a:cubicBezTo>
                    <a:pt x="3570" y="8042"/>
                    <a:pt x="3588" y="8073"/>
                    <a:pt x="3611" y="8073"/>
                  </a:cubicBezTo>
                  <a:cubicBezTo>
                    <a:pt x="3633" y="8073"/>
                    <a:pt x="3652" y="8042"/>
                    <a:pt x="3652" y="8004"/>
                  </a:cubicBezTo>
                  <a:cubicBezTo>
                    <a:pt x="3652" y="7966"/>
                    <a:pt x="3633" y="7936"/>
                    <a:pt x="3611" y="7936"/>
                  </a:cubicBezTo>
                  <a:close/>
                  <a:moveTo>
                    <a:pt x="3818" y="7936"/>
                  </a:moveTo>
                  <a:cubicBezTo>
                    <a:pt x="3795" y="7936"/>
                    <a:pt x="3777" y="7966"/>
                    <a:pt x="3777" y="8004"/>
                  </a:cubicBezTo>
                  <a:cubicBezTo>
                    <a:pt x="3777" y="8042"/>
                    <a:pt x="3795" y="8073"/>
                    <a:pt x="3818" y="8073"/>
                  </a:cubicBezTo>
                  <a:cubicBezTo>
                    <a:pt x="3841" y="8073"/>
                    <a:pt x="3859" y="8042"/>
                    <a:pt x="3859" y="8004"/>
                  </a:cubicBezTo>
                  <a:cubicBezTo>
                    <a:pt x="3859" y="7966"/>
                    <a:pt x="3841" y="7936"/>
                    <a:pt x="3818" y="7936"/>
                  </a:cubicBezTo>
                  <a:close/>
                  <a:moveTo>
                    <a:pt x="4033" y="7936"/>
                  </a:moveTo>
                  <a:cubicBezTo>
                    <a:pt x="4010" y="7936"/>
                    <a:pt x="3992" y="7966"/>
                    <a:pt x="3992" y="8004"/>
                  </a:cubicBezTo>
                  <a:cubicBezTo>
                    <a:pt x="3992" y="8042"/>
                    <a:pt x="4010" y="8073"/>
                    <a:pt x="4033" y="8073"/>
                  </a:cubicBezTo>
                  <a:cubicBezTo>
                    <a:pt x="4056" y="8073"/>
                    <a:pt x="4074" y="8042"/>
                    <a:pt x="4074" y="8004"/>
                  </a:cubicBezTo>
                  <a:cubicBezTo>
                    <a:pt x="4074" y="7966"/>
                    <a:pt x="4056" y="7936"/>
                    <a:pt x="4033" y="7936"/>
                  </a:cubicBezTo>
                  <a:close/>
                  <a:moveTo>
                    <a:pt x="4240" y="7936"/>
                  </a:moveTo>
                  <a:cubicBezTo>
                    <a:pt x="4218" y="7936"/>
                    <a:pt x="4199" y="7966"/>
                    <a:pt x="4199" y="8004"/>
                  </a:cubicBezTo>
                  <a:cubicBezTo>
                    <a:pt x="4199" y="8042"/>
                    <a:pt x="4218" y="8073"/>
                    <a:pt x="4240" y="8073"/>
                  </a:cubicBezTo>
                  <a:cubicBezTo>
                    <a:pt x="4263" y="8073"/>
                    <a:pt x="4281" y="8042"/>
                    <a:pt x="4281" y="8004"/>
                  </a:cubicBezTo>
                  <a:cubicBezTo>
                    <a:pt x="4281" y="7966"/>
                    <a:pt x="4263" y="7936"/>
                    <a:pt x="4240" y="7936"/>
                  </a:cubicBezTo>
                  <a:close/>
                  <a:moveTo>
                    <a:pt x="4447" y="7936"/>
                  </a:moveTo>
                  <a:cubicBezTo>
                    <a:pt x="4425" y="7936"/>
                    <a:pt x="4406" y="7966"/>
                    <a:pt x="4406" y="8004"/>
                  </a:cubicBezTo>
                  <a:cubicBezTo>
                    <a:pt x="4406" y="8042"/>
                    <a:pt x="4425" y="8073"/>
                    <a:pt x="4447" y="8073"/>
                  </a:cubicBezTo>
                  <a:cubicBezTo>
                    <a:pt x="4470" y="8073"/>
                    <a:pt x="4489" y="8042"/>
                    <a:pt x="4489" y="8004"/>
                  </a:cubicBezTo>
                  <a:cubicBezTo>
                    <a:pt x="4489" y="7966"/>
                    <a:pt x="4470" y="7936"/>
                    <a:pt x="4447" y="7936"/>
                  </a:cubicBezTo>
                  <a:close/>
                  <a:moveTo>
                    <a:pt x="4662" y="7936"/>
                  </a:moveTo>
                  <a:cubicBezTo>
                    <a:pt x="4640" y="7936"/>
                    <a:pt x="4621" y="7966"/>
                    <a:pt x="4621" y="8004"/>
                  </a:cubicBezTo>
                  <a:cubicBezTo>
                    <a:pt x="4621" y="8042"/>
                    <a:pt x="4640" y="8073"/>
                    <a:pt x="4662" y="8073"/>
                  </a:cubicBezTo>
                  <a:cubicBezTo>
                    <a:pt x="4685" y="8073"/>
                    <a:pt x="4703" y="8042"/>
                    <a:pt x="4703" y="8004"/>
                  </a:cubicBezTo>
                  <a:cubicBezTo>
                    <a:pt x="4703" y="7966"/>
                    <a:pt x="4685" y="7936"/>
                    <a:pt x="4662" y="7936"/>
                  </a:cubicBezTo>
                  <a:close/>
                  <a:moveTo>
                    <a:pt x="5292" y="7936"/>
                  </a:moveTo>
                  <a:cubicBezTo>
                    <a:pt x="5269" y="7936"/>
                    <a:pt x="5251" y="7966"/>
                    <a:pt x="5251" y="8004"/>
                  </a:cubicBezTo>
                  <a:cubicBezTo>
                    <a:pt x="5251" y="8042"/>
                    <a:pt x="5269" y="8073"/>
                    <a:pt x="5292" y="8073"/>
                  </a:cubicBezTo>
                  <a:cubicBezTo>
                    <a:pt x="5315" y="8073"/>
                    <a:pt x="5333" y="8042"/>
                    <a:pt x="5333" y="8004"/>
                  </a:cubicBezTo>
                  <a:cubicBezTo>
                    <a:pt x="5333" y="7966"/>
                    <a:pt x="5315" y="7936"/>
                    <a:pt x="5292" y="7936"/>
                  </a:cubicBezTo>
                  <a:close/>
                  <a:moveTo>
                    <a:pt x="5499" y="7936"/>
                  </a:moveTo>
                  <a:cubicBezTo>
                    <a:pt x="5477" y="7936"/>
                    <a:pt x="5458" y="7966"/>
                    <a:pt x="5458" y="8004"/>
                  </a:cubicBezTo>
                  <a:cubicBezTo>
                    <a:pt x="5458" y="8042"/>
                    <a:pt x="5477" y="8073"/>
                    <a:pt x="5499" y="8073"/>
                  </a:cubicBezTo>
                  <a:cubicBezTo>
                    <a:pt x="5522" y="8073"/>
                    <a:pt x="5540" y="8042"/>
                    <a:pt x="5540" y="8004"/>
                  </a:cubicBezTo>
                  <a:cubicBezTo>
                    <a:pt x="5540" y="7966"/>
                    <a:pt x="5522" y="7936"/>
                    <a:pt x="5499" y="7936"/>
                  </a:cubicBezTo>
                  <a:close/>
                  <a:moveTo>
                    <a:pt x="5706" y="7936"/>
                  </a:moveTo>
                  <a:cubicBezTo>
                    <a:pt x="5684" y="7936"/>
                    <a:pt x="5665" y="7966"/>
                    <a:pt x="5665" y="8004"/>
                  </a:cubicBezTo>
                  <a:cubicBezTo>
                    <a:pt x="5665" y="8042"/>
                    <a:pt x="5684" y="8073"/>
                    <a:pt x="5706" y="8073"/>
                  </a:cubicBezTo>
                  <a:cubicBezTo>
                    <a:pt x="5729" y="8073"/>
                    <a:pt x="5747" y="8042"/>
                    <a:pt x="5747" y="8004"/>
                  </a:cubicBezTo>
                  <a:cubicBezTo>
                    <a:pt x="5747" y="7966"/>
                    <a:pt x="5729" y="7936"/>
                    <a:pt x="5706" y="7936"/>
                  </a:cubicBezTo>
                  <a:close/>
                  <a:moveTo>
                    <a:pt x="5921" y="7936"/>
                  </a:moveTo>
                  <a:cubicBezTo>
                    <a:pt x="5899" y="7936"/>
                    <a:pt x="5880" y="7966"/>
                    <a:pt x="5880" y="8004"/>
                  </a:cubicBezTo>
                  <a:cubicBezTo>
                    <a:pt x="5880" y="8042"/>
                    <a:pt x="5899" y="8073"/>
                    <a:pt x="5921" y="8073"/>
                  </a:cubicBezTo>
                  <a:cubicBezTo>
                    <a:pt x="5944" y="8073"/>
                    <a:pt x="5962" y="8042"/>
                    <a:pt x="5962" y="8004"/>
                  </a:cubicBezTo>
                  <a:cubicBezTo>
                    <a:pt x="5962" y="7966"/>
                    <a:pt x="5944" y="7936"/>
                    <a:pt x="5921" y="7936"/>
                  </a:cubicBezTo>
                  <a:close/>
                  <a:moveTo>
                    <a:pt x="6129" y="7936"/>
                  </a:moveTo>
                  <a:cubicBezTo>
                    <a:pt x="6106" y="7936"/>
                    <a:pt x="6088" y="7966"/>
                    <a:pt x="6088" y="8004"/>
                  </a:cubicBezTo>
                  <a:cubicBezTo>
                    <a:pt x="6088" y="8023"/>
                    <a:pt x="6092" y="8040"/>
                    <a:pt x="6100" y="8053"/>
                  </a:cubicBezTo>
                  <a:cubicBezTo>
                    <a:pt x="6110" y="8052"/>
                    <a:pt x="6121" y="8050"/>
                    <a:pt x="6129" y="8045"/>
                  </a:cubicBezTo>
                  <a:cubicBezTo>
                    <a:pt x="6131" y="8043"/>
                    <a:pt x="6134" y="8041"/>
                    <a:pt x="6136" y="8039"/>
                  </a:cubicBezTo>
                  <a:cubicBezTo>
                    <a:pt x="6142" y="8029"/>
                    <a:pt x="6147" y="8017"/>
                    <a:pt x="6151" y="8004"/>
                  </a:cubicBezTo>
                  <a:cubicBezTo>
                    <a:pt x="6155" y="7992"/>
                    <a:pt x="6159" y="7981"/>
                    <a:pt x="6164" y="7971"/>
                  </a:cubicBezTo>
                  <a:cubicBezTo>
                    <a:pt x="6157" y="7950"/>
                    <a:pt x="6144" y="7936"/>
                    <a:pt x="6129" y="7936"/>
                  </a:cubicBezTo>
                  <a:close/>
                  <a:moveTo>
                    <a:pt x="10121" y="7936"/>
                  </a:moveTo>
                  <a:cubicBezTo>
                    <a:pt x="10098" y="7936"/>
                    <a:pt x="10080" y="7966"/>
                    <a:pt x="10080" y="8004"/>
                  </a:cubicBezTo>
                  <a:cubicBezTo>
                    <a:pt x="10080" y="8042"/>
                    <a:pt x="10098" y="8073"/>
                    <a:pt x="10121" y="8073"/>
                  </a:cubicBezTo>
                  <a:cubicBezTo>
                    <a:pt x="10143" y="8073"/>
                    <a:pt x="10162" y="8042"/>
                    <a:pt x="10162" y="8004"/>
                  </a:cubicBezTo>
                  <a:cubicBezTo>
                    <a:pt x="10162" y="7966"/>
                    <a:pt x="10143" y="7936"/>
                    <a:pt x="10121" y="7936"/>
                  </a:cubicBezTo>
                  <a:close/>
                  <a:moveTo>
                    <a:pt x="10328" y="7936"/>
                  </a:moveTo>
                  <a:cubicBezTo>
                    <a:pt x="10305" y="7936"/>
                    <a:pt x="10287" y="7966"/>
                    <a:pt x="10287" y="8004"/>
                  </a:cubicBezTo>
                  <a:cubicBezTo>
                    <a:pt x="10287" y="8042"/>
                    <a:pt x="10305" y="8073"/>
                    <a:pt x="10328" y="8073"/>
                  </a:cubicBezTo>
                  <a:cubicBezTo>
                    <a:pt x="10351" y="8073"/>
                    <a:pt x="10369" y="8042"/>
                    <a:pt x="10369" y="8004"/>
                  </a:cubicBezTo>
                  <a:cubicBezTo>
                    <a:pt x="10369" y="7966"/>
                    <a:pt x="10351" y="7936"/>
                    <a:pt x="10328" y="7936"/>
                  </a:cubicBezTo>
                  <a:close/>
                  <a:moveTo>
                    <a:pt x="10535" y="7936"/>
                  </a:moveTo>
                  <a:cubicBezTo>
                    <a:pt x="10513" y="7936"/>
                    <a:pt x="10494" y="7966"/>
                    <a:pt x="10494" y="8004"/>
                  </a:cubicBezTo>
                  <a:cubicBezTo>
                    <a:pt x="10494" y="8042"/>
                    <a:pt x="10513" y="8073"/>
                    <a:pt x="10535" y="8073"/>
                  </a:cubicBezTo>
                  <a:cubicBezTo>
                    <a:pt x="10558" y="8073"/>
                    <a:pt x="10576" y="8042"/>
                    <a:pt x="10576" y="8004"/>
                  </a:cubicBezTo>
                  <a:cubicBezTo>
                    <a:pt x="10576" y="7966"/>
                    <a:pt x="10558" y="7936"/>
                    <a:pt x="10535" y="7936"/>
                  </a:cubicBezTo>
                  <a:close/>
                  <a:moveTo>
                    <a:pt x="10750" y="7936"/>
                  </a:moveTo>
                  <a:cubicBezTo>
                    <a:pt x="10727" y="7936"/>
                    <a:pt x="10709" y="7966"/>
                    <a:pt x="10709" y="8004"/>
                  </a:cubicBezTo>
                  <a:cubicBezTo>
                    <a:pt x="10709" y="8042"/>
                    <a:pt x="10727" y="8073"/>
                    <a:pt x="10750" y="8073"/>
                  </a:cubicBezTo>
                  <a:cubicBezTo>
                    <a:pt x="10773" y="8073"/>
                    <a:pt x="10791" y="8042"/>
                    <a:pt x="10791" y="8004"/>
                  </a:cubicBezTo>
                  <a:cubicBezTo>
                    <a:pt x="10791" y="7966"/>
                    <a:pt x="10773" y="7936"/>
                    <a:pt x="10750" y="7936"/>
                  </a:cubicBezTo>
                  <a:close/>
                  <a:moveTo>
                    <a:pt x="10954" y="7936"/>
                  </a:moveTo>
                  <a:cubicBezTo>
                    <a:pt x="10937" y="7936"/>
                    <a:pt x="10923" y="7952"/>
                    <a:pt x="10916" y="7975"/>
                  </a:cubicBezTo>
                  <a:cubicBezTo>
                    <a:pt x="10917" y="7985"/>
                    <a:pt x="10918" y="7995"/>
                    <a:pt x="10919" y="8004"/>
                  </a:cubicBezTo>
                  <a:cubicBezTo>
                    <a:pt x="10921" y="8024"/>
                    <a:pt x="10926" y="8039"/>
                    <a:pt x="10937" y="8039"/>
                  </a:cubicBezTo>
                  <a:lnTo>
                    <a:pt x="10954" y="8039"/>
                  </a:lnTo>
                  <a:lnTo>
                    <a:pt x="10989" y="8039"/>
                  </a:lnTo>
                  <a:cubicBezTo>
                    <a:pt x="10992" y="8028"/>
                    <a:pt x="10995" y="8017"/>
                    <a:pt x="10995" y="8004"/>
                  </a:cubicBezTo>
                  <a:cubicBezTo>
                    <a:pt x="10995" y="7966"/>
                    <a:pt x="10976" y="7936"/>
                    <a:pt x="10954" y="7936"/>
                  </a:cubicBezTo>
                  <a:close/>
                  <a:moveTo>
                    <a:pt x="11165" y="7936"/>
                  </a:moveTo>
                  <a:cubicBezTo>
                    <a:pt x="11142" y="7936"/>
                    <a:pt x="11124" y="7966"/>
                    <a:pt x="11124" y="8004"/>
                  </a:cubicBezTo>
                  <a:cubicBezTo>
                    <a:pt x="11124" y="8042"/>
                    <a:pt x="11142" y="8073"/>
                    <a:pt x="11165" y="8073"/>
                  </a:cubicBezTo>
                  <a:cubicBezTo>
                    <a:pt x="11187" y="8073"/>
                    <a:pt x="11206" y="8042"/>
                    <a:pt x="11206" y="8004"/>
                  </a:cubicBezTo>
                  <a:cubicBezTo>
                    <a:pt x="11206" y="7966"/>
                    <a:pt x="11187" y="7936"/>
                    <a:pt x="11165" y="7936"/>
                  </a:cubicBezTo>
                  <a:close/>
                  <a:moveTo>
                    <a:pt x="11380" y="7936"/>
                  </a:moveTo>
                  <a:cubicBezTo>
                    <a:pt x="11357" y="7936"/>
                    <a:pt x="11339" y="7966"/>
                    <a:pt x="11339" y="8004"/>
                  </a:cubicBezTo>
                  <a:cubicBezTo>
                    <a:pt x="11339" y="8042"/>
                    <a:pt x="11357" y="8073"/>
                    <a:pt x="11380" y="8073"/>
                  </a:cubicBezTo>
                  <a:cubicBezTo>
                    <a:pt x="11402" y="8073"/>
                    <a:pt x="11421" y="8042"/>
                    <a:pt x="11421" y="8004"/>
                  </a:cubicBezTo>
                  <a:cubicBezTo>
                    <a:pt x="11421" y="7966"/>
                    <a:pt x="11402" y="7936"/>
                    <a:pt x="11380" y="7936"/>
                  </a:cubicBezTo>
                  <a:close/>
                  <a:moveTo>
                    <a:pt x="11587" y="7936"/>
                  </a:moveTo>
                  <a:cubicBezTo>
                    <a:pt x="11564" y="7936"/>
                    <a:pt x="11546" y="7966"/>
                    <a:pt x="11546" y="8004"/>
                  </a:cubicBezTo>
                  <a:cubicBezTo>
                    <a:pt x="11546" y="8042"/>
                    <a:pt x="11564" y="8073"/>
                    <a:pt x="11587" y="8073"/>
                  </a:cubicBezTo>
                  <a:cubicBezTo>
                    <a:pt x="11610" y="8073"/>
                    <a:pt x="11628" y="8042"/>
                    <a:pt x="11628" y="8004"/>
                  </a:cubicBezTo>
                  <a:cubicBezTo>
                    <a:pt x="11628" y="7966"/>
                    <a:pt x="11610" y="7936"/>
                    <a:pt x="11587" y="7936"/>
                  </a:cubicBezTo>
                  <a:close/>
                  <a:moveTo>
                    <a:pt x="11794" y="7936"/>
                  </a:moveTo>
                  <a:cubicBezTo>
                    <a:pt x="11771" y="7936"/>
                    <a:pt x="11753" y="7966"/>
                    <a:pt x="11753" y="8004"/>
                  </a:cubicBezTo>
                  <a:cubicBezTo>
                    <a:pt x="11753" y="8042"/>
                    <a:pt x="11771" y="8073"/>
                    <a:pt x="11794" y="8073"/>
                  </a:cubicBezTo>
                  <a:cubicBezTo>
                    <a:pt x="11817" y="8073"/>
                    <a:pt x="11835" y="8042"/>
                    <a:pt x="11835" y="8004"/>
                  </a:cubicBezTo>
                  <a:cubicBezTo>
                    <a:pt x="11835" y="7966"/>
                    <a:pt x="11817" y="7936"/>
                    <a:pt x="11794" y="7936"/>
                  </a:cubicBezTo>
                  <a:close/>
                  <a:moveTo>
                    <a:pt x="12216" y="7936"/>
                  </a:moveTo>
                  <a:cubicBezTo>
                    <a:pt x="12194" y="7936"/>
                    <a:pt x="12175" y="7966"/>
                    <a:pt x="12175" y="8004"/>
                  </a:cubicBezTo>
                  <a:cubicBezTo>
                    <a:pt x="12175" y="8042"/>
                    <a:pt x="12194" y="8073"/>
                    <a:pt x="12216" y="8073"/>
                  </a:cubicBezTo>
                  <a:cubicBezTo>
                    <a:pt x="12219" y="8073"/>
                    <a:pt x="12221" y="8072"/>
                    <a:pt x="12223" y="8071"/>
                  </a:cubicBezTo>
                  <a:cubicBezTo>
                    <a:pt x="12231" y="8065"/>
                    <a:pt x="12238" y="8058"/>
                    <a:pt x="12246" y="8051"/>
                  </a:cubicBezTo>
                  <a:cubicBezTo>
                    <a:pt x="12253" y="8039"/>
                    <a:pt x="12257" y="8022"/>
                    <a:pt x="12257" y="8004"/>
                  </a:cubicBezTo>
                  <a:cubicBezTo>
                    <a:pt x="12257" y="7988"/>
                    <a:pt x="12254" y="7974"/>
                    <a:pt x="12249" y="7963"/>
                  </a:cubicBezTo>
                  <a:cubicBezTo>
                    <a:pt x="12247" y="7962"/>
                    <a:pt x="12245" y="7962"/>
                    <a:pt x="12245" y="7962"/>
                  </a:cubicBezTo>
                  <a:cubicBezTo>
                    <a:pt x="12240" y="7962"/>
                    <a:pt x="12225" y="7955"/>
                    <a:pt x="12216" y="7936"/>
                  </a:cubicBezTo>
                  <a:close/>
                  <a:moveTo>
                    <a:pt x="12424" y="7936"/>
                  </a:moveTo>
                  <a:cubicBezTo>
                    <a:pt x="12401" y="7936"/>
                    <a:pt x="12383" y="7966"/>
                    <a:pt x="12383" y="8004"/>
                  </a:cubicBezTo>
                  <a:cubicBezTo>
                    <a:pt x="12383" y="8042"/>
                    <a:pt x="12401" y="8073"/>
                    <a:pt x="12424" y="8073"/>
                  </a:cubicBezTo>
                  <a:cubicBezTo>
                    <a:pt x="12446" y="8073"/>
                    <a:pt x="12465" y="8042"/>
                    <a:pt x="12465" y="8004"/>
                  </a:cubicBezTo>
                  <a:cubicBezTo>
                    <a:pt x="12465" y="7966"/>
                    <a:pt x="12446" y="7936"/>
                    <a:pt x="12424" y="7936"/>
                  </a:cubicBezTo>
                  <a:close/>
                  <a:moveTo>
                    <a:pt x="12639" y="7936"/>
                  </a:moveTo>
                  <a:cubicBezTo>
                    <a:pt x="12616" y="7936"/>
                    <a:pt x="12598" y="7966"/>
                    <a:pt x="12598" y="8004"/>
                  </a:cubicBezTo>
                  <a:cubicBezTo>
                    <a:pt x="12598" y="8042"/>
                    <a:pt x="12616" y="8073"/>
                    <a:pt x="12639" y="8073"/>
                  </a:cubicBezTo>
                  <a:cubicBezTo>
                    <a:pt x="12661" y="8073"/>
                    <a:pt x="12680" y="8042"/>
                    <a:pt x="12680" y="8004"/>
                  </a:cubicBezTo>
                  <a:cubicBezTo>
                    <a:pt x="12680" y="7966"/>
                    <a:pt x="12661" y="7936"/>
                    <a:pt x="12639" y="7936"/>
                  </a:cubicBezTo>
                  <a:close/>
                  <a:moveTo>
                    <a:pt x="12846" y="7936"/>
                  </a:moveTo>
                  <a:cubicBezTo>
                    <a:pt x="12823" y="7936"/>
                    <a:pt x="12805" y="7966"/>
                    <a:pt x="12805" y="8004"/>
                  </a:cubicBezTo>
                  <a:cubicBezTo>
                    <a:pt x="12805" y="8042"/>
                    <a:pt x="12823" y="8073"/>
                    <a:pt x="12846" y="8073"/>
                  </a:cubicBezTo>
                  <a:cubicBezTo>
                    <a:pt x="12868" y="8073"/>
                    <a:pt x="12887" y="8042"/>
                    <a:pt x="12887" y="8004"/>
                  </a:cubicBezTo>
                  <a:cubicBezTo>
                    <a:pt x="12887" y="7966"/>
                    <a:pt x="12868" y="7936"/>
                    <a:pt x="12846" y="7936"/>
                  </a:cubicBezTo>
                  <a:close/>
                  <a:moveTo>
                    <a:pt x="13475" y="7936"/>
                  </a:moveTo>
                  <a:cubicBezTo>
                    <a:pt x="13453" y="7936"/>
                    <a:pt x="13434" y="7966"/>
                    <a:pt x="13434" y="8004"/>
                  </a:cubicBezTo>
                  <a:cubicBezTo>
                    <a:pt x="13434" y="8042"/>
                    <a:pt x="13453" y="8073"/>
                    <a:pt x="13475" y="8073"/>
                  </a:cubicBezTo>
                  <a:cubicBezTo>
                    <a:pt x="13498" y="8073"/>
                    <a:pt x="13516" y="8042"/>
                    <a:pt x="13516" y="8004"/>
                  </a:cubicBezTo>
                  <a:cubicBezTo>
                    <a:pt x="13516" y="7966"/>
                    <a:pt x="13498" y="7936"/>
                    <a:pt x="13475" y="7936"/>
                  </a:cubicBezTo>
                  <a:close/>
                  <a:moveTo>
                    <a:pt x="13683" y="7936"/>
                  </a:moveTo>
                  <a:cubicBezTo>
                    <a:pt x="13660" y="7936"/>
                    <a:pt x="13642" y="7966"/>
                    <a:pt x="13642" y="8004"/>
                  </a:cubicBezTo>
                  <a:cubicBezTo>
                    <a:pt x="13642" y="8042"/>
                    <a:pt x="13660" y="8073"/>
                    <a:pt x="13683" y="8073"/>
                  </a:cubicBezTo>
                  <a:cubicBezTo>
                    <a:pt x="13705" y="8073"/>
                    <a:pt x="13724" y="8042"/>
                    <a:pt x="13724" y="8004"/>
                  </a:cubicBezTo>
                  <a:cubicBezTo>
                    <a:pt x="13724" y="7966"/>
                    <a:pt x="13705" y="7936"/>
                    <a:pt x="13683" y="7936"/>
                  </a:cubicBezTo>
                  <a:close/>
                  <a:moveTo>
                    <a:pt x="13898" y="7936"/>
                  </a:moveTo>
                  <a:cubicBezTo>
                    <a:pt x="13875" y="7936"/>
                    <a:pt x="13857" y="7966"/>
                    <a:pt x="13857" y="8004"/>
                  </a:cubicBezTo>
                  <a:cubicBezTo>
                    <a:pt x="13857" y="8042"/>
                    <a:pt x="13875" y="8073"/>
                    <a:pt x="13898" y="8073"/>
                  </a:cubicBezTo>
                  <a:cubicBezTo>
                    <a:pt x="13920" y="8073"/>
                    <a:pt x="13939" y="8042"/>
                    <a:pt x="13939" y="8004"/>
                  </a:cubicBezTo>
                  <a:cubicBezTo>
                    <a:pt x="13939" y="7966"/>
                    <a:pt x="13920" y="7936"/>
                    <a:pt x="13898" y="7936"/>
                  </a:cubicBezTo>
                  <a:close/>
                  <a:moveTo>
                    <a:pt x="14105" y="7936"/>
                  </a:moveTo>
                  <a:cubicBezTo>
                    <a:pt x="14082" y="7936"/>
                    <a:pt x="14064" y="7966"/>
                    <a:pt x="14064" y="8004"/>
                  </a:cubicBezTo>
                  <a:cubicBezTo>
                    <a:pt x="14064" y="8042"/>
                    <a:pt x="14082" y="8073"/>
                    <a:pt x="14105" y="8073"/>
                  </a:cubicBezTo>
                  <a:cubicBezTo>
                    <a:pt x="14127" y="8073"/>
                    <a:pt x="14146" y="8042"/>
                    <a:pt x="14146" y="8004"/>
                  </a:cubicBezTo>
                  <a:cubicBezTo>
                    <a:pt x="14146" y="7966"/>
                    <a:pt x="14127" y="7936"/>
                    <a:pt x="14105" y="7936"/>
                  </a:cubicBezTo>
                  <a:close/>
                  <a:moveTo>
                    <a:pt x="14312" y="7936"/>
                  </a:moveTo>
                  <a:cubicBezTo>
                    <a:pt x="14289" y="7936"/>
                    <a:pt x="14271" y="7966"/>
                    <a:pt x="14271" y="8004"/>
                  </a:cubicBezTo>
                  <a:cubicBezTo>
                    <a:pt x="14271" y="8042"/>
                    <a:pt x="14289" y="8073"/>
                    <a:pt x="14312" y="8073"/>
                  </a:cubicBezTo>
                  <a:cubicBezTo>
                    <a:pt x="14335" y="8073"/>
                    <a:pt x="14353" y="8042"/>
                    <a:pt x="14353" y="8004"/>
                  </a:cubicBezTo>
                  <a:cubicBezTo>
                    <a:pt x="14353" y="7966"/>
                    <a:pt x="14335" y="7936"/>
                    <a:pt x="14312" y="7936"/>
                  </a:cubicBezTo>
                  <a:close/>
                  <a:moveTo>
                    <a:pt x="14527" y="7936"/>
                  </a:moveTo>
                  <a:cubicBezTo>
                    <a:pt x="14504" y="7936"/>
                    <a:pt x="14486" y="7966"/>
                    <a:pt x="14486" y="8004"/>
                  </a:cubicBezTo>
                  <a:cubicBezTo>
                    <a:pt x="14486" y="8042"/>
                    <a:pt x="14504" y="8073"/>
                    <a:pt x="14527" y="8073"/>
                  </a:cubicBezTo>
                  <a:cubicBezTo>
                    <a:pt x="14550" y="8073"/>
                    <a:pt x="14568" y="8042"/>
                    <a:pt x="14568" y="8004"/>
                  </a:cubicBezTo>
                  <a:cubicBezTo>
                    <a:pt x="14568" y="7966"/>
                    <a:pt x="14550" y="7936"/>
                    <a:pt x="14527" y="7936"/>
                  </a:cubicBezTo>
                  <a:close/>
                  <a:moveTo>
                    <a:pt x="14734" y="7936"/>
                  </a:moveTo>
                  <a:cubicBezTo>
                    <a:pt x="14712" y="7936"/>
                    <a:pt x="14693" y="7966"/>
                    <a:pt x="14693" y="8004"/>
                  </a:cubicBezTo>
                  <a:cubicBezTo>
                    <a:pt x="14693" y="8042"/>
                    <a:pt x="14712" y="8073"/>
                    <a:pt x="14734" y="8073"/>
                  </a:cubicBezTo>
                  <a:cubicBezTo>
                    <a:pt x="14757" y="8073"/>
                    <a:pt x="14775" y="8042"/>
                    <a:pt x="14775" y="8004"/>
                  </a:cubicBezTo>
                  <a:cubicBezTo>
                    <a:pt x="14775" y="7966"/>
                    <a:pt x="14757" y="7936"/>
                    <a:pt x="14734" y="7936"/>
                  </a:cubicBezTo>
                  <a:close/>
                  <a:moveTo>
                    <a:pt x="14942" y="7936"/>
                  </a:moveTo>
                  <a:cubicBezTo>
                    <a:pt x="14919" y="7936"/>
                    <a:pt x="14901" y="7966"/>
                    <a:pt x="14901" y="8004"/>
                  </a:cubicBezTo>
                  <a:cubicBezTo>
                    <a:pt x="14901" y="8042"/>
                    <a:pt x="14919" y="8073"/>
                    <a:pt x="14942" y="8073"/>
                  </a:cubicBezTo>
                  <a:cubicBezTo>
                    <a:pt x="14964" y="8073"/>
                    <a:pt x="14983" y="8042"/>
                    <a:pt x="14983" y="8004"/>
                  </a:cubicBezTo>
                  <a:cubicBezTo>
                    <a:pt x="14983" y="7966"/>
                    <a:pt x="14964" y="7936"/>
                    <a:pt x="14942" y="7936"/>
                  </a:cubicBezTo>
                  <a:close/>
                  <a:moveTo>
                    <a:pt x="15157" y="7936"/>
                  </a:moveTo>
                  <a:cubicBezTo>
                    <a:pt x="15134" y="7936"/>
                    <a:pt x="15116" y="7966"/>
                    <a:pt x="15116" y="8004"/>
                  </a:cubicBezTo>
                  <a:cubicBezTo>
                    <a:pt x="15116" y="8042"/>
                    <a:pt x="15134" y="8073"/>
                    <a:pt x="15157" y="8073"/>
                  </a:cubicBezTo>
                  <a:cubicBezTo>
                    <a:pt x="15179" y="8073"/>
                    <a:pt x="15198" y="8042"/>
                    <a:pt x="15198" y="8004"/>
                  </a:cubicBezTo>
                  <a:cubicBezTo>
                    <a:pt x="15198" y="7966"/>
                    <a:pt x="15179" y="7936"/>
                    <a:pt x="15157" y="7936"/>
                  </a:cubicBezTo>
                  <a:close/>
                  <a:moveTo>
                    <a:pt x="15364" y="7936"/>
                  </a:moveTo>
                  <a:cubicBezTo>
                    <a:pt x="15341" y="7936"/>
                    <a:pt x="15323" y="7966"/>
                    <a:pt x="15323" y="8004"/>
                  </a:cubicBezTo>
                  <a:cubicBezTo>
                    <a:pt x="15323" y="8042"/>
                    <a:pt x="15341" y="8073"/>
                    <a:pt x="15364" y="8073"/>
                  </a:cubicBezTo>
                  <a:cubicBezTo>
                    <a:pt x="15386" y="8073"/>
                    <a:pt x="15405" y="8042"/>
                    <a:pt x="15405" y="8004"/>
                  </a:cubicBezTo>
                  <a:cubicBezTo>
                    <a:pt x="15405" y="7966"/>
                    <a:pt x="15386" y="7936"/>
                    <a:pt x="15364" y="7936"/>
                  </a:cubicBezTo>
                  <a:close/>
                  <a:moveTo>
                    <a:pt x="15579" y="7936"/>
                  </a:moveTo>
                  <a:cubicBezTo>
                    <a:pt x="15556" y="7936"/>
                    <a:pt x="15538" y="7966"/>
                    <a:pt x="15538" y="8004"/>
                  </a:cubicBezTo>
                  <a:cubicBezTo>
                    <a:pt x="15538" y="8042"/>
                    <a:pt x="15556" y="8073"/>
                    <a:pt x="15579" y="8073"/>
                  </a:cubicBezTo>
                  <a:cubicBezTo>
                    <a:pt x="15601" y="8073"/>
                    <a:pt x="15620" y="8042"/>
                    <a:pt x="15620" y="8004"/>
                  </a:cubicBezTo>
                  <a:cubicBezTo>
                    <a:pt x="15620" y="7966"/>
                    <a:pt x="15601" y="7936"/>
                    <a:pt x="15579" y="7936"/>
                  </a:cubicBezTo>
                  <a:close/>
                  <a:moveTo>
                    <a:pt x="15786" y="7936"/>
                  </a:moveTo>
                  <a:cubicBezTo>
                    <a:pt x="15763" y="7936"/>
                    <a:pt x="15745" y="7966"/>
                    <a:pt x="15745" y="8004"/>
                  </a:cubicBezTo>
                  <a:cubicBezTo>
                    <a:pt x="15745" y="8042"/>
                    <a:pt x="15763" y="8073"/>
                    <a:pt x="15786" y="8073"/>
                  </a:cubicBezTo>
                  <a:cubicBezTo>
                    <a:pt x="15809" y="8073"/>
                    <a:pt x="15827" y="8042"/>
                    <a:pt x="15827" y="8004"/>
                  </a:cubicBezTo>
                  <a:cubicBezTo>
                    <a:pt x="15827" y="7966"/>
                    <a:pt x="15809" y="7936"/>
                    <a:pt x="15786" y="7936"/>
                  </a:cubicBezTo>
                  <a:close/>
                  <a:moveTo>
                    <a:pt x="15993" y="7936"/>
                  </a:moveTo>
                  <a:cubicBezTo>
                    <a:pt x="15971" y="7936"/>
                    <a:pt x="15952" y="7966"/>
                    <a:pt x="15952" y="8004"/>
                  </a:cubicBezTo>
                  <a:cubicBezTo>
                    <a:pt x="15952" y="8042"/>
                    <a:pt x="15971" y="8073"/>
                    <a:pt x="15993" y="8073"/>
                  </a:cubicBezTo>
                  <a:cubicBezTo>
                    <a:pt x="16016" y="8073"/>
                    <a:pt x="16034" y="8042"/>
                    <a:pt x="16034" y="8004"/>
                  </a:cubicBezTo>
                  <a:cubicBezTo>
                    <a:pt x="16034" y="7966"/>
                    <a:pt x="16016" y="7936"/>
                    <a:pt x="15993" y="7936"/>
                  </a:cubicBezTo>
                  <a:close/>
                  <a:moveTo>
                    <a:pt x="16208" y="7936"/>
                  </a:moveTo>
                  <a:cubicBezTo>
                    <a:pt x="16186" y="7936"/>
                    <a:pt x="16167" y="7966"/>
                    <a:pt x="16167" y="8004"/>
                  </a:cubicBezTo>
                  <a:cubicBezTo>
                    <a:pt x="16167" y="8042"/>
                    <a:pt x="16186" y="8073"/>
                    <a:pt x="16208" y="8073"/>
                  </a:cubicBezTo>
                  <a:cubicBezTo>
                    <a:pt x="16231" y="8073"/>
                    <a:pt x="16249" y="8042"/>
                    <a:pt x="16249" y="8004"/>
                  </a:cubicBezTo>
                  <a:cubicBezTo>
                    <a:pt x="16249" y="7966"/>
                    <a:pt x="16231" y="7936"/>
                    <a:pt x="16208" y="7936"/>
                  </a:cubicBezTo>
                  <a:close/>
                  <a:moveTo>
                    <a:pt x="16416" y="7936"/>
                  </a:moveTo>
                  <a:cubicBezTo>
                    <a:pt x="16393" y="7936"/>
                    <a:pt x="16375" y="7966"/>
                    <a:pt x="16375" y="8004"/>
                  </a:cubicBezTo>
                  <a:cubicBezTo>
                    <a:pt x="16375" y="8042"/>
                    <a:pt x="16393" y="8073"/>
                    <a:pt x="16416" y="8073"/>
                  </a:cubicBezTo>
                  <a:cubicBezTo>
                    <a:pt x="16438" y="8073"/>
                    <a:pt x="16457" y="8042"/>
                    <a:pt x="16457" y="8004"/>
                  </a:cubicBezTo>
                  <a:cubicBezTo>
                    <a:pt x="16457" y="7966"/>
                    <a:pt x="16438" y="7936"/>
                    <a:pt x="16416" y="7936"/>
                  </a:cubicBezTo>
                  <a:close/>
                  <a:moveTo>
                    <a:pt x="16623" y="7936"/>
                  </a:moveTo>
                  <a:cubicBezTo>
                    <a:pt x="16600" y="7936"/>
                    <a:pt x="16582" y="7966"/>
                    <a:pt x="16582" y="8004"/>
                  </a:cubicBezTo>
                  <a:cubicBezTo>
                    <a:pt x="16582" y="8042"/>
                    <a:pt x="16600" y="8073"/>
                    <a:pt x="16623" y="8073"/>
                  </a:cubicBezTo>
                  <a:cubicBezTo>
                    <a:pt x="16645" y="8073"/>
                    <a:pt x="16664" y="8042"/>
                    <a:pt x="16664" y="8004"/>
                  </a:cubicBezTo>
                  <a:cubicBezTo>
                    <a:pt x="16664" y="7966"/>
                    <a:pt x="16645" y="7936"/>
                    <a:pt x="16623" y="7936"/>
                  </a:cubicBezTo>
                  <a:close/>
                  <a:moveTo>
                    <a:pt x="16838" y="7936"/>
                  </a:moveTo>
                  <a:cubicBezTo>
                    <a:pt x="16815" y="7936"/>
                    <a:pt x="16797" y="7966"/>
                    <a:pt x="16797" y="8004"/>
                  </a:cubicBezTo>
                  <a:cubicBezTo>
                    <a:pt x="16797" y="8042"/>
                    <a:pt x="16815" y="8073"/>
                    <a:pt x="16838" y="8073"/>
                  </a:cubicBezTo>
                  <a:cubicBezTo>
                    <a:pt x="16860" y="8073"/>
                    <a:pt x="16879" y="8042"/>
                    <a:pt x="16879" y="8004"/>
                  </a:cubicBezTo>
                  <a:cubicBezTo>
                    <a:pt x="16879" y="7966"/>
                    <a:pt x="16860" y="7936"/>
                    <a:pt x="16838" y="7936"/>
                  </a:cubicBezTo>
                  <a:close/>
                  <a:moveTo>
                    <a:pt x="17045" y="7936"/>
                  </a:moveTo>
                  <a:cubicBezTo>
                    <a:pt x="17022" y="7936"/>
                    <a:pt x="17004" y="7966"/>
                    <a:pt x="17004" y="8004"/>
                  </a:cubicBezTo>
                  <a:cubicBezTo>
                    <a:pt x="17004" y="8042"/>
                    <a:pt x="17022" y="8073"/>
                    <a:pt x="17045" y="8073"/>
                  </a:cubicBezTo>
                  <a:cubicBezTo>
                    <a:pt x="17068" y="8073"/>
                    <a:pt x="17086" y="8042"/>
                    <a:pt x="17086" y="8004"/>
                  </a:cubicBezTo>
                  <a:cubicBezTo>
                    <a:pt x="17086" y="7966"/>
                    <a:pt x="17068" y="7936"/>
                    <a:pt x="17045" y="7936"/>
                  </a:cubicBezTo>
                  <a:close/>
                  <a:moveTo>
                    <a:pt x="17252" y="7936"/>
                  </a:moveTo>
                  <a:cubicBezTo>
                    <a:pt x="17230" y="7936"/>
                    <a:pt x="17211" y="7966"/>
                    <a:pt x="17211" y="8004"/>
                  </a:cubicBezTo>
                  <a:cubicBezTo>
                    <a:pt x="17211" y="8042"/>
                    <a:pt x="17230" y="8073"/>
                    <a:pt x="17252" y="8073"/>
                  </a:cubicBezTo>
                  <a:cubicBezTo>
                    <a:pt x="17275" y="8073"/>
                    <a:pt x="17293" y="8042"/>
                    <a:pt x="17293" y="8004"/>
                  </a:cubicBezTo>
                  <a:cubicBezTo>
                    <a:pt x="17293" y="7966"/>
                    <a:pt x="17275" y="7936"/>
                    <a:pt x="17252" y="7936"/>
                  </a:cubicBezTo>
                  <a:close/>
                  <a:moveTo>
                    <a:pt x="17467" y="7936"/>
                  </a:moveTo>
                  <a:cubicBezTo>
                    <a:pt x="17445" y="7936"/>
                    <a:pt x="17426" y="7966"/>
                    <a:pt x="17426" y="8004"/>
                  </a:cubicBezTo>
                  <a:cubicBezTo>
                    <a:pt x="17426" y="8042"/>
                    <a:pt x="17445" y="8073"/>
                    <a:pt x="17467" y="8073"/>
                  </a:cubicBezTo>
                  <a:cubicBezTo>
                    <a:pt x="17490" y="8073"/>
                    <a:pt x="17508" y="8042"/>
                    <a:pt x="17508" y="8004"/>
                  </a:cubicBezTo>
                  <a:cubicBezTo>
                    <a:pt x="17508" y="7966"/>
                    <a:pt x="17490" y="7936"/>
                    <a:pt x="17467" y="7936"/>
                  </a:cubicBezTo>
                  <a:close/>
                  <a:moveTo>
                    <a:pt x="17675" y="7936"/>
                  </a:moveTo>
                  <a:cubicBezTo>
                    <a:pt x="17652" y="7936"/>
                    <a:pt x="17634" y="7966"/>
                    <a:pt x="17634" y="8004"/>
                  </a:cubicBezTo>
                  <a:cubicBezTo>
                    <a:pt x="17634" y="8042"/>
                    <a:pt x="17652" y="8073"/>
                    <a:pt x="17675" y="8073"/>
                  </a:cubicBezTo>
                  <a:cubicBezTo>
                    <a:pt x="17697" y="8073"/>
                    <a:pt x="17716" y="8042"/>
                    <a:pt x="17716" y="8004"/>
                  </a:cubicBezTo>
                  <a:cubicBezTo>
                    <a:pt x="17716" y="7966"/>
                    <a:pt x="17697" y="7936"/>
                    <a:pt x="17675" y="7936"/>
                  </a:cubicBezTo>
                  <a:close/>
                  <a:moveTo>
                    <a:pt x="17882" y="7936"/>
                  </a:moveTo>
                  <a:cubicBezTo>
                    <a:pt x="17859" y="7936"/>
                    <a:pt x="17841" y="7966"/>
                    <a:pt x="17841" y="8004"/>
                  </a:cubicBezTo>
                  <a:cubicBezTo>
                    <a:pt x="17841" y="8042"/>
                    <a:pt x="17859" y="8073"/>
                    <a:pt x="17882" y="8073"/>
                  </a:cubicBezTo>
                  <a:cubicBezTo>
                    <a:pt x="17904" y="8073"/>
                    <a:pt x="17923" y="8042"/>
                    <a:pt x="17923" y="8004"/>
                  </a:cubicBezTo>
                  <a:cubicBezTo>
                    <a:pt x="17923" y="7966"/>
                    <a:pt x="17904" y="7936"/>
                    <a:pt x="17882" y="7936"/>
                  </a:cubicBezTo>
                  <a:close/>
                  <a:moveTo>
                    <a:pt x="18097" y="7936"/>
                  </a:moveTo>
                  <a:cubicBezTo>
                    <a:pt x="18074" y="7936"/>
                    <a:pt x="18056" y="7966"/>
                    <a:pt x="18056" y="8004"/>
                  </a:cubicBezTo>
                  <a:cubicBezTo>
                    <a:pt x="18056" y="8042"/>
                    <a:pt x="18074" y="8073"/>
                    <a:pt x="18097" y="8073"/>
                  </a:cubicBezTo>
                  <a:cubicBezTo>
                    <a:pt x="18119" y="8073"/>
                    <a:pt x="18138" y="8042"/>
                    <a:pt x="18138" y="8004"/>
                  </a:cubicBezTo>
                  <a:cubicBezTo>
                    <a:pt x="18138" y="7966"/>
                    <a:pt x="18119" y="7936"/>
                    <a:pt x="18097" y="7936"/>
                  </a:cubicBezTo>
                  <a:close/>
                  <a:moveTo>
                    <a:pt x="18304" y="7936"/>
                  </a:moveTo>
                  <a:cubicBezTo>
                    <a:pt x="18281" y="7936"/>
                    <a:pt x="18263" y="7966"/>
                    <a:pt x="18263" y="8004"/>
                  </a:cubicBezTo>
                  <a:cubicBezTo>
                    <a:pt x="18263" y="8042"/>
                    <a:pt x="18281" y="8073"/>
                    <a:pt x="18304" y="8073"/>
                  </a:cubicBezTo>
                  <a:cubicBezTo>
                    <a:pt x="18327" y="8073"/>
                    <a:pt x="18345" y="8042"/>
                    <a:pt x="18345" y="8004"/>
                  </a:cubicBezTo>
                  <a:cubicBezTo>
                    <a:pt x="18345" y="7966"/>
                    <a:pt x="18327" y="7936"/>
                    <a:pt x="18304" y="7936"/>
                  </a:cubicBezTo>
                  <a:close/>
                  <a:moveTo>
                    <a:pt x="18729" y="7936"/>
                  </a:moveTo>
                  <a:cubicBezTo>
                    <a:pt x="18727" y="7941"/>
                    <a:pt x="18724" y="7947"/>
                    <a:pt x="18722" y="7954"/>
                  </a:cubicBezTo>
                  <a:cubicBezTo>
                    <a:pt x="18719" y="7963"/>
                    <a:pt x="18716" y="7975"/>
                    <a:pt x="18716" y="7991"/>
                  </a:cubicBezTo>
                  <a:cubicBezTo>
                    <a:pt x="18716" y="7994"/>
                    <a:pt x="18717" y="7997"/>
                    <a:pt x="18717" y="7999"/>
                  </a:cubicBezTo>
                  <a:cubicBezTo>
                    <a:pt x="18718" y="8004"/>
                    <a:pt x="18720" y="8009"/>
                    <a:pt x="18722" y="8014"/>
                  </a:cubicBezTo>
                  <a:cubicBezTo>
                    <a:pt x="18725" y="8020"/>
                    <a:pt x="18727" y="8026"/>
                    <a:pt x="18727" y="8034"/>
                  </a:cubicBezTo>
                  <a:cubicBezTo>
                    <a:pt x="18727" y="8042"/>
                    <a:pt x="18727" y="8054"/>
                    <a:pt x="18726" y="8067"/>
                  </a:cubicBezTo>
                  <a:cubicBezTo>
                    <a:pt x="18747" y="8064"/>
                    <a:pt x="18763" y="8035"/>
                    <a:pt x="18763" y="7999"/>
                  </a:cubicBezTo>
                  <a:cubicBezTo>
                    <a:pt x="18763" y="7997"/>
                    <a:pt x="18763" y="7994"/>
                    <a:pt x="18762" y="7991"/>
                  </a:cubicBezTo>
                  <a:cubicBezTo>
                    <a:pt x="18752" y="7971"/>
                    <a:pt x="18741" y="7952"/>
                    <a:pt x="18729" y="7936"/>
                  </a:cubicBezTo>
                  <a:close/>
                  <a:moveTo>
                    <a:pt x="19141" y="7936"/>
                  </a:moveTo>
                  <a:cubicBezTo>
                    <a:pt x="19119" y="7936"/>
                    <a:pt x="19101" y="7964"/>
                    <a:pt x="19100" y="8000"/>
                  </a:cubicBezTo>
                  <a:cubicBezTo>
                    <a:pt x="19109" y="7982"/>
                    <a:pt x="19120" y="7965"/>
                    <a:pt x="19141" y="7963"/>
                  </a:cubicBezTo>
                  <a:cubicBezTo>
                    <a:pt x="19142" y="7962"/>
                    <a:pt x="19143" y="7962"/>
                    <a:pt x="19144" y="7962"/>
                  </a:cubicBezTo>
                  <a:lnTo>
                    <a:pt x="19144" y="7937"/>
                  </a:lnTo>
                  <a:cubicBezTo>
                    <a:pt x="19143" y="7936"/>
                    <a:pt x="19142" y="7936"/>
                    <a:pt x="19141" y="7936"/>
                  </a:cubicBezTo>
                  <a:close/>
                  <a:moveTo>
                    <a:pt x="6310" y="7949"/>
                  </a:moveTo>
                  <a:cubicBezTo>
                    <a:pt x="6301" y="7961"/>
                    <a:pt x="6295" y="7980"/>
                    <a:pt x="6295" y="8001"/>
                  </a:cubicBezTo>
                  <a:cubicBezTo>
                    <a:pt x="6295" y="8038"/>
                    <a:pt x="6313" y="8068"/>
                    <a:pt x="6336" y="8069"/>
                  </a:cubicBezTo>
                  <a:cubicBezTo>
                    <a:pt x="6336" y="8068"/>
                    <a:pt x="6336" y="8069"/>
                    <a:pt x="6336" y="8069"/>
                  </a:cubicBezTo>
                  <a:cubicBezTo>
                    <a:pt x="6350" y="8055"/>
                    <a:pt x="6363" y="8042"/>
                    <a:pt x="6372" y="8031"/>
                  </a:cubicBezTo>
                  <a:cubicBezTo>
                    <a:pt x="6375" y="8022"/>
                    <a:pt x="6377" y="8012"/>
                    <a:pt x="6377" y="8001"/>
                  </a:cubicBezTo>
                  <a:cubicBezTo>
                    <a:pt x="6377" y="7987"/>
                    <a:pt x="6374" y="7974"/>
                    <a:pt x="6370" y="7963"/>
                  </a:cubicBezTo>
                  <a:cubicBezTo>
                    <a:pt x="6359" y="7956"/>
                    <a:pt x="6346" y="7952"/>
                    <a:pt x="6336" y="7951"/>
                  </a:cubicBezTo>
                  <a:cubicBezTo>
                    <a:pt x="6330" y="7950"/>
                    <a:pt x="6324" y="7950"/>
                    <a:pt x="6321" y="7950"/>
                  </a:cubicBezTo>
                  <a:cubicBezTo>
                    <a:pt x="6317" y="7950"/>
                    <a:pt x="6314" y="7949"/>
                    <a:pt x="6310" y="7949"/>
                  </a:cubicBezTo>
                  <a:close/>
                  <a:moveTo>
                    <a:pt x="13294" y="7961"/>
                  </a:moveTo>
                  <a:cubicBezTo>
                    <a:pt x="13286" y="7961"/>
                    <a:pt x="13277" y="7964"/>
                    <a:pt x="13268" y="7968"/>
                  </a:cubicBezTo>
                  <a:cubicBezTo>
                    <a:pt x="13255" y="7973"/>
                    <a:pt x="13241" y="7982"/>
                    <a:pt x="13228" y="7993"/>
                  </a:cubicBezTo>
                  <a:cubicBezTo>
                    <a:pt x="13227" y="7996"/>
                    <a:pt x="13227" y="8000"/>
                    <a:pt x="13227" y="8004"/>
                  </a:cubicBezTo>
                  <a:cubicBezTo>
                    <a:pt x="13227" y="8041"/>
                    <a:pt x="13245" y="8072"/>
                    <a:pt x="13268" y="8072"/>
                  </a:cubicBezTo>
                  <a:cubicBezTo>
                    <a:pt x="13291" y="8072"/>
                    <a:pt x="13309" y="8041"/>
                    <a:pt x="13309" y="8004"/>
                  </a:cubicBezTo>
                  <a:cubicBezTo>
                    <a:pt x="13309" y="7988"/>
                    <a:pt x="13306" y="7974"/>
                    <a:pt x="13300" y="7962"/>
                  </a:cubicBezTo>
                  <a:cubicBezTo>
                    <a:pt x="13298" y="7962"/>
                    <a:pt x="13296" y="7961"/>
                    <a:pt x="13294" y="7961"/>
                  </a:cubicBezTo>
                  <a:close/>
                  <a:moveTo>
                    <a:pt x="6156" y="8051"/>
                  </a:moveTo>
                  <a:cubicBezTo>
                    <a:pt x="6148" y="8057"/>
                    <a:pt x="6141" y="8065"/>
                    <a:pt x="6134" y="8073"/>
                  </a:cubicBezTo>
                  <a:cubicBezTo>
                    <a:pt x="6142" y="8070"/>
                    <a:pt x="6150" y="8062"/>
                    <a:pt x="6156" y="8051"/>
                  </a:cubicBezTo>
                  <a:close/>
                  <a:moveTo>
                    <a:pt x="4893" y="8064"/>
                  </a:moveTo>
                  <a:cubicBezTo>
                    <a:pt x="4888" y="8066"/>
                    <a:pt x="4882" y="8068"/>
                    <a:pt x="4874" y="8069"/>
                  </a:cubicBezTo>
                  <a:cubicBezTo>
                    <a:pt x="4873" y="8069"/>
                    <a:pt x="4872" y="8070"/>
                    <a:pt x="4870" y="8071"/>
                  </a:cubicBezTo>
                  <a:cubicBezTo>
                    <a:pt x="4869" y="8072"/>
                    <a:pt x="4868" y="8073"/>
                    <a:pt x="4867" y="8075"/>
                  </a:cubicBezTo>
                  <a:cubicBezTo>
                    <a:pt x="4868" y="8075"/>
                    <a:pt x="4869" y="8075"/>
                    <a:pt x="4870" y="8075"/>
                  </a:cubicBezTo>
                  <a:cubicBezTo>
                    <a:pt x="4879" y="8075"/>
                    <a:pt x="4887" y="8071"/>
                    <a:pt x="4893" y="8064"/>
                  </a:cubicBezTo>
                  <a:close/>
                  <a:moveTo>
                    <a:pt x="2666" y="8115"/>
                  </a:moveTo>
                  <a:cubicBezTo>
                    <a:pt x="2644" y="8115"/>
                    <a:pt x="2625" y="8146"/>
                    <a:pt x="2625" y="8183"/>
                  </a:cubicBezTo>
                  <a:cubicBezTo>
                    <a:pt x="2625" y="8221"/>
                    <a:pt x="2644" y="8252"/>
                    <a:pt x="2666" y="8252"/>
                  </a:cubicBezTo>
                  <a:cubicBezTo>
                    <a:pt x="2689" y="8252"/>
                    <a:pt x="2707" y="8221"/>
                    <a:pt x="2707" y="8183"/>
                  </a:cubicBezTo>
                  <a:cubicBezTo>
                    <a:pt x="2707" y="8146"/>
                    <a:pt x="2689" y="8115"/>
                    <a:pt x="2666" y="8115"/>
                  </a:cubicBezTo>
                  <a:close/>
                  <a:moveTo>
                    <a:pt x="2874" y="8115"/>
                  </a:moveTo>
                  <a:cubicBezTo>
                    <a:pt x="2851" y="8115"/>
                    <a:pt x="2833" y="8146"/>
                    <a:pt x="2833" y="8183"/>
                  </a:cubicBezTo>
                  <a:cubicBezTo>
                    <a:pt x="2833" y="8221"/>
                    <a:pt x="2851" y="8252"/>
                    <a:pt x="2874" y="8252"/>
                  </a:cubicBezTo>
                  <a:cubicBezTo>
                    <a:pt x="2896" y="8252"/>
                    <a:pt x="2915" y="8221"/>
                    <a:pt x="2915" y="8183"/>
                  </a:cubicBezTo>
                  <a:cubicBezTo>
                    <a:pt x="2915" y="8146"/>
                    <a:pt x="2896" y="8115"/>
                    <a:pt x="2874" y="8115"/>
                  </a:cubicBezTo>
                  <a:close/>
                  <a:moveTo>
                    <a:pt x="3081" y="8115"/>
                  </a:moveTo>
                  <a:cubicBezTo>
                    <a:pt x="3058" y="8115"/>
                    <a:pt x="3040" y="8146"/>
                    <a:pt x="3040" y="8183"/>
                  </a:cubicBezTo>
                  <a:cubicBezTo>
                    <a:pt x="3040" y="8221"/>
                    <a:pt x="3058" y="8252"/>
                    <a:pt x="3081" y="8252"/>
                  </a:cubicBezTo>
                  <a:cubicBezTo>
                    <a:pt x="3104" y="8252"/>
                    <a:pt x="3122" y="8221"/>
                    <a:pt x="3122" y="8183"/>
                  </a:cubicBezTo>
                  <a:cubicBezTo>
                    <a:pt x="3122" y="8146"/>
                    <a:pt x="3104" y="8115"/>
                    <a:pt x="3081" y="8115"/>
                  </a:cubicBezTo>
                  <a:close/>
                  <a:moveTo>
                    <a:pt x="3296" y="8115"/>
                  </a:moveTo>
                  <a:cubicBezTo>
                    <a:pt x="3273" y="8115"/>
                    <a:pt x="3255" y="8146"/>
                    <a:pt x="3255" y="8183"/>
                  </a:cubicBezTo>
                  <a:cubicBezTo>
                    <a:pt x="3255" y="8221"/>
                    <a:pt x="3273" y="8252"/>
                    <a:pt x="3296" y="8252"/>
                  </a:cubicBezTo>
                  <a:cubicBezTo>
                    <a:pt x="3319" y="8252"/>
                    <a:pt x="3337" y="8221"/>
                    <a:pt x="3337" y="8183"/>
                  </a:cubicBezTo>
                  <a:cubicBezTo>
                    <a:pt x="3337" y="8146"/>
                    <a:pt x="3319" y="8115"/>
                    <a:pt x="3296" y="8115"/>
                  </a:cubicBezTo>
                  <a:close/>
                  <a:moveTo>
                    <a:pt x="3503" y="8115"/>
                  </a:moveTo>
                  <a:cubicBezTo>
                    <a:pt x="3481" y="8115"/>
                    <a:pt x="3462" y="8146"/>
                    <a:pt x="3462" y="8183"/>
                  </a:cubicBezTo>
                  <a:cubicBezTo>
                    <a:pt x="3462" y="8221"/>
                    <a:pt x="3481" y="8252"/>
                    <a:pt x="3503" y="8252"/>
                  </a:cubicBezTo>
                  <a:cubicBezTo>
                    <a:pt x="3526" y="8252"/>
                    <a:pt x="3544" y="8221"/>
                    <a:pt x="3544" y="8183"/>
                  </a:cubicBezTo>
                  <a:cubicBezTo>
                    <a:pt x="3544" y="8146"/>
                    <a:pt x="3526" y="8115"/>
                    <a:pt x="3503" y="8115"/>
                  </a:cubicBezTo>
                  <a:close/>
                  <a:moveTo>
                    <a:pt x="3711" y="8115"/>
                  </a:moveTo>
                  <a:cubicBezTo>
                    <a:pt x="3688" y="8115"/>
                    <a:pt x="3669" y="8146"/>
                    <a:pt x="3669" y="8183"/>
                  </a:cubicBezTo>
                  <a:cubicBezTo>
                    <a:pt x="3669" y="8221"/>
                    <a:pt x="3688" y="8252"/>
                    <a:pt x="3711" y="8252"/>
                  </a:cubicBezTo>
                  <a:cubicBezTo>
                    <a:pt x="3733" y="8252"/>
                    <a:pt x="3752" y="8221"/>
                    <a:pt x="3752" y="8183"/>
                  </a:cubicBezTo>
                  <a:cubicBezTo>
                    <a:pt x="3752" y="8146"/>
                    <a:pt x="3733" y="8115"/>
                    <a:pt x="3711" y="8115"/>
                  </a:cubicBezTo>
                  <a:close/>
                  <a:moveTo>
                    <a:pt x="3925" y="8115"/>
                  </a:moveTo>
                  <a:cubicBezTo>
                    <a:pt x="3903" y="8115"/>
                    <a:pt x="3884" y="8146"/>
                    <a:pt x="3884" y="8183"/>
                  </a:cubicBezTo>
                  <a:cubicBezTo>
                    <a:pt x="3884" y="8221"/>
                    <a:pt x="3903" y="8252"/>
                    <a:pt x="3925" y="8252"/>
                  </a:cubicBezTo>
                  <a:cubicBezTo>
                    <a:pt x="3948" y="8252"/>
                    <a:pt x="3966" y="8221"/>
                    <a:pt x="3966" y="8183"/>
                  </a:cubicBezTo>
                  <a:cubicBezTo>
                    <a:pt x="3966" y="8146"/>
                    <a:pt x="3948" y="8115"/>
                    <a:pt x="3925" y="8115"/>
                  </a:cubicBezTo>
                  <a:close/>
                  <a:moveTo>
                    <a:pt x="4133" y="8115"/>
                  </a:moveTo>
                  <a:cubicBezTo>
                    <a:pt x="4110" y="8115"/>
                    <a:pt x="4092" y="8146"/>
                    <a:pt x="4092" y="8183"/>
                  </a:cubicBezTo>
                  <a:cubicBezTo>
                    <a:pt x="4092" y="8221"/>
                    <a:pt x="4110" y="8252"/>
                    <a:pt x="4133" y="8252"/>
                  </a:cubicBezTo>
                  <a:cubicBezTo>
                    <a:pt x="4155" y="8252"/>
                    <a:pt x="4174" y="8221"/>
                    <a:pt x="4174" y="8183"/>
                  </a:cubicBezTo>
                  <a:cubicBezTo>
                    <a:pt x="4174" y="8146"/>
                    <a:pt x="4155" y="8115"/>
                    <a:pt x="4133" y="8115"/>
                  </a:cubicBezTo>
                  <a:close/>
                  <a:moveTo>
                    <a:pt x="4348" y="8115"/>
                  </a:moveTo>
                  <a:cubicBezTo>
                    <a:pt x="4325" y="8115"/>
                    <a:pt x="4307" y="8146"/>
                    <a:pt x="4307" y="8183"/>
                  </a:cubicBezTo>
                  <a:cubicBezTo>
                    <a:pt x="4307" y="8221"/>
                    <a:pt x="4325" y="8252"/>
                    <a:pt x="4348" y="8252"/>
                  </a:cubicBezTo>
                  <a:cubicBezTo>
                    <a:pt x="4370" y="8252"/>
                    <a:pt x="4389" y="8221"/>
                    <a:pt x="4389" y="8183"/>
                  </a:cubicBezTo>
                  <a:cubicBezTo>
                    <a:pt x="4389" y="8146"/>
                    <a:pt x="4370" y="8115"/>
                    <a:pt x="4348" y="8115"/>
                  </a:cubicBezTo>
                  <a:close/>
                  <a:moveTo>
                    <a:pt x="4555" y="8115"/>
                  </a:moveTo>
                  <a:cubicBezTo>
                    <a:pt x="4532" y="8115"/>
                    <a:pt x="4514" y="8146"/>
                    <a:pt x="4514" y="8183"/>
                  </a:cubicBezTo>
                  <a:cubicBezTo>
                    <a:pt x="4514" y="8221"/>
                    <a:pt x="4532" y="8252"/>
                    <a:pt x="4555" y="8252"/>
                  </a:cubicBezTo>
                  <a:cubicBezTo>
                    <a:pt x="4578" y="8252"/>
                    <a:pt x="4596" y="8221"/>
                    <a:pt x="4596" y="8183"/>
                  </a:cubicBezTo>
                  <a:cubicBezTo>
                    <a:pt x="4596" y="8146"/>
                    <a:pt x="4578" y="8115"/>
                    <a:pt x="4555" y="8115"/>
                  </a:cubicBezTo>
                  <a:close/>
                  <a:moveTo>
                    <a:pt x="4759" y="8115"/>
                  </a:moveTo>
                  <a:cubicBezTo>
                    <a:pt x="4738" y="8117"/>
                    <a:pt x="4721" y="8147"/>
                    <a:pt x="4721" y="8183"/>
                  </a:cubicBezTo>
                  <a:cubicBezTo>
                    <a:pt x="4721" y="8221"/>
                    <a:pt x="4740" y="8251"/>
                    <a:pt x="4762" y="8251"/>
                  </a:cubicBezTo>
                  <a:cubicBezTo>
                    <a:pt x="4766" y="8251"/>
                    <a:pt x="4769" y="8250"/>
                    <a:pt x="4772" y="8249"/>
                  </a:cubicBezTo>
                  <a:cubicBezTo>
                    <a:pt x="4777" y="8208"/>
                    <a:pt x="4783" y="8168"/>
                    <a:pt x="4791" y="8134"/>
                  </a:cubicBezTo>
                  <a:cubicBezTo>
                    <a:pt x="4784" y="8124"/>
                    <a:pt x="4776" y="8117"/>
                    <a:pt x="4767" y="8115"/>
                  </a:cubicBezTo>
                  <a:cubicBezTo>
                    <a:pt x="4764" y="8120"/>
                    <a:pt x="4761" y="8124"/>
                    <a:pt x="4758" y="8128"/>
                  </a:cubicBezTo>
                  <a:cubicBezTo>
                    <a:pt x="4758" y="8124"/>
                    <a:pt x="4759" y="8119"/>
                    <a:pt x="4759" y="8115"/>
                  </a:cubicBezTo>
                  <a:close/>
                  <a:moveTo>
                    <a:pt x="4977" y="8115"/>
                  </a:moveTo>
                  <a:cubicBezTo>
                    <a:pt x="4955" y="8115"/>
                    <a:pt x="4936" y="8146"/>
                    <a:pt x="4936" y="8183"/>
                  </a:cubicBezTo>
                  <a:cubicBezTo>
                    <a:pt x="4936" y="8221"/>
                    <a:pt x="4955" y="8252"/>
                    <a:pt x="4977" y="8252"/>
                  </a:cubicBezTo>
                  <a:cubicBezTo>
                    <a:pt x="5000" y="8252"/>
                    <a:pt x="5018" y="8221"/>
                    <a:pt x="5018" y="8183"/>
                  </a:cubicBezTo>
                  <a:cubicBezTo>
                    <a:pt x="5018" y="8146"/>
                    <a:pt x="5000" y="8115"/>
                    <a:pt x="4977" y="8115"/>
                  </a:cubicBezTo>
                  <a:close/>
                  <a:moveTo>
                    <a:pt x="5177" y="8115"/>
                  </a:moveTo>
                  <a:cubicBezTo>
                    <a:pt x="5158" y="8120"/>
                    <a:pt x="5143" y="8148"/>
                    <a:pt x="5143" y="8182"/>
                  </a:cubicBezTo>
                  <a:cubicBezTo>
                    <a:pt x="5143" y="8220"/>
                    <a:pt x="5162" y="8250"/>
                    <a:pt x="5184" y="8250"/>
                  </a:cubicBezTo>
                  <a:cubicBezTo>
                    <a:pt x="5207" y="8250"/>
                    <a:pt x="5225" y="8220"/>
                    <a:pt x="5225" y="8182"/>
                  </a:cubicBezTo>
                  <a:cubicBezTo>
                    <a:pt x="5225" y="8167"/>
                    <a:pt x="5222" y="8153"/>
                    <a:pt x="5218" y="8142"/>
                  </a:cubicBezTo>
                  <a:cubicBezTo>
                    <a:pt x="5216" y="8143"/>
                    <a:pt x="5215" y="8144"/>
                    <a:pt x="5213" y="8144"/>
                  </a:cubicBezTo>
                  <a:cubicBezTo>
                    <a:pt x="5201" y="8144"/>
                    <a:pt x="5188" y="8131"/>
                    <a:pt x="5177" y="8115"/>
                  </a:cubicBezTo>
                  <a:close/>
                  <a:moveTo>
                    <a:pt x="5392" y="8115"/>
                  </a:moveTo>
                  <a:cubicBezTo>
                    <a:pt x="5369" y="8115"/>
                    <a:pt x="5351" y="8146"/>
                    <a:pt x="5351" y="8183"/>
                  </a:cubicBezTo>
                  <a:cubicBezTo>
                    <a:pt x="5351" y="8215"/>
                    <a:pt x="5364" y="8241"/>
                    <a:pt x="5381" y="8249"/>
                  </a:cubicBezTo>
                  <a:cubicBezTo>
                    <a:pt x="5394" y="8243"/>
                    <a:pt x="5406" y="8239"/>
                    <a:pt x="5419" y="8234"/>
                  </a:cubicBezTo>
                  <a:cubicBezTo>
                    <a:pt x="5427" y="8222"/>
                    <a:pt x="5433" y="8204"/>
                    <a:pt x="5433" y="8183"/>
                  </a:cubicBezTo>
                  <a:cubicBezTo>
                    <a:pt x="5433" y="8146"/>
                    <a:pt x="5414" y="8115"/>
                    <a:pt x="5392" y="8115"/>
                  </a:cubicBezTo>
                  <a:close/>
                  <a:moveTo>
                    <a:pt x="5607" y="8115"/>
                  </a:moveTo>
                  <a:cubicBezTo>
                    <a:pt x="5584" y="8115"/>
                    <a:pt x="5566" y="8146"/>
                    <a:pt x="5566" y="8183"/>
                  </a:cubicBezTo>
                  <a:cubicBezTo>
                    <a:pt x="5566" y="8221"/>
                    <a:pt x="5584" y="8252"/>
                    <a:pt x="5607" y="8252"/>
                  </a:cubicBezTo>
                  <a:cubicBezTo>
                    <a:pt x="5629" y="8252"/>
                    <a:pt x="5648" y="8221"/>
                    <a:pt x="5648" y="8183"/>
                  </a:cubicBezTo>
                  <a:cubicBezTo>
                    <a:pt x="5648" y="8146"/>
                    <a:pt x="5629" y="8115"/>
                    <a:pt x="5607" y="8115"/>
                  </a:cubicBezTo>
                  <a:close/>
                  <a:moveTo>
                    <a:pt x="5814" y="8115"/>
                  </a:moveTo>
                  <a:cubicBezTo>
                    <a:pt x="5791" y="8115"/>
                    <a:pt x="5773" y="8146"/>
                    <a:pt x="5773" y="8183"/>
                  </a:cubicBezTo>
                  <a:cubicBezTo>
                    <a:pt x="5773" y="8221"/>
                    <a:pt x="5791" y="8252"/>
                    <a:pt x="5814" y="8252"/>
                  </a:cubicBezTo>
                  <a:cubicBezTo>
                    <a:pt x="5837" y="8252"/>
                    <a:pt x="5855" y="8221"/>
                    <a:pt x="5855" y="8183"/>
                  </a:cubicBezTo>
                  <a:cubicBezTo>
                    <a:pt x="5855" y="8146"/>
                    <a:pt x="5837" y="8115"/>
                    <a:pt x="5814" y="8115"/>
                  </a:cubicBezTo>
                  <a:close/>
                  <a:moveTo>
                    <a:pt x="6021" y="8115"/>
                  </a:moveTo>
                  <a:cubicBezTo>
                    <a:pt x="5999" y="8115"/>
                    <a:pt x="5982" y="8142"/>
                    <a:pt x="5980" y="8176"/>
                  </a:cubicBezTo>
                  <a:cubicBezTo>
                    <a:pt x="6002" y="8171"/>
                    <a:pt x="6019" y="8151"/>
                    <a:pt x="6032" y="8118"/>
                  </a:cubicBezTo>
                  <a:cubicBezTo>
                    <a:pt x="6028" y="8116"/>
                    <a:pt x="6025" y="8115"/>
                    <a:pt x="6021" y="8115"/>
                  </a:cubicBezTo>
                  <a:close/>
                  <a:moveTo>
                    <a:pt x="6236" y="8115"/>
                  </a:moveTo>
                  <a:cubicBezTo>
                    <a:pt x="6214" y="8115"/>
                    <a:pt x="6195" y="8146"/>
                    <a:pt x="6195" y="8183"/>
                  </a:cubicBezTo>
                  <a:cubicBezTo>
                    <a:pt x="6195" y="8191"/>
                    <a:pt x="6196" y="8199"/>
                    <a:pt x="6198" y="8206"/>
                  </a:cubicBezTo>
                  <a:cubicBezTo>
                    <a:pt x="6210" y="8185"/>
                    <a:pt x="6224" y="8167"/>
                    <a:pt x="6238" y="8159"/>
                  </a:cubicBezTo>
                  <a:cubicBezTo>
                    <a:pt x="6240" y="8158"/>
                    <a:pt x="6252" y="8150"/>
                    <a:pt x="6267" y="8138"/>
                  </a:cubicBezTo>
                  <a:cubicBezTo>
                    <a:pt x="6259" y="8124"/>
                    <a:pt x="6248" y="8115"/>
                    <a:pt x="6236" y="8115"/>
                  </a:cubicBezTo>
                  <a:close/>
                  <a:moveTo>
                    <a:pt x="10220" y="8115"/>
                  </a:moveTo>
                  <a:cubicBezTo>
                    <a:pt x="10198" y="8115"/>
                    <a:pt x="10179" y="8146"/>
                    <a:pt x="10179" y="8183"/>
                  </a:cubicBezTo>
                  <a:cubicBezTo>
                    <a:pt x="10179" y="8221"/>
                    <a:pt x="10198" y="8252"/>
                    <a:pt x="10220" y="8252"/>
                  </a:cubicBezTo>
                  <a:cubicBezTo>
                    <a:pt x="10243" y="8252"/>
                    <a:pt x="10261" y="8221"/>
                    <a:pt x="10261" y="8183"/>
                  </a:cubicBezTo>
                  <a:cubicBezTo>
                    <a:pt x="10261" y="8146"/>
                    <a:pt x="10243" y="8115"/>
                    <a:pt x="10220" y="8115"/>
                  </a:cubicBezTo>
                  <a:close/>
                  <a:moveTo>
                    <a:pt x="10435" y="8115"/>
                  </a:moveTo>
                  <a:cubicBezTo>
                    <a:pt x="10413" y="8115"/>
                    <a:pt x="10394" y="8146"/>
                    <a:pt x="10394" y="8183"/>
                  </a:cubicBezTo>
                  <a:cubicBezTo>
                    <a:pt x="10394" y="8221"/>
                    <a:pt x="10413" y="8252"/>
                    <a:pt x="10435" y="8252"/>
                  </a:cubicBezTo>
                  <a:cubicBezTo>
                    <a:pt x="10458" y="8252"/>
                    <a:pt x="10476" y="8221"/>
                    <a:pt x="10476" y="8183"/>
                  </a:cubicBezTo>
                  <a:cubicBezTo>
                    <a:pt x="10476" y="8146"/>
                    <a:pt x="10458" y="8115"/>
                    <a:pt x="10435" y="8115"/>
                  </a:cubicBezTo>
                  <a:close/>
                  <a:moveTo>
                    <a:pt x="10643" y="8115"/>
                  </a:moveTo>
                  <a:cubicBezTo>
                    <a:pt x="10620" y="8115"/>
                    <a:pt x="10602" y="8146"/>
                    <a:pt x="10602" y="8183"/>
                  </a:cubicBezTo>
                  <a:cubicBezTo>
                    <a:pt x="10602" y="8186"/>
                    <a:pt x="10602" y="8189"/>
                    <a:pt x="10602" y="8191"/>
                  </a:cubicBezTo>
                  <a:cubicBezTo>
                    <a:pt x="10613" y="8168"/>
                    <a:pt x="10621" y="8136"/>
                    <a:pt x="10650" y="8136"/>
                  </a:cubicBezTo>
                  <a:cubicBezTo>
                    <a:pt x="10660" y="8136"/>
                    <a:pt x="10668" y="8139"/>
                    <a:pt x="10676" y="8144"/>
                  </a:cubicBezTo>
                  <a:cubicBezTo>
                    <a:pt x="10668" y="8126"/>
                    <a:pt x="10656" y="8115"/>
                    <a:pt x="10643" y="8115"/>
                  </a:cubicBezTo>
                  <a:close/>
                  <a:moveTo>
                    <a:pt x="10842" y="8115"/>
                  </a:moveTo>
                  <a:cubicBezTo>
                    <a:pt x="10823" y="8121"/>
                    <a:pt x="10809" y="8149"/>
                    <a:pt x="10809" y="8182"/>
                  </a:cubicBezTo>
                  <a:cubicBezTo>
                    <a:pt x="10809" y="8220"/>
                    <a:pt x="10827" y="8250"/>
                    <a:pt x="10850" y="8250"/>
                  </a:cubicBezTo>
                  <a:cubicBezTo>
                    <a:pt x="10866" y="8250"/>
                    <a:pt x="10880" y="8235"/>
                    <a:pt x="10887" y="8212"/>
                  </a:cubicBezTo>
                  <a:cubicBezTo>
                    <a:pt x="10862" y="8196"/>
                    <a:pt x="10844" y="8172"/>
                    <a:pt x="10842" y="8115"/>
                  </a:cubicBezTo>
                  <a:close/>
                  <a:moveTo>
                    <a:pt x="11272" y="8115"/>
                  </a:moveTo>
                  <a:cubicBezTo>
                    <a:pt x="11249" y="8115"/>
                    <a:pt x="11231" y="8146"/>
                    <a:pt x="11231" y="8183"/>
                  </a:cubicBezTo>
                  <a:cubicBezTo>
                    <a:pt x="11231" y="8221"/>
                    <a:pt x="11249" y="8252"/>
                    <a:pt x="11272" y="8252"/>
                  </a:cubicBezTo>
                  <a:cubicBezTo>
                    <a:pt x="11295" y="8252"/>
                    <a:pt x="11313" y="8221"/>
                    <a:pt x="11313" y="8183"/>
                  </a:cubicBezTo>
                  <a:cubicBezTo>
                    <a:pt x="11313" y="8146"/>
                    <a:pt x="11295" y="8115"/>
                    <a:pt x="11272" y="8115"/>
                  </a:cubicBezTo>
                  <a:close/>
                  <a:moveTo>
                    <a:pt x="11479" y="8115"/>
                  </a:moveTo>
                  <a:cubicBezTo>
                    <a:pt x="11457" y="8115"/>
                    <a:pt x="11438" y="8146"/>
                    <a:pt x="11438" y="8183"/>
                  </a:cubicBezTo>
                  <a:cubicBezTo>
                    <a:pt x="11438" y="8221"/>
                    <a:pt x="11457" y="8252"/>
                    <a:pt x="11479" y="8252"/>
                  </a:cubicBezTo>
                  <a:cubicBezTo>
                    <a:pt x="11502" y="8252"/>
                    <a:pt x="11520" y="8221"/>
                    <a:pt x="11520" y="8183"/>
                  </a:cubicBezTo>
                  <a:cubicBezTo>
                    <a:pt x="11520" y="8146"/>
                    <a:pt x="11502" y="8115"/>
                    <a:pt x="11479" y="8115"/>
                  </a:cubicBezTo>
                  <a:close/>
                  <a:moveTo>
                    <a:pt x="11694" y="8115"/>
                  </a:moveTo>
                  <a:cubicBezTo>
                    <a:pt x="11672" y="8115"/>
                    <a:pt x="11653" y="8146"/>
                    <a:pt x="11653" y="8183"/>
                  </a:cubicBezTo>
                  <a:cubicBezTo>
                    <a:pt x="11653" y="8221"/>
                    <a:pt x="11672" y="8252"/>
                    <a:pt x="11694" y="8252"/>
                  </a:cubicBezTo>
                  <a:cubicBezTo>
                    <a:pt x="11717" y="8252"/>
                    <a:pt x="11735" y="8221"/>
                    <a:pt x="11735" y="8183"/>
                  </a:cubicBezTo>
                  <a:cubicBezTo>
                    <a:pt x="11735" y="8146"/>
                    <a:pt x="11717" y="8115"/>
                    <a:pt x="11694" y="8115"/>
                  </a:cubicBezTo>
                  <a:close/>
                  <a:moveTo>
                    <a:pt x="12531" y="8115"/>
                  </a:moveTo>
                  <a:cubicBezTo>
                    <a:pt x="12508" y="8115"/>
                    <a:pt x="12490" y="8146"/>
                    <a:pt x="12490" y="8183"/>
                  </a:cubicBezTo>
                  <a:cubicBezTo>
                    <a:pt x="12490" y="8221"/>
                    <a:pt x="12508" y="8252"/>
                    <a:pt x="12531" y="8252"/>
                  </a:cubicBezTo>
                  <a:cubicBezTo>
                    <a:pt x="12554" y="8252"/>
                    <a:pt x="12572" y="8221"/>
                    <a:pt x="12572" y="8183"/>
                  </a:cubicBezTo>
                  <a:cubicBezTo>
                    <a:pt x="12572" y="8146"/>
                    <a:pt x="12554" y="8115"/>
                    <a:pt x="12531" y="8115"/>
                  </a:cubicBezTo>
                  <a:close/>
                  <a:moveTo>
                    <a:pt x="12738" y="8115"/>
                  </a:moveTo>
                  <a:cubicBezTo>
                    <a:pt x="12716" y="8115"/>
                    <a:pt x="12697" y="8146"/>
                    <a:pt x="12697" y="8183"/>
                  </a:cubicBezTo>
                  <a:cubicBezTo>
                    <a:pt x="12697" y="8221"/>
                    <a:pt x="12716" y="8252"/>
                    <a:pt x="12738" y="8252"/>
                  </a:cubicBezTo>
                  <a:cubicBezTo>
                    <a:pt x="12761" y="8252"/>
                    <a:pt x="12779" y="8221"/>
                    <a:pt x="12779" y="8183"/>
                  </a:cubicBezTo>
                  <a:cubicBezTo>
                    <a:pt x="12779" y="8146"/>
                    <a:pt x="12761" y="8115"/>
                    <a:pt x="12738" y="8115"/>
                  </a:cubicBezTo>
                  <a:close/>
                  <a:moveTo>
                    <a:pt x="12946" y="8115"/>
                  </a:moveTo>
                  <a:cubicBezTo>
                    <a:pt x="12927" y="8120"/>
                    <a:pt x="12912" y="8148"/>
                    <a:pt x="12912" y="8182"/>
                  </a:cubicBezTo>
                  <a:cubicBezTo>
                    <a:pt x="12912" y="8220"/>
                    <a:pt x="12931" y="8250"/>
                    <a:pt x="12953" y="8250"/>
                  </a:cubicBezTo>
                  <a:cubicBezTo>
                    <a:pt x="12966" y="8250"/>
                    <a:pt x="12977" y="8241"/>
                    <a:pt x="12984" y="8227"/>
                  </a:cubicBezTo>
                  <a:cubicBezTo>
                    <a:pt x="12981" y="8197"/>
                    <a:pt x="12959" y="8157"/>
                    <a:pt x="12946" y="8115"/>
                  </a:cubicBezTo>
                  <a:close/>
                  <a:moveTo>
                    <a:pt x="13368" y="8115"/>
                  </a:moveTo>
                  <a:cubicBezTo>
                    <a:pt x="13345" y="8115"/>
                    <a:pt x="13327" y="8146"/>
                    <a:pt x="13327" y="8183"/>
                  </a:cubicBezTo>
                  <a:cubicBezTo>
                    <a:pt x="13327" y="8221"/>
                    <a:pt x="13345" y="8252"/>
                    <a:pt x="13368" y="8252"/>
                  </a:cubicBezTo>
                  <a:cubicBezTo>
                    <a:pt x="13391" y="8252"/>
                    <a:pt x="13409" y="8221"/>
                    <a:pt x="13409" y="8183"/>
                  </a:cubicBezTo>
                  <a:cubicBezTo>
                    <a:pt x="13409" y="8146"/>
                    <a:pt x="13391" y="8115"/>
                    <a:pt x="13368" y="8115"/>
                  </a:cubicBezTo>
                  <a:close/>
                  <a:moveTo>
                    <a:pt x="13583" y="8115"/>
                  </a:moveTo>
                  <a:cubicBezTo>
                    <a:pt x="13560" y="8115"/>
                    <a:pt x="13542" y="8146"/>
                    <a:pt x="13542" y="8183"/>
                  </a:cubicBezTo>
                  <a:cubicBezTo>
                    <a:pt x="13542" y="8221"/>
                    <a:pt x="13560" y="8252"/>
                    <a:pt x="13583" y="8252"/>
                  </a:cubicBezTo>
                  <a:cubicBezTo>
                    <a:pt x="13605" y="8252"/>
                    <a:pt x="13624" y="8221"/>
                    <a:pt x="13624" y="8183"/>
                  </a:cubicBezTo>
                  <a:cubicBezTo>
                    <a:pt x="13624" y="8146"/>
                    <a:pt x="13605" y="8115"/>
                    <a:pt x="13583" y="8115"/>
                  </a:cubicBezTo>
                  <a:close/>
                  <a:moveTo>
                    <a:pt x="13790" y="8115"/>
                  </a:moveTo>
                  <a:cubicBezTo>
                    <a:pt x="13767" y="8115"/>
                    <a:pt x="13749" y="8146"/>
                    <a:pt x="13749" y="8183"/>
                  </a:cubicBezTo>
                  <a:cubicBezTo>
                    <a:pt x="13749" y="8221"/>
                    <a:pt x="13767" y="8252"/>
                    <a:pt x="13790" y="8252"/>
                  </a:cubicBezTo>
                  <a:cubicBezTo>
                    <a:pt x="13813" y="8252"/>
                    <a:pt x="13831" y="8221"/>
                    <a:pt x="13831" y="8183"/>
                  </a:cubicBezTo>
                  <a:cubicBezTo>
                    <a:pt x="13831" y="8146"/>
                    <a:pt x="13813" y="8115"/>
                    <a:pt x="13790" y="8115"/>
                  </a:cubicBezTo>
                  <a:close/>
                  <a:moveTo>
                    <a:pt x="13997" y="8115"/>
                  </a:moveTo>
                  <a:cubicBezTo>
                    <a:pt x="13975" y="8115"/>
                    <a:pt x="13956" y="8146"/>
                    <a:pt x="13956" y="8183"/>
                  </a:cubicBezTo>
                  <a:cubicBezTo>
                    <a:pt x="13956" y="8221"/>
                    <a:pt x="13975" y="8252"/>
                    <a:pt x="13997" y="8252"/>
                  </a:cubicBezTo>
                  <a:cubicBezTo>
                    <a:pt x="14020" y="8252"/>
                    <a:pt x="14038" y="8221"/>
                    <a:pt x="14038" y="8183"/>
                  </a:cubicBezTo>
                  <a:cubicBezTo>
                    <a:pt x="14038" y="8146"/>
                    <a:pt x="14020" y="8115"/>
                    <a:pt x="13997" y="8115"/>
                  </a:cubicBezTo>
                  <a:close/>
                  <a:moveTo>
                    <a:pt x="14212" y="8115"/>
                  </a:moveTo>
                  <a:cubicBezTo>
                    <a:pt x="14190" y="8115"/>
                    <a:pt x="14171" y="8146"/>
                    <a:pt x="14171" y="8183"/>
                  </a:cubicBezTo>
                  <a:cubicBezTo>
                    <a:pt x="14171" y="8221"/>
                    <a:pt x="14190" y="8252"/>
                    <a:pt x="14212" y="8252"/>
                  </a:cubicBezTo>
                  <a:cubicBezTo>
                    <a:pt x="14235" y="8252"/>
                    <a:pt x="14253" y="8221"/>
                    <a:pt x="14253" y="8183"/>
                  </a:cubicBezTo>
                  <a:cubicBezTo>
                    <a:pt x="14253" y="8146"/>
                    <a:pt x="14235" y="8115"/>
                    <a:pt x="14212" y="8115"/>
                  </a:cubicBezTo>
                  <a:close/>
                  <a:moveTo>
                    <a:pt x="14420" y="8115"/>
                  </a:moveTo>
                  <a:cubicBezTo>
                    <a:pt x="14397" y="8115"/>
                    <a:pt x="14379" y="8146"/>
                    <a:pt x="14379" y="8183"/>
                  </a:cubicBezTo>
                  <a:cubicBezTo>
                    <a:pt x="14379" y="8221"/>
                    <a:pt x="14397" y="8252"/>
                    <a:pt x="14420" y="8252"/>
                  </a:cubicBezTo>
                  <a:cubicBezTo>
                    <a:pt x="14442" y="8252"/>
                    <a:pt x="14461" y="8221"/>
                    <a:pt x="14461" y="8183"/>
                  </a:cubicBezTo>
                  <a:cubicBezTo>
                    <a:pt x="14461" y="8146"/>
                    <a:pt x="14442" y="8115"/>
                    <a:pt x="14420" y="8115"/>
                  </a:cubicBezTo>
                  <a:close/>
                  <a:moveTo>
                    <a:pt x="14627" y="8115"/>
                  </a:moveTo>
                  <a:cubicBezTo>
                    <a:pt x="14604" y="8115"/>
                    <a:pt x="14586" y="8146"/>
                    <a:pt x="14586" y="8183"/>
                  </a:cubicBezTo>
                  <a:cubicBezTo>
                    <a:pt x="14586" y="8221"/>
                    <a:pt x="14604" y="8252"/>
                    <a:pt x="14627" y="8252"/>
                  </a:cubicBezTo>
                  <a:cubicBezTo>
                    <a:pt x="14649" y="8252"/>
                    <a:pt x="14668" y="8221"/>
                    <a:pt x="14668" y="8183"/>
                  </a:cubicBezTo>
                  <a:cubicBezTo>
                    <a:pt x="14668" y="8146"/>
                    <a:pt x="14650" y="8115"/>
                    <a:pt x="14627" y="8115"/>
                  </a:cubicBezTo>
                  <a:close/>
                  <a:moveTo>
                    <a:pt x="14842" y="8115"/>
                  </a:moveTo>
                  <a:cubicBezTo>
                    <a:pt x="14819" y="8115"/>
                    <a:pt x="14801" y="8146"/>
                    <a:pt x="14801" y="8183"/>
                  </a:cubicBezTo>
                  <a:cubicBezTo>
                    <a:pt x="14801" y="8221"/>
                    <a:pt x="14819" y="8252"/>
                    <a:pt x="14842" y="8252"/>
                  </a:cubicBezTo>
                  <a:cubicBezTo>
                    <a:pt x="14864" y="8252"/>
                    <a:pt x="14883" y="8221"/>
                    <a:pt x="14883" y="8183"/>
                  </a:cubicBezTo>
                  <a:cubicBezTo>
                    <a:pt x="14883" y="8146"/>
                    <a:pt x="14864" y="8115"/>
                    <a:pt x="14842" y="8115"/>
                  </a:cubicBezTo>
                  <a:close/>
                  <a:moveTo>
                    <a:pt x="15049" y="8115"/>
                  </a:moveTo>
                  <a:cubicBezTo>
                    <a:pt x="15026" y="8115"/>
                    <a:pt x="15008" y="8146"/>
                    <a:pt x="15008" y="8183"/>
                  </a:cubicBezTo>
                  <a:cubicBezTo>
                    <a:pt x="15008" y="8221"/>
                    <a:pt x="15026" y="8252"/>
                    <a:pt x="15049" y="8252"/>
                  </a:cubicBezTo>
                  <a:cubicBezTo>
                    <a:pt x="15072" y="8252"/>
                    <a:pt x="15090" y="8221"/>
                    <a:pt x="15090" y="8183"/>
                  </a:cubicBezTo>
                  <a:cubicBezTo>
                    <a:pt x="15090" y="8146"/>
                    <a:pt x="15072" y="8115"/>
                    <a:pt x="15049" y="8115"/>
                  </a:cubicBezTo>
                  <a:close/>
                  <a:moveTo>
                    <a:pt x="15256" y="8115"/>
                  </a:moveTo>
                  <a:cubicBezTo>
                    <a:pt x="15234" y="8115"/>
                    <a:pt x="15215" y="8146"/>
                    <a:pt x="15215" y="8183"/>
                  </a:cubicBezTo>
                  <a:cubicBezTo>
                    <a:pt x="15215" y="8221"/>
                    <a:pt x="15234" y="8252"/>
                    <a:pt x="15256" y="8252"/>
                  </a:cubicBezTo>
                  <a:cubicBezTo>
                    <a:pt x="15279" y="8252"/>
                    <a:pt x="15297" y="8221"/>
                    <a:pt x="15297" y="8183"/>
                  </a:cubicBezTo>
                  <a:cubicBezTo>
                    <a:pt x="15297" y="8146"/>
                    <a:pt x="15279" y="8115"/>
                    <a:pt x="15256" y="8115"/>
                  </a:cubicBezTo>
                  <a:close/>
                  <a:moveTo>
                    <a:pt x="15471" y="8115"/>
                  </a:moveTo>
                  <a:cubicBezTo>
                    <a:pt x="15449" y="8115"/>
                    <a:pt x="15430" y="8146"/>
                    <a:pt x="15430" y="8183"/>
                  </a:cubicBezTo>
                  <a:cubicBezTo>
                    <a:pt x="15430" y="8221"/>
                    <a:pt x="15449" y="8252"/>
                    <a:pt x="15471" y="8252"/>
                  </a:cubicBezTo>
                  <a:cubicBezTo>
                    <a:pt x="15494" y="8252"/>
                    <a:pt x="15512" y="8221"/>
                    <a:pt x="15512" y="8183"/>
                  </a:cubicBezTo>
                  <a:cubicBezTo>
                    <a:pt x="15512" y="8146"/>
                    <a:pt x="15494" y="8115"/>
                    <a:pt x="15471" y="8115"/>
                  </a:cubicBezTo>
                  <a:close/>
                  <a:moveTo>
                    <a:pt x="15679" y="8115"/>
                  </a:moveTo>
                  <a:cubicBezTo>
                    <a:pt x="15656" y="8115"/>
                    <a:pt x="15638" y="8146"/>
                    <a:pt x="15638" y="8183"/>
                  </a:cubicBezTo>
                  <a:cubicBezTo>
                    <a:pt x="15638" y="8221"/>
                    <a:pt x="15656" y="8252"/>
                    <a:pt x="15679" y="8252"/>
                  </a:cubicBezTo>
                  <a:cubicBezTo>
                    <a:pt x="15701" y="8252"/>
                    <a:pt x="15720" y="8221"/>
                    <a:pt x="15720" y="8183"/>
                  </a:cubicBezTo>
                  <a:cubicBezTo>
                    <a:pt x="15720" y="8146"/>
                    <a:pt x="15701" y="8115"/>
                    <a:pt x="15679" y="8115"/>
                  </a:cubicBezTo>
                  <a:close/>
                  <a:moveTo>
                    <a:pt x="15894" y="8115"/>
                  </a:moveTo>
                  <a:cubicBezTo>
                    <a:pt x="15871" y="8115"/>
                    <a:pt x="15853" y="8146"/>
                    <a:pt x="15853" y="8183"/>
                  </a:cubicBezTo>
                  <a:cubicBezTo>
                    <a:pt x="15853" y="8221"/>
                    <a:pt x="15871" y="8252"/>
                    <a:pt x="15894" y="8252"/>
                  </a:cubicBezTo>
                  <a:cubicBezTo>
                    <a:pt x="15916" y="8252"/>
                    <a:pt x="15935" y="8221"/>
                    <a:pt x="15935" y="8183"/>
                  </a:cubicBezTo>
                  <a:cubicBezTo>
                    <a:pt x="15935" y="8146"/>
                    <a:pt x="15916" y="8115"/>
                    <a:pt x="15894" y="8115"/>
                  </a:cubicBezTo>
                  <a:close/>
                  <a:moveTo>
                    <a:pt x="16101" y="8115"/>
                  </a:moveTo>
                  <a:cubicBezTo>
                    <a:pt x="16078" y="8115"/>
                    <a:pt x="16060" y="8146"/>
                    <a:pt x="16060" y="8183"/>
                  </a:cubicBezTo>
                  <a:cubicBezTo>
                    <a:pt x="16060" y="8221"/>
                    <a:pt x="16078" y="8252"/>
                    <a:pt x="16101" y="8252"/>
                  </a:cubicBezTo>
                  <a:cubicBezTo>
                    <a:pt x="16123" y="8252"/>
                    <a:pt x="16142" y="8221"/>
                    <a:pt x="16142" y="8183"/>
                  </a:cubicBezTo>
                  <a:cubicBezTo>
                    <a:pt x="16142" y="8146"/>
                    <a:pt x="16123" y="8115"/>
                    <a:pt x="16101" y="8115"/>
                  </a:cubicBezTo>
                  <a:close/>
                  <a:moveTo>
                    <a:pt x="16308" y="8115"/>
                  </a:moveTo>
                  <a:cubicBezTo>
                    <a:pt x="16285" y="8115"/>
                    <a:pt x="16267" y="8146"/>
                    <a:pt x="16267" y="8183"/>
                  </a:cubicBezTo>
                  <a:cubicBezTo>
                    <a:pt x="16267" y="8221"/>
                    <a:pt x="16285" y="8252"/>
                    <a:pt x="16308" y="8252"/>
                  </a:cubicBezTo>
                  <a:cubicBezTo>
                    <a:pt x="16331" y="8252"/>
                    <a:pt x="16349" y="8221"/>
                    <a:pt x="16349" y="8183"/>
                  </a:cubicBezTo>
                  <a:cubicBezTo>
                    <a:pt x="16349" y="8146"/>
                    <a:pt x="16331" y="8115"/>
                    <a:pt x="16308" y="8115"/>
                  </a:cubicBezTo>
                  <a:close/>
                  <a:moveTo>
                    <a:pt x="16523" y="8115"/>
                  </a:moveTo>
                  <a:cubicBezTo>
                    <a:pt x="16500" y="8115"/>
                    <a:pt x="16482" y="8146"/>
                    <a:pt x="16482" y="8183"/>
                  </a:cubicBezTo>
                  <a:cubicBezTo>
                    <a:pt x="16482" y="8221"/>
                    <a:pt x="16500" y="8252"/>
                    <a:pt x="16523" y="8252"/>
                  </a:cubicBezTo>
                  <a:cubicBezTo>
                    <a:pt x="16546" y="8252"/>
                    <a:pt x="16564" y="8221"/>
                    <a:pt x="16564" y="8183"/>
                  </a:cubicBezTo>
                  <a:cubicBezTo>
                    <a:pt x="16564" y="8146"/>
                    <a:pt x="16546" y="8115"/>
                    <a:pt x="16523" y="8115"/>
                  </a:cubicBezTo>
                  <a:close/>
                  <a:moveTo>
                    <a:pt x="16730" y="8115"/>
                  </a:moveTo>
                  <a:cubicBezTo>
                    <a:pt x="16708" y="8115"/>
                    <a:pt x="16689" y="8146"/>
                    <a:pt x="16689" y="8183"/>
                  </a:cubicBezTo>
                  <a:cubicBezTo>
                    <a:pt x="16689" y="8221"/>
                    <a:pt x="16708" y="8252"/>
                    <a:pt x="16730" y="8252"/>
                  </a:cubicBezTo>
                  <a:cubicBezTo>
                    <a:pt x="16753" y="8252"/>
                    <a:pt x="16771" y="8221"/>
                    <a:pt x="16771" y="8183"/>
                  </a:cubicBezTo>
                  <a:cubicBezTo>
                    <a:pt x="16771" y="8146"/>
                    <a:pt x="16753" y="8115"/>
                    <a:pt x="16730" y="8115"/>
                  </a:cubicBezTo>
                  <a:close/>
                  <a:moveTo>
                    <a:pt x="16938" y="8115"/>
                  </a:moveTo>
                  <a:cubicBezTo>
                    <a:pt x="16915" y="8115"/>
                    <a:pt x="16897" y="8146"/>
                    <a:pt x="16897" y="8183"/>
                  </a:cubicBezTo>
                  <a:cubicBezTo>
                    <a:pt x="16897" y="8221"/>
                    <a:pt x="16915" y="8252"/>
                    <a:pt x="16938" y="8252"/>
                  </a:cubicBezTo>
                  <a:cubicBezTo>
                    <a:pt x="16960" y="8252"/>
                    <a:pt x="16979" y="8221"/>
                    <a:pt x="16979" y="8183"/>
                  </a:cubicBezTo>
                  <a:cubicBezTo>
                    <a:pt x="16979" y="8146"/>
                    <a:pt x="16960" y="8115"/>
                    <a:pt x="16938" y="8115"/>
                  </a:cubicBezTo>
                  <a:close/>
                  <a:moveTo>
                    <a:pt x="17153" y="8115"/>
                  </a:moveTo>
                  <a:cubicBezTo>
                    <a:pt x="17130" y="8115"/>
                    <a:pt x="17111" y="8146"/>
                    <a:pt x="17111" y="8183"/>
                  </a:cubicBezTo>
                  <a:cubicBezTo>
                    <a:pt x="17111" y="8221"/>
                    <a:pt x="17130" y="8252"/>
                    <a:pt x="17153" y="8252"/>
                  </a:cubicBezTo>
                  <a:cubicBezTo>
                    <a:pt x="17175" y="8252"/>
                    <a:pt x="17194" y="8221"/>
                    <a:pt x="17194" y="8183"/>
                  </a:cubicBezTo>
                  <a:cubicBezTo>
                    <a:pt x="17194" y="8146"/>
                    <a:pt x="17175" y="8115"/>
                    <a:pt x="17153" y="8115"/>
                  </a:cubicBezTo>
                  <a:close/>
                  <a:moveTo>
                    <a:pt x="17360" y="8115"/>
                  </a:moveTo>
                  <a:cubicBezTo>
                    <a:pt x="17337" y="8115"/>
                    <a:pt x="17319" y="8146"/>
                    <a:pt x="17319" y="8183"/>
                  </a:cubicBezTo>
                  <a:cubicBezTo>
                    <a:pt x="17319" y="8221"/>
                    <a:pt x="17337" y="8252"/>
                    <a:pt x="17360" y="8252"/>
                  </a:cubicBezTo>
                  <a:cubicBezTo>
                    <a:pt x="17382" y="8252"/>
                    <a:pt x="17401" y="8221"/>
                    <a:pt x="17401" y="8183"/>
                  </a:cubicBezTo>
                  <a:cubicBezTo>
                    <a:pt x="17401" y="8146"/>
                    <a:pt x="17382" y="8115"/>
                    <a:pt x="17360" y="8115"/>
                  </a:cubicBezTo>
                  <a:close/>
                  <a:moveTo>
                    <a:pt x="17567" y="8115"/>
                  </a:moveTo>
                  <a:cubicBezTo>
                    <a:pt x="17544" y="8115"/>
                    <a:pt x="17526" y="8146"/>
                    <a:pt x="17526" y="8183"/>
                  </a:cubicBezTo>
                  <a:cubicBezTo>
                    <a:pt x="17526" y="8221"/>
                    <a:pt x="17544" y="8252"/>
                    <a:pt x="17567" y="8252"/>
                  </a:cubicBezTo>
                  <a:cubicBezTo>
                    <a:pt x="17590" y="8252"/>
                    <a:pt x="17608" y="8221"/>
                    <a:pt x="17608" y="8183"/>
                  </a:cubicBezTo>
                  <a:cubicBezTo>
                    <a:pt x="17608" y="8146"/>
                    <a:pt x="17590" y="8115"/>
                    <a:pt x="17567" y="8115"/>
                  </a:cubicBezTo>
                  <a:close/>
                  <a:moveTo>
                    <a:pt x="17782" y="8115"/>
                  </a:moveTo>
                  <a:cubicBezTo>
                    <a:pt x="17759" y="8115"/>
                    <a:pt x="17741" y="8146"/>
                    <a:pt x="17741" y="8183"/>
                  </a:cubicBezTo>
                  <a:cubicBezTo>
                    <a:pt x="17741" y="8221"/>
                    <a:pt x="17759" y="8252"/>
                    <a:pt x="17782" y="8252"/>
                  </a:cubicBezTo>
                  <a:cubicBezTo>
                    <a:pt x="17805" y="8252"/>
                    <a:pt x="17823" y="8221"/>
                    <a:pt x="17823" y="8183"/>
                  </a:cubicBezTo>
                  <a:cubicBezTo>
                    <a:pt x="17823" y="8146"/>
                    <a:pt x="17805" y="8115"/>
                    <a:pt x="17782" y="8115"/>
                  </a:cubicBezTo>
                  <a:close/>
                  <a:moveTo>
                    <a:pt x="17989" y="8115"/>
                  </a:moveTo>
                  <a:cubicBezTo>
                    <a:pt x="17967" y="8115"/>
                    <a:pt x="17948" y="8146"/>
                    <a:pt x="17948" y="8183"/>
                  </a:cubicBezTo>
                  <a:cubicBezTo>
                    <a:pt x="17948" y="8221"/>
                    <a:pt x="17967" y="8252"/>
                    <a:pt x="17989" y="8252"/>
                  </a:cubicBezTo>
                  <a:cubicBezTo>
                    <a:pt x="18012" y="8252"/>
                    <a:pt x="18030" y="8221"/>
                    <a:pt x="18030" y="8183"/>
                  </a:cubicBezTo>
                  <a:cubicBezTo>
                    <a:pt x="18030" y="8146"/>
                    <a:pt x="18012" y="8115"/>
                    <a:pt x="17989" y="8115"/>
                  </a:cubicBezTo>
                  <a:close/>
                  <a:moveTo>
                    <a:pt x="18197" y="8115"/>
                  </a:moveTo>
                  <a:cubicBezTo>
                    <a:pt x="18174" y="8115"/>
                    <a:pt x="18156" y="8146"/>
                    <a:pt x="18156" y="8183"/>
                  </a:cubicBezTo>
                  <a:cubicBezTo>
                    <a:pt x="18156" y="8221"/>
                    <a:pt x="18174" y="8252"/>
                    <a:pt x="18197" y="8252"/>
                  </a:cubicBezTo>
                  <a:cubicBezTo>
                    <a:pt x="18219" y="8252"/>
                    <a:pt x="18238" y="8221"/>
                    <a:pt x="18238" y="8183"/>
                  </a:cubicBezTo>
                  <a:cubicBezTo>
                    <a:pt x="18238" y="8146"/>
                    <a:pt x="18219" y="8115"/>
                    <a:pt x="18197" y="8115"/>
                  </a:cubicBezTo>
                  <a:close/>
                  <a:moveTo>
                    <a:pt x="18824" y="8115"/>
                  </a:moveTo>
                  <a:cubicBezTo>
                    <a:pt x="18802" y="8117"/>
                    <a:pt x="18785" y="8146"/>
                    <a:pt x="18785" y="8183"/>
                  </a:cubicBezTo>
                  <a:cubicBezTo>
                    <a:pt x="18785" y="8221"/>
                    <a:pt x="18803" y="8251"/>
                    <a:pt x="18826" y="8251"/>
                  </a:cubicBezTo>
                  <a:cubicBezTo>
                    <a:pt x="18849" y="8251"/>
                    <a:pt x="18867" y="8221"/>
                    <a:pt x="18867" y="8183"/>
                  </a:cubicBezTo>
                  <a:cubicBezTo>
                    <a:pt x="18867" y="8171"/>
                    <a:pt x="18865" y="8159"/>
                    <a:pt x="18862" y="8149"/>
                  </a:cubicBezTo>
                  <a:cubicBezTo>
                    <a:pt x="18848" y="8141"/>
                    <a:pt x="18835" y="8130"/>
                    <a:pt x="18824" y="8115"/>
                  </a:cubicBezTo>
                  <a:close/>
                  <a:moveTo>
                    <a:pt x="10046" y="8140"/>
                  </a:moveTo>
                  <a:cubicBezTo>
                    <a:pt x="10039" y="8173"/>
                    <a:pt x="10030" y="8199"/>
                    <a:pt x="10026" y="8237"/>
                  </a:cubicBezTo>
                  <a:cubicBezTo>
                    <a:pt x="10041" y="8227"/>
                    <a:pt x="10051" y="8203"/>
                    <a:pt x="10051" y="8174"/>
                  </a:cubicBezTo>
                  <a:cubicBezTo>
                    <a:pt x="10051" y="8162"/>
                    <a:pt x="10049" y="8151"/>
                    <a:pt x="10046" y="8140"/>
                  </a:cubicBezTo>
                  <a:close/>
                  <a:moveTo>
                    <a:pt x="2562" y="8281"/>
                  </a:moveTo>
                  <a:cubicBezTo>
                    <a:pt x="2554" y="8281"/>
                    <a:pt x="2547" y="8285"/>
                    <a:pt x="2541" y="8291"/>
                  </a:cubicBezTo>
                  <a:cubicBezTo>
                    <a:pt x="2542" y="8301"/>
                    <a:pt x="2543" y="8311"/>
                    <a:pt x="2544" y="8320"/>
                  </a:cubicBezTo>
                  <a:cubicBezTo>
                    <a:pt x="2546" y="8329"/>
                    <a:pt x="2547" y="8340"/>
                    <a:pt x="2548" y="8350"/>
                  </a:cubicBezTo>
                  <a:cubicBezTo>
                    <a:pt x="2551" y="8371"/>
                    <a:pt x="2553" y="8393"/>
                    <a:pt x="2553" y="8416"/>
                  </a:cubicBezTo>
                  <a:cubicBezTo>
                    <a:pt x="2556" y="8417"/>
                    <a:pt x="2559" y="8418"/>
                    <a:pt x="2562" y="8418"/>
                  </a:cubicBezTo>
                  <a:cubicBezTo>
                    <a:pt x="2584" y="8418"/>
                    <a:pt x="2603" y="8387"/>
                    <a:pt x="2603" y="8350"/>
                  </a:cubicBezTo>
                  <a:cubicBezTo>
                    <a:pt x="2603" y="8312"/>
                    <a:pt x="2584" y="8281"/>
                    <a:pt x="2562" y="8281"/>
                  </a:cubicBezTo>
                  <a:close/>
                  <a:moveTo>
                    <a:pt x="2766" y="8281"/>
                  </a:moveTo>
                  <a:cubicBezTo>
                    <a:pt x="2744" y="8281"/>
                    <a:pt x="2725" y="8312"/>
                    <a:pt x="2725" y="8350"/>
                  </a:cubicBezTo>
                  <a:cubicBezTo>
                    <a:pt x="2725" y="8387"/>
                    <a:pt x="2744" y="8418"/>
                    <a:pt x="2766" y="8418"/>
                  </a:cubicBezTo>
                  <a:cubicBezTo>
                    <a:pt x="2789" y="8418"/>
                    <a:pt x="2807" y="8387"/>
                    <a:pt x="2807" y="8350"/>
                  </a:cubicBezTo>
                  <a:cubicBezTo>
                    <a:pt x="2807" y="8312"/>
                    <a:pt x="2789" y="8281"/>
                    <a:pt x="2766" y="8281"/>
                  </a:cubicBezTo>
                  <a:close/>
                  <a:moveTo>
                    <a:pt x="2981" y="8281"/>
                  </a:moveTo>
                  <a:cubicBezTo>
                    <a:pt x="2959" y="8281"/>
                    <a:pt x="2940" y="8312"/>
                    <a:pt x="2940" y="8350"/>
                  </a:cubicBezTo>
                  <a:cubicBezTo>
                    <a:pt x="2940" y="8387"/>
                    <a:pt x="2959" y="8418"/>
                    <a:pt x="2981" y="8418"/>
                  </a:cubicBezTo>
                  <a:cubicBezTo>
                    <a:pt x="3004" y="8418"/>
                    <a:pt x="3022" y="8387"/>
                    <a:pt x="3022" y="8350"/>
                  </a:cubicBezTo>
                  <a:cubicBezTo>
                    <a:pt x="3022" y="8312"/>
                    <a:pt x="3004" y="8281"/>
                    <a:pt x="2981" y="8281"/>
                  </a:cubicBezTo>
                  <a:close/>
                  <a:moveTo>
                    <a:pt x="3188" y="8281"/>
                  </a:moveTo>
                  <a:cubicBezTo>
                    <a:pt x="3166" y="8281"/>
                    <a:pt x="3147" y="8312"/>
                    <a:pt x="3147" y="8350"/>
                  </a:cubicBezTo>
                  <a:cubicBezTo>
                    <a:pt x="3147" y="8387"/>
                    <a:pt x="3166" y="8418"/>
                    <a:pt x="3188" y="8418"/>
                  </a:cubicBezTo>
                  <a:cubicBezTo>
                    <a:pt x="3211" y="8418"/>
                    <a:pt x="3230" y="8387"/>
                    <a:pt x="3230" y="8350"/>
                  </a:cubicBezTo>
                  <a:cubicBezTo>
                    <a:pt x="3230" y="8312"/>
                    <a:pt x="3211" y="8281"/>
                    <a:pt x="3188" y="8281"/>
                  </a:cubicBezTo>
                  <a:close/>
                  <a:moveTo>
                    <a:pt x="3396" y="8281"/>
                  </a:moveTo>
                  <a:cubicBezTo>
                    <a:pt x="3373" y="8281"/>
                    <a:pt x="3355" y="8312"/>
                    <a:pt x="3355" y="8350"/>
                  </a:cubicBezTo>
                  <a:cubicBezTo>
                    <a:pt x="3355" y="8387"/>
                    <a:pt x="3373" y="8418"/>
                    <a:pt x="3396" y="8418"/>
                  </a:cubicBezTo>
                  <a:cubicBezTo>
                    <a:pt x="3418" y="8418"/>
                    <a:pt x="3437" y="8387"/>
                    <a:pt x="3437" y="8350"/>
                  </a:cubicBezTo>
                  <a:cubicBezTo>
                    <a:pt x="3437" y="8312"/>
                    <a:pt x="3418" y="8281"/>
                    <a:pt x="3396" y="8281"/>
                  </a:cubicBezTo>
                  <a:close/>
                  <a:moveTo>
                    <a:pt x="3611" y="8281"/>
                  </a:moveTo>
                  <a:cubicBezTo>
                    <a:pt x="3588" y="8281"/>
                    <a:pt x="3570" y="8312"/>
                    <a:pt x="3570" y="8350"/>
                  </a:cubicBezTo>
                  <a:cubicBezTo>
                    <a:pt x="3570" y="8387"/>
                    <a:pt x="3588" y="8418"/>
                    <a:pt x="3611" y="8418"/>
                  </a:cubicBezTo>
                  <a:cubicBezTo>
                    <a:pt x="3633" y="8418"/>
                    <a:pt x="3652" y="8387"/>
                    <a:pt x="3652" y="8350"/>
                  </a:cubicBezTo>
                  <a:cubicBezTo>
                    <a:pt x="3652" y="8312"/>
                    <a:pt x="3633" y="8281"/>
                    <a:pt x="3611" y="8281"/>
                  </a:cubicBezTo>
                  <a:close/>
                  <a:moveTo>
                    <a:pt x="3818" y="8281"/>
                  </a:moveTo>
                  <a:cubicBezTo>
                    <a:pt x="3795" y="8281"/>
                    <a:pt x="3777" y="8312"/>
                    <a:pt x="3777" y="8350"/>
                  </a:cubicBezTo>
                  <a:cubicBezTo>
                    <a:pt x="3777" y="8387"/>
                    <a:pt x="3795" y="8418"/>
                    <a:pt x="3818" y="8418"/>
                  </a:cubicBezTo>
                  <a:cubicBezTo>
                    <a:pt x="3841" y="8418"/>
                    <a:pt x="3859" y="8387"/>
                    <a:pt x="3859" y="8350"/>
                  </a:cubicBezTo>
                  <a:cubicBezTo>
                    <a:pt x="3859" y="8312"/>
                    <a:pt x="3841" y="8281"/>
                    <a:pt x="3818" y="8281"/>
                  </a:cubicBezTo>
                  <a:close/>
                  <a:moveTo>
                    <a:pt x="4033" y="8281"/>
                  </a:moveTo>
                  <a:cubicBezTo>
                    <a:pt x="4010" y="8281"/>
                    <a:pt x="3992" y="8312"/>
                    <a:pt x="3992" y="8350"/>
                  </a:cubicBezTo>
                  <a:cubicBezTo>
                    <a:pt x="3992" y="8387"/>
                    <a:pt x="4010" y="8418"/>
                    <a:pt x="4033" y="8418"/>
                  </a:cubicBezTo>
                  <a:cubicBezTo>
                    <a:pt x="4056" y="8418"/>
                    <a:pt x="4074" y="8387"/>
                    <a:pt x="4074" y="8350"/>
                  </a:cubicBezTo>
                  <a:cubicBezTo>
                    <a:pt x="4074" y="8312"/>
                    <a:pt x="4056" y="8281"/>
                    <a:pt x="4033" y="8281"/>
                  </a:cubicBezTo>
                  <a:close/>
                  <a:moveTo>
                    <a:pt x="4240" y="8281"/>
                  </a:moveTo>
                  <a:cubicBezTo>
                    <a:pt x="4218" y="8281"/>
                    <a:pt x="4199" y="8312"/>
                    <a:pt x="4199" y="8350"/>
                  </a:cubicBezTo>
                  <a:cubicBezTo>
                    <a:pt x="4199" y="8387"/>
                    <a:pt x="4218" y="8418"/>
                    <a:pt x="4240" y="8418"/>
                  </a:cubicBezTo>
                  <a:cubicBezTo>
                    <a:pt x="4263" y="8418"/>
                    <a:pt x="4281" y="8387"/>
                    <a:pt x="4281" y="8350"/>
                  </a:cubicBezTo>
                  <a:cubicBezTo>
                    <a:pt x="4281" y="8312"/>
                    <a:pt x="4263" y="8281"/>
                    <a:pt x="4240" y="8281"/>
                  </a:cubicBezTo>
                  <a:close/>
                  <a:moveTo>
                    <a:pt x="4447" y="8281"/>
                  </a:moveTo>
                  <a:cubicBezTo>
                    <a:pt x="4425" y="8281"/>
                    <a:pt x="4406" y="8312"/>
                    <a:pt x="4406" y="8350"/>
                  </a:cubicBezTo>
                  <a:cubicBezTo>
                    <a:pt x="4406" y="8387"/>
                    <a:pt x="4425" y="8418"/>
                    <a:pt x="4447" y="8418"/>
                  </a:cubicBezTo>
                  <a:cubicBezTo>
                    <a:pt x="4470" y="8418"/>
                    <a:pt x="4489" y="8387"/>
                    <a:pt x="4489" y="8350"/>
                  </a:cubicBezTo>
                  <a:cubicBezTo>
                    <a:pt x="4489" y="8312"/>
                    <a:pt x="4470" y="8281"/>
                    <a:pt x="4447" y="8281"/>
                  </a:cubicBezTo>
                  <a:close/>
                  <a:moveTo>
                    <a:pt x="4662" y="8281"/>
                  </a:moveTo>
                  <a:cubicBezTo>
                    <a:pt x="4640" y="8281"/>
                    <a:pt x="4621" y="8312"/>
                    <a:pt x="4621" y="8350"/>
                  </a:cubicBezTo>
                  <a:cubicBezTo>
                    <a:pt x="4621" y="8387"/>
                    <a:pt x="4640" y="8418"/>
                    <a:pt x="4662" y="8418"/>
                  </a:cubicBezTo>
                  <a:cubicBezTo>
                    <a:pt x="4685" y="8418"/>
                    <a:pt x="4703" y="8387"/>
                    <a:pt x="4703" y="8350"/>
                  </a:cubicBezTo>
                  <a:cubicBezTo>
                    <a:pt x="4703" y="8312"/>
                    <a:pt x="4685" y="8281"/>
                    <a:pt x="4662" y="8281"/>
                  </a:cubicBezTo>
                  <a:close/>
                  <a:moveTo>
                    <a:pt x="4872" y="8281"/>
                  </a:moveTo>
                  <a:cubicBezTo>
                    <a:pt x="4865" y="8281"/>
                    <a:pt x="4858" y="8284"/>
                    <a:pt x="4852" y="8290"/>
                  </a:cubicBezTo>
                  <a:lnTo>
                    <a:pt x="4852" y="8350"/>
                  </a:lnTo>
                  <a:lnTo>
                    <a:pt x="4852" y="8384"/>
                  </a:lnTo>
                  <a:cubicBezTo>
                    <a:pt x="4852" y="8391"/>
                    <a:pt x="4852" y="8400"/>
                    <a:pt x="4852" y="8409"/>
                  </a:cubicBezTo>
                  <a:cubicBezTo>
                    <a:pt x="4858" y="8414"/>
                    <a:pt x="4864" y="8418"/>
                    <a:pt x="4872" y="8418"/>
                  </a:cubicBezTo>
                  <a:cubicBezTo>
                    <a:pt x="4894" y="8418"/>
                    <a:pt x="4913" y="8387"/>
                    <a:pt x="4913" y="8350"/>
                  </a:cubicBezTo>
                  <a:cubicBezTo>
                    <a:pt x="4913" y="8312"/>
                    <a:pt x="4894" y="8281"/>
                    <a:pt x="4872" y="8281"/>
                  </a:cubicBezTo>
                  <a:close/>
                  <a:moveTo>
                    <a:pt x="5073" y="8281"/>
                  </a:moveTo>
                  <a:cubicBezTo>
                    <a:pt x="5052" y="8284"/>
                    <a:pt x="5036" y="8313"/>
                    <a:pt x="5036" y="8349"/>
                  </a:cubicBezTo>
                  <a:cubicBezTo>
                    <a:pt x="5036" y="8387"/>
                    <a:pt x="5054" y="8417"/>
                    <a:pt x="5077" y="8417"/>
                  </a:cubicBezTo>
                  <a:cubicBezTo>
                    <a:pt x="5100" y="8417"/>
                    <a:pt x="5118" y="8387"/>
                    <a:pt x="5118" y="8349"/>
                  </a:cubicBezTo>
                  <a:cubicBezTo>
                    <a:pt x="5118" y="8335"/>
                    <a:pt x="5115" y="8322"/>
                    <a:pt x="5111" y="8311"/>
                  </a:cubicBezTo>
                  <a:cubicBezTo>
                    <a:pt x="5106" y="8327"/>
                    <a:pt x="5100" y="8336"/>
                    <a:pt x="5093" y="8336"/>
                  </a:cubicBezTo>
                  <a:cubicBezTo>
                    <a:pt x="5085" y="8324"/>
                    <a:pt x="5081" y="8312"/>
                    <a:pt x="5077" y="8298"/>
                  </a:cubicBezTo>
                  <a:cubicBezTo>
                    <a:pt x="5076" y="8293"/>
                    <a:pt x="5074" y="8287"/>
                    <a:pt x="5073" y="8281"/>
                  </a:cubicBezTo>
                  <a:close/>
                  <a:moveTo>
                    <a:pt x="5292" y="8281"/>
                  </a:moveTo>
                  <a:cubicBezTo>
                    <a:pt x="5269" y="8281"/>
                    <a:pt x="5251" y="8312"/>
                    <a:pt x="5251" y="8350"/>
                  </a:cubicBezTo>
                  <a:cubicBezTo>
                    <a:pt x="5251" y="8387"/>
                    <a:pt x="5269" y="8418"/>
                    <a:pt x="5292" y="8418"/>
                  </a:cubicBezTo>
                  <a:cubicBezTo>
                    <a:pt x="5315" y="8418"/>
                    <a:pt x="5333" y="8387"/>
                    <a:pt x="5333" y="8350"/>
                  </a:cubicBezTo>
                  <a:cubicBezTo>
                    <a:pt x="5333" y="8345"/>
                    <a:pt x="5333" y="8340"/>
                    <a:pt x="5332" y="8336"/>
                  </a:cubicBezTo>
                  <a:cubicBezTo>
                    <a:pt x="5317" y="8335"/>
                    <a:pt x="5304" y="8333"/>
                    <a:pt x="5292" y="8333"/>
                  </a:cubicBezTo>
                  <a:cubicBezTo>
                    <a:pt x="5289" y="8333"/>
                    <a:pt x="5286" y="8332"/>
                    <a:pt x="5284" y="8332"/>
                  </a:cubicBezTo>
                  <a:cubicBezTo>
                    <a:pt x="5273" y="8332"/>
                    <a:pt x="5274" y="8337"/>
                    <a:pt x="5259" y="8337"/>
                  </a:cubicBezTo>
                  <a:cubicBezTo>
                    <a:pt x="5260" y="8341"/>
                    <a:pt x="5261" y="8345"/>
                    <a:pt x="5262" y="8350"/>
                  </a:cubicBezTo>
                  <a:cubicBezTo>
                    <a:pt x="5263" y="8354"/>
                    <a:pt x="5264" y="8359"/>
                    <a:pt x="5266" y="8364"/>
                  </a:cubicBezTo>
                  <a:cubicBezTo>
                    <a:pt x="5264" y="8359"/>
                    <a:pt x="5262" y="8354"/>
                    <a:pt x="5260" y="8350"/>
                  </a:cubicBezTo>
                  <a:cubicBezTo>
                    <a:pt x="5257" y="8343"/>
                    <a:pt x="5254" y="8337"/>
                    <a:pt x="5254" y="8328"/>
                  </a:cubicBezTo>
                  <a:cubicBezTo>
                    <a:pt x="5254" y="8307"/>
                    <a:pt x="5276" y="8299"/>
                    <a:pt x="5282" y="8294"/>
                  </a:cubicBezTo>
                  <a:cubicBezTo>
                    <a:pt x="5285" y="8292"/>
                    <a:pt x="5289" y="8290"/>
                    <a:pt x="5292" y="8288"/>
                  </a:cubicBezTo>
                  <a:cubicBezTo>
                    <a:pt x="5295" y="8287"/>
                    <a:pt x="5298" y="8285"/>
                    <a:pt x="5301" y="8283"/>
                  </a:cubicBezTo>
                  <a:cubicBezTo>
                    <a:pt x="5298" y="8282"/>
                    <a:pt x="5295" y="8281"/>
                    <a:pt x="5292" y="8281"/>
                  </a:cubicBezTo>
                  <a:close/>
                  <a:moveTo>
                    <a:pt x="5499" y="8281"/>
                  </a:moveTo>
                  <a:cubicBezTo>
                    <a:pt x="5477" y="8281"/>
                    <a:pt x="5458" y="8312"/>
                    <a:pt x="5458" y="8350"/>
                  </a:cubicBezTo>
                  <a:cubicBezTo>
                    <a:pt x="5458" y="8387"/>
                    <a:pt x="5477" y="8418"/>
                    <a:pt x="5499" y="8418"/>
                  </a:cubicBezTo>
                  <a:cubicBezTo>
                    <a:pt x="5522" y="8418"/>
                    <a:pt x="5540" y="8387"/>
                    <a:pt x="5540" y="8350"/>
                  </a:cubicBezTo>
                  <a:cubicBezTo>
                    <a:pt x="5540" y="8312"/>
                    <a:pt x="5522" y="8281"/>
                    <a:pt x="5499" y="8281"/>
                  </a:cubicBezTo>
                  <a:close/>
                  <a:moveTo>
                    <a:pt x="5706" y="8281"/>
                  </a:moveTo>
                  <a:cubicBezTo>
                    <a:pt x="5684" y="8281"/>
                    <a:pt x="5665" y="8312"/>
                    <a:pt x="5665" y="8350"/>
                  </a:cubicBezTo>
                  <a:cubicBezTo>
                    <a:pt x="5665" y="8387"/>
                    <a:pt x="5684" y="8418"/>
                    <a:pt x="5706" y="8418"/>
                  </a:cubicBezTo>
                  <a:cubicBezTo>
                    <a:pt x="5729" y="8418"/>
                    <a:pt x="5747" y="8387"/>
                    <a:pt x="5747" y="8350"/>
                  </a:cubicBezTo>
                  <a:cubicBezTo>
                    <a:pt x="5747" y="8312"/>
                    <a:pt x="5729" y="8281"/>
                    <a:pt x="5706" y="8281"/>
                  </a:cubicBezTo>
                  <a:close/>
                  <a:moveTo>
                    <a:pt x="6129" y="8281"/>
                  </a:moveTo>
                  <a:cubicBezTo>
                    <a:pt x="6128" y="8281"/>
                    <a:pt x="6127" y="8282"/>
                    <a:pt x="6126" y="8282"/>
                  </a:cubicBezTo>
                  <a:cubicBezTo>
                    <a:pt x="6127" y="8283"/>
                    <a:pt x="6128" y="8284"/>
                    <a:pt x="6129" y="8285"/>
                  </a:cubicBezTo>
                  <a:cubicBezTo>
                    <a:pt x="6132" y="8288"/>
                    <a:pt x="6134" y="8290"/>
                    <a:pt x="6136" y="8290"/>
                  </a:cubicBezTo>
                  <a:cubicBezTo>
                    <a:pt x="6138" y="8290"/>
                    <a:pt x="6140" y="8289"/>
                    <a:pt x="6143" y="8286"/>
                  </a:cubicBezTo>
                  <a:cubicBezTo>
                    <a:pt x="6139" y="8283"/>
                    <a:pt x="6134" y="8281"/>
                    <a:pt x="6129" y="8281"/>
                  </a:cubicBezTo>
                  <a:close/>
                  <a:moveTo>
                    <a:pt x="9698" y="8281"/>
                  </a:moveTo>
                  <a:cubicBezTo>
                    <a:pt x="9676" y="8281"/>
                    <a:pt x="9657" y="8312"/>
                    <a:pt x="9657" y="8350"/>
                  </a:cubicBezTo>
                  <a:cubicBezTo>
                    <a:pt x="9657" y="8387"/>
                    <a:pt x="9676" y="8418"/>
                    <a:pt x="9698" y="8418"/>
                  </a:cubicBezTo>
                  <a:cubicBezTo>
                    <a:pt x="9721" y="8418"/>
                    <a:pt x="9739" y="8387"/>
                    <a:pt x="9739" y="8350"/>
                  </a:cubicBezTo>
                  <a:cubicBezTo>
                    <a:pt x="9739" y="8312"/>
                    <a:pt x="9721" y="8281"/>
                    <a:pt x="9698" y="8281"/>
                  </a:cubicBezTo>
                  <a:close/>
                  <a:moveTo>
                    <a:pt x="9906" y="8281"/>
                  </a:moveTo>
                  <a:cubicBezTo>
                    <a:pt x="9883" y="8281"/>
                    <a:pt x="9865" y="8312"/>
                    <a:pt x="9865" y="8350"/>
                  </a:cubicBezTo>
                  <a:cubicBezTo>
                    <a:pt x="9865" y="8387"/>
                    <a:pt x="9883" y="8418"/>
                    <a:pt x="9906" y="8418"/>
                  </a:cubicBezTo>
                  <a:cubicBezTo>
                    <a:pt x="9928" y="8418"/>
                    <a:pt x="9947" y="8387"/>
                    <a:pt x="9947" y="8350"/>
                  </a:cubicBezTo>
                  <a:cubicBezTo>
                    <a:pt x="9947" y="8312"/>
                    <a:pt x="9928" y="8281"/>
                    <a:pt x="9906" y="8281"/>
                  </a:cubicBezTo>
                  <a:close/>
                  <a:moveTo>
                    <a:pt x="10121" y="8281"/>
                  </a:moveTo>
                  <a:cubicBezTo>
                    <a:pt x="10098" y="8281"/>
                    <a:pt x="10080" y="8312"/>
                    <a:pt x="10080" y="8350"/>
                  </a:cubicBezTo>
                  <a:cubicBezTo>
                    <a:pt x="10080" y="8387"/>
                    <a:pt x="10098" y="8418"/>
                    <a:pt x="10121" y="8418"/>
                  </a:cubicBezTo>
                  <a:cubicBezTo>
                    <a:pt x="10143" y="8418"/>
                    <a:pt x="10162" y="8387"/>
                    <a:pt x="10162" y="8350"/>
                  </a:cubicBezTo>
                  <a:cubicBezTo>
                    <a:pt x="10162" y="8312"/>
                    <a:pt x="10143" y="8281"/>
                    <a:pt x="10121" y="8281"/>
                  </a:cubicBezTo>
                  <a:close/>
                  <a:moveTo>
                    <a:pt x="10325" y="8281"/>
                  </a:moveTo>
                  <a:cubicBezTo>
                    <a:pt x="10304" y="8283"/>
                    <a:pt x="10287" y="8313"/>
                    <a:pt x="10287" y="8349"/>
                  </a:cubicBezTo>
                  <a:cubicBezTo>
                    <a:pt x="10287" y="8358"/>
                    <a:pt x="10288" y="8366"/>
                    <a:pt x="10289" y="8373"/>
                  </a:cubicBezTo>
                  <a:cubicBezTo>
                    <a:pt x="10290" y="8365"/>
                    <a:pt x="10290" y="8357"/>
                    <a:pt x="10292" y="8349"/>
                  </a:cubicBezTo>
                  <a:cubicBezTo>
                    <a:pt x="10296" y="8318"/>
                    <a:pt x="10309" y="8295"/>
                    <a:pt x="10325" y="8281"/>
                  </a:cubicBezTo>
                  <a:close/>
                  <a:moveTo>
                    <a:pt x="10747" y="8281"/>
                  </a:moveTo>
                  <a:cubicBezTo>
                    <a:pt x="10754" y="8304"/>
                    <a:pt x="10759" y="8328"/>
                    <a:pt x="10765" y="8350"/>
                  </a:cubicBezTo>
                  <a:cubicBezTo>
                    <a:pt x="10770" y="8365"/>
                    <a:pt x="10774" y="8379"/>
                    <a:pt x="10779" y="8392"/>
                  </a:cubicBezTo>
                  <a:cubicBezTo>
                    <a:pt x="10785" y="8380"/>
                    <a:pt x="10788" y="8366"/>
                    <a:pt x="10788" y="8350"/>
                  </a:cubicBezTo>
                  <a:cubicBezTo>
                    <a:pt x="10788" y="8312"/>
                    <a:pt x="10770" y="8282"/>
                    <a:pt x="10747" y="8281"/>
                  </a:cubicBezTo>
                  <a:close/>
                  <a:moveTo>
                    <a:pt x="11380" y="8281"/>
                  </a:moveTo>
                  <a:cubicBezTo>
                    <a:pt x="11357" y="8281"/>
                    <a:pt x="11339" y="8312"/>
                    <a:pt x="11339" y="8350"/>
                  </a:cubicBezTo>
                  <a:cubicBezTo>
                    <a:pt x="11339" y="8387"/>
                    <a:pt x="11357" y="8418"/>
                    <a:pt x="11380" y="8418"/>
                  </a:cubicBezTo>
                  <a:cubicBezTo>
                    <a:pt x="11402" y="8418"/>
                    <a:pt x="11421" y="8387"/>
                    <a:pt x="11421" y="8350"/>
                  </a:cubicBezTo>
                  <a:cubicBezTo>
                    <a:pt x="11421" y="8312"/>
                    <a:pt x="11402" y="8281"/>
                    <a:pt x="11380" y="8281"/>
                  </a:cubicBezTo>
                  <a:close/>
                  <a:moveTo>
                    <a:pt x="11587" y="8281"/>
                  </a:moveTo>
                  <a:cubicBezTo>
                    <a:pt x="11564" y="8281"/>
                    <a:pt x="11546" y="8312"/>
                    <a:pt x="11546" y="8350"/>
                  </a:cubicBezTo>
                  <a:cubicBezTo>
                    <a:pt x="11546" y="8387"/>
                    <a:pt x="11564" y="8418"/>
                    <a:pt x="11587" y="8418"/>
                  </a:cubicBezTo>
                  <a:cubicBezTo>
                    <a:pt x="11610" y="8418"/>
                    <a:pt x="11628" y="8387"/>
                    <a:pt x="11628" y="8350"/>
                  </a:cubicBezTo>
                  <a:cubicBezTo>
                    <a:pt x="11628" y="8312"/>
                    <a:pt x="11610" y="8281"/>
                    <a:pt x="11587" y="8281"/>
                  </a:cubicBezTo>
                  <a:close/>
                  <a:moveTo>
                    <a:pt x="11794" y="8281"/>
                  </a:moveTo>
                  <a:cubicBezTo>
                    <a:pt x="11771" y="8281"/>
                    <a:pt x="11753" y="8312"/>
                    <a:pt x="11753" y="8350"/>
                  </a:cubicBezTo>
                  <a:cubicBezTo>
                    <a:pt x="11753" y="8375"/>
                    <a:pt x="11761" y="8397"/>
                    <a:pt x="11774" y="8408"/>
                  </a:cubicBezTo>
                  <a:cubicBezTo>
                    <a:pt x="11775" y="8390"/>
                    <a:pt x="11779" y="8370"/>
                    <a:pt x="11785" y="8350"/>
                  </a:cubicBezTo>
                  <a:cubicBezTo>
                    <a:pt x="11788" y="8340"/>
                    <a:pt x="11791" y="8330"/>
                    <a:pt x="11794" y="8320"/>
                  </a:cubicBezTo>
                  <a:cubicBezTo>
                    <a:pt x="11798" y="8308"/>
                    <a:pt x="11803" y="8296"/>
                    <a:pt x="11808" y="8285"/>
                  </a:cubicBezTo>
                  <a:cubicBezTo>
                    <a:pt x="11804" y="8283"/>
                    <a:pt x="11799" y="8281"/>
                    <a:pt x="11794" y="8281"/>
                  </a:cubicBezTo>
                  <a:close/>
                  <a:moveTo>
                    <a:pt x="12639" y="8281"/>
                  </a:moveTo>
                  <a:cubicBezTo>
                    <a:pt x="12616" y="8281"/>
                    <a:pt x="12598" y="8312"/>
                    <a:pt x="12598" y="8350"/>
                  </a:cubicBezTo>
                  <a:cubicBezTo>
                    <a:pt x="12598" y="8387"/>
                    <a:pt x="12616" y="8418"/>
                    <a:pt x="12639" y="8418"/>
                  </a:cubicBezTo>
                  <a:cubicBezTo>
                    <a:pt x="12661" y="8418"/>
                    <a:pt x="12680" y="8387"/>
                    <a:pt x="12680" y="8350"/>
                  </a:cubicBezTo>
                  <a:cubicBezTo>
                    <a:pt x="12680" y="8312"/>
                    <a:pt x="12661" y="8281"/>
                    <a:pt x="12639" y="8281"/>
                  </a:cubicBezTo>
                  <a:close/>
                  <a:moveTo>
                    <a:pt x="12846" y="8281"/>
                  </a:moveTo>
                  <a:cubicBezTo>
                    <a:pt x="12823" y="8281"/>
                    <a:pt x="12805" y="8312"/>
                    <a:pt x="12805" y="8350"/>
                  </a:cubicBezTo>
                  <a:cubicBezTo>
                    <a:pt x="12805" y="8387"/>
                    <a:pt x="12823" y="8418"/>
                    <a:pt x="12846" y="8418"/>
                  </a:cubicBezTo>
                  <a:cubicBezTo>
                    <a:pt x="12868" y="8418"/>
                    <a:pt x="12887" y="8387"/>
                    <a:pt x="12887" y="8350"/>
                  </a:cubicBezTo>
                  <a:cubicBezTo>
                    <a:pt x="12887" y="8312"/>
                    <a:pt x="12868" y="8281"/>
                    <a:pt x="12846" y="8281"/>
                  </a:cubicBezTo>
                  <a:close/>
                  <a:moveTo>
                    <a:pt x="13267" y="8281"/>
                  </a:moveTo>
                  <a:cubicBezTo>
                    <a:pt x="13254" y="8281"/>
                    <a:pt x="13242" y="8292"/>
                    <a:pt x="13235" y="8308"/>
                  </a:cubicBezTo>
                  <a:cubicBezTo>
                    <a:pt x="13241" y="8322"/>
                    <a:pt x="13246" y="8336"/>
                    <a:pt x="13252" y="8350"/>
                  </a:cubicBezTo>
                  <a:cubicBezTo>
                    <a:pt x="13257" y="8364"/>
                    <a:pt x="13262" y="8378"/>
                    <a:pt x="13267" y="8393"/>
                  </a:cubicBezTo>
                  <a:cubicBezTo>
                    <a:pt x="13269" y="8401"/>
                    <a:pt x="13271" y="8409"/>
                    <a:pt x="13274" y="8417"/>
                  </a:cubicBezTo>
                  <a:cubicBezTo>
                    <a:pt x="13293" y="8412"/>
                    <a:pt x="13308" y="8384"/>
                    <a:pt x="13308" y="8350"/>
                  </a:cubicBezTo>
                  <a:cubicBezTo>
                    <a:pt x="13308" y="8312"/>
                    <a:pt x="13290" y="8281"/>
                    <a:pt x="13267" y="8281"/>
                  </a:cubicBezTo>
                  <a:close/>
                  <a:moveTo>
                    <a:pt x="13475" y="8281"/>
                  </a:moveTo>
                  <a:cubicBezTo>
                    <a:pt x="13453" y="8281"/>
                    <a:pt x="13434" y="8312"/>
                    <a:pt x="13434" y="8350"/>
                  </a:cubicBezTo>
                  <a:cubicBezTo>
                    <a:pt x="13434" y="8387"/>
                    <a:pt x="13453" y="8418"/>
                    <a:pt x="13475" y="8418"/>
                  </a:cubicBezTo>
                  <a:cubicBezTo>
                    <a:pt x="13498" y="8418"/>
                    <a:pt x="13516" y="8387"/>
                    <a:pt x="13516" y="8350"/>
                  </a:cubicBezTo>
                  <a:cubicBezTo>
                    <a:pt x="13516" y="8312"/>
                    <a:pt x="13498" y="8281"/>
                    <a:pt x="13475" y="8281"/>
                  </a:cubicBezTo>
                  <a:close/>
                  <a:moveTo>
                    <a:pt x="13683" y="8281"/>
                  </a:moveTo>
                  <a:cubicBezTo>
                    <a:pt x="13660" y="8281"/>
                    <a:pt x="13642" y="8312"/>
                    <a:pt x="13642" y="8350"/>
                  </a:cubicBezTo>
                  <a:cubicBezTo>
                    <a:pt x="13642" y="8387"/>
                    <a:pt x="13660" y="8418"/>
                    <a:pt x="13683" y="8418"/>
                  </a:cubicBezTo>
                  <a:cubicBezTo>
                    <a:pt x="13705" y="8418"/>
                    <a:pt x="13724" y="8387"/>
                    <a:pt x="13724" y="8350"/>
                  </a:cubicBezTo>
                  <a:cubicBezTo>
                    <a:pt x="13724" y="8312"/>
                    <a:pt x="13705" y="8281"/>
                    <a:pt x="13683" y="8281"/>
                  </a:cubicBezTo>
                  <a:close/>
                  <a:moveTo>
                    <a:pt x="13898" y="8281"/>
                  </a:moveTo>
                  <a:cubicBezTo>
                    <a:pt x="13875" y="8281"/>
                    <a:pt x="13857" y="8312"/>
                    <a:pt x="13857" y="8350"/>
                  </a:cubicBezTo>
                  <a:cubicBezTo>
                    <a:pt x="13857" y="8387"/>
                    <a:pt x="13875" y="8418"/>
                    <a:pt x="13898" y="8418"/>
                  </a:cubicBezTo>
                  <a:cubicBezTo>
                    <a:pt x="13920" y="8418"/>
                    <a:pt x="13939" y="8387"/>
                    <a:pt x="13939" y="8350"/>
                  </a:cubicBezTo>
                  <a:cubicBezTo>
                    <a:pt x="13939" y="8312"/>
                    <a:pt x="13920" y="8281"/>
                    <a:pt x="13898" y="8281"/>
                  </a:cubicBezTo>
                  <a:close/>
                  <a:moveTo>
                    <a:pt x="14105" y="8281"/>
                  </a:moveTo>
                  <a:cubicBezTo>
                    <a:pt x="14082" y="8281"/>
                    <a:pt x="14064" y="8312"/>
                    <a:pt x="14064" y="8350"/>
                  </a:cubicBezTo>
                  <a:cubicBezTo>
                    <a:pt x="14064" y="8387"/>
                    <a:pt x="14082" y="8418"/>
                    <a:pt x="14105" y="8418"/>
                  </a:cubicBezTo>
                  <a:cubicBezTo>
                    <a:pt x="14127" y="8418"/>
                    <a:pt x="14146" y="8387"/>
                    <a:pt x="14146" y="8350"/>
                  </a:cubicBezTo>
                  <a:cubicBezTo>
                    <a:pt x="14146" y="8312"/>
                    <a:pt x="14127" y="8281"/>
                    <a:pt x="14105" y="8281"/>
                  </a:cubicBezTo>
                  <a:close/>
                  <a:moveTo>
                    <a:pt x="14312" y="8281"/>
                  </a:moveTo>
                  <a:cubicBezTo>
                    <a:pt x="14289" y="8281"/>
                    <a:pt x="14271" y="8312"/>
                    <a:pt x="14271" y="8350"/>
                  </a:cubicBezTo>
                  <a:cubicBezTo>
                    <a:pt x="14271" y="8387"/>
                    <a:pt x="14289" y="8418"/>
                    <a:pt x="14312" y="8418"/>
                  </a:cubicBezTo>
                  <a:cubicBezTo>
                    <a:pt x="14335" y="8418"/>
                    <a:pt x="14353" y="8387"/>
                    <a:pt x="14353" y="8350"/>
                  </a:cubicBezTo>
                  <a:cubicBezTo>
                    <a:pt x="14353" y="8312"/>
                    <a:pt x="14335" y="8281"/>
                    <a:pt x="14312" y="8281"/>
                  </a:cubicBezTo>
                  <a:close/>
                  <a:moveTo>
                    <a:pt x="14527" y="8281"/>
                  </a:moveTo>
                  <a:cubicBezTo>
                    <a:pt x="14504" y="8281"/>
                    <a:pt x="14486" y="8312"/>
                    <a:pt x="14486" y="8350"/>
                  </a:cubicBezTo>
                  <a:cubicBezTo>
                    <a:pt x="14486" y="8387"/>
                    <a:pt x="14504" y="8418"/>
                    <a:pt x="14527" y="8418"/>
                  </a:cubicBezTo>
                  <a:cubicBezTo>
                    <a:pt x="14550" y="8418"/>
                    <a:pt x="14568" y="8387"/>
                    <a:pt x="14568" y="8350"/>
                  </a:cubicBezTo>
                  <a:cubicBezTo>
                    <a:pt x="14568" y="8312"/>
                    <a:pt x="14550" y="8281"/>
                    <a:pt x="14527" y="8281"/>
                  </a:cubicBezTo>
                  <a:close/>
                  <a:moveTo>
                    <a:pt x="14734" y="8281"/>
                  </a:moveTo>
                  <a:cubicBezTo>
                    <a:pt x="14712" y="8281"/>
                    <a:pt x="14693" y="8312"/>
                    <a:pt x="14693" y="8350"/>
                  </a:cubicBezTo>
                  <a:cubicBezTo>
                    <a:pt x="14693" y="8387"/>
                    <a:pt x="14712" y="8418"/>
                    <a:pt x="14734" y="8418"/>
                  </a:cubicBezTo>
                  <a:cubicBezTo>
                    <a:pt x="14757" y="8418"/>
                    <a:pt x="14775" y="8387"/>
                    <a:pt x="14775" y="8350"/>
                  </a:cubicBezTo>
                  <a:cubicBezTo>
                    <a:pt x="14775" y="8312"/>
                    <a:pt x="14757" y="8281"/>
                    <a:pt x="14734" y="8281"/>
                  </a:cubicBezTo>
                  <a:close/>
                  <a:moveTo>
                    <a:pt x="14942" y="8281"/>
                  </a:moveTo>
                  <a:cubicBezTo>
                    <a:pt x="14919" y="8281"/>
                    <a:pt x="14901" y="8312"/>
                    <a:pt x="14901" y="8350"/>
                  </a:cubicBezTo>
                  <a:cubicBezTo>
                    <a:pt x="14901" y="8387"/>
                    <a:pt x="14919" y="8418"/>
                    <a:pt x="14942" y="8418"/>
                  </a:cubicBezTo>
                  <a:cubicBezTo>
                    <a:pt x="14964" y="8418"/>
                    <a:pt x="14983" y="8387"/>
                    <a:pt x="14983" y="8350"/>
                  </a:cubicBezTo>
                  <a:cubicBezTo>
                    <a:pt x="14983" y="8312"/>
                    <a:pt x="14964" y="8281"/>
                    <a:pt x="14942" y="8281"/>
                  </a:cubicBezTo>
                  <a:close/>
                  <a:moveTo>
                    <a:pt x="15157" y="8281"/>
                  </a:moveTo>
                  <a:cubicBezTo>
                    <a:pt x="15134" y="8281"/>
                    <a:pt x="15116" y="8312"/>
                    <a:pt x="15116" y="8350"/>
                  </a:cubicBezTo>
                  <a:cubicBezTo>
                    <a:pt x="15116" y="8387"/>
                    <a:pt x="15134" y="8418"/>
                    <a:pt x="15157" y="8418"/>
                  </a:cubicBezTo>
                  <a:cubicBezTo>
                    <a:pt x="15179" y="8418"/>
                    <a:pt x="15198" y="8387"/>
                    <a:pt x="15198" y="8350"/>
                  </a:cubicBezTo>
                  <a:cubicBezTo>
                    <a:pt x="15198" y="8312"/>
                    <a:pt x="15179" y="8281"/>
                    <a:pt x="15157" y="8281"/>
                  </a:cubicBezTo>
                  <a:close/>
                  <a:moveTo>
                    <a:pt x="15364" y="8281"/>
                  </a:moveTo>
                  <a:cubicBezTo>
                    <a:pt x="15341" y="8281"/>
                    <a:pt x="15323" y="8312"/>
                    <a:pt x="15323" y="8350"/>
                  </a:cubicBezTo>
                  <a:cubicBezTo>
                    <a:pt x="15323" y="8387"/>
                    <a:pt x="15341" y="8418"/>
                    <a:pt x="15364" y="8418"/>
                  </a:cubicBezTo>
                  <a:cubicBezTo>
                    <a:pt x="15386" y="8418"/>
                    <a:pt x="15405" y="8387"/>
                    <a:pt x="15405" y="8350"/>
                  </a:cubicBezTo>
                  <a:cubicBezTo>
                    <a:pt x="15405" y="8312"/>
                    <a:pt x="15386" y="8281"/>
                    <a:pt x="15364" y="8281"/>
                  </a:cubicBezTo>
                  <a:close/>
                  <a:moveTo>
                    <a:pt x="15579" y="8281"/>
                  </a:moveTo>
                  <a:cubicBezTo>
                    <a:pt x="15556" y="8281"/>
                    <a:pt x="15538" y="8312"/>
                    <a:pt x="15538" y="8350"/>
                  </a:cubicBezTo>
                  <a:cubicBezTo>
                    <a:pt x="15538" y="8387"/>
                    <a:pt x="15556" y="8418"/>
                    <a:pt x="15579" y="8418"/>
                  </a:cubicBezTo>
                  <a:cubicBezTo>
                    <a:pt x="15601" y="8418"/>
                    <a:pt x="15620" y="8387"/>
                    <a:pt x="15620" y="8350"/>
                  </a:cubicBezTo>
                  <a:cubicBezTo>
                    <a:pt x="15620" y="8312"/>
                    <a:pt x="15601" y="8281"/>
                    <a:pt x="15579" y="8281"/>
                  </a:cubicBezTo>
                  <a:close/>
                  <a:moveTo>
                    <a:pt x="15786" y="8281"/>
                  </a:moveTo>
                  <a:cubicBezTo>
                    <a:pt x="15763" y="8281"/>
                    <a:pt x="15745" y="8312"/>
                    <a:pt x="15745" y="8350"/>
                  </a:cubicBezTo>
                  <a:cubicBezTo>
                    <a:pt x="15745" y="8387"/>
                    <a:pt x="15763" y="8418"/>
                    <a:pt x="15786" y="8418"/>
                  </a:cubicBezTo>
                  <a:cubicBezTo>
                    <a:pt x="15809" y="8418"/>
                    <a:pt x="15827" y="8387"/>
                    <a:pt x="15827" y="8350"/>
                  </a:cubicBezTo>
                  <a:cubicBezTo>
                    <a:pt x="15827" y="8312"/>
                    <a:pt x="15809" y="8281"/>
                    <a:pt x="15786" y="8281"/>
                  </a:cubicBezTo>
                  <a:close/>
                  <a:moveTo>
                    <a:pt x="15993" y="8281"/>
                  </a:moveTo>
                  <a:cubicBezTo>
                    <a:pt x="15971" y="8281"/>
                    <a:pt x="15952" y="8312"/>
                    <a:pt x="15952" y="8350"/>
                  </a:cubicBezTo>
                  <a:cubicBezTo>
                    <a:pt x="15952" y="8387"/>
                    <a:pt x="15971" y="8418"/>
                    <a:pt x="15993" y="8418"/>
                  </a:cubicBezTo>
                  <a:cubicBezTo>
                    <a:pt x="16016" y="8418"/>
                    <a:pt x="16034" y="8387"/>
                    <a:pt x="16034" y="8350"/>
                  </a:cubicBezTo>
                  <a:cubicBezTo>
                    <a:pt x="16034" y="8312"/>
                    <a:pt x="16016" y="8281"/>
                    <a:pt x="15993" y="8281"/>
                  </a:cubicBezTo>
                  <a:close/>
                  <a:moveTo>
                    <a:pt x="16208" y="8281"/>
                  </a:moveTo>
                  <a:cubicBezTo>
                    <a:pt x="16186" y="8281"/>
                    <a:pt x="16167" y="8312"/>
                    <a:pt x="16167" y="8350"/>
                  </a:cubicBezTo>
                  <a:cubicBezTo>
                    <a:pt x="16167" y="8387"/>
                    <a:pt x="16186" y="8418"/>
                    <a:pt x="16208" y="8418"/>
                  </a:cubicBezTo>
                  <a:cubicBezTo>
                    <a:pt x="16231" y="8418"/>
                    <a:pt x="16249" y="8387"/>
                    <a:pt x="16249" y="8350"/>
                  </a:cubicBezTo>
                  <a:cubicBezTo>
                    <a:pt x="16249" y="8312"/>
                    <a:pt x="16231" y="8281"/>
                    <a:pt x="16208" y="8281"/>
                  </a:cubicBezTo>
                  <a:close/>
                  <a:moveTo>
                    <a:pt x="16416" y="8281"/>
                  </a:moveTo>
                  <a:cubicBezTo>
                    <a:pt x="16393" y="8281"/>
                    <a:pt x="16375" y="8312"/>
                    <a:pt x="16375" y="8350"/>
                  </a:cubicBezTo>
                  <a:cubicBezTo>
                    <a:pt x="16375" y="8387"/>
                    <a:pt x="16393" y="8418"/>
                    <a:pt x="16416" y="8418"/>
                  </a:cubicBezTo>
                  <a:cubicBezTo>
                    <a:pt x="16438" y="8418"/>
                    <a:pt x="16457" y="8387"/>
                    <a:pt x="16457" y="8350"/>
                  </a:cubicBezTo>
                  <a:cubicBezTo>
                    <a:pt x="16457" y="8312"/>
                    <a:pt x="16438" y="8281"/>
                    <a:pt x="16416" y="8281"/>
                  </a:cubicBezTo>
                  <a:close/>
                  <a:moveTo>
                    <a:pt x="16623" y="8281"/>
                  </a:moveTo>
                  <a:cubicBezTo>
                    <a:pt x="16600" y="8281"/>
                    <a:pt x="16582" y="8312"/>
                    <a:pt x="16582" y="8350"/>
                  </a:cubicBezTo>
                  <a:cubicBezTo>
                    <a:pt x="16582" y="8387"/>
                    <a:pt x="16600" y="8418"/>
                    <a:pt x="16623" y="8418"/>
                  </a:cubicBezTo>
                  <a:cubicBezTo>
                    <a:pt x="16645" y="8418"/>
                    <a:pt x="16664" y="8387"/>
                    <a:pt x="16664" y="8350"/>
                  </a:cubicBezTo>
                  <a:cubicBezTo>
                    <a:pt x="16664" y="8312"/>
                    <a:pt x="16645" y="8281"/>
                    <a:pt x="16623" y="8281"/>
                  </a:cubicBezTo>
                  <a:close/>
                  <a:moveTo>
                    <a:pt x="16838" y="8281"/>
                  </a:moveTo>
                  <a:cubicBezTo>
                    <a:pt x="16815" y="8281"/>
                    <a:pt x="16797" y="8312"/>
                    <a:pt x="16797" y="8350"/>
                  </a:cubicBezTo>
                  <a:cubicBezTo>
                    <a:pt x="16797" y="8387"/>
                    <a:pt x="16815" y="8418"/>
                    <a:pt x="16838" y="8418"/>
                  </a:cubicBezTo>
                  <a:cubicBezTo>
                    <a:pt x="16860" y="8418"/>
                    <a:pt x="16879" y="8387"/>
                    <a:pt x="16879" y="8350"/>
                  </a:cubicBezTo>
                  <a:cubicBezTo>
                    <a:pt x="16879" y="8312"/>
                    <a:pt x="16860" y="8281"/>
                    <a:pt x="16838" y="8281"/>
                  </a:cubicBezTo>
                  <a:close/>
                  <a:moveTo>
                    <a:pt x="17045" y="8281"/>
                  </a:moveTo>
                  <a:cubicBezTo>
                    <a:pt x="17022" y="8281"/>
                    <a:pt x="17004" y="8312"/>
                    <a:pt x="17004" y="8350"/>
                  </a:cubicBezTo>
                  <a:cubicBezTo>
                    <a:pt x="17004" y="8387"/>
                    <a:pt x="17022" y="8418"/>
                    <a:pt x="17045" y="8418"/>
                  </a:cubicBezTo>
                  <a:cubicBezTo>
                    <a:pt x="17068" y="8418"/>
                    <a:pt x="17086" y="8387"/>
                    <a:pt x="17086" y="8350"/>
                  </a:cubicBezTo>
                  <a:cubicBezTo>
                    <a:pt x="17086" y="8312"/>
                    <a:pt x="17068" y="8281"/>
                    <a:pt x="17045" y="8281"/>
                  </a:cubicBezTo>
                  <a:close/>
                  <a:moveTo>
                    <a:pt x="17252" y="8281"/>
                  </a:moveTo>
                  <a:cubicBezTo>
                    <a:pt x="17230" y="8281"/>
                    <a:pt x="17211" y="8312"/>
                    <a:pt x="17211" y="8350"/>
                  </a:cubicBezTo>
                  <a:cubicBezTo>
                    <a:pt x="17211" y="8387"/>
                    <a:pt x="17230" y="8418"/>
                    <a:pt x="17252" y="8418"/>
                  </a:cubicBezTo>
                  <a:cubicBezTo>
                    <a:pt x="17275" y="8418"/>
                    <a:pt x="17293" y="8387"/>
                    <a:pt x="17293" y="8350"/>
                  </a:cubicBezTo>
                  <a:cubicBezTo>
                    <a:pt x="17293" y="8312"/>
                    <a:pt x="17275" y="8281"/>
                    <a:pt x="17252" y="8281"/>
                  </a:cubicBezTo>
                  <a:close/>
                  <a:moveTo>
                    <a:pt x="17467" y="8281"/>
                  </a:moveTo>
                  <a:cubicBezTo>
                    <a:pt x="17445" y="8281"/>
                    <a:pt x="17426" y="8312"/>
                    <a:pt x="17426" y="8350"/>
                  </a:cubicBezTo>
                  <a:cubicBezTo>
                    <a:pt x="17426" y="8387"/>
                    <a:pt x="17445" y="8418"/>
                    <a:pt x="17467" y="8418"/>
                  </a:cubicBezTo>
                  <a:cubicBezTo>
                    <a:pt x="17490" y="8418"/>
                    <a:pt x="17508" y="8387"/>
                    <a:pt x="17508" y="8350"/>
                  </a:cubicBezTo>
                  <a:cubicBezTo>
                    <a:pt x="17508" y="8312"/>
                    <a:pt x="17490" y="8281"/>
                    <a:pt x="17467" y="8281"/>
                  </a:cubicBezTo>
                  <a:close/>
                  <a:moveTo>
                    <a:pt x="17675" y="8281"/>
                  </a:moveTo>
                  <a:cubicBezTo>
                    <a:pt x="17652" y="8281"/>
                    <a:pt x="17634" y="8312"/>
                    <a:pt x="17634" y="8350"/>
                  </a:cubicBezTo>
                  <a:cubicBezTo>
                    <a:pt x="17634" y="8387"/>
                    <a:pt x="17652" y="8418"/>
                    <a:pt x="17675" y="8418"/>
                  </a:cubicBezTo>
                  <a:cubicBezTo>
                    <a:pt x="17697" y="8418"/>
                    <a:pt x="17716" y="8387"/>
                    <a:pt x="17716" y="8350"/>
                  </a:cubicBezTo>
                  <a:cubicBezTo>
                    <a:pt x="17716" y="8312"/>
                    <a:pt x="17697" y="8281"/>
                    <a:pt x="17675" y="8281"/>
                  </a:cubicBezTo>
                  <a:close/>
                  <a:moveTo>
                    <a:pt x="17882" y="8281"/>
                  </a:moveTo>
                  <a:cubicBezTo>
                    <a:pt x="17859" y="8281"/>
                    <a:pt x="17841" y="8312"/>
                    <a:pt x="17841" y="8350"/>
                  </a:cubicBezTo>
                  <a:cubicBezTo>
                    <a:pt x="17841" y="8387"/>
                    <a:pt x="17859" y="8418"/>
                    <a:pt x="17882" y="8418"/>
                  </a:cubicBezTo>
                  <a:cubicBezTo>
                    <a:pt x="17904" y="8418"/>
                    <a:pt x="17923" y="8387"/>
                    <a:pt x="17923" y="8350"/>
                  </a:cubicBezTo>
                  <a:cubicBezTo>
                    <a:pt x="17923" y="8312"/>
                    <a:pt x="17904" y="8281"/>
                    <a:pt x="17882" y="8281"/>
                  </a:cubicBezTo>
                  <a:close/>
                  <a:moveTo>
                    <a:pt x="18097" y="8281"/>
                  </a:moveTo>
                  <a:cubicBezTo>
                    <a:pt x="18074" y="8281"/>
                    <a:pt x="18056" y="8312"/>
                    <a:pt x="18056" y="8350"/>
                  </a:cubicBezTo>
                  <a:cubicBezTo>
                    <a:pt x="18056" y="8351"/>
                    <a:pt x="18056" y="8353"/>
                    <a:pt x="18056" y="8355"/>
                  </a:cubicBezTo>
                  <a:cubicBezTo>
                    <a:pt x="18057" y="8353"/>
                    <a:pt x="18058" y="8351"/>
                    <a:pt x="18059" y="8350"/>
                  </a:cubicBezTo>
                  <a:cubicBezTo>
                    <a:pt x="18062" y="8344"/>
                    <a:pt x="18065" y="8339"/>
                    <a:pt x="18069" y="8333"/>
                  </a:cubicBezTo>
                  <a:lnTo>
                    <a:pt x="18069" y="8333"/>
                  </a:lnTo>
                  <a:cubicBezTo>
                    <a:pt x="18069" y="8333"/>
                    <a:pt x="18080" y="8338"/>
                    <a:pt x="18097" y="8345"/>
                  </a:cubicBezTo>
                  <a:cubicBezTo>
                    <a:pt x="18100" y="8347"/>
                    <a:pt x="18103" y="8348"/>
                    <a:pt x="18107" y="8350"/>
                  </a:cubicBezTo>
                  <a:cubicBezTo>
                    <a:pt x="18116" y="8353"/>
                    <a:pt x="18126" y="8357"/>
                    <a:pt x="18137" y="8360"/>
                  </a:cubicBezTo>
                  <a:cubicBezTo>
                    <a:pt x="18137" y="8357"/>
                    <a:pt x="18138" y="8353"/>
                    <a:pt x="18138" y="8350"/>
                  </a:cubicBezTo>
                  <a:cubicBezTo>
                    <a:pt x="18138" y="8312"/>
                    <a:pt x="18119" y="8281"/>
                    <a:pt x="18097" y="8281"/>
                  </a:cubicBezTo>
                  <a:close/>
                  <a:moveTo>
                    <a:pt x="18304" y="8281"/>
                  </a:moveTo>
                  <a:cubicBezTo>
                    <a:pt x="18281" y="8281"/>
                    <a:pt x="18263" y="8312"/>
                    <a:pt x="18263" y="8350"/>
                  </a:cubicBezTo>
                  <a:cubicBezTo>
                    <a:pt x="18263" y="8350"/>
                    <a:pt x="18263" y="8351"/>
                    <a:pt x="18263" y="8352"/>
                  </a:cubicBezTo>
                  <a:cubicBezTo>
                    <a:pt x="18264" y="8351"/>
                    <a:pt x="18264" y="8350"/>
                    <a:pt x="18265" y="8350"/>
                  </a:cubicBezTo>
                  <a:cubicBezTo>
                    <a:pt x="18278" y="8336"/>
                    <a:pt x="18291" y="8318"/>
                    <a:pt x="18304" y="8296"/>
                  </a:cubicBezTo>
                  <a:cubicBezTo>
                    <a:pt x="18306" y="8291"/>
                    <a:pt x="18309" y="8287"/>
                    <a:pt x="18311" y="8282"/>
                  </a:cubicBezTo>
                  <a:cubicBezTo>
                    <a:pt x="18309" y="8282"/>
                    <a:pt x="18307" y="8281"/>
                    <a:pt x="18304" y="8281"/>
                  </a:cubicBezTo>
                  <a:close/>
                  <a:moveTo>
                    <a:pt x="18726" y="8281"/>
                  </a:moveTo>
                  <a:cubicBezTo>
                    <a:pt x="18704" y="8281"/>
                    <a:pt x="18685" y="8312"/>
                    <a:pt x="18685" y="8350"/>
                  </a:cubicBezTo>
                  <a:cubicBezTo>
                    <a:pt x="18685" y="8355"/>
                    <a:pt x="18686" y="8361"/>
                    <a:pt x="18687" y="8366"/>
                  </a:cubicBezTo>
                  <a:cubicBezTo>
                    <a:pt x="18694" y="8369"/>
                    <a:pt x="18701" y="8371"/>
                    <a:pt x="18708" y="8371"/>
                  </a:cubicBezTo>
                  <a:cubicBezTo>
                    <a:pt x="18708" y="8364"/>
                    <a:pt x="18710" y="8356"/>
                    <a:pt x="18713" y="8350"/>
                  </a:cubicBezTo>
                  <a:cubicBezTo>
                    <a:pt x="18716" y="8344"/>
                    <a:pt x="18720" y="8339"/>
                    <a:pt x="18722" y="8337"/>
                  </a:cubicBezTo>
                  <a:cubicBezTo>
                    <a:pt x="18724" y="8339"/>
                    <a:pt x="18725" y="8340"/>
                    <a:pt x="18726" y="8342"/>
                  </a:cubicBezTo>
                  <a:cubicBezTo>
                    <a:pt x="18728" y="8345"/>
                    <a:pt x="18730" y="8347"/>
                    <a:pt x="18732" y="8350"/>
                  </a:cubicBezTo>
                  <a:cubicBezTo>
                    <a:pt x="18743" y="8363"/>
                    <a:pt x="18753" y="8372"/>
                    <a:pt x="18762" y="8381"/>
                  </a:cubicBezTo>
                  <a:cubicBezTo>
                    <a:pt x="18765" y="8372"/>
                    <a:pt x="18767" y="8361"/>
                    <a:pt x="18767" y="8350"/>
                  </a:cubicBezTo>
                  <a:cubicBezTo>
                    <a:pt x="18767" y="8312"/>
                    <a:pt x="18749" y="8281"/>
                    <a:pt x="18726" y="8281"/>
                  </a:cubicBezTo>
                  <a:close/>
                  <a:moveTo>
                    <a:pt x="10527" y="8294"/>
                  </a:moveTo>
                  <a:cubicBezTo>
                    <a:pt x="10521" y="8301"/>
                    <a:pt x="10515" y="8307"/>
                    <a:pt x="10509" y="8311"/>
                  </a:cubicBezTo>
                  <a:cubicBezTo>
                    <a:pt x="10514" y="8303"/>
                    <a:pt x="10520" y="8298"/>
                    <a:pt x="10527" y="8294"/>
                  </a:cubicBezTo>
                  <a:close/>
                  <a:moveTo>
                    <a:pt x="10935" y="8294"/>
                  </a:moveTo>
                  <a:cubicBezTo>
                    <a:pt x="10924" y="8306"/>
                    <a:pt x="10916" y="8327"/>
                    <a:pt x="10916" y="8351"/>
                  </a:cubicBezTo>
                  <a:cubicBezTo>
                    <a:pt x="10916" y="8389"/>
                    <a:pt x="10935" y="8420"/>
                    <a:pt x="10957" y="8420"/>
                  </a:cubicBezTo>
                  <a:cubicBezTo>
                    <a:pt x="10958" y="8420"/>
                    <a:pt x="10959" y="8419"/>
                    <a:pt x="10960" y="8419"/>
                  </a:cubicBezTo>
                  <a:cubicBezTo>
                    <a:pt x="10959" y="8416"/>
                    <a:pt x="10958" y="8412"/>
                    <a:pt x="10957" y="8408"/>
                  </a:cubicBezTo>
                  <a:cubicBezTo>
                    <a:pt x="10953" y="8390"/>
                    <a:pt x="10950" y="8370"/>
                    <a:pt x="10947" y="8351"/>
                  </a:cubicBezTo>
                  <a:cubicBezTo>
                    <a:pt x="10946" y="8347"/>
                    <a:pt x="10946" y="8343"/>
                    <a:pt x="10945" y="8339"/>
                  </a:cubicBezTo>
                  <a:cubicBezTo>
                    <a:pt x="10943" y="8327"/>
                    <a:pt x="10940" y="8311"/>
                    <a:pt x="10935" y="8294"/>
                  </a:cubicBezTo>
                  <a:close/>
                  <a:moveTo>
                    <a:pt x="2666" y="8460"/>
                  </a:moveTo>
                  <a:cubicBezTo>
                    <a:pt x="2644" y="8460"/>
                    <a:pt x="2625" y="8491"/>
                    <a:pt x="2625" y="8529"/>
                  </a:cubicBezTo>
                  <a:cubicBezTo>
                    <a:pt x="2625" y="8567"/>
                    <a:pt x="2644" y="8597"/>
                    <a:pt x="2666" y="8597"/>
                  </a:cubicBezTo>
                  <a:cubicBezTo>
                    <a:pt x="2689" y="8597"/>
                    <a:pt x="2707" y="8567"/>
                    <a:pt x="2707" y="8529"/>
                  </a:cubicBezTo>
                  <a:cubicBezTo>
                    <a:pt x="2707" y="8491"/>
                    <a:pt x="2689" y="8460"/>
                    <a:pt x="2666" y="8460"/>
                  </a:cubicBezTo>
                  <a:close/>
                  <a:moveTo>
                    <a:pt x="2874" y="8460"/>
                  </a:moveTo>
                  <a:cubicBezTo>
                    <a:pt x="2851" y="8460"/>
                    <a:pt x="2833" y="8491"/>
                    <a:pt x="2833" y="8529"/>
                  </a:cubicBezTo>
                  <a:cubicBezTo>
                    <a:pt x="2833" y="8567"/>
                    <a:pt x="2851" y="8597"/>
                    <a:pt x="2874" y="8597"/>
                  </a:cubicBezTo>
                  <a:cubicBezTo>
                    <a:pt x="2896" y="8597"/>
                    <a:pt x="2915" y="8567"/>
                    <a:pt x="2915" y="8529"/>
                  </a:cubicBezTo>
                  <a:cubicBezTo>
                    <a:pt x="2915" y="8491"/>
                    <a:pt x="2896" y="8460"/>
                    <a:pt x="2874" y="8460"/>
                  </a:cubicBezTo>
                  <a:close/>
                  <a:moveTo>
                    <a:pt x="3081" y="8460"/>
                  </a:moveTo>
                  <a:cubicBezTo>
                    <a:pt x="3058" y="8460"/>
                    <a:pt x="3040" y="8491"/>
                    <a:pt x="3040" y="8529"/>
                  </a:cubicBezTo>
                  <a:cubicBezTo>
                    <a:pt x="3040" y="8567"/>
                    <a:pt x="3058" y="8597"/>
                    <a:pt x="3081" y="8597"/>
                  </a:cubicBezTo>
                  <a:cubicBezTo>
                    <a:pt x="3104" y="8597"/>
                    <a:pt x="3122" y="8567"/>
                    <a:pt x="3122" y="8529"/>
                  </a:cubicBezTo>
                  <a:cubicBezTo>
                    <a:pt x="3122" y="8491"/>
                    <a:pt x="3104" y="8460"/>
                    <a:pt x="3081" y="8460"/>
                  </a:cubicBezTo>
                  <a:close/>
                  <a:moveTo>
                    <a:pt x="3296" y="8460"/>
                  </a:moveTo>
                  <a:cubicBezTo>
                    <a:pt x="3273" y="8460"/>
                    <a:pt x="3255" y="8491"/>
                    <a:pt x="3255" y="8529"/>
                  </a:cubicBezTo>
                  <a:cubicBezTo>
                    <a:pt x="3255" y="8567"/>
                    <a:pt x="3273" y="8597"/>
                    <a:pt x="3296" y="8597"/>
                  </a:cubicBezTo>
                  <a:cubicBezTo>
                    <a:pt x="3319" y="8597"/>
                    <a:pt x="3337" y="8567"/>
                    <a:pt x="3337" y="8529"/>
                  </a:cubicBezTo>
                  <a:cubicBezTo>
                    <a:pt x="3337" y="8491"/>
                    <a:pt x="3319" y="8460"/>
                    <a:pt x="3296" y="8460"/>
                  </a:cubicBezTo>
                  <a:close/>
                  <a:moveTo>
                    <a:pt x="3503" y="8460"/>
                  </a:moveTo>
                  <a:cubicBezTo>
                    <a:pt x="3481" y="8460"/>
                    <a:pt x="3462" y="8491"/>
                    <a:pt x="3462" y="8529"/>
                  </a:cubicBezTo>
                  <a:cubicBezTo>
                    <a:pt x="3462" y="8567"/>
                    <a:pt x="3481" y="8597"/>
                    <a:pt x="3503" y="8597"/>
                  </a:cubicBezTo>
                  <a:cubicBezTo>
                    <a:pt x="3526" y="8597"/>
                    <a:pt x="3544" y="8567"/>
                    <a:pt x="3544" y="8529"/>
                  </a:cubicBezTo>
                  <a:cubicBezTo>
                    <a:pt x="3544" y="8491"/>
                    <a:pt x="3526" y="8460"/>
                    <a:pt x="3503" y="8460"/>
                  </a:cubicBezTo>
                  <a:close/>
                  <a:moveTo>
                    <a:pt x="3711" y="8460"/>
                  </a:moveTo>
                  <a:cubicBezTo>
                    <a:pt x="3688" y="8460"/>
                    <a:pt x="3669" y="8491"/>
                    <a:pt x="3669" y="8529"/>
                  </a:cubicBezTo>
                  <a:cubicBezTo>
                    <a:pt x="3669" y="8567"/>
                    <a:pt x="3688" y="8597"/>
                    <a:pt x="3711" y="8597"/>
                  </a:cubicBezTo>
                  <a:cubicBezTo>
                    <a:pt x="3733" y="8597"/>
                    <a:pt x="3752" y="8567"/>
                    <a:pt x="3752" y="8529"/>
                  </a:cubicBezTo>
                  <a:cubicBezTo>
                    <a:pt x="3752" y="8491"/>
                    <a:pt x="3733" y="8460"/>
                    <a:pt x="3711" y="8460"/>
                  </a:cubicBezTo>
                  <a:close/>
                  <a:moveTo>
                    <a:pt x="3925" y="8460"/>
                  </a:moveTo>
                  <a:cubicBezTo>
                    <a:pt x="3903" y="8460"/>
                    <a:pt x="3884" y="8491"/>
                    <a:pt x="3884" y="8529"/>
                  </a:cubicBezTo>
                  <a:cubicBezTo>
                    <a:pt x="3884" y="8567"/>
                    <a:pt x="3903" y="8597"/>
                    <a:pt x="3925" y="8597"/>
                  </a:cubicBezTo>
                  <a:cubicBezTo>
                    <a:pt x="3948" y="8597"/>
                    <a:pt x="3966" y="8567"/>
                    <a:pt x="3966" y="8529"/>
                  </a:cubicBezTo>
                  <a:cubicBezTo>
                    <a:pt x="3966" y="8491"/>
                    <a:pt x="3948" y="8460"/>
                    <a:pt x="3925" y="8460"/>
                  </a:cubicBezTo>
                  <a:close/>
                  <a:moveTo>
                    <a:pt x="4133" y="8460"/>
                  </a:moveTo>
                  <a:cubicBezTo>
                    <a:pt x="4110" y="8460"/>
                    <a:pt x="4092" y="8491"/>
                    <a:pt x="4092" y="8529"/>
                  </a:cubicBezTo>
                  <a:cubicBezTo>
                    <a:pt x="4092" y="8567"/>
                    <a:pt x="4110" y="8597"/>
                    <a:pt x="4133" y="8597"/>
                  </a:cubicBezTo>
                  <a:cubicBezTo>
                    <a:pt x="4155" y="8597"/>
                    <a:pt x="4174" y="8567"/>
                    <a:pt x="4174" y="8529"/>
                  </a:cubicBezTo>
                  <a:cubicBezTo>
                    <a:pt x="4174" y="8491"/>
                    <a:pt x="4155" y="8460"/>
                    <a:pt x="4133" y="8460"/>
                  </a:cubicBezTo>
                  <a:close/>
                  <a:moveTo>
                    <a:pt x="4348" y="8460"/>
                  </a:moveTo>
                  <a:cubicBezTo>
                    <a:pt x="4325" y="8460"/>
                    <a:pt x="4307" y="8491"/>
                    <a:pt x="4307" y="8529"/>
                  </a:cubicBezTo>
                  <a:cubicBezTo>
                    <a:pt x="4307" y="8567"/>
                    <a:pt x="4325" y="8597"/>
                    <a:pt x="4348" y="8597"/>
                  </a:cubicBezTo>
                  <a:cubicBezTo>
                    <a:pt x="4370" y="8597"/>
                    <a:pt x="4389" y="8567"/>
                    <a:pt x="4389" y="8529"/>
                  </a:cubicBezTo>
                  <a:cubicBezTo>
                    <a:pt x="4389" y="8491"/>
                    <a:pt x="4370" y="8460"/>
                    <a:pt x="4348" y="8460"/>
                  </a:cubicBezTo>
                  <a:close/>
                  <a:moveTo>
                    <a:pt x="4555" y="8460"/>
                  </a:moveTo>
                  <a:cubicBezTo>
                    <a:pt x="4532" y="8460"/>
                    <a:pt x="4514" y="8491"/>
                    <a:pt x="4514" y="8529"/>
                  </a:cubicBezTo>
                  <a:cubicBezTo>
                    <a:pt x="4514" y="8567"/>
                    <a:pt x="4532" y="8597"/>
                    <a:pt x="4555" y="8597"/>
                  </a:cubicBezTo>
                  <a:cubicBezTo>
                    <a:pt x="4578" y="8597"/>
                    <a:pt x="4596" y="8567"/>
                    <a:pt x="4596" y="8529"/>
                  </a:cubicBezTo>
                  <a:cubicBezTo>
                    <a:pt x="4596" y="8491"/>
                    <a:pt x="4578" y="8460"/>
                    <a:pt x="4555" y="8460"/>
                  </a:cubicBezTo>
                  <a:close/>
                  <a:moveTo>
                    <a:pt x="4756" y="8460"/>
                  </a:moveTo>
                  <a:cubicBezTo>
                    <a:pt x="4736" y="8465"/>
                    <a:pt x="4721" y="8493"/>
                    <a:pt x="4721" y="8528"/>
                  </a:cubicBezTo>
                  <a:cubicBezTo>
                    <a:pt x="4721" y="8565"/>
                    <a:pt x="4740" y="8596"/>
                    <a:pt x="4762" y="8596"/>
                  </a:cubicBezTo>
                  <a:cubicBezTo>
                    <a:pt x="4776" y="8596"/>
                    <a:pt x="4787" y="8585"/>
                    <a:pt x="4795" y="8568"/>
                  </a:cubicBezTo>
                  <a:cubicBezTo>
                    <a:pt x="4775" y="8560"/>
                    <a:pt x="4756" y="8526"/>
                    <a:pt x="4756" y="8485"/>
                  </a:cubicBezTo>
                  <a:cubicBezTo>
                    <a:pt x="4756" y="8478"/>
                    <a:pt x="4756" y="8469"/>
                    <a:pt x="4756" y="8460"/>
                  </a:cubicBezTo>
                  <a:close/>
                  <a:moveTo>
                    <a:pt x="4977" y="8460"/>
                  </a:moveTo>
                  <a:cubicBezTo>
                    <a:pt x="4955" y="8460"/>
                    <a:pt x="4936" y="8491"/>
                    <a:pt x="4936" y="8529"/>
                  </a:cubicBezTo>
                  <a:cubicBezTo>
                    <a:pt x="4936" y="8567"/>
                    <a:pt x="4955" y="8597"/>
                    <a:pt x="4977" y="8597"/>
                  </a:cubicBezTo>
                  <a:cubicBezTo>
                    <a:pt x="5000" y="8597"/>
                    <a:pt x="5018" y="8567"/>
                    <a:pt x="5018" y="8529"/>
                  </a:cubicBezTo>
                  <a:cubicBezTo>
                    <a:pt x="5018" y="8491"/>
                    <a:pt x="5000" y="8460"/>
                    <a:pt x="4977" y="8460"/>
                  </a:cubicBezTo>
                  <a:close/>
                  <a:moveTo>
                    <a:pt x="5184" y="8460"/>
                  </a:moveTo>
                  <a:cubicBezTo>
                    <a:pt x="5183" y="8460"/>
                    <a:pt x="5183" y="8461"/>
                    <a:pt x="5182" y="8461"/>
                  </a:cubicBezTo>
                  <a:cubicBezTo>
                    <a:pt x="5183" y="8461"/>
                    <a:pt x="5185" y="8461"/>
                    <a:pt x="5186" y="8461"/>
                  </a:cubicBezTo>
                  <a:cubicBezTo>
                    <a:pt x="5185" y="8461"/>
                    <a:pt x="5185" y="8460"/>
                    <a:pt x="5184" y="8460"/>
                  </a:cubicBezTo>
                  <a:close/>
                  <a:moveTo>
                    <a:pt x="5392" y="8460"/>
                  </a:moveTo>
                  <a:cubicBezTo>
                    <a:pt x="5369" y="8460"/>
                    <a:pt x="5351" y="8491"/>
                    <a:pt x="5351" y="8529"/>
                  </a:cubicBezTo>
                  <a:cubicBezTo>
                    <a:pt x="5351" y="8567"/>
                    <a:pt x="5369" y="8597"/>
                    <a:pt x="5392" y="8597"/>
                  </a:cubicBezTo>
                  <a:cubicBezTo>
                    <a:pt x="5414" y="8597"/>
                    <a:pt x="5433" y="8567"/>
                    <a:pt x="5433" y="8529"/>
                  </a:cubicBezTo>
                  <a:cubicBezTo>
                    <a:pt x="5433" y="8491"/>
                    <a:pt x="5414" y="8460"/>
                    <a:pt x="5392" y="8460"/>
                  </a:cubicBezTo>
                  <a:close/>
                  <a:moveTo>
                    <a:pt x="5607" y="8460"/>
                  </a:moveTo>
                  <a:cubicBezTo>
                    <a:pt x="5584" y="8460"/>
                    <a:pt x="5566" y="8491"/>
                    <a:pt x="5566" y="8529"/>
                  </a:cubicBezTo>
                  <a:cubicBezTo>
                    <a:pt x="5566" y="8567"/>
                    <a:pt x="5584" y="8597"/>
                    <a:pt x="5607" y="8597"/>
                  </a:cubicBezTo>
                  <a:cubicBezTo>
                    <a:pt x="5629" y="8597"/>
                    <a:pt x="5648" y="8567"/>
                    <a:pt x="5648" y="8529"/>
                  </a:cubicBezTo>
                  <a:cubicBezTo>
                    <a:pt x="5648" y="8491"/>
                    <a:pt x="5629" y="8460"/>
                    <a:pt x="5607" y="8460"/>
                  </a:cubicBezTo>
                  <a:close/>
                  <a:moveTo>
                    <a:pt x="5814" y="8460"/>
                  </a:moveTo>
                  <a:cubicBezTo>
                    <a:pt x="5791" y="8460"/>
                    <a:pt x="5773" y="8491"/>
                    <a:pt x="5773" y="8529"/>
                  </a:cubicBezTo>
                  <a:cubicBezTo>
                    <a:pt x="5773" y="8554"/>
                    <a:pt x="5781" y="8575"/>
                    <a:pt x="5793" y="8587"/>
                  </a:cubicBezTo>
                  <a:cubicBezTo>
                    <a:pt x="5794" y="8585"/>
                    <a:pt x="5797" y="8583"/>
                    <a:pt x="5798" y="8580"/>
                  </a:cubicBezTo>
                  <a:cubicBezTo>
                    <a:pt x="5804" y="8592"/>
                    <a:pt x="5822" y="8588"/>
                    <a:pt x="5841" y="8580"/>
                  </a:cubicBezTo>
                  <a:cubicBezTo>
                    <a:pt x="5844" y="8576"/>
                    <a:pt x="5846" y="8571"/>
                    <a:pt x="5848" y="8565"/>
                  </a:cubicBezTo>
                  <a:cubicBezTo>
                    <a:pt x="5847" y="8566"/>
                    <a:pt x="5846" y="8567"/>
                    <a:pt x="5845" y="8567"/>
                  </a:cubicBezTo>
                  <a:cubicBezTo>
                    <a:pt x="5833" y="8567"/>
                    <a:pt x="5824" y="8512"/>
                    <a:pt x="5824" y="8491"/>
                  </a:cubicBezTo>
                  <a:cubicBezTo>
                    <a:pt x="5819" y="8487"/>
                    <a:pt x="5817" y="8473"/>
                    <a:pt x="5816" y="8461"/>
                  </a:cubicBezTo>
                  <a:cubicBezTo>
                    <a:pt x="5815" y="8461"/>
                    <a:pt x="5815" y="8460"/>
                    <a:pt x="5814" y="8460"/>
                  </a:cubicBezTo>
                  <a:close/>
                  <a:moveTo>
                    <a:pt x="9594" y="8460"/>
                  </a:moveTo>
                  <a:cubicBezTo>
                    <a:pt x="9589" y="8460"/>
                    <a:pt x="9585" y="8462"/>
                    <a:pt x="9581" y="8464"/>
                  </a:cubicBezTo>
                  <a:cubicBezTo>
                    <a:pt x="9583" y="8481"/>
                    <a:pt x="9585" y="8499"/>
                    <a:pt x="9585" y="8517"/>
                  </a:cubicBezTo>
                  <a:cubicBezTo>
                    <a:pt x="9585" y="8543"/>
                    <a:pt x="9584" y="8568"/>
                    <a:pt x="9582" y="8594"/>
                  </a:cubicBezTo>
                  <a:cubicBezTo>
                    <a:pt x="9586" y="8596"/>
                    <a:pt x="9590" y="8597"/>
                    <a:pt x="9594" y="8597"/>
                  </a:cubicBezTo>
                  <a:cubicBezTo>
                    <a:pt x="9616" y="8597"/>
                    <a:pt x="9635" y="8567"/>
                    <a:pt x="9635" y="8529"/>
                  </a:cubicBezTo>
                  <a:cubicBezTo>
                    <a:pt x="9635" y="8491"/>
                    <a:pt x="9616" y="8460"/>
                    <a:pt x="9594" y="8460"/>
                  </a:cubicBezTo>
                  <a:close/>
                  <a:moveTo>
                    <a:pt x="9806" y="8460"/>
                  </a:moveTo>
                  <a:cubicBezTo>
                    <a:pt x="9783" y="8460"/>
                    <a:pt x="9765" y="8491"/>
                    <a:pt x="9765" y="8529"/>
                  </a:cubicBezTo>
                  <a:cubicBezTo>
                    <a:pt x="9765" y="8567"/>
                    <a:pt x="9783" y="8597"/>
                    <a:pt x="9806" y="8597"/>
                  </a:cubicBezTo>
                  <a:cubicBezTo>
                    <a:pt x="9828" y="8597"/>
                    <a:pt x="9847" y="8567"/>
                    <a:pt x="9847" y="8529"/>
                  </a:cubicBezTo>
                  <a:cubicBezTo>
                    <a:pt x="9847" y="8491"/>
                    <a:pt x="9828" y="8460"/>
                    <a:pt x="9806" y="8460"/>
                  </a:cubicBezTo>
                  <a:close/>
                  <a:moveTo>
                    <a:pt x="10013" y="8460"/>
                  </a:moveTo>
                  <a:cubicBezTo>
                    <a:pt x="9990" y="8460"/>
                    <a:pt x="9972" y="8491"/>
                    <a:pt x="9972" y="8529"/>
                  </a:cubicBezTo>
                  <a:cubicBezTo>
                    <a:pt x="9972" y="8567"/>
                    <a:pt x="9990" y="8597"/>
                    <a:pt x="10013" y="8597"/>
                  </a:cubicBezTo>
                  <a:cubicBezTo>
                    <a:pt x="10036" y="8597"/>
                    <a:pt x="10054" y="8567"/>
                    <a:pt x="10054" y="8529"/>
                  </a:cubicBezTo>
                  <a:cubicBezTo>
                    <a:pt x="10054" y="8491"/>
                    <a:pt x="10036" y="8460"/>
                    <a:pt x="10013" y="8460"/>
                  </a:cubicBezTo>
                  <a:close/>
                  <a:moveTo>
                    <a:pt x="10220" y="8460"/>
                  </a:moveTo>
                  <a:cubicBezTo>
                    <a:pt x="10198" y="8460"/>
                    <a:pt x="10179" y="8491"/>
                    <a:pt x="10179" y="8529"/>
                  </a:cubicBezTo>
                  <a:cubicBezTo>
                    <a:pt x="10179" y="8566"/>
                    <a:pt x="10197" y="8597"/>
                    <a:pt x="10220" y="8597"/>
                  </a:cubicBezTo>
                  <a:cubicBezTo>
                    <a:pt x="10231" y="8591"/>
                    <a:pt x="10241" y="8583"/>
                    <a:pt x="10251" y="8574"/>
                  </a:cubicBezTo>
                  <a:cubicBezTo>
                    <a:pt x="10257" y="8562"/>
                    <a:pt x="10261" y="8546"/>
                    <a:pt x="10261" y="8529"/>
                  </a:cubicBezTo>
                  <a:cubicBezTo>
                    <a:pt x="10261" y="8491"/>
                    <a:pt x="10243" y="8460"/>
                    <a:pt x="10220" y="8460"/>
                  </a:cubicBezTo>
                  <a:close/>
                  <a:moveTo>
                    <a:pt x="10641" y="8460"/>
                  </a:moveTo>
                  <a:cubicBezTo>
                    <a:pt x="10638" y="8460"/>
                    <a:pt x="10635" y="8461"/>
                    <a:pt x="10632" y="8462"/>
                  </a:cubicBezTo>
                  <a:cubicBezTo>
                    <a:pt x="10639" y="8511"/>
                    <a:pt x="10647" y="8575"/>
                    <a:pt x="10662" y="8580"/>
                  </a:cubicBezTo>
                  <a:cubicBezTo>
                    <a:pt x="10666" y="8565"/>
                    <a:pt x="10670" y="8526"/>
                    <a:pt x="10673" y="8486"/>
                  </a:cubicBezTo>
                  <a:cubicBezTo>
                    <a:pt x="10666" y="8471"/>
                    <a:pt x="10654" y="8460"/>
                    <a:pt x="10641" y="8460"/>
                  </a:cubicBezTo>
                  <a:close/>
                  <a:moveTo>
                    <a:pt x="10848" y="8460"/>
                  </a:moveTo>
                  <a:cubicBezTo>
                    <a:pt x="10839" y="8460"/>
                    <a:pt x="10831" y="8465"/>
                    <a:pt x="10824" y="8473"/>
                  </a:cubicBezTo>
                  <a:cubicBezTo>
                    <a:pt x="10826" y="8476"/>
                    <a:pt x="10828" y="8479"/>
                    <a:pt x="10830" y="8482"/>
                  </a:cubicBezTo>
                  <a:cubicBezTo>
                    <a:pt x="10849" y="8520"/>
                    <a:pt x="10862" y="8549"/>
                    <a:pt x="10880" y="8572"/>
                  </a:cubicBezTo>
                  <a:cubicBezTo>
                    <a:pt x="10885" y="8560"/>
                    <a:pt x="10889" y="8545"/>
                    <a:pt x="10889" y="8529"/>
                  </a:cubicBezTo>
                  <a:cubicBezTo>
                    <a:pt x="10889" y="8491"/>
                    <a:pt x="10871" y="8460"/>
                    <a:pt x="10848" y="8460"/>
                  </a:cubicBezTo>
                  <a:close/>
                  <a:moveTo>
                    <a:pt x="11272" y="8460"/>
                  </a:moveTo>
                  <a:cubicBezTo>
                    <a:pt x="11266" y="8460"/>
                    <a:pt x="11259" y="8463"/>
                    <a:pt x="11254" y="8467"/>
                  </a:cubicBezTo>
                  <a:cubicBezTo>
                    <a:pt x="11267" y="8497"/>
                    <a:pt x="11276" y="8529"/>
                    <a:pt x="11276" y="8555"/>
                  </a:cubicBezTo>
                  <a:lnTo>
                    <a:pt x="11276" y="8596"/>
                  </a:lnTo>
                  <a:cubicBezTo>
                    <a:pt x="11296" y="8593"/>
                    <a:pt x="11313" y="8564"/>
                    <a:pt x="11313" y="8529"/>
                  </a:cubicBezTo>
                  <a:cubicBezTo>
                    <a:pt x="11313" y="8491"/>
                    <a:pt x="11295" y="8460"/>
                    <a:pt x="11272" y="8460"/>
                  </a:cubicBezTo>
                  <a:close/>
                  <a:moveTo>
                    <a:pt x="11479" y="8460"/>
                  </a:moveTo>
                  <a:cubicBezTo>
                    <a:pt x="11457" y="8460"/>
                    <a:pt x="11438" y="8491"/>
                    <a:pt x="11438" y="8529"/>
                  </a:cubicBezTo>
                  <a:cubicBezTo>
                    <a:pt x="11438" y="8567"/>
                    <a:pt x="11457" y="8597"/>
                    <a:pt x="11479" y="8597"/>
                  </a:cubicBezTo>
                  <a:cubicBezTo>
                    <a:pt x="11502" y="8597"/>
                    <a:pt x="11520" y="8567"/>
                    <a:pt x="11520" y="8529"/>
                  </a:cubicBezTo>
                  <a:cubicBezTo>
                    <a:pt x="11520" y="8491"/>
                    <a:pt x="11502" y="8460"/>
                    <a:pt x="11479" y="8460"/>
                  </a:cubicBezTo>
                  <a:close/>
                  <a:moveTo>
                    <a:pt x="11694" y="8460"/>
                  </a:moveTo>
                  <a:cubicBezTo>
                    <a:pt x="11672" y="8460"/>
                    <a:pt x="11653" y="8491"/>
                    <a:pt x="11653" y="8529"/>
                  </a:cubicBezTo>
                  <a:cubicBezTo>
                    <a:pt x="11653" y="8567"/>
                    <a:pt x="11672" y="8597"/>
                    <a:pt x="11694" y="8597"/>
                  </a:cubicBezTo>
                  <a:cubicBezTo>
                    <a:pt x="11717" y="8597"/>
                    <a:pt x="11735" y="8567"/>
                    <a:pt x="11735" y="8529"/>
                  </a:cubicBezTo>
                  <a:cubicBezTo>
                    <a:pt x="11735" y="8491"/>
                    <a:pt x="11717" y="8460"/>
                    <a:pt x="11694" y="8460"/>
                  </a:cubicBezTo>
                  <a:close/>
                  <a:moveTo>
                    <a:pt x="12738" y="8460"/>
                  </a:moveTo>
                  <a:cubicBezTo>
                    <a:pt x="12716" y="8460"/>
                    <a:pt x="12697" y="8491"/>
                    <a:pt x="12697" y="8529"/>
                  </a:cubicBezTo>
                  <a:cubicBezTo>
                    <a:pt x="12697" y="8567"/>
                    <a:pt x="12716" y="8597"/>
                    <a:pt x="12738" y="8597"/>
                  </a:cubicBezTo>
                  <a:cubicBezTo>
                    <a:pt x="12761" y="8597"/>
                    <a:pt x="12779" y="8567"/>
                    <a:pt x="12779" y="8529"/>
                  </a:cubicBezTo>
                  <a:cubicBezTo>
                    <a:pt x="12779" y="8491"/>
                    <a:pt x="12761" y="8460"/>
                    <a:pt x="12738" y="8460"/>
                  </a:cubicBezTo>
                  <a:close/>
                  <a:moveTo>
                    <a:pt x="12953" y="8460"/>
                  </a:moveTo>
                  <a:cubicBezTo>
                    <a:pt x="12931" y="8460"/>
                    <a:pt x="12912" y="8491"/>
                    <a:pt x="12912" y="8529"/>
                  </a:cubicBezTo>
                  <a:cubicBezTo>
                    <a:pt x="12912" y="8567"/>
                    <a:pt x="12931" y="8597"/>
                    <a:pt x="12953" y="8597"/>
                  </a:cubicBezTo>
                  <a:cubicBezTo>
                    <a:pt x="12976" y="8597"/>
                    <a:pt x="12994" y="8567"/>
                    <a:pt x="12994" y="8529"/>
                  </a:cubicBezTo>
                  <a:cubicBezTo>
                    <a:pt x="12994" y="8491"/>
                    <a:pt x="12976" y="8460"/>
                    <a:pt x="12953" y="8460"/>
                  </a:cubicBezTo>
                  <a:close/>
                  <a:moveTo>
                    <a:pt x="13367" y="8460"/>
                  </a:moveTo>
                  <a:cubicBezTo>
                    <a:pt x="13347" y="8460"/>
                    <a:pt x="13330" y="8486"/>
                    <a:pt x="13327" y="8519"/>
                  </a:cubicBezTo>
                  <a:cubicBezTo>
                    <a:pt x="13340" y="8507"/>
                    <a:pt x="13352" y="8497"/>
                    <a:pt x="13359" y="8495"/>
                  </a:cubicBezTo>
                  <a:cubicBezTo>
                    <a:pt x="13360" y="8534"/>
                    <a:pt x="13373" y="8562"/>
                    <a:pt x="13383" y="8592"/>
                  </a:cubicBezTo>
                  <a:cubicBezTo>
                    <a:pt x="13398" y="8581"/>
                    <a:pt x="13408" y="8557"/>
                    <a:pt x="13408" y="8529"/>
                  </a:cubicBezTo>
                  <a:cubicBezTo>
                    <a:pt x="13408" y="8491"/>
                    <a:pt x="13390" y="8460"/>
                    <a:pt x="13367" y="8460"/>
                  </a:cubicBezTo>
                  <a:close/>
                  <a:moveTo>
                    <a:pt x="13583" y="8460"/>
                  </a:moveTo>
                  <a:cubicBezTo>
                    <a:pt x="13560" y="8460"/>
                    <a:pt x="13542" y="8491"/>
                    <a:pt x="13542" y="8529"/>
                  </a:cubicBezTo>
                  <a:cubicBezTo>
                    <a:pt x="13542" y="8567"/>
                    <a:pt x="13560" y="8597"/>
                    <a:pt x="13583" y="8597"/>
                  </a:cubicBezTo>
                  <a:cubicBezTo>
                    <a:pt x="13605" y="8597"/>
                    <a:pt x="13624" y="8567"/>
                    <a:pt x="13624" y="8529"/>
                  </a:cubicBezTo>
                  <a:cubicBezTo>
                    <a:pt x="13624" y="8491"/>
                    <a:pt x="13605" y="8460"/>
                    <a:pt x="13583" y="8460"/>
                  </a:cubicBezTo>
                  <a:close/>
                  <a:moveTo>
                    <a:pt x="13790" y="8460"/>
                  </a:moveTo>
                  <a:cubicBezTo>
                    <a:pt x="13767" y="8460"/>
                    <a:pt x="13749" y="8491"/>
                    <a:pt x="13749" y="8529"/>
                  </a:cubicBezTo>
                  <a:cubicBezTo>
                    <a:pt x="13749" y="8567"/>
                    <a:pt x="13767" y="8597"/>
                    <a:pt x="13790" y="8597"/>
                  </a:cubicBezTo>
                  <a:cubicBezTo>
                    <a:pt x="13813" y="8597"/>
                    <a:pt x="13831" y="8567"/>
                    <a:pt x="13831" y="8529"/>
                  </a:cubicBezTo>
                  <a:cubicBezTo>
                    <a:pt x="13831" y="8491"/>
                    <a:pt x="13813" y="8460"/>
                    <a:pt x="13790" y="8460"/>
                  </a:cubicBezTo>
                  <a:close/>
                  <a:moveTo>
                    <a:pt x="13997" y="8460"/>
                  </a:moveTo>
                  <a:cubicBezTo>
                    <a:pt x="13975" y="8460"/>
                    <a:pt x="13956" y="8491"/>
                    <a:pt x="13956" y="8529"/>
                  </a:cubicBezTo>
                  <a:cubicBezTo>
                    <a:pt x="13956" y="8567"/>
                    <a:pt x="13975" y="8597"/>
                    <a:pt x="13997" y="8597"/>
                  </a:cubicBezTo>
                  <a:cubicBezTo>
                    <a:pt x="14020" y="8597"/>
                    <a:pt x="14038" y="8567"/>
                    <a:pt x="14038" y="8529"/>
                  </a:cubicBezTo>
                  <a:cubicBezTo>
                    <a:pt x="14038" y="8491"/>
                    <a:pt x="14020" y="8460"/>
                    <a:pt x="13997" y="8460"/>
                  </a:cubicBezTo>
                  <a:close/>
                  <a:moveTo>
                    <a:pt x="14212" y="8460"/>
                  </a:moveTo>
                  <a:cubicBezTo>
                    <a:pt x="14190" y="8460"/>
                    <a:pt x="14171" y="8491"/>
                    <a:pt x="14171" y="8529"/>
                  </a:cubicBezTo>
                  <a:cubicBezTo>
                    <a:pt x="14171" y="8567"/>
                    <a:pt x="14190" y="8597"/>
                    <a:pt x="14212" y="8597"/>
                  </a:cubicBezTo>
                  <a:cubicBezTo>
                    <a:pt x="14235" y="8597"/>
                    <a:pt x="14253" y="8567"/>
                    <a:pt x="14253" y="8529"/>
                  </a:cubicBezTo>
                  <a:cubicBezTo>
                    <a:pt x="14253" y="8491"/>
                    <a:pt x="14235" y="8460"/>
                    <a:pt x="14212" y="8460"/>
                  </a:cubicBezTo>
                  <a:close/>
                  <a:moveTo>
                    <a:pt x="14420" y="8460"/>
                  </a:moveTo>
                  <a:cubicBezTo>
                    <a:pt x="14397" y="8460"/>
                    <a:pt x="14379" y="8491"/>
                    <a:pt x="14379" y="8529"/>
                  </a:cubicBezTo>
                  <a:cubicBezTo>
                    <a:pt x="14379" y="8567"/>
                    <a:pt x="14397" y="8597"/>
                    <a:pt x="14420" y="8597"/>
                  </a:cubicBezTo>
                  <a:cubicBezTo>
                    <a:pt x="14442" y="8597"/>
                    <a:pt x="14461" y="8567"/>
                    <a:pt x="14461" y="8529"/>
                  </a:cubicBezTo>
                  <a:cubicBezTo>
                    <a:pt x="14461" y="8491"/>
                    <a:pt x="14442" y="8460"/>
                    <a:pt x="14420" y="8460"/>
                  </a:cubicBezTo>
                  <a:close/>
                  <a:moveTo>
                    <a:pt x="14627" y="8460"/>
                  </a:moveTo>
                  <a:cubicBezTo>
                    <a:pt x="14604" y="8460"/>
                    <a:pt x="14586" y="8491"/>
                    <a:pt x="14586" y="8529"/>
                  </a:cubicBezTo>
                  <a:cubicBezTo>
                    <a:pt x="14586" y="8567"/>
                    <a:pt x="14604" y="8597"/>
                    <a:pt x="14627" y="8597"/>
                  </a:cubicBezTo>
                  <a:cubicBezTo>
                    <a:pt x="14649" y="8597"/>
                    <a:pt x="14668" y="8567"/>
                    <a:pt x="14668" y="8529"/>
                  </a:cubicBezTo>
                  <a:cubicBezTo>
                    <a:pt x="14668" y="8491"/>
                    <a:pt x="14649" y="8460"/>
                    <a:pt x="14627" y="8460"/>
                  </a:cubicBezTo>
                  <a:close/>
                  <a:moveTo>
                    <a:pt x="14842" y="8460"/>
                  </a:moveTo>
                  <a:cubicBezTo>
                    <a:pt x="14819" y="8460"/>
                    <a:pt x="14801" y="8491"/>
                    <a:pt x="14801" y="8529"/>
                  </a:cubicBezTo>
                  <a:cubicBezTo>
                    <a:pt x="14801" y="8567"/>
                    <a:pt x="14819" y="8597"/>
                    <a:pt x="14842" y="8597"/>
                  </a:cubicBezTo>
                  <a:cubicBezTo>
                    <a:pt x="14864" y="8597"/>
                    <a:pt x="14883" y="8567"/>
                    <a:pt x="14883" y="8529"/>
                  </a:cubicBezTo>
                  <a:cubicBezTo>
                    <a:pt x="14883" y="8491"/>
                    <a:pt x="14864" y="8460"/>
                    <a:pt x="14842" y="8460"/>
                  </a:cubicBezTo>
                  <a:close/>
                  <a:moveTo>
                    <a:pt x="15049" y="8460"/>
                  </a:moveTo>
                  <a:cubicBezTo>
                    <a:pt x="15026" y="8460"/>
                    <a:pt x="15008" y="8491"/>
                    <a:pt x="15008" y="8529"/>
                  </a:cubicBezTo>
                  <a:cubicBezTo>
                    <a:pt x="15008" y="8567"/>
                    <a:pt x="15026" y="8597"/>
                    <a:pt x="15049" y="8597"/>
                  </a:cubicBezTo>
                  <a:cubicBezTo>
                    <a:pt x="15072" y="8597"/>
                    <a:pt x="15090" y="8567"/>
                    <a:pt x="15090" y="8529"/>
                  </a:cubicBezTo>
                  <a:cubicBezTo>
                    <a:pt x="15090" y="8491"/>
                    <a:pt x="15072" y="8460"/>
                    <a:pt x="15049" y="8460"/>
                  </a:cubicBezTo>
                  <a:close/>
                  <a:moveTo>
                    <a:pt x="15256" y="8460"/>
                  </a:moveTo>
                  <a:cubicBezTo>
                    <a:pt x="15234" y="8460"/>
                    <a:pt x="15215" y="8491"/>
                    <a:pt x="15215" y="8529"/>
                  </a:cubicBezTo>
                  <a:cubicBezTo>
                    <a:pt x="15215" y="8567"/>
                    <a:pt x="15234" y="8597"/>
                    <a:pt x="15256" y="8597"/>
                  </a:cubicBezTo>
                  <a:cubicBezTo>
                    <a:pt x="15279" y="8597"/>
                    <a:pt x="15297" y="8567"/>
                    <a:pt x="15297" y="8529"/>
                  </a:cubicBezTo>
                  <a:cubicBezTo>
                    <a:pt x="15297" y="8491"/>
                    <a:pt x="15279" y="8460"/>
                    <a:pt x="15256" y="8460"/>
                  </a:cubicBezTo>
                  <a:close/>
                  <a:moveTo>
                    <a:pt x="15471" y="8460"/>
                  </a:moveTo>
                  <a:cubicBezTo>
                    <a:pt x="15449" y="8460"/>
                    <a:pt x="15430" y="8491"/>
                    <a:pt x="15430" y="8529"/>
                  </a:cubicBezTo>
                  <a:cubicBezTo>
                    <a:pt x="15430" y="8567"/>
                    <a:pt x="15449" y="8597"/>
                    <a:pt x="15471" y="8597"/>
                  </a:cubicBezTo>
                  <a:cubicBezTo>
                    <a:pt x="15494" y="8597"/>
                    <a:pt x="15512" y="8567"/>
                    <a:pt x="15512" y="8529"/>
                  </a:cubicBezTo>
                  <a:cubicBezTo>
                    <a:pt x="15512" y="8491"/>
                    <a:pt x="15494" y="8460"/>
                    <a:pt x="15471" y="8460"/>
                  </a:cubicBezTo>
                  <a:close/>
                  <a:moveTo>
                    <a:pt x="15679" y="8460"/>
                  </a:moveTo>
                  <a:cubicBezTo>
                    <a:pt x="15656" y="8460"/>
                    <a:pt x="15638" y="8491"/>
                    <a:pt x="15638" y="8529"/>
                  </a:cubicBezTo>
                  <a:cubicBezTo>
                    <a:pt x="15638" y="8567"/>
                    <a:pt x="15656" y="8597"/>
                    <a:pt x="15679" y="8597"/>
                  </a:cubicBezTo>
                  <a:cubicBezTo>
                    <a:pt x="15701" y="8597"/>
                    <a:pt x="15720" y="8567"/>
                    <a:pt x="15720" y="8529"/>
                  </a:cubicBezTo>
                  <a:cubicBezTo>
                    <a:pt x="15720" y="8491"/>
                    <a:pt x="15701" y="8460"/>
                    <a:pt x="15679" y="8460"/>
                  </a:cubicBezTo>
                  <a:close/>
                  <a:moveTo>
                    <a:pt x="15894" y="8460"/>
                  </a:moveTo>
                  <a:cubicBezTo>
                    <a:pt x="15871" y="8460"/>
                    <a:pt x="15853" y="8491"/>
                    <a:pt x="15853" y="8529"/>
                  </a:cubicBezTo>
                  <a:cubicBezTo>
                    <a:pt x="15853" y="8567"/>
                    <a:pt x="15871" y="8597"/>
                    <a:pt x="15894" y="8597"/>
                  </a:cubicBezTo>
                  <a:cubicBezTo>
                    <a:pt x="15916" y="8597"/>
                    <a:pt x="15935" y="8567"/>
                    <a:pt x="15935" y="8529"/>
                  </a:cubicBezTo>
                  <a:cubicBezTo>
                    <a:pt x="15935" y="8491"/>
                    <a:pt x="15916" y="8460"/>
                    <a:pt x="15894" y="8460"/>
                  </a:cubicBezTo>
                  <a:close/>
                  <a:moveTo>
                    <a:pt x="16101" y="8460"/>
                  </a:moveTo>
                  <a:cubicBezTo>
                    <a:pt x="16078" y="8460"/>
                    <a:pt x="16060" y="8491"/>
                    <a:pt x="16060" y="8529"/>
                  </a:cubicBezTo>
                  <a:cubicBezTo>
                    <a:pt x="16060" y="8567"/>
                    <a:pt x="16078" y="8597"/>
                    <a:pt x="16101" y="8597"/>
                  </a:cubicBezTo>
                  <a:cubicBezTo>
                    <a:pt x="16123" y="8597"/>
                    <a:pt x="16142" y="8567"/>
                    <a:pt x="16142" y="8529"/>
                  </a:cubicBezTo>
                  <a:cubicBezTo>
                    <a:pt x="16142" y="8491"/>
                    <a:pt x="16123" y="8460"/>
                    <a:pt x="16101" y="8460"/>
                  </a:cubicBezTo>
                  <a:close/>
                  <a:moveTo>
                    <a:pt x="16308" y="8460"/>
                  </a:moveTo>
                  <a:cubicBezTo>
                    <a:pt x="16285" y="8460"/>
                    <a:pt x="16267" y="8491"/>
                    <a:pt x="16267" y="8529"/>
                  </a:cubicBezTo>
                  <a:cubicBezTo>
                    <a:pt x="16267" y="8567"/>
                    <a:pt x="16285" y="8597"/>
                    <a:pt x="16308" y="8597"/>
                  </a:cubicBezTo>
                  <a:cubicBezTo>
                    <a:pt x="16331" y="8597"/>
                    <a:pt x="16349" y="8567"/>
                    <a:pt x="16349" y="8529"/>
                  </a:cubicBezTo>
                  <a:cubicBezTo>
                    <a:pt x="16349" y="8491"/>
                    <a:pt x="16331" y="8460"/>
                    <a:pt x="16308" y="8460"/>
                  </a:cubicBezTo>
                  <a:close/>
                  <a:moveTo>
                    <a:pt x="16523" y="8460"/>
                  </a:moveTo>
                  <a:cubicBezTo>
                    <a:pt x="16500" y="8460"/>
                    <a:pt x="16482" y="8491"/>
                    <a:pt x="16482" y="8529"/>
                  </a:cubicBezTo>
                  <a:cubicBezTo>
                    <a:pt x="16482" y="8567"/>
                    <a:pt x="16500" y="8597"/>
                    <a:pt x="16523" y="8597"/>
                  </a:cubicBezTo>
                  <a:cubicBezTo>
                    <a:pt x="16546" y="8597"/>
                    <a:pt x="16564" y="8567"/>
                    <a:pt x="16564" y="8529"/>
                  </a:cubicBezTo>
                  <a:cubicBezTo>
                    <a:pt x="16564" y="8491"/>
                    <a:pt x="16546" y="8460"/>
                    <a:pt x="16523" y="8460"/>
                  </a:cubicBezTo>
                  <a:close/>
                  <a:moveTo>
                    <a:pt x="16730" y="8460"/>
                  </a:moveTo>
                  <a:cubicBezTo>
                    <a:pt x="16708" y="8460"/>
                    <a:pt x="16689" y="8491"/>
                    <a:pt x="16689" y="8529"/>
                  </a:cubicBezTo>
                  <a:cubicBezTo>
                    <a:pt x="16689" y="8567"/>
                    <a:pt x="16708" y="8597"/>
                    <a:pt x="16730" y="8597"/>
                  </a:cubicBezTo>
                  <a:cubicBezTo>
                    <a:pt x="16753" y="8597"/>
                    <a:pt x="16771" y="8567"/>
                    <a:pt x="16771" y="8529"/>
                  </a:cubicBezTo>
                  <a:cubicBezTo>
                    <a:pt x="16771" y="8491"/>
                    <a:pt x="16753" y="8460"/>
                    <a:pt x="16730" y="8460"/>
                  </a:cubicBezTo>
                  <a:close/>
                  <a:moveTo>
                    <a:pt x="16938" y="8460"/>
                  </a:moveTo>
                  <a:cubicBezTo>
                    <a:pt x="16915" y="8460"/>
                    <a:pt x="16897" y="8491"/>
                    <a:pt x="16897" y="8529"/>
                  </a:cubicBezTo>
                  <a:cubicBezTo>
                    <a:pt x="16897" y="8567"/>
                    <a:pt x="16915" y="8597"/>
                    <a:pt x="16938" y="8597"/>
                  </a:cubicBezTo>
                  <a:cubicBezTo>
                    <a:pt x="16960" y="8597"/>
                    <a:pt x="16979" y="8567"/>
                    <a:pt x="16979" y="8529"/>
                  </a:cubicBezTo>
                  <a:cubicBezTo>
                    <a:pt x="16979" y="8491"/>
                    <a:pt x="16960" y="8460"/>
                    <a:pt x="16938" y="8460"/>
                  </a:cubicBezTo>
                  <a:close/>
                  <a:moveTo>
                    <a:pt x="17153" y="8460"/>
                  </a:moveTo>
                  <a:cubicBezTo>
                    <a:pt x="17130" y="8460"/>
                    <a:pt x="17111" y="8491"/>
                    <a:pt x="17111" y="8529"/>
                  </a:cubicBezTo>
                  <a:cubicBezTo>
                    <a:pt x="17111" y="8567"/>
                    <a:pt x="17130" y="8597"/>
                    <a:pt x="17153" y="8597"/>
                  </a:cubicBezTo>
                  <a:cubicBezTo>
                    <a:pt x="17175" y="8597"/>
                    <a:pt x="17194" y="8567"/>
                    <a:pt x="17194" y="8529"/>
                  </a:cubicBezTo>
                  <a:cubicBezTo>
                    <a:pt x="17194" y="8491"/>
                    <a:pt x="17175" y="8460"/>
                    <a:pt x="17153" y="8460"/>
                  </a:cubicBezTo>
                  <a:close/>
                  <a:moveTo>
                    <a:pt x="17360" y="8460"/>
                  </a:moveTo>
                  <a:cubicBezTo>
                    <a:pt x="17337" y="8460"/>
                    <a:pt x="17319" y="8491"/>
                    <a:pt x="17319" y="8529"/>
                  </a:cubicBezTo>
                  <a:cubicBezTo>
                    <a:pt x="17319" y="8567"/>
                    <a:pt x="17337" y="8597"/>
                    <a:pt x="17360" y="8597"/>
                  </a:cubicBezTo>
                  <a:cubicBezTo>
                    <a:pt x="17382" y="8597"/>
                    <a:pt x="17401" y="8567"/>
                    <a:pt x="17401" y="8529"/>
                  </a:cubicBezTo>
                  <a:cubicBezTo>
                    <a:pt x="17401" y="8491"/>
                    <a:pt x="17382" y="8460"/>
                    <a:pt x="17360" y="8460"/>
                  </a:cubicBezTo>
                  <a:close/>
                  <a:moveTo>
                    <a:pt x="17567" y="8460"/>
                  </a:moveTo>
                  <a:cubicBezTo>
                    <a:pt x="17544" y="8460"/>
                    <a:pt x="17526" y="8491"/>
                    <a:pt x="17526" y="8529"/>
                  </a:cubicBezTo>
                  <a:cubicBezTo>
                    <a:pt x="17526" y="8567"/>
                    <a:pt x="17544" y="8597"/>
                    <a:pt x="17567" y="8597"/>
                  </a:cubicBezTo>
                  <a:cubicBezTo>
                    <a:pt x="17590" y="8597"/>
                    <a:pt x="17608" y="8567"/>
                    <a:pt x="17608" y="8529"/>
                  </a:cubicBezTo>
                  <a:cubicBezTo>
                    <a:pt x="17608" y="8491"/>
                    <a:pt x="17590" y="8460"/>
                    <a:pt x="17567" y="8460"/>
                  </a:cubicBezTo>
                  <a:close/>
                  <a:moveTo>
                    <a:pt x="17782" y="8460"/>
                  </a:moveTo>
                  <a:cubicBezTo>
                    <a:pt x="17759" y="8460"/>
                    <a:pt x="17741" y="8491"/>
                    <a:pt x="17741" y="8529"/>
                  </a:cubicBezTo>
                  <a:cubicBezTo>
                    <a:pt x="17741" y="8567"/>
                    <a:pt x="17759" y="8597"/>
                    <a:pt x="17782" y="8597"/>
                  </a:cubicBezTo>
                  <a:cubicBezTo>
                    <a:pt x="17805" y="8597"/>
                    <a:pt x="17823" y="8567"/>
                    <a:pt x="17823" y="8529"/>
                  </a:cubicBezTo>
                  <a:cubicBezTo>
                    <a:pt x="17823" y="8491"/>
                    <a:pt x="17805" y="8460"/>
                    <a:pt x="17782" y="8460"/>
                  </a:cubicBezTo>
                  <a:close/>
                  <a:moveTo>
                    <a:pt x="17989" y="8460"/>
                  </a:moveTo>
                  <a:cubicBezTo>
                    <a:pt x="17967" y="8460"/>
                    <a:pt x="17948" y="8491"/>
                    <a:pt x="17948" y="8529"/>
                  </a:cubicBezTo>
                  <a:cubicBezTo>
                    <a:pt x="17948" y="8557"/>
                    <a:pt x="17958" y="8581"/>
                    <a:pt x="17973" y="8592"/>
                  </a:cubicBezTo>
                  <a:cubicBezTo>
                    <a:pt x="17985" y="8543"/>
                    <a:pt x="17995" y="8503"/>
                    <a:pt x="18007" y="8467"/>
                  </a:cubicBezTo>
                  <a:cubicBezTo>
                    <a:pt x="18001" y="8463"/>
                    <a:pt x="17995" y="8460"/>
                    <a:pt x="17989" y="8460"/>
                  </a:cubicBezTo>
                  <a:close/>
                  <a:moveTo>
                    <a:pt x="18616" y="8460"/>
                  </a:moveTo>
                  <a:lnTo>
                    <a:pt x="18616" y="8529"/>
                  </a:lnTo>
                  <a:lnTo>
                    <a:pt x="18629" y="8529"/>
                  </a:lnTo>
                  <a:cubicBezTo>
                    <a:pt x="18637" y="8512"/>
                    <a:pt x="18646" y="8507"/>
                    <a:pt x="18655" y="8501"/>
                  </a:cubicBezTo>
                  <a:cubicBezTo>
                    <a:pt x="18648" y="8477"/>
                    <a:pt x="18634" y="8460"/>
                    <a:pt x="18617" y="8460"/>
                  </a:cubicBezTo>
                  <a:cubicBezTo>
                    <a:pt x="18617" y="8460"/>
                    <a:pt x="18617" y="8460"/>
                    <a:pt x="18616" y="8460"/>
                  </a:cubicBezTo>
                  <a:close/>
                  <a:moveTo>
                    <a:pt x="12136" y="8473"/>
                  </a:moveTo>
                  <a:cubicBezTo>
                    <a:pt x="12111" y="8477"/>
                    <a:pt x="12087" y="8485"/>
                    <a:pt x="12071" y="8501"/>
                  </a:cubicBezTo>
                  <a:cubicBezTo>
                    <a:pt x="12069" y="8508"/>
                    <a:pt x="12068" y="8516"/>
                    <a:pt x="12068" y="8524"/>
                  </a:cubicBezTo>
                  <a:cubicBezTo>
                    <a:pt x="12068" y="8562"/>
                    <a:pt x="12086" y="8593"/>
                    <a:pt x="12109" y="8593"/>
                  </a:cubicBezTo>
                  <a:cubicBezTo>
                    <a:pt x="12132" y="8593"/>
                    <a:pt x="12150" y="8562"/>
                    <a:pt x="12150" y="8524"/>
                  </a:cubicBezTo>
                  <a:cubicBezTo>
                    <a:pt x="12150" y="8504"/>
                    <a:pt x="12144" y="8486"/>
                    <a:pt x="12136" y="8473"/>
                  </a:cubicBezTo>
                  <a:close/>
                  <a:moveTo>
                    <a:pt x="5224" y="8499"/>
                  </a:moveTo>
                  <a:cubicBezTo>
                    <a:pt x="5201" y="8521"/>
                    <a:pt x="5176" y="8543"/>
                    <a:pt x="5151" y="8561"/>
                  </a:cubicBezTo>
                  <a:cubicBezTo>
                    <a:pt x="5158" y="8582"/>
                    <a:pt x="5171" y="8596"/>
                    <a:pt x="5187" y="8596"/>
                  </a:cubicBezTo>
                  <a:cubicBezTo>
                    <a:pt x="5209" y="8596"/>
                    <a:pt x="5228" y="8566"/>
                    <a:pt x="5228" y="8528"/>
                  </a:cubicBezTo>
                  <a:cubicBezTo>
                    <a:pt x="5228" y="8518"/>
                    <a:pt x="5226" y="8508"/>
                    <a:pt x="5224" y="8499"/>
                  </a:cubicBezTo>
                  <a:close/>
                  <a:moveTo>
                    <a:pt x="11073" y="8499"/>
                  </a:moveTo>
                  <a:cubicBezTo>
                    <a:pt x="11056" y="8499"/>
                    <a:pt x="11042" y="8505"/>
                    <a:pt x="11027" y="8506"/>
                  </a:cubicBezTo>
                  <a:cubicBezTo>
                    <a:pt x="11025" y="8514"/>
                    <a:pt x="11024" y="8523"/>
                    <a:pt x="11024" y="8533"/>
                  </a:cubicBezTo>
                  <a:cubicBezTo>
                    <a:pt x="11024" y="8571"/>
                    <a:pt x="11042" y="8601"/>
                    <a:pt x="11065" y="8601"/>
                  </a:cubicBezTo>
                  <a:cubicBezTo>
                    <a:pt x="11073" y="8601"/>
                    <a:pt x="11081" y="8597"/>
                    <a:pt x="11088" y="8589"/>
                  </a:cubicBezTo>
                  <a:cubicBezTo>
                    <a:pt x="11075" y="8576"/>
                    <a:pt x="11065" y="8558"/>
                    <a:pt x="11069" y="8533"/>
                  </a:cubicBezTo>
                  <a:cubicBezTo>
                    <a:pt x="11073" y="8525"/>
                    <a:pt x="11073" y="8512"/>
                    <a:pt x="11073" y="8499"/>
                  </a:cubicBezTo>
                  <a:close/>
                  <a:moveTo>
                    <a:pt x="12283" y="8537"/>
                  </a:moveTo>
                  <a:cubicBezTo>
                    <a:pt x="12285" y="8572"/>
                    <a:pt x="12302" y="8599"/>
                    <a:pt x="12323" y="8599"/>
                  </a:cubicBezTo>
                  <a:cubicBezTo>
                    <a:pt x="12327" y="8599"/>
                    <a:pt x="12331" y="8598"/>
                    <a:pt x="12335" y="8596"/>
                  </a:cubicBezTo>
                  <a:cubicBezTo>
                    <a:pt x="12314" y="8582"/>
                    <a:pt x="12297" y="8563"/>
                    <a:pt x="12297" y="8540"/>
                  </a:cubicBezTo>
                  <a:cubicBezTo>
                    <a:pt x="12291" y="8540"/>
                    <a:pt x="12287" y="8539"/>
                    <a:pt x="12283" y="8537"/>
                  </a:cubicBezTo>
                  <a:close/>
                  <a:moveTo>
                    <a:pt x="11891" y="8588"/>
                  </a:moveTo>
                  <a:cubicBezTo>
                    <a:pt x="11895" y="8590"/>
                    <a:pt x="11899" y="8592"/>
                    <a:pt x="11903" y="8592"/>
                  </a:cubicBezTo>
                  <a:cubicBezTo>
                    <a:pt x="11905" y="8592"/>
                    <a:pt x="11907" y="8591"/>
                    <a:pt x="11908" y="8591"/>
                  </a:cubicBezTo>
                  <a:cubicBezTo>
                    <a:pt x="11903" y="8590"/>
                    <a:pt x="11897" y="8589"/>
                    <a:pt x="11891" y="8588"/>
                  </a:cubicBezTo>
                  <a:close/>
                  <a:moveTo>
                    <a:pt x="2561" y="8640"/>
                  </a:moveTo>
                  <a:cubicBezTo>
                    <a:pt x="2560" y="8640"/>
                    <a:pt x="2559" y="8640"/>
                    <a:pt x="2558" y="8640"/>
                  </a:cubicBezTo>
                  <a:cubicBezTo>
                    <a:pt x="2559" y="8649"/>
                    <a:pt x="2560" y="8657"/>
                    <a:pt x="2561" y="8665"/>
                  </a:cubicBezTo>
                  <a:cubicBezTo>
                    <a:pt x="2563" y="8672"/>
                    <a:pt x="2564" y="8680"/>
                    <a:pt x="2565" y="8687"/>
                  </a:cubicBezTo>
                  <a:cubicBezTo>
                    <a:pt x="2564" y="8689"/>
                    <a:pt x="2563" y="8691"/>
                    <a:pt x="2561" y="8692"/>
                  </a:cubicBezTo>
                  <a:cubicBezTo>
                    <a:pt x="2558" y="8697"/>
                    <a:pt x="2555" y="8702"/>
                    <a:pt x="2552" y="8708"/>
                  </a:cubicBezTo>
                  <a:cubicBezTo>
                    <a:pt x="2543" y="8724"/>
                    <a:pt x="2537" y="8744"/>
                    <a:pt x="2544" y="8768"/>
                  </a:cubicBezTo>
                  <a:cubicBezTo>
                    <a:pt x="2544" y="8769"/>
                    <a:pt x="2544" y="8769"/>
                    <a:pt x="2545" y="8770"/>
                  </a:cubicBezTo>
                  <a:cubicBezTo>
                    <a:pt x="2550" y="8774"/>
                    <a:pt x="2555" y="8776"/>
                    <a:pt x="2561" y="8776"/>
                  </a:cubicBezTo>
                  <a:cubicBezTo>
                    <a:pt x="2584" y="8776"/>
                    <a:pt x="2602" y="8746"/>
                    <a:pt x="2602" y="8708"/>
                  </a:cubicBezTo>
                  <a:cubicBezTo>
                    <a:pt x="2602" y="8670"/>
                    <a:pt x="2584" y="8640"/>
                    <a:pt x="2561" y="8640"/>
                  </a:cubicBezTo>
                  <a:close/>
                  <a:moveTo>
                    <a:pt x="2766" y="8640"/>
                  </a:moveTo>
                  <a:cubicBezTo>
                    <a:pt x="2744" y="8640"/>
                    <a:pt x="2725" y="8670"/>
                    <a:pt x="2725" y="8708"/>
                  </a:cubicBezTo>
                  <a:cubicBezTo>
                    <a:pt x="2725" y="8746"/>
                    <a:pt x="2744" y="8776"/>
                    <a:pt x="2766" y="8776"/>
                  </a:cubicBezTo>
                  <a:cubicBezTo>
                    <a:pt x="2789" y="8776"/>
                    <a:pt x="2807" y="8746"/>
                    <a:pt x="2807" y="8708"/>
                  </a:cubicBezTo>
                  <a:cubicBezTo>
                    <a:pt x="2807" y="8670"/>
                    <a:pt x="2789" y="8640"/>
                    <a:pt x="2766" y="8640"/>
                  </a:cubicBezTo>
                  <a:close/>
                  <a:moveTo>
                    <a:pt x="2981" y="8640"/>
                  </a:moveTo>
                  <a:cubicBezTo>
                    <a:pt x="2959" y="8640"/>
                    <a:pt x="2940" y="8670"/>
                    <a:pt x="2940" y="8708"/>
                  </a:cubicBezTo>
                  <a:cubicBezTo>
                    <a:pt x="2940" y="8746"/>
                    <a:pt x="2959" y="8776"/>
                    <a:pt x="2981" y="8776"/>
                  </a:cubicBezTo>
                  <a:cubicBezTo>
                    <a:pt x="3004" y="8776"/>
                    <a:pt x="3022" y="8746"/>
                    <a:pt x="3022" y="8708"/>
                  </a:cubicBezTo>
                  <a:cubicBezTo>
                    <a:pt x="3022" y="8670"/>
                    <a:pt x="3004" y="8640"/>
                    <a:pt x="2981" y="8640"/>
                  </a:cubicBezTo>
                  <a:close/>
                  <a:moveTo>
                    <a:pt x="3188" y="8640"/>
                  </a:moveTo>
                  <a:cubicBezTo>
                    <a:pt x="3166" y="8640"/>
                    <a:pt x="3147" y="8670"/>
                    <a:pt x="3147" y="8708"/>
                  </a:cubicBezTo>
                  <a:cubicBezTo>
                    <a:pt x="3147" y="8746"/>
                    <a:pt x="3166" y="8776"/>
                    <a:pt x="3188" y="8776"/>
                  </a:cubicBezTo>
                  <a:cubicBezTo>
                    <a:pt x="3211" y="8776"/>
                    <a:pt x="3230" y="8746"/>
                    <a:pt x="3230" y="8708"/>
                  </a:cubicBezTo>
                  <a:cubicBezTo>
                    <a:pt x="3230" y="8670"/>
                    <a:pt x="3211" y="8640"/>
                    <a:pt x="3188" y="8640"/>
                  </a:cubicBezTo>
                  <a:close/>
                  <a:moveTo>
                    <a:pt x="3396" y="8640"/>
                  </a:moveTo>
                  <a:cubicBezTo>
                    <a:pt x="3373" y="8640"/>
                    <a:pt x="3355" y="8670"/>
                    <a:pt x="3355" y="8708"/>
                  </a:cubicBezTo>
                  <a:cubicBezTo>
                    <a:pt x="3355" y="8746"/>
                    <a:pt x="3373" y="8776"/>
                    <a:pt x="3396" y="8776"/>
                  </a:cubicBezTo>
                  <a:cubicBezTo>
                    <a:pt x="3418" y="8776"/>
                    <a:pt x="3437" y="8746"/>
                    <a:pt x="3437" y="8708"/>
                  </a:cubicBezTo>
                  <a:cubicBezTo>
                    <a:pt x="3437" y="8670"/>
                    <a:pt x="3418" y="8640"/>
                    <a:pt x="3396" y="8640"/>
                  </a:cubicBezTo>
                  <a:close/>
                  <a:moveTo>
                    <a:pt x="3611" y="8640"/>
                  </a:moveTo>
                  <a:cubicBezTo>
                    <a:pt x="3588" y="8640"/>
                    <a:pt x="3570" y="8670"/>
                    <a:pt x="3570" y="8708"/>
                  </a:cubicBezTo>
                  <a:cubicBezTo>
                    <a:pt x="3570" y="8746"/>
                    <a:pt x="3588" y="8776"/>
                    <a:pt x="3611" y="8776"/>
                  </a:cubicBezTo>
                  <a:cubicBezTo>
                    <a:pt x="3633" y="8776"/>
                    <a:pt x="3652" y="8746"/>
                    <a:pt x="3652" y="8708"/>
                  </a:cubicBezTo>
                  <a:cubicBezTo>
                    <a:pt x="3652" y="8670"/>
                    <a:pt x="3633" y="8640"/>
                    <a:pt x="3611" y="8640"/>
                  </a:cubicBezTo>
                  <a:close/>
                  <a:moveTo>
                    <a:pt x="3818" y="8640"/>
                  </a:moveTo>
                  <a:cubicBezTo>
                    <a:pt x="3795" y="8640"/>
                    <a:pt x="3777" y="8670"/>
                    <a:pt x="3777" y="8708"/>
                  </a:cubicBezTo>
                  <a:cubicBezTo>
                    <a:pt x="3777" y="8746"/>
                    <a:pt x="3795" y="8776"/>
                    <a:pt x="3818" y="8776"/>
                  </a:cubicBezTo>
                  <a:cubicBezTo>
                    <a:pt x="3841" y="8776"/>
                    <a:pt x="3859" y="8746"/>
                    <a:pt x="3859" y="8708"/>
                  </a:cubicBezTo>
                  <a:cubicBezTo>
                    <a:pt x="3859" y="8670"/>
                    <a:pt x="3841" y="8640"/>
                    <a:pt x="3818" y="8640"/>
                  </a:cubicBezTo>
                  <a:close/>
                  <a:moveTo>
                    <a:pt x="4033" y="8640"/>
                  </a:moveTo>
                  <a:cubicBezTo>
                    <a:pt x="4010" y="8640"/>
                    <a:pt x="3992" y="8670"/>
                    <a:pt x="3992" y="8708"/>
                  </a:cubicBezTo>
                  <a:cubicBezTo>
                    <a:pt x="3992" y="8746"/>
                    <a:pt x="4010" y="8776"/>
                    <a:pt x="4033" y="8776"/>
                  </a:cubicBezTo>
                  <a:cubicBezTo>
                    <a:pt x="4056" y="8776"/>
                    <a:pt x="4074" y="8746"/>
                    <a:pt x="4074" y="8708"/>
                  </a:cubicBezTo>
                  <a:cubicBezTo>
                    <a:pt x="4074" y="8670"/>
                    <a:pt x="4056" y="8640"/>
                    <a:pt x="4033" y="8640"/>
                  </a:cubicBezTo>
                  <a:close/>
                  <a:moveTo>
                    <a:pt x="4240" y="8640"/>
                  </a:moveTo>
                  <a:cubicBezTo>
                    <a:pt x="4218" y="8640"/>
                    <a:pt x="4199" y="8670"/>
                    <a:pt x="4199" y="8708"/>
                  </a:cubicBezTo>
                  <a:cubicBezTo>
                    <a:pt x="4199" y="8746"/>
                    <a:pt x="4218" y="8776"/>
                    <a:pt x="4240" y="8776"/>
                  </a:cubicBezTo>
                  <a:cubicBezTo>
                    <a:pt x="4263" y="8776"/>
                    <a:pt x="4281" y="8746"/>
                    <a:pt x="4281" y="8708"/>
                  </a:cubicBezTo>
                  <a:cubicBezTo>
                    <a:pt x="4281" y="8670"/>
                    <a:pt x="4263" y="8640"/>
                    <a:pt x="4240" y="8640"/>
                  </a:cubicBezTo>
                  <a:close/>
                  <a:moveTo>
                    <a:pt x="4447" y="8640"/>
                  </a:moveTo>
                  <a:cubicBezTo>
                    <a:pt x="4425" y="8640"/>
                    <a:pt x="4406" y="8670"/>
                    <a:pt x="4406" y="8708"/>
                  </a:cubicBezTo>
                  <a:cubicBezTo>
                    <a:pt x="4406" y="8746"/>
                    <a:pt x="4425" y="8776"/>
                    <a:pt x="4447" y="8776"/>
                  </a:cubicBezTo>
                  <a:cubicBezTo>
                    <a:pt x="4470" y="8776"/>
                    <a:pt x="4489" y="8746"/>
                    <a:pt x="4489" y="8708"/>
                  </a:cubicBezTo>
                  <a:cubicBezTo>
                    <a:pt x="4489" y="8670"/>
                    <a:pt x="4470" y="8640"/>
                    <a:pt x="4447" y="8640"/>
                  </a:cubicBezTo>
                  <a:close/>
                  <a:moveTo>
                    <a:pt x="4662" y="8640"/>
                  </a:moveTo>
                  <a:cubicBezTo>
                    <a:pt x="4640" y="8640"/>
                    <a:pt x="4621" y="8670"/>
                    <a:pt x="4621" y="8708"/>
                  </a:cubicBezTo>
                  <a:cubicBezTo>
                    <a:pt x="4621" y="8746"/>
                    <a:pt x="4640" y="8776"/>
                    <a:pt x="4662" y="8776"/>
                  </a:cubicBezTo>
                  <a:cubicBezTo>
                    <a:pt x="4685" y="8776"/>
                    <a:pt x="4703" y="8746"/>
                    <a:pt x="4703" y="8708"/>
                  </a:cubicBezTo>
                  <a:cubicBezTo>
                    <a:pt x="4703" y="8670"/>
                    <a:pt x="4685" y="8640"/>
                    <a:pt x="4662" y="8640"/>
                  </a:cubicBezTo>
                  <a:close/>
                  <a:moveTo>
                    <a:pt x="4870" y="8640"/>
                  </a:moveTo>
                  <a:cubicBezTo>
                    <a:pt x="4847" y="8640"/>
                    <a:pt x="4829" y="8670"/>
                    <a:pt x="4829" y="8708"/>
                  </a:cubicBezTo>
                  <a:cubicBezTo>
                    <a:pt x="4829" y="8746"/>
                    <a:pt x="4847" y="8776"/>
                    <a:pt x="4870" y="8776"/>
                  </a:cubicBezTo>
                  <a:cubicBezTo>
                    <a:pt x="4892" y="8776"/>
                    <a:pt x="4911" y="8746"/>
                    <a:pt x="4911" y="8708"/>
                  </a:cubicBezTo>
                  <a:cubicBezTo>
                    <a:pt x="4911" y="8670"/>
                    <a:pt x="4892" y="8640"/>
                    <a:pt x="4870" y="8640"/>
                  </a:cubicBezTo>
                  <a:close/>
                  <a:moveTo>
                    <a:pt x="5077" y="8640"/>
                  </a:moveTo>
                  <a:cubicBezTo>
                    <a:pt x="5054" y="8640"/>
                    <a:pt x="5036" y="8670"/>
                    <a:pt x="5036" y="8708"/>
                  </a:cubicBezTo>
                  <a:cubicBezTo>
                    <a:pt x="5036" y="8746"/>
                    <a:pt x="5054" y="8776"/>
                    <a:pt x="5077" y="8776"/>
                  </a:cubicBezTo>
                  <a:cubicBezTo>
                    <a:pt x="5100" y="8776"/>
                    <a:pt x="5118" y="8746"/>
                    <a:pt x="5118" y="8708"/>
                  </a:cubicBezTo>
                  <a:cubicBezTo>
                    <a:pt x="5118" y="8670"/>
                    <a:pt x="5100" y="8640"/>
                    <a:pt x="5077" y="8640"/>
                  </a:cubicBezTo>
                  <a:close/>
                  <a:moveTo>
                    <a:pt x="5292" y="8640"/>
                  </a:moveTo>
                  <a:cubicBezTo>
                    <a:pt x="5269" y="8640"/>
                    <a:pt x="5251" y="8670"/>
                    <a:pt x="5251" y="8708"/>
                  </a:cubicBezTo>
                  <a:cubicBezTo>
                    <a:pt x="5251" y="8746"/>
                    <a:pt x="5269" y="8776"/>
                    <a:pt x="5292" y="8776"/>
                  </a:cubicBezTo>
                  <a:cubicBezTo>
                    <a:pt x="5315" y="8776"/>
                    <a:pt x="5333" y="8746"/>
                    <a:pt x="5333" y="8708"/>
                  </a:cubicBezTo>
                  <a:cubicBezTo>
                    <a:pt x="5333" y="8670"/>
                    <a:pt x="5315" y="8640"/>
                    <a:pt x="5292" y="8640"/>
                  </a:cubicBezTo>
                  <a:close/>
                  <a:moveTo>
                    <a:pt x="5499" y="8640"/>
                  </a:moveTo>
                  <a:cubicBezTo>
                    <a:pt x="5477" y="8640"/>
                    <a:pt x="5458" y="8670"/>
                    <a:pt x="5458" y="8708"/>
                  </a:cubicBezTo>
                  <a:cubicBezTo>
                    <a:pt x="5458" y="8746"/>
                    <a:pt x="5477" y="8776"/>
                    <a:pt x="5499" y="8776"/>
                  </a:cubicBezTo>
                  <a:cubicBezTo>
                    <a:pt x="5522" y="8776"/>
                    <a:pt x="5540" y="8746"/>
                    <a:pt x="5540" y="8708"/>
                  </a:cubicBezTo>
                  <a:cubicBezTo>
                    <a:pt x="5540" y="8670"/>
                    <a:pt x="5522" y="8640"/>
                    <a:pt x="5499" y="8640"/>
                  </a:cubicBezTo>
                  <a:close/>
                  <a:moveTo>
                    <a:pt x="9698" y="8640"/>
                  </a:moveTo>
                  <a:cubicBezTo>
                    <a:pt x="9676" y="8640"/>
                    <a:pt x="9657" y="8670"/>
                    <a:pt x="9657" y="8708"/>
                  </a:cubicBezTo>
                  <a:cubicBezTo>
                    <a:pt x="9657" y="8746"/>
                    <a:pt x="9676" y="8776"/>
                    <a:pt x="9698" y="8776"/>
                  </a:cubicBezTo>
                  <a:cubicBezTo>
                    <a:pt x="9721" y="8776"/>
                    <a:pt x="9739" y="8746"/>
                    <a:pt x="9739" y="8708"/>
                  </a:cubicBezTo>
                  <a:cubicBezTo>
                    <a:pt x="9739" y="8670"/>
                    <a:pt x="9721" y="8640"/>
                    <a:pt x="9698" y="8640"/>
                  </a:cubicBezTo>
                  <a:close/>
                  <a:moveTo>
                    <a:pt x="9906" y="8640"/>
                  </a:moveTo>
                  <a:cubicBezTo>
                    <a:pt x="9883" y="8640"/>
                    <a:pt x="9865" y="8670"/>
                    <a:pt x="9865" y="8708"/>
                  </a:cubicBezTo>
                  <a:cubicBezTo>
                    <a:pt x="9865" y="8746"/>
                    <a:pt x="9883" y="8776"/>
                    <a:pt x="9906" y="8776"/>
                  </a:cubicBezTo>
                  <a:cubicBezTo>
                    <a:pt x="9928" y="8776"/>
                    <a:pt x="9947" y="8746"/>
                    <a:pt x="9947" y="8708"/>
                  </a:cubicBezTo>
                  <a:cubicBezTo>
                    <a:pt x="9947" y="8670"/>
                    <a:pt x="9928" y="8640"/>
                    <a:pt x="9906" y="8640"/>
                  </a:cubicBezTo>
                  <a:close/>
                  <a:moveTo>
                    <a:pt x="10121" y="8640"/>
                  </a:moveTo>
                  <a:cubicBezTo>
                    <a:pt x="10098" y="8640"/>
                    <a:pt x="10080" y="8670"/>
                    <a:pt x="10080" y="8708"/>
                  </a:cubicBezTo>
                  <a:cubicBezTo>
                    <a:pt x="10080" y="8746"/>
                    <a:pt x="10098" y="8776"/>
                    <a:pt x="10120" y="8776"/>
                  </a:cubicBezTo>
                  <a:cubicBezTo>
                    <a:pt x="10120" y="8776"/>
                    <a:pt x="10121" y="8776"/>
                    <a:pt x="10121" y="8776"/>
                  </a:cubicBezTo>
                  <a:cubicBezTo>
                    <a:pt x="10127" y="8752"/>
                    <a:pt x="10135" y="8729"/>
                    <a:pt x="10143" y="8708"/>
                  </a:cubicBezTo>
                  <a:cubicBezTo>
                    <a:pt x="10148" y="8697"/>
                    <a:pt x="10152" y="8686"/>
                    <a:pt x="10157" y="8676"/>
                  </a:cubicBezTo>
                  <a:cubicBezTo>
                    <a:pt x="10150" y="8655"/>
                    <a:pt x="10136" y="8640"/>
                    <a:pt x="10121" y="8640"/>
                  </a:cubicBezTo>
                  <a:close/>
                  <a:moveTo>
                    <a:pt x="10958" y="8640"/>
                  </a:moveTo>
                  <a:cubicBezTo>
                    <a:pt x="10957" y="8640"/>
                    <a:pt x="10956" y="8640"/>
                    <a:pt x="10955" y="8640"/>
                  </a:cubicBezTo>
                  <a:cubicBezTo>
                    <a:pt x="10956" y="8642"/>
                    <a:pt x="10956" y="8644"/>
                    <a:pt x="10958" y="8646"/>
                  </a:cubicBezTo>
                  <a:cubicBezTo>
                    <a:pt x="10967" y="8661"/>
                    <a:pt x="10985" y="8670"/>
                    <a:pt x="10992" y="8670"/>
                  </a:cubicBezTo>
                  <a:cubicBezTo>
                    <a:pt x="10985" y="8652"/>
                    <a:pt x="10972" y="8640"/>
                    <a:pt x="10958" y="8640"/>
                  </a:cubicBezTo>
                  <a:close/>
                  <a:moveTo>
                    <a:pt x="11148" y="8640"/>
                  </a:moveTo>
                  <a:cubicBezTo>
                    <a:pt x="11134" y="8650"/>
                    <a:pt x="11124" y="8674"/>
                    <a:pt x="11124" y="8702"/>
                  </a:cubicBezTo>
                  <a:cubicBezTo>
                    <a:pt x="11124" y="8708"/>
                    <a:pt x="11124" y="8713"/>
                    <a:pt x="11125" y="8718"/>
                  </a:cubicBezTo>
                  <a:cubicBezTo>
                    <a:pt x="11129" y="8716"/>
                    <a:pt x="11134" y="8715"/>
                    <a:pt x="11139" y="8715"/>
                  </a:cubicBezTo>
                  <a:cubicBezTo>
                    <a:pt x="11149" y="8715"/>
                    <a:pt x="11157" y="8720"/>
                    <a:pt x="11165" y="8727"/>
                  </a:cubicBezTo>
                  <a:cubicBezTo>
                    <a:pt x="11173" y="8736"/>
                    <a:pt x="11181" y="8748"/>
                    <a:pt x="11188" y="8758"/>
                  </a:cubicBezTo>
                  <a:cubicBezTo>
                    <a:pt x="11195" y="8750"/>
                    <a:pt x="11200" y="8739"/>
                    <a:pt x="11203" y="8725"/>
                  </a:cubicBezTo>
                  <a:cubicBezTo>
                    <a:pt x="11201" y="8717"/>
                    <a:pt x="11198" y="8709"/>
                    <a:pt x="11195" y="8702"/>
                  </a:cubicBezTo>
                  <a:cubicBezTo>
                    <a:pt x="11187" y="8685"/>
                    <a:pt x="11177" y="8670"/>
                    <a:pt x="11165" y="8657"/>
                  </a:cubicBezTo>
                  <a:cubicBezTo>
                    <a:pt x="11159" y="8651"/>
                    <a:pt x="11154" y="8645"/>
                    <a:pt x="11148" y="8640"/>
                  </a:cubicBezTo>
                  <a:close/>
                  <a:moveTo>
                    <a:pt x="11380" y="8640"/>
                  </a:moveTo>
                  <a:cubicBezTo>
                    <a:pt x="11357" y="8640"/>
                    <a:pt x="11339" y="8670"/>
                    <a:pt x="11339" y="8708"/>
                  </a:cubicBezTo>
                  <a:cubicBezTo>
                    <a:pt x="11339" y="8746"/>
                    <a:pt x="11357" y="8776"/>
                    <a:pt x="11380" y="8776"/>
                  </a:cubicBezTo>
                  <a:cubicBezTo>
                    <a:pt x="11402" y="8776"/>
                    <a:pt x="11421" y="8746"/>
                    <a:pt x="11421" y="8708"/>
                  </a:cubicBezTo>
                  <a:cubicBezTo>
                    <a:pt x="11421" y="8670"/>
                    <a:pt x="11402" y="8640"/>
                    <a:pt x="11380" y="8640"/>
                  </a:cubicBezTo>
                  <a:close/>
                  <a:moveTo>
                    <a:pt x="11585" y="8640"/>
                  </a:moveTo>
                  <a:cubicBezTo>
                    <a:pt x="11566" y="8640"/>
                    <a:pt x="11551" y="8660"/>
                    <a:pt x="11546" y="8687"/>
                  </a:cubicBezTo>
                  <a:cubicBezTo>
                    <a:pt x="11561" y="8675"/>
                    <a:pt x="11571" y="8657"/>
                    <a:pt x="11585" y="8646"/>
                  </a:cubicBezTo>
                  <a:cubicBezTo>
                    <a:pt x="11587" y="8644"/>
                    <a:pt x="11590" y="8642"/>
                    <a:pt x="11592" y="8641"/>
                  </a:cubicBezTo>
                  <a:cubicBezTo>
                    <a:pt x="11590" y="8640"/>
                    <a:pt x="11587" y="8640"/>
                    <a:pt x="11585" y="8640"/>
                  </a:cubicBezTo>
                  <a:close/>
                  <a:moveTo>
                    <a:pt x="12009" y="8640"/>
                  </a:moveTo>
                  <a:cubicBezTo>
                    <a:pt x="11986" y="8640"/>
                    <a:pt x="11968" y="8670"/>
                    <a:pt x="11968" y="8708"/>
                  </a:cubicBezTo>
                  <a:cubicBezTo>
                    <a:pt x="11968" y="8746"/>
                    <a:pt x="11986" y="8776"/>
                    <a:pt x="12009" y="8776"/>
                  </a:cubicBezTo>
                  <a:cubicBezTo>
                    <a:pt x="12032" y="8776"/>
                    <a:pt x="12050" y="8746"/>
                    <a:pt x="12050" y="8708"/>
                  </a:cubicBezTo>
                  <a:cubicBezTo>
                    <a:pt x="12050" y="8670"/>
                    <a:pt x="12032" y="8640"/>
                    <a:pt x="12009" y="8640"/>
                  </a:cubicBezTo>
                  <a:close/>
                  <a:moveTo>
                    <a:pt x="12216" y="8640"/>
                  </a:moveTo>
                  <a:cubicBezTo>
                    <a:pt x="12194" y="8640"/>
                    <a:pt x="12175" y="8670"/>
                    <a:pt x="12175" y="8708"/>
                  </a:cubicBezTo>
                  <a:cubicBezTo>
                    <a:pt x="12175" y="8746"/>
                    <a:pt x="12194" y="8776"/>
                    <a:pt x="12216" y="8776"/>
                  </a:cubicBezTo>
                  <a:cubicBezTo>
                    <a:pt x="12239" y="8776"/>
                    <a:pt x="12257" y="8746"/>
                    <a:pt x="12257" y="8708"/>
                  </a:cubicBezTo>
                  <a:cubicBezTo>
                    <a:pt x="12257" y="8670"/>
                    <a:pt x="12239" y="8640"/>
                    <a:pt x="12216" y="8640"/>
                  </a:cubicBezTo>
                  <a:close/>
                  <a:moveTo>
                    <a:pt x="12424" y="8640"/>
                  </a:moveTo>
                  <a:cubicBezTo>
                    <a:pt x="12401" y="8640"/>
                    <a:pt x="12383" y="8670"/>
                    <a:pt x="12383" y="8708"/>
                  </a:cubicBezTo>
                  <a:cubicBezTo>
                    <a:pt x="12383" y="8746"/>
                    <a:pt x="12401" y="8776"/>
                    <a:pt x="12424" y="8776"/>
                  </a:cubicBezTo>
                  <a:cubicBezTo>
                    <a:pt x="12446" y="8776"/>
                    <a:pt x="12465" y="8746"/>
                    <a:pt x="12465" y="8708"/>
                  </a:cubicBezTo>
                  <a:cubicBezTo>
                    <a:pt x="12465" y="8670"/>
                    <a:pt x="12446" y="8640"/>
                    <a:pt x="12424" y="8640"/>
                  </a:cubicBezTo>
                  <a:close/>
                  <a:moveTo>
                    <a:pt x="12639" y="8640"/>
                  </a:moveTo>
                  <a:cubicBezTo>
                    <a:pt x="12616" y="8640"/>
                    <a:pt x="12598" y="8670"/>
                    <a:pt x="12598" y="8708"/>
                  </a:cubicBezTo>
                  <a:cubicBezTo>
                    <a:pt x="12598" y="8746"/>
                    <a:pt x="12616" y="8776"/>
                    <a:pt x="12639" y="8776"/>
                  </a:cubicBezTo>
                  <a:cubicBezTo>
                    <a:pt x="12661" y="8776"/>
                    <a:pt x="12680" y="8746"/>
                    <a:pt x="12680" y="8708"/>
                  </a:cubicBezTo>
                  <a:cubicBezTo>
                    <a:pt x="12680" y="8670"/>
                    <a:pt x="12661" y="8640"/>
                    <a:pt x="12639" y="8640"/>
                  </a:cubicBezTo>
                  <a:close/>
                  <a:moveTo>
                    <a:pt x="12846" y="8640"/>
                  </a:moveTo>
                  <a:cubicBezTo>
                    <a:pt x="12823" y="8640"/>
                    <a:pt x="12805" y="8670"/>
                    <a:pt x="12805" y="8708"/>
                  </a:cubicBezTo>
                  <a:cubicBezTo>
                    <a:pt x="12805" y="8746"/>
                    <a:pt x="12823" y="8776"/>
                    <a:pt x="12846" y="8776"/>
                  </a:cubicBezTo>
                  <a:cubicBezTo>
                    <a:pt x="12868" y="8776"/>
                    <a:pt x="12887" y="8746"/>
                    <a:pt x="12887" y="8708"/>
                  </a:cubicBezTo>
                  <a:cubicBezTo>
                    <a:pt x="12887" y="8670"/>
                    <a:pt x="12868" y="8640"/>
                    <a:pt x="12846" y="8640"/>
                  </a:cubicBezTo>
                  <a:close/>
                  <a:moveTo>
                    <a:pt x="13053" y="8640"/>
                  </a:moveTo>
                  <a:cubicBezTo>
                    <a:pt x="13030" y="8640"/>
                    <a:pt x="13012" y="8670"/>
                    <a:pt x="13012" y="8708"/>
                  </a:cubicBezTo>
                  <a:cubicBezTo>
                    <a:pt x="13012" y="8746"/>
                    <a:pt x="13030" y="8776"/>
                    <a:pt x="13053" y="8776"/>
                  </a:cubicBezTo>
                  <a:cubicBezTo>
                    <a:pt x="13076" y="8776"/>
                    <a:pt x="13094" y="8746"/>
                    <a:pt x="13094" y="8708"/>
                  </a:cubicBezTo>
                  <a:cubicBezTo>
                    <a:pt x="13094" y="8670"/>
                    <a:pt x="13076" y="8640"/>
                    <a:pt x="13053" y="8640"/>
                  </a:cubicBezTo>
                  <a:close/>
                  <a:moveTo>
                    <a:pt x="13475" y="8640"/>
                  </a:moveTo>
                  <a:cubicBezTo>
                    <a:pt x="13453" y="8640"/>
                    <a:pt x="13434" y="8670"/>
                    <a:pt x="13434" y="8708"/>
                  </a:cubicBezTo>
                  <a:cubicBezTo>
                    <a:pt x="13434" y="8746"/>
                    <a:pt x="13453" y="8776"/>
                    <a:pt x="13475" y="8776"/>
                  </a:cubicBezTo>
                  <a:cubicBezTo>
                    <a:pt x="13498" y="8776"/>
                    <a:pt x="13516" y="8746"/>
                    <a:pt x="13516" y="8708"/>
                  </a:cubicBezTo>
                  <a:cubicBezTo>
                    <a:pt x="13516" y="8670"/>
                    <a:pt x="13498" y="8640"/>
                    <a:pt x="13475" y="8640"/>
                  </a:cubicBezTo>
                  <a:close/>
                  <a:moveTo>
                    <a:pt x="13683" y="8640"/>
                  </a:moveTo>
                  <a:cubicBezTo>
                    <a:pt x="13660" y="8640"/>
                    <a:pt x="13642" y="8670"/>
                    <a:pt x="13642" y="8708"/>
                  </a:cubicBezTo>
                  <a:cubicBezTo>
                    <a:pt x="13642" y="8746"/>
                    <a:pt x="13660" y="8776"/>
                    <a:pt x="13683" y="8776"/>
                  </a:cubicBezTo>
                  <a:cubicBezTo>
                    <a:pt x="13705" y="8776"/>
                    <a:pt x="13724" y="8746"/>
                    <a:pt x="13724" y="8708"/>
                  </a:cubicBezTo>
                  <a:cubicBezTo>
                    <a:pt x="13724" y="8670"/>
                    <a:pt x="13705" y="8640"/>
                    <a:pt x="13683" y="8640"/>
                  </a:cubicBezTo>
                  <a:close/>
                  <a:moveTo>
                    <a:pt x="13898" y="8640"/>
                  </a:moveTo>
                  <a:cubicBezTo>
                    <a:pt x="13875" y="8640"/>
                    <a:pt x="13857" y="8670"/>
                    <a:pt x="13857" y="8708"/>
                  </a:cubicBezTo>
                  <a:cubicBezTo>
                    <a:pt x="13857" y="8746"/>
                    <a:pt x="13875" y="8776"/>
                    <a:pt x="13898" y="8776"/>
                  </a:cubicBezTo>
                  <a:cubicBezTo>
                    <a:pt x="13920" y="8776"/>
                    <a:pt x="13939" y="8746"/>
                    <a:pt x="13939" y="8708"/>
                  </a:cubicBezTo>
                  <a:cubicBezTo>
                    <a:pt x="13939" y="8670"/>
                    <a:pt x="13920" y="8640"/>
                    <a:pt x="13898" y="8640"/>
                  </a:cubicBezTo>
                  <a:close/>
                  <a:moveTo>
                    <a:pt x="14105" y="8640"/>
                  </a:moveTo>
                  <a:cubicBezTo>
                    <a:pt x="14082" y="8640"/>
                    <a:pt x="14064" y="8670"/>
                    <a:pt x="14064" y="8708"/>
                  </a:cubicBezTo>
                  <a:cubicBezTo>
                    <a:pt x="14064" y="8746"/>
                    <a:pt x="14082" y="8776"/>
                    <a:pt x="14105" y="8776"/>
                  </a:cubicBezTo>
                  <a:cubicBezTo>
                    <a:pt x="14127" y="8776"/>
                    <a:pt x="14146" y="8746"/>
                    <a:pt x="14146" y="8708"/>
                  </a:cubicBezTo>
                  <a:cubicBezTo>
                    <a:pt x="14146" y="8670"/>
                    <a:pt x="14127" y="8640"/>
                    <a:pt x="14105" y="8640"/>
                  </a:cubicBezTo>
                  <a:close/>
                  <a:moveTo>
                    <a:pt x="14312" y="8640"/>
                  </a:moveTo>
                  <a:cubicBezTo>
                    <a:pt x="14289" y="8640"/>
                    <a:pt x="14271" y="8670"/>
                    <a:pt x="14271" y="8708"/>
                  </a:cubicBezTo>
                  <a:cubicBezTo>
                    <a:pt x="14271" y="8746"/>
                    <a:pt x="14289" y="8776"/>
                    <a:pt x="14312" y="8776"/>
                  </a:cubicBezTo>
                  <a:cubicBezTo>
                    <a:pt x="14335" y="8776"/>
                    <a:pt x="14353" y="8746"/>
                    <a:pt x="14353" y="8708"/>
                  </a:cubicBezTo>
                  <a:cubicBezTo>
                    <a:pt x="14353" y="8670"/>
                    <a:pt x="14335" y="8640"/>
                    <a:pt x="14312" y="8640"/>
                  </a:cubicBezTo>
                  <a:close/>
                  <a:moveTo>
                    <a:pt x="14527" y="8640"/>
                  </a:moveTo>
                  <a:cubicBezTo>
                    <a:pt x="14504" y="8640"/>
                    <a:pt x="14486" y="8670"/>
                    <a:pt x="14486" y="8708"/>
                  </a:cubicBezTo>
                  <a:cubicBezTo>
                    <a:pt x="14486" y="8746"/>
                    <a:pt x="14504" y="8776"/>
                    <a:pt x="14527" y="8776"/>
                  </a:cubicBezTo>
                  <a:cubicBezTo>
                    <a:pt x="14550" y="8776"/>
                    <a:pt x="14568" y="8746"/>
                    <a:pt x="14568" y="8708"/>
                  </a:cubicBezTo>
                  <a:cubicBezTo>
                    <a:pt x="14568" y="8670"/>
                    <a:pt x="14550" y="8640"/>
                    <a:pt x="14527" y="8640"/>
                  </a:cubicBezTo>
                  <a:close/>
                  <a:moveTo>
                    <a:pt x="14734" y="8640"/>
                  </a:moveTo>
                  <a:cubicBezTo>
                    <a:pt x="14712" y="8640"/>
                    <a:pt x="14693" y="8670"/>
                    <a:pt x="14693" y="8708"/>
                  </a:cubicBezTo>
                  <a:cubicBezTo>
                    <a:pt x="14693" y="8746"/>
                    <a:pt x="14712" y="8776"/>
                    <a:pt x="14734" y="8776"/>
                  </a:cubicBezTo>
                  <a:cubicBezTo>
                    <a:pt x="14757" y="8776"/>
                    <a:pt x="14775" y="8746"/>
                    <a:pt x="14775" y="8708"/>
                  </a:cubicBezTo>
                  <a:cubicBezTo>
                    <a:pt x="14775" y="8670"/>
                    <a:pt x="14757" y="8640"/>
                    <a:pt x="14734" y="8640"/>
                  </a:cubicBezTo>
                  <a:close/>
                  <a:moveTo>
                    <a:pt x="14942" y="8640"/>
                  </a:moveTo>
                  <a:cubicBezTo>
                    <a:pt x="14919" y="8640"/>
                    <a:pt x="14901" y="8670"/>
                    <a:pt x="14901" y="8708"/>
                  </a:cubicBezTo>
                  <a:cubicBezTo>
                    <a:pt x="14901" y="8746"/>
                    <a:pt x="14919" y="8776"/>
                    <a:pt x="14942" y="8776"/>
                  </a:cubicBezTo>
                  <a:cubicBezTo>
                    <a:pt x="14964" y="8776"/>
                    <a:pt x="14983" y="8746"/>
                    <a:pt x="14983" y="8708"/>
                  </a:cubicBezTo>
                  <a:cubicBezTo>
                    <a:pt x="14983" y="8670"/>
                    <a:pt x="14964" y="8640"/>
                    <a:pt x="14942" y="8640"/>
                  </a:cubicBezTo>
                  <a:close/>
                  <a:moveTo>
                    <a:pt x="15157" y="8640"/>
                  </a:moveTo>
                  <a:cubicBezTo>
                    <a:pt x="15134" y="8640"/>
                    <a:pt x="15116" y="8670"/>
                    <a:pt x="15116" y="8708"/>
                  </a:cubicBezTo>
                  <a:cubicBezTo>
                    <a:pt x="15116" y="8746"/>
                    <a:pt x="15134" y="8776"/>
                    <a:pt x="15157" y="8776"/>
                  </a:cubicBezTo>
                  <a:cubicBezTo>
                    <a:pt x="15179" y="8776"/>
                    <a:pt x="15198" y="8746"/>
                    <a:pt x="15198" y="8708"/>
                  </a:cubicBezTo>
                  <a:cubicBezTo>
                    <a:pt x="15198" y="8670"/>
                    <a:pt x="15179" y="8640"/>
                    <a:pt x="15157" y="8640"/>
                  </a:cubicBezTo>
                  <a:close/>
                  <a:moveTo>
                    <a:pt x="15364" y="8640"/>
                  </a:moveTo>
                  <a:cubicBezTo>
                    <a:pt x="15341" y="8640"/>
                    <a:pt x="15323" y="8670"/>
                    <a:pt x="15323" y="8708"/>
                  </a:cubicBezTo>
                  <a:cubicBezTo>
                    <a:pt x="15323" y="8746"/>
                    <a:pt x="15341" y="8776"/>
                    <a:pt x="15364" y="8776"/>
                  </a:cubicBezTo>
                  <a:cubicBezTo>
                    <a:pt x="15386" y="8776"/>
                    <a:pt x="15405" y="8746"/>
                    <a:pt x="15405" y="8708"/>
                  </a:cubicBezTo>
                  <a:cubicBezTo>
                    <a:pt x="15405" y="8670"/>
                    <a:pt x="15386" y="8640"/>
                    <a:pt x="15364" y="8640"/>
                  </a:cubicBezTo>
                  <a:close/>
                  <a:moveTo>
                    <a:pt x="15579" y="8640"/>
                  </a:moveTo>
                  <a:cubicBezTo>
                    <a:pt x="15556" y="8640"/>
                    <a:pt x="15538" y="8670"/>
                    <a:pt x="15538" y="8708"/>
                  </a:cubicBezTo>
                  <a:cubicBezTo>
                    <a:pt x="15538" y="8746"/>
                    <a:pt x="15556" y="8776"/>
                    <a:pt x="15579" y="8776"/>
                  </a:cubicBezTo>
                  <a:cubicBezTo>
                    <a:pt x="15601" y="8776"/>
                    <a:pt x="15620" y="8746"/>
                    <a:pt x="15620" y="8708"/>
                  </a:cubicBezTo>
                  <a:cubicBezTo>
                    <a:pt x="15620" y="8670"/>
                    <a:pt x="15601" y="8640"/>
                    <a:pt x="15579" y="8640"/>
                  </a:cubicBezTo>
                  <a:close/>
                  <a:moveTo>
                    <a:pt x="15786" y="8640"/>
                  </a:moveTo>
                  <a:cubicBezTo>
                    <a:pt x="15763" y="8640"/>
                    <a:pt x="15745" y="8670"/>
                    <a:pt x="15745" y="8708"/>
                  </a:cubicBezTo>
                  <a:cubicBezTo>
                    <a:pt x="15745" y="8746"/>
                    <a:pt x="15763" y="8776"/>
                    <a:pt x="15786" y="8776"/>
                  </a:cubicBezTo>
                  <a:cubicBezTo>
                    <a:pt x="15809" y="8776"/>
                    <a:pt x="15827" y="8746"/>
                    <a:pt x="15827" y="8708"/>
                  </a:cubicBezTo>
                  <a:cubicBezTo>
                    <a:pt x="15827" y="8670"/>
                    <a:pt x="15809" y="8640"/>
                    <a:pt x="15786" y="8640"/>
                  </a:cubicBezTo>
                  <a:close/>
                  <a:moveTo>
                    <a:pt x="15993" y="8640"/>
                  </a:moveTo>
                  <a:cubicBezTo>
                    <a:pt x="15971" y="8640"/>
                    <a:pt x="15952" y="8670"/>
                    <a:pt x="15952" y="8708"/>
                  </a:cubicBezTo>
                  <a:cubicBezTo>
                    <a:pt x="15952" y="8746"/>
                    <a:pt x="15971" y="8776"/>
                    <a:pt x="15993" y="8776"/>
                  </a:cubicBezTo>
                  <a:cubicBezTo>
                    <a:pt x="16016" y="8776"/>
                    <a:pt x="16034" y="8746"/>
                    <a:pt x="16034" y="8708"/>
                  </a:cubicBezTo>
                  <a:cubicBezTo>
                    <a:pt x="16034" y="8670"/>
                    <a:pt x="16016" y="8640"/>
                    <a:pt x="15993" y="8640"/>
                  </a:cubicBezTo>
                  <a:close/>
                  <a:moveTo>
                    <a:pt x="16208" y="8640"/>
                  </a:moveTo>
                  <a:cubicBezTo>
                    <a:pt x="16186" y="8640"/>
                    <a:pt x="16167" y="8670"/>
                    <a:pt x="16167" y="8708"/>
                  </a:cubicBezTo>
                  <a:cubicBezTo>
                    <a:pt x="16167" y="8746"/>
                    <a:pt x="16186" y="8776"/>
                    <a:pt x="16208" y="8776"/>
                  </a:cubicBezTo>
                  <a:cubicBezTo>
                    <a:pt x="16231" y="8776"/>
                    <a:pt x="16249" y="8746"/>
                    <a:pt x="16249" y="8708"/>
                  </a:cubicBezTo>
                  <a:cubicBezTo>
                    <a:pt x="16249" y="8670"/>
                    <a:pt x="16231" y="8640"/>
                    <a:pt x="16208" y="8640"/>
                  </a:cubicBezTo>
                  <a:close/>
                  <a:moveTo>
                    <a:pt x="16416" y="8640"/>
                  </a:moveTo>
                  <a:cubicBezTo>
                    <a:pt x="16393" y="8640"/>
                    <a:pt x="16375" y="8670"/>
                    <a:pt x="16375" y="8708"/>
                  </a:cubicBezTo>
                  <a:cubicBezTo>
                    <a:pt x="16375" y="8746"/>
                    <a:pt x="16393" y="8776"/>
                    <a:pt x="16416" y="8776"/>
                  </a:cubicBezTo>
                  <a:cubicBezTo>
                    <a:pt x="16438" y="8776"/>
                    <a:pt x="16457" y="8746"/>
                    <a:pt x="16457" y="8708"/>
                  </a:cubicBezTo>
                  <a:cubicBezTo>
                    <a:pt x="16457" y="8670"/>
                    <a:pt x="16438" y="8640"/>
                    <a:pt x="16416" y="8640"/>
                  </a:cubicBezTo>
                  <a:close/>
                  <a:moveTo>
                    <a:pt x="16623" y="8640"/>
                  </a:moveTo>
                  <a:cubicBezTo>
                    <a:pt x="16600" y="8640"/>
                    <a:pt x="16582" y="8670"/>
                    <a:pt x="16582" y="8708"/>
                  </a:cubicBezTo>
                  <a:cubicBezTo>
                    <a:pt x="16582" y="8746"/>
                    <a:pt x="16600" y="8776"/>
                    <a:pt x="16623" y="8776"/>
                  </a:cubicBezTo>
                  <a:cubicBezTo>
                    <a:pt x="16645" y="8776"/>
                    <a:pt x="16664" y="8746"/>
                    <a:pt x="16664" y="8708"/>
                  </a:cubicBezTo>
                  <a:cubicBezTo>
                    <a:pt x="16664" y="8670"/>
                    <a:pt x="16645" y="8640"/>
                    <a:pt x="16623" y="8640"/>
                  </a:cubicBezTo>
                  <a:close/>
                  <a:moveTo>
                    <a:pt x="16838" y="8640"/>
                  </a:moveTo>
                  <a:cubicBezTo>
                    <a:pt x="16815" y="8640"/>
                    <a:pt x="16797" y="8670"/>
                    <a:pt x="16797" y="8708"/>
                  </a:cubicBezTo>
                  <a:cubicBezTo>
                    <a:pt x="16797" y="8746"/>
                    <a:pt x="16815" y="8776"/>
                    <a:pt x="16838" y="8776"/>
                  </a:cubicBezTo>
                  <a:cubicBezTo>
                    <a:pt x="16860" y="8776"/>
                    <a:pt x="16879" y="8746"/>
                    <a:pt x="16879" y="8708"/>
                  </a:cubicBezTo>
                  <a:cubicBezTo>
                    <a:pt x="16879" y="8670"/>
                    <a:pt x="16860" y="8640"/>
                    <a:pt x="16838" y="8640"/>
                  </a:cubicBezTo>
                  <a:close/>
                  <a:moveTo>
                    <a:pt x="17045" y="8640"/>
                  </a:moveTo>
                  <a:cubicBezTo>
                    <a:pt x="17022" y="8640"/>
                    <a:pt x="17004" y="8670"/>
                    <a:pt x="17004" y="8708"/>
                  </a:cubicBezTo>
                  <a:cubicBezTo>
                    <a:pt x="17004" y="8746"/>
                    <a:pt x="17022" y="8776"/>
                    <a:pt x="17045" y="8776"/>
                  </a:cubicBezTo>
                  <a:cubicBezTo>
                    <a:pt x="17068" y="8776"/>
                    <a:pt x="17086" y="8746"/>
                    <a:pt x="17086" y="8708"/>
                  </a:cubicBezTo>
                  <a:cubicBezTo>
                    <a:pt x="17086" y="8670"/>
                    <a:pt x="17068" y="8640"/>
                    <a:pt x="17045" y="8640"/>
                  </a:cubicBezTo>
                  <a:close/>
                  <a:moveTo>
                    <a:pt x="17252" y="8640"/>
                  </a:moveTo>
                  <a:cubicBezTo>
                    <a:pt x="17230" y="8640"/>
                    <a:pt x="17211" y="8670"/>
                    <a:pt x="17211" y="8708"/>
                  </a:cubicBezTo>
                  <a:cubicBezTo>
                    <a:pt x="17211" y="8746"/>
                    <a:pt x="17230" y="8776"/>
                    <a:pt x="17252" y="8776"/>
                  </a:cubicBezTo>
                  <a:cubicBezTo>
                    <a:pt x="17275" y="8776"/>
                    <a:pt x="17293" y="8746"/>
                    <a:pt x="17293" y="8708"/>
                  </a:cubicBezTo>
                  <a:cubicBezTo>
                    <a:pt x="17293" y="8670"/>
                    <a:pt x="17275" y="8640"/>
                    <a:pt x="17252" y="8640"/>
                  </a:cubicBezTo>
                  <a:close/>
                  <a:moveTo>
                    <a:pt x="17467" y="8640"/>
                  </a:moveTo>
                  <a:cubicBezTo>
                    <a:pt x="17445" y="8640"/>
                    <a:pt x="17426" y="8670"/>
                    <a:pt x="17426" y="8708"/>
                  </a:cubicBezTo>
                  <a:cubicBezTo>
                    <a:pt x="17426" y="8714"/>
                    <a:pt x="17427" y="8719"/>
                    <a:pt x="17428" y="8724"/>
                  </a:cubicBezTo>
                  <a:cubicBezTo>
                    <a:pt x="17430" y="8719"/>
                    <a:pt x="17432" y="8714"/>
                    <a:pt x="17434" y="8708"/>
                  </a:cubicBezTo>
                  <a:cubicBezTo>
                    <a:pt x="17435" y="8705"/>
                    <a:pt x="17436" y="8703"/>
                    <a:pt x="17437" y="8700"/>
                  </a:cubicBezTo>
                  <a:cubicBezTo>
                    <a:pt x="17441" y="8688"/>
                    <a:pt x="17449" y="8650"/>
                    <a:pt x="17467" y="8645"/>
                  </a:cubicBezTo>
                  <a:cubicBezTo>
                    <a:pt x="17469" y="8645"/>
                    <a:pt x="17470" y="8644"/>
                    <a:pt x="17471" y="8644"/>
                  </a:cubicBezTo>
                  <a:cubicBezTo>
                    <a:pt x="17484" y="8644"/>
                    <a:pt x="17500" y="8675"/>
                    <a:pt x="17508" y="8701"/>
                  </a:cubicBezTo>
                  <a:cubicBezTo>
                    <a:pt x="17506" y="8667"/>
                    <a:pt x="17488" y="8640"/>
                    <a:pt x="17467" y="8640"/>
                  </a:cubicBezTo>
                  <a:close/>
                  <a:moveTo>
                    <a:pt x="17675" y="8640"/>
                  </a:moveTo>
                  <a:cubicBezTo>
                    <a:pt x="17652" y="8640"/>
                    <a:pt x="17634" y="8670"/>
                    <a:pt x="17634" y="8708"/>
                  </a:cubicBezTo>
                  <a:cubicBezTo>
                    <a:pt x="17634" y="8746"/>
                    <a:pt x="17652" y="8776"/>
                    <a:pt x="17675" y="8776"/>
                  </a:cubicBezTo>
                  <a:cubicBezTo>
                    <a:pt x="17697" y="8776"/>
                    <a:pt x="17716" y="8746"/>
                    <a:pt x="17716" y="8708"/>
                  </a:cubicBezTo>
                  <a:cubicBezTo>
                    <a:pt x="17716" y="8670"/>
                    <a:pt x="17697" y="8640"/>
                    <a:pt x="17675" y="8640"/>
                  </a:cubicBezTo>
                  <a:close/>
                  <a:moveTo>
                    <a:pt x="17882" y="8640"/>
                  </a:moveTo>
                  <a:cubicBezTo>
                    <a:pt x="17859" y="8640"/>
                    <a:pt x="17841" y="8670"/>
                    <a:pt x="17841" y="8708"/>
                  </a:cubicBezTo>
                  <a:cubicBezTo>
                    <a:pt x="17841" y="8735"/>
                    <a:pt x="17850" y="8758"/>
                    <a:pt x="17864" y="8769"/>
                  </a:cubicBezTo>
                  <a:cubicBezTo>
                    <a:pt x="17870" y="8765"/>
                    <a:pt x="17876" y="8759"/>
                    <a:pt x="17882" y="8751"/>
                  </a:cubicBezTo>
                  <a:cubicBezTo>
                    <a:pt x="17891" y="8740"/>
                    <a:pt x="17899" y="8727"/>
                    <a:pt x="17906" y="8712"/>
                  </a:cubicBezTo>
                  <a:cubicBezTo>
                    <a:pt x="17907" y="8711"/>
                    <a:pt x="17908" y="8710"/>
                    <a:pt x="17909" y="8708"/>
                  </a:cubicBezTo>
                  <a:cubicBezTo>
                    <a:pt x="17912" y="8702"/>
                    <a:pt x="17916" y="8695"/>
                    <a:pt x="17921" y="8688"/>
                  </a:cubicBezTo>
                  <a:cubicBezTo>
                    <a:pt x="17916" y="8660"/>
                    <a:pt x="17900" y="8640"/>
                    <a:pt x="17882" y="8640"/>
                  </a:cubicBezTo>
                  <a:close/>
                  <a:moveTo>
                    <a:pt x="18710" y="8640"/>
                  </a:moveTo>
                  <a:cubicBezTo>
                    <a:pt x="18696" y="8650"/>
                    <a:pt x="18685" y="8674"/>
                    <a:pt x="18685" y="8702"/>
                  </a:cubicBezTo>
                  <a:cubicBezTo>
                    <a:pt x="18685" y="8740"/>
                    <a:pt x="18704" y="8771"/>
                    <a:pt x="18726" y="8771"/>
                  </a:cubicBezTo>
                  <a:cubicBezTo>
                    <a:pt x="18730" y="8771"/>
                    <a:pt x="18733" y="8770"/>
                    <a:pt x="18736" y="8769"/>
                  </a:cubicBezTo>
                  <a:cubicBezTo>
                    <a:pt x="18733" y="8757"/>
                    <a:pt x="18730" y="8746"/>
                    <a:pt x="18726" y="8735"/>
                  </a:cubicBezTo>
                  <a:cubicBezTo>
                    <a:pt x="18723" y="8724"/>
                    <a:pt x="18719" y="8714"/>
                    <a:pt x="18716" y="8702"/>
                  </a:cubicBezTo>
                  <a:cubicBezTo>
                    <a:pt x="18713" y="8688"/>
                    <a:pt x="18710" y="8674"/>
                    <a:pt x="18710" y="8656"/>
                  </a:cubicBezTo>
                  <a:cubicBezTo>
                    <a:pt x="18710" y="8651"/>
                    <a:pt x="18710" y="8645"/>
                    <a:pt x="18710" y="8640"/>
                  </a:cubicBezTo>
                  <a:close/>
                  <a:moveTo>
                    <a:pt x="5688" y="8666"/>
                  </a:moveTo>
                  <a:cubicBezTo>
                    <a:pt x="5682" y="8668"/>
                    <a:pt x="5676" y="8671"/>
                    <a:pt x="5670" y="8673"/>
                  </a:cubicBezTo>
                  <a:cubicBezTo>
                    <a:pt x="5667" y="8679"/>
                    <a:pt x="5666" y="8686"/>
                    <a:pt x="5665" y="8694"/>
                  </a:cubicBezTo>
                  <a:cubicBezTo>
                    <a:pt x="5678" y="8692"/>
                    <a:pt x="5691" y="8688"/>
                    <a:pt x="5706" y="8678"/>
                  </a:cubicBezTo>
                  <a:cubicBezTo>
                    <a:pt x="5708" y="8677"/>
                    <a:pt x="5710" y="8676"/>
                    <a:pt x="5712" y="8675"/>
                  </a:cubicBezTo>
                  <a:cubicBezTo>
                    <a:pt x="5710" y="8672"/>
                    <a:pt x="5708" y="8670"/>
                    <a:pt x="5706" y="8668"/>
                  </a:cubicBezTo>
                  <a:cubicBezTo>
                    <a:pt x="5700" y="8665"/>
                    <a:pt x="5695" y="8665"/>
                    <a:pt x="5688" y="8666"/>
                  </a:cubicBezTo>
                  <a:close/>
                  <a:moveTo>
                    <a:pt x="11833" y="8691"/>
                  </a:moveTo>
                  <a:cubicBezTo>
                    <a:pt x="11821" y="8694"/>
                    <a:pt x="11808" y="8697"/>
                    <a:pt x="11794" y="8701"/>
                  </a:cubicBezTo>
                  <a:cubicBezTo>
                    <a:pt x="11788" y="8702"/>
                    <a:pt x="11782" y="8704"/>
                    <a:pt x="11776" y="8706"/>
                  </a:cubicBezTo>
                  <a:cubicBezTo>
                    <a:pt x="11768" y="8708"/>
                    <a:pt x="11760" y="8711"/>
                    <a:pt x="11753" y="8714"/>
                  </a:cubicBezTo>
                  <a:cubicBezTo>
                    <a:pt x="11755" y="8748"/>
                    <a:pt x="11773" y="8774"/>
                    <a:pt x="11794" y="8774"/>
                  </a:cubicBezTo>
                  <a:cubicBezTo>
                    <a:pt x="11816" y="8774"/>
                    <a:pt x="11835" y="8743"/>
                    <a:pt x="11835" y="8706"/>
                  </a:cubicBezTo>
                  <a:cubicBezTo>
                    <a:pt x="11835" y="8701"/>
                    <a:pt x="11834" y="8696"/>
                    <a:pt x="11833" y="8691"/>
                  </a:cubicBezTo>
                  <a:close/>
                  <a:moveTo>
                    <a:pt x="13309" y="8691"/>
                  </a:moveTo>
                  <a:cubicBezTo>
                    <a:pt x="13308" y="8695"/>
                    <a:pt x="13306" y="8699"/>
                    <a:pt x="13305" y="8703"/>
                  </a:cubicBezTo>
                  <a:cubicBezTo>
                    <a:pt x="13301" y="8718"/>
                    <a:pt x="13298" y="8735"/>
                    <a:pt x="13296" y="8754"/>
                  </a:cubicBezTo>
                  <a:cubicBezTo>
                    <a:pt x="13305" y="8742"/>
                    <a:pt x="13310" y="8724"/>
                    <a:pt x="13310" y="8703"/>
                  </a:cubicBezTo>
                  <a:cubicBezTo>
                    <a:pt x="13310" y="8699"/>
                    <a:pt x="13310" y="8695"/>
                    <a:pt x="13309" y="8691"/>
                  </a:cubicBezTo>
                  <a:close/>
                  <a:moveTo>
                    <a:pt x="2666" y="8806"/>
                  </a:moveTo>
                  <a:cubicBezTo>
                    <a:pt x="2644" y="8806"/>
                    <a:pt x="2625" y="8837"/>
                    <a:pt x="2625" y="8874"/>
                  </a:cubicBezTo>
                  <a:cubicBezTo>
                    <a:pt x="2625" y="8912"/>
                    <a:pt x="2644" y="8943"/>
                    <a:pt x="2666" y="8943"/>
                  </a:cubicBezTo>
                  <a:cubicBezTo>
                    <a:pt x="2689" y="8943"/>
                    <a:pt x="2707" y="8912"/>
                    <a:pt x="2707" y="8874"/>
                  </a:cubicBezTo>
                  <a:cubicBezTo>
                    <a:pt x="2707" y="8837"/>
                    <a:pt x="2689" y="8806"/>
                    <a:pt x="2666" y="8806"/>
                  </a:cubicBezTo>
                  <a:close/>
                  <a:moveTo>
                    <a:pt x="2874" y="8806"/>
                  </a:moveTo>
                  <a:cubicBezTo>
                    <a:pt x="2851" y="8806"/>
                    <a:pt x="2833" y="8837"/>
                    <a:pt x="2833" y="8874"/>
                  </a:cubicBezTo>
                  <a:cubicBezTo>
                    <a:pt x="2833" y="8912"/>
                    <a:pt x="2851" y="8943"/>
                    <a:pt x="2874" y="8943"/>
                  </a:cubicBezTo>
                  <a:cubicBezTo>
                    <a:pt x="2896" y="8943"/>
                    <a:pt x="2915" y="8912"/>
                    <a:pt x="2915" y="8874"/>
                  </a:cubicBezTo>
                  <a:cubicBezTo>
                    <a:pt x="2915" y="8837"/>
                    <a:pt x="2896" y="8806"/>
                    <a:pt x="2874" y="8806"/>
                  </a:cubicBezTo>
                  <a:close/>
                  <a:moveTo>
                    <a:pt x="3081" y="8806"/>
                  </a:moveTo>
                  <a:cubicBezTo>
                    <a:pt x="3058" y="8806"/>
                    <a:pt x="3040" y="8837"/>
                    <a:pt x="3040" y="8874"/>
                  </a:cubicBezTo>
                  <a:cubicBezTo>
                    <a:pt x="3040" y="8912"/>
                    <a:pt x="3058" y="8943"/>
                    <a:pt x="3081" y="8943"/>
                  </a:cubicBezTo>
                  <a:cubicBezTo>
                    <a:pt x="3104" y="8943"/>
                    <a:pt x="3122" y="8912"/>
                    <a:pt x="3122" y="8874"/>
                  </a:cubicBezTo>
                  <a:cubicBezTo>
                    <a:pt x="3122" y="8837"/>
                    <a:pt x="3104" y="8806"/>
                    <a:pt x="3081" y="8806"/>
                  </a:cubicBezTo>
                  <a:close/>
                  <a:moveTo>
                    <a:pt x="3296" y="8806"/>
                  </a:moveTo>
                  <a:cubicBezTo>
                    <a:pt x="3273" y="8806"/>
                    <a:pt x="3255" y="8837"/>
                    <a:pt x="3255" y="8874"/>
                  </a:cubicBezTo>
                  <a:cubicBezTo>
                    <a:pt x="3255" y="8912"/>
                    <a:pt x="3273" y="8943"/>
                    <a:pt x="3296" y="8943"/>
                  </a:cubicBezTo>
                  <a:cubicBezTo>
                    <a:pt x="3319" y="8943"/>
                    <a:pt x="3337" y="8912"/>
                    <a:pt x="3337" y="8874"/>
                  </a:cubicBezTo>
                  <a:cubicBezTo>
                    <a:pt x="3337" y="8837"/>
                    <a:pt x="3319" y="8806"/>
                    <a:pt x="3296" y="8806"/>
                  </a:cubicBezTo>
                  <a:close/>
                  <a:moveTo>
                    <a:pt x="3503" y="8806"/>
                  </a:moveTo>
                  <a:cubicBezTo>
                    <a:pt x="3481" y="8806"/>
                    <a:pt x="3462" y="8837"/>
                    <a:pt x="3462" y="8874"/>
                  </a:cubicBezTo>
                  <a:cubicBezTo>
                    <a:pt x="3462" y="8912"/>
                    <a:pt x="3481" y="8943"/>
                    <a:pt x="3503" y="8943"/>
                  </a:cubicBezTo>
                  <a:cubicBezTo>
                    <a:pt x="3526" y="8943"/>
                    <a:pt x="3544" y="8912"/>
                    <a:pt x="3544" y="8874"/>
                  </a:cubicBezTo>
                  <a:cubicBezTo>
                    <a:pt x="3544" y="8837"/>
                    <a:pt x="3526" y="8806"/>
                    <a:pt x="3503" y="8806"/>
                  </a:cubicBezTo>
                  <a:close/>
                  <a:moveTo>
                    <a:pt x="3711" y="8806"/>
                  </a:moveTo>
                  <a:cubicBezTo>
                    <a:pt x="3688" y="8806"/>
                    <a:pt x="3669" y="8837"/>
                    <a:pt x="3669" y="8874"/>
                  </a:cubicBezTo>
                  <a:cubicBezTo>
                    <a:pt x="3669" y="8912"/>
                    <a:pt x="3688" y="8943"/>
                    <a:pt x="3711" y="8943"/>
                  </a:cubicBezTo>
                  <a:cubicBezTo>
                    <a:pt x="3733" y="8943"/>
                    <a:pt x="3752" y="8912"/>
                    <a:pt x="3752" y="8874"/>
                  </a:cubicBezTo>
                  <a:cubicBezTo>
                    <a:pt x="3752" y="8837"/>
                    <a:pt x="3733" y="8806"/>
                    <a:pt x="3711" y="8806"/>
                  </a:cubicBezTo>
                  <a:close/>
                  <a:moveTo>
                    <a:pt x="3925" y="8806"/>
                  </a:moveTo>
                  <a:cubicBezTo>
                    <a:pt x="3903" y="8806"/>
                    <a:pt x="3884" y="8837"/>
                    <a:pt x="3884" y="8874"/>
                  </a:cubicBezTo>
                  <a:cubicBezTo>
                    <a:pt x="3884" y="8912"/>
                    <a:pt x="3903" y="8943"/>
                    <a:pt x="3925" y="8943"/>
                  </a:cubicBezTo>
                  <a:cubicBezTo>
                    <a:pt x="3948" y="8943"/>
                    <a:pt x="3966" y="8912"/>
                    <a:pt x="3966" y="8874"/>
                  </a:cubicBezTo>
                  <a:cubicBezTo>
                    <a:pt x="3966" y="8837"/>
                    <a:pt x="3948" y="8806"/>
                    <a:pt x="3925" y="8806"/>
                  </a:cubicBezTo>
                  <a:close/>
                  <a:moveTo>
                    <a:pt x="4133" y="8806"/>
                  </a:moveTo>
                  <a:cubicBezTo>
                    <a:pt x="4110" y="8806"/>
                    <a:pt x="4092" y="8837"/>
                    <a:pt x="4092" y="8874"/>
                  </a:cubicBezTo>
                  <a:cubicBezTo>
                    <a:pt x="4092" y="8912"/>
                    <a:pt x="4110" y="8943"/>
                    <a:pt x="4133" y="8943"/>
                  </a:cubicBezTo>
                  <a:cubicBezTo>
                    <a:pt x="4155" y="8943"/>
                    <a:pt x="4174" y="8912"/>
                    <a:pt x="4174" y="8874"/>
                  </a:cubicBezTo>
                  <a:cubicBezTo>
                    <a:pt x="4174" y="8837"/>
                    <a:pt x="4155" y="8806"/>
                    <a:pt x="4133" y="8806"/>
                  </a:cubicBezTo>
                  <a:close/>
                  <a:moveTo>
                    <a:pt x="4348" y="8806"/>
                  </a:moveTo>
                  <a:cubicBezTo>
                    <a:pt x="4325" y="8806"/>
                    <a:pt x="4307" y="8837"/>
                    <a:pt x="4307" y="8874"/>
                  </a:cubicBezTo>
                  <a:cubicBezTo>
                    <a:pt x="4307" y="8912"/>
                    <a:pt x="4325" y="8943"/>
                    <a:pt x="4348" y="8943"/>
                  </a:cubicBezTo>
                  <a:cubicBezTo>
                    <a:pt x="4370" y="8943"/>
                    <a:pt x="4389" y="8912"/>
                    <a:pt x="4389" y="8874"/>
                  </a:cubicBezTo>
                  <a:cubicBezTo>
                    <a:pt x="4389" y="8837"/>
                    <a:pt x="4370" y="8806"/>
                    <a:pt x="4348" y="8806"/>
                  </a:cubicBezTo>
                  <a:close/>
                  <a:moveTo>
                    <a:pt x="4555" y="8806"/>
                  </a:moveTo>
                  <a:cubicBezTo>
                    <a:pt x="4532" y="8806"/>
                    <a:pt x="4514" y="8837"/>
                    <a:pt x="4514" y="8874"/>
                  </a:cubicBezTo>
                  <a:cubicBezTo>
                    <a:pt x="4514" y="8912"/>
                    <a:pt x="4532" y="8943"/>
                    <a:pt x="4555" y="8943"/>
                  </a:cubicBezTo>
                  <a:cubicBezTo>
                    <a:pt x="4578" y="8943"/>
                    <a:pt x="4596" y="8912"/>
                    <a:pt x="4596" y="8874"/>
                  </a:cubicBezTo>
                  <a:cubicBezTo>
                    <a:pt x="4596" y="8837"/>
                    <a:pt x="4578" y="8806"/>
                    <a:pt x="4555" y="8806"/>
                  </a:cubicBezTo>
                  <a:close/>
                  <a:moveTo>
                    <a:pt x="4762" y="8806"/>
                  </a:moveTo>
                  <a:cubicBezTo>
                    <a:pt x="4740" y="8806"/>
                    <a:pt x="4721" y="8837"/>
                    <a:pt x="4721" y="8874"/>
                  </a:cubicBezTo>
                  <a:cubicBezTo>
                    <a:pt x="4721" y="8912"/>
                    <a:pt x="4740" y="8943"/>
                    <a:pt x="4762" y="8943"/>
                  </a:cubicBezTo>
                  <a:cubicBezTo>
                    <a:pt x="4785" y="8943"/>
                    <a:pt x="4803" y="8912"/>
                    <a:pt x="4803" y="8874"/>
                  </a:cubicBezTo>
                  <a:cubicBezTo>
                    <a:pt x="4803" y="8837"/>
                    <a:pt x="4785" y="8806"/>
                    <a:pt x="4762" y="8806"/>
                  </a:cubicBezTo>
                  <a:close/>
                  <a:moveTo>
                    <a:pt x="4977" y="8806"/>
                  </a:moveTo>
                  <a:cubicBezTo>
                    <a:pt x="4955" y="8806"/>
                    <a:pt x="4936" y="8837"/>
                    <a:pt x="4936" y="8874"/>
                  </a:cubicBezTo>
                  <a:cubicBezTo>
                    <a:pt x="4936" y="8912"/>
                    <a:pt x="4955" y="8943"/>
                    <a:pt x="4977" y="8943"/>
                  </a:cubicBezTo>
                  <a:cubicBezTo>
                    <a:pt x="5000" y="8943"/>
                    <a:pt x="5018" y="8912"/>
                    <a:pt x="5018" y="8874"/>
                  </a:cubicBezTo>
                  <a:cubicBezTo>
                    <a:pt x="5018" y="8837"/>
                    <a:pt x="5000" y="8806"/>
                    <a:pt x="4977" y="8806"/>
                  </a:cubicBezTo>
                  <a:close/>
                  <a:moveTo>
                    <a:pt x="5184" y="8806"/>
                  </a:moveTo>
                  <a:cubicBezTo>
                    <a:pt x="5162" y="8806"/>
                    <a:pt x="5143" y="8837"/>
                    <a:pt x="5143" y="8874"/>
                  </a:cubicBezTo>
                  <a:cubicBezTo>
                    <a:pt x="5143" y="8912"/>
                    <a:pt x="5162" y="8943"/>
                    <a:pt x="5184" y="8943"/>
                  </a:cubicBezTo>
                  <a:cubicBezTo>
                    <a:pt x="5207" y="8943"/>
                    <a:pt x="5225" y="8912"/>
                    <a:pt x="5225" y="8874"/>
                  </a:cubicBezTo>
                  <a:cubicBezTo>
                    <a:pt x="5225" y="8837"/>
                    <a:pt x="5207" y="8806"/>
                    <a:pt x="5184" y="8806"/>
                  </a:cubicBezTo>
                  <a:close/>
                  <a:moveTo>
                    <a:pt x="5392" y="8806"/>
                  </a:moveTo>
                  <a:cubicBezTo>
                    <a:pt x="5369" y="8806"/>
                    <a:pt x="5351" y="8837"/>
                    <a:pt x="5351" y="8874"/>
                  </a:cubicBezTo>
                  <a:cubicBezTo>
                    <a:pt x="5351" y="8912"/>
                    <a:pt x="5369" y="8943"/>
                    <a:pt x="5392" y="8943"/>
                  </a:cubicBezTo>
                  <a:cubicBezTo>
                    <a:pt x="5414" y="8943"/>
                    <a:pt x="5433" y="8912"/>
                    <a:pt x="5433" y="8874"/>
                  </a:cubicBezTo>
                  <a:cubicBezTo>
                    <a:pt x="5433" y="8837"/>
                    <a:pt x="5414" y="8806"/>
                    <a:pt x="5392" y="8806"/>
                  </a:cubicBezTo>
                  <a:close/>
                  <a:moveTo>
                    <a:pt x="5607" y="8806"/>
                  </a:moveTo>
                  <a:cubicBezTo>
                    <a:pt x="5584" y="8806"/>
                    <a:pt x="5566" y="8837"/>
                    <a:pt x="5566" y="8874"/>
                  </a:cubicBezTo>
                  <a:cubicBezTo>
                    <a:pt x="5566" y="8895"/>
                    <a:pt x="5571" y="8913"/>
                    <a:pt x="5580" y="8926"/>
                  </a:cubicBezTo>
                  <a:cubicBezTo>
                    <a:pt x="5592" y="8895"/>
                    <a:pt x="5606" y="8845"/>
                    <a:pt x="5616" y="8808"/>
                  </a:cubicBezTo>
                  <a:cubicBezTo>
                    <a:pt x="5613" y="8807"/>
                    <a:pt x="5610" y="8806"/>
                    <a:pt x="5607" y="8806"/>
                  </a:cubicBezTo>
                  <a:close/>
                  <a:moveTo>
                    <a:pt x="9590" y="8806"/>
                  </a:moveTo>
                  <a:cubicBezTo>
                    <a:pt x="9580" y="8806"/>
                    <a:pt x="9570" y="8813"/>
                    <a:pt x="9563" y="8824"/>
                  </a:cubicBezTo>
                  <a:cubicBezTo>
                    <a:pt x="9563" y="8830"/>
                    <a:pt x="9562" y="8835"/>
                    <a:pt x="9562" y="8840"/>
                  </a:cubicBezTo>
                  <a:cubicBezTo>
                    <a:pt x="9562" y="8856"/>
                    <a:pt x="9556" y="8867"/>
                    <a:pt x="9550" y="8882"/>
                  </a:cubicBezTo>
                  <a:cubicBezTo>
                    <a:pt x="9552" y="8916"/>
                    <a:pt x="9569" y="8943"/>
                    <a:pt x="9590" y="8943"/>
                  </a:cubicBezTo>
                  <a:cubicBezTo>
                    <a:pt x="9613" y="8943"/>
                    <a:pt x="9631" y="8912"/>
                    <a:pt x="9631" y="8874"/>
                  </a:cubicBezTo>
                  <a:cubicBezTo>
                    <a:pt x="9631" y="8837"/>
                    <a:pt x="9613" y="8806"/>
                    <a:pt x="9590" y="8806"/>
                  </a:cubicBezTo>
                  <a:close/>
                  <a:moveTo>
                    <a:pt x="9806" y="8806"/>
                  </a:moveTo>
                  <a:cubicBezTo>
                    <a:pt x="9783" y="8806"/>
                    <a:pt x="9765" y="8837"/>
                    <a:pt x="9765" y="8874"/>
                  </a:cubicBezTo>
                  <a:cubicBezTo>
                    <a:pt x="9765" y="8912"/>
                    <a:pt x="9783" y="8943"/>
                    <a:pt x="9806" y="8943"/>
                  </a:cubicBezTo>
                  <a:cubicBezTo>
                    <a:pt x="9828" y="8943"/>
                    <a:pt x="9847" y="8912"/>
                    <a:pt x="9847" y="8874"/>
                  </a:cubicBezTo>
                  <a:cubicBezTo>
                    <a:pt x="9847" y="8837"/>
                    <a:pt x="9828" y="8806"/>
                    <a:pt x="9806" y="8806"/>
                  </a:cubicBezTo>
                  <a:close/>
                  <a:moveTo>
                    <a:pt x="10013" y="8806"/>
                  </a:moveTo>
                  <a:cubicBezTo>
                    <a:pt x="9990" y="8806"/>
                    <a:pt x="9972" y="8837"/>
                    <a:pt x="9972" y="8874"/>
                  </a:cubicBezTo>
                  <a:cubicBezTo>
                    <a:pt x="9972" y="8912"/>
                    <a:pt x="9990" y="8943"/>
                    <a:pt x="10013" y="8943"/>
                  </a:cubicBezTo>
                  <a:cubicBezTo>
                    <a:pt x="10036" y="8943"/>
                    <a:pt x="10054" y="8912"/>
                    <a:pt x="10054" y="8874"/>
                  </a:cubicBezTo>
                  <a:cubicBezTo>
                    <a:pt x="10054" y="8837"/>
                    <a:pt x="10036" y="8806"/>
                    <a:pt x="10013" y="8806"/>
                  </a:cubicBezTo>
                  <a:close/>
                  <a:moveTo>
                    <a:pt x="10641" y="8806"/>
                  </a:moveTo>
                  <a:cubicBezTo>
                    <a:pt x="10633" y="8806"/>
                    <a:pt x="10626" y="8810"/>
                    <a:pt x="10619" y="8817"/>
                  </a:cubicBezTo>
                  <a:cubicBezTo>
                    <a:pt x="10618" y="8823"/>
                    <a:pt x="10617" y="8829"/>
                    <a:pt x="10617" y="8836"/>
                  </a:cubicBezTo>
                  <a:cubicBezTo>
                    <a:pt x="10617" y="8871"/>
                    <a:pt x="10617" y="8926"/>
                    <a:pt x="10638" y="8926"/>
                  </a:cubicBezTo>
                  <a:cubicBezTo>
                    <a:pt x="10649" y="8926"/>
                    <a:pt x="10669" y="8901"/>
                    <a:pt x="10682" y="8868"/>
                  </a:cubicBezTo>
                  <a:cubicBezTo>
                    <a:pt x="10680" y="8833"/>
                    <a:pt x="10663" y="8806"/>
                    <a:pt x="10641" y="8806"/>
                  </a:cubicBezTo>
                  <a:close/>
                  <a:moveTo>
                    <a:pt x="11062" y="8806"/>
                  </a:moveTo>
                  <a:cubicBezTo>
                    <a:pt x="11059" y="8806"/>
                    <a:pt x="11057" y="8807"/>
                    <a:pt x="11055" y="8807"/>
                  </a:cubicBezTo>
                  <a:cubicBezTo>
                    <a:pt x="11061" y="8835"/>
                    <a:pt x="11073" y="8856"/>
                    <a:pt x="11073" y="8908"/>
                  </a:cubicBezTo>
                  <a:cubicBezTo>
                    <a:pt x="11073" y="8919"/>
                    <a:pt x="11072" y="8930"/>
                    <a:pt x="11071" y="8941"/>
                  </a:cubicBezTo>
                  <a:cubicBezTo>
                    <a:pt x="11090" y="8934"/>
                    <a:pt x="11103" y="8907"/>
                    <a:pt x="11103" y="8874"/>
                  </a:cubicBezTo>
                  <a:cubicBezTo>
                    <a:pt x="11103" y="8837"/>
                    <a:pt x="11085" y="8806"/>
                    <a:pt x="11062" y="8806"/>
                  </a:cubicBezTo>
                  <a:close/>
                  <a:moveTo>
                    <a:pt x="11479" y="8806"/>
                  </a:moveTo>
                  <a:cubicBezTo>
                    <a:pt x="11457" y="8806"/>
                    <a:pt x="11438" y="8837"/>
                    <a:pt x="11438" y="8874"/>
                  </a:cubicBezTo>
                  <a:cubicBezTo>
                    <a:pt x="11438" y="8912"/>
                    <a:pt x="11457" y="8943"/>
                    <a:pt x="11479" y="8943"/>
                  </a:cubicBezTo>
                  <a:cubicBezTo>
                    <a:pt x="11488" y="8943"/>
                    <a:pt x="11496" y="8938"/>
                    <a:pt x="11503" y="8930"/>
                  </a:cubicBezTo>
                  <a:cubicBezTo>
                    <a:pt x="11497" y="8918"/>
                    <a:pt x="11493" y="8908"/>
                    <a:pt x="11493" y="8904"/>
                  </a:cubicBezTo>
                  <a:cubicBezTo>
                    <a:pt x="11493" y="8892"/>
                    <a:pt x="11500" y="8879"/>
                    <a:pt x="11502" y="8853"/>
                  </a:cubicBezTo>
                  <a:cubicBezTo>
                    <a:pt x="11502" y="8853"/>
                    <a:pt x="11482" y="8806"/>
                    <a:pt x="11482" y="8806"/>
                  </a:cubicBezTo>
                  <a:cubicBezTo>
                    <a:pt x="11481" y="8806"/>
                    <a:pt x="11480" y="8806"/>
                    <a:pt x="11479" y="8806"/>
                  </a:cubicBezTo>
                  <a:close/>
                  <a:moveTo>
                    <a:pt x="11690" y="8806"/>
                  </a:moveTo>
                  <a:cubicBezTo>
                    <a:pt x="11688" y="8806"/>
                    <a:pt x="11686" y="8806"/>
                    <a:pt x="11684" y="8807"/>
                  </a:cubicBezTo>
                  <a:cubicBezTo>
                    <a:pt x="11684" y="8808"/>
                    <a:pt x="11684" y="8809"/>
                    <a:pt x="11684" y="8810"/>
                  </a:cubicBezTo>
                  <a:cubicBezTo>
                    <a:pt x="11684" y="8837"/>
                    <a:pt x="11705" y="8832"/>
                    <a:pt x="11720" y="8832"/>
                  </a:cubicBezTo>
                  <a:cubicBezTo>
                    <a:pt x="11716" y="8854"/>
                    <a:pt x="11720" y="8853"/>
                    <a:pt x="11720" y="8883"/>
                  </a:cubicBezTo>
                  <a:cubicBezTo>
                    <a:pt x="11720" y="8901"/>
                    <a:pt x="11719" y="8915"/>
                    <a:pt x="11717" y="8926"/>
                  </a:cubicBezTo>
                  <a:cubicBezTo>
                    <a:pt x="11725" y="8913"/>
                    <a:pt x="11731" y="8895"/>
                    <a:pt x="11731" y="8874"/>
                  </a:cubicBezTo>
                  <a:cubicBezTo>
                    <a:pt x="11731" y="8837"/>
                    <a:pt x="11713" y="8806"/>
                    <a:pt x="11690" y="8806"/>
                  </a:cubicBezTo>
                  <a:close/>
                  <a:moveTo>
                    <a:pt x="11902" y="8806"/>
                  </a:moveTo>
                  <a:cubicBezTo>
                    <a:pt x="11879" y="8806"/>
                    <a:pt x="11861" y="8837"/>
                    <a:pt x="11861" y="8874"/>
                  </a:cubicBezTo>
                  <a:cubicBezTo>
                    <a:pt x="11861" y="8912"/>
                    <a:pt x="11879" y="8943"/>
                    <a:pt x="11902" y="8943"/>
                  </a:cubicBezTo>
                  <a:cubicBezTo>
                    <a:pt x="11924" y="8943"/>
                    <a:pt x="11943" y="8912"/>
                    <a:pt x="11943" y="8874"/>
                  </a:cubicBezTo>
                  <a:cubicBezTo>
                    <a:pt x="11943" y="8837"/>
                    <a:pt x="11924" y="8806"/>
                    <a:pt x="11902" y="8806"/>
                  </a:cubicBezTo>
                  <a:close/>
                  <a:moveTo>
                    <a:pt x="12109" y="8806"/>
                  </a:moveTo>
                  <a:cubicBezTo>
                    <a:pt x="12086" y="8806"/>
                    <a:pt x="12068" y="8837"/>
                    <a:pt x="12068" y="8874"/>
                  </a:cubicBezTo>
                  <a:cubicBezTo>
                    <a:pt x="12068" y="8912"/>
                    <a:pt x="12086" y="8943"/>
                    <a:pt x="12109" y="8943"/>
                  </a:cubicBezTo>
                  <a:cubicBezTo>
                    <a:pt x="12132" y="8943"/>
                    <a:pt x="12150" y="8912"/>
                    <a:pt x="12150" y="8874"/>
                  </a:cubicBezTo>
                  <a:cubicBezTo>
                    <a:pt x="12150" y="8837"/>
                    <a:pt x="12132" y="8806"/>
                    <a:pt x="12109" y="8806"/>
                  </a:cubicBezTo>
                  <a:close/>
                  <a:moveTo>
                    <a:pt x="12324" y="8806"/>
                  </a:moveTo>
                  <a:cubicBezTo>
                    <a:pt x="12301" y="8806"/>
                    <a:pt x="12283" y="8837"/>
                    <a:pt x="12283" y="8874"/>
                  </a:cubicBezTo>
                  <a:cubicBezTo>
                    <a:pt x="12283" y="8912"/>
                    <a:pt x="12301" y="8943"/>
                    <a:pt x="12324" y="8943"/>
                  </a:cubicBezTo>
                  <a:cubicBezTo>
                    <a:pt x="12346" y="8943"/>
                    <a:pt x="12365" y="8912"/>
                    <a:pt x="12365" y="8874"/>
                  </a:cubicBezTo>
                  <a:cubicBezTo>
                    <a:pt x="12365" y="8837"/>
                    <a:pt x="12346" y="8806"/>
                    <a:pt x="12324" y="8806"/>
                  </a:cubicBezTo>
                  <a:close/>
                  <a:moveTo>
                    <a:pt x="12531" y="8806"/>
                  </a:moveTo>
                  <a:cubicBezTo>
                    <a:pt x="12508" y="8806"/>
                    <a:pt x="12490" y="8837"/>
                    <a:pt x="12490" y="8874"/>
                  </a:cubicBezTo>
                  <a:cubicBezTo>
                    <a:pt x="12490" y="8912"/>
                    <a:pt x="12508" y="8943"/>
                    <a:pt x="12531" y="8943"/>
                  </a:cubicBezTo>
                  <a:cubicBezTo>
                    <a:pt x="12554" y="8943"/>
                    <a:pt x="12572" y="8912"/>
                    <a:pt x="12572" y="8874"/>
                  </a:cubicBezTo>
                  <a:cubicBezTo>
                    <a:pt x="12572" y="8837"/>
                    <a:pt x="12554" y="8806"/>
                    <a:pt x="12531" y="8806"/>
                  </a:cubicBezTo>
                  <a:close/>
                  <a:moveTo>
                    <a:pt x="12738" y="8806"/>
                  </a:moveTo>
                  <a:cubicBezTo>
                    <a:pt x="12716" y="8806"/>
                    <a:pt x="12697" y="8837"/>
                    <a:pt x="12697" y="8874"/>
                  </a:cubicBezTo>
                  <a:cubicBezTo>
                    <a:pt x="12697" y="8912"/>
                    <a:pt x="12716" y="8943"/>
                    <a:pt x="12738" y="8943"/>
                  </a:cubicBezTo>
                  <a:cubicBezTo>
                    <a:pt x="12761" y="8943"/>
                    <a:pt x="12779" y="8912"/>
                    <a:pt x="12779" y="8874"/>
                  </a:cubicBezTo>
                  <a:cubicBezTo>
                    <a:pt x="12779" y="8837"/>
                    <a:pt x="12761" y="8806"/>
                    <a:pt x="12738" y="8806"/>
                  </a:cubicBezTo>
                  <a:close/>
                  <a:moveTo>
                    <a:pt x="12953" y="8806"/>
                  </a:moveTo>
                  <a:cubicBezTo>
                    <a:pt x="12931" y="8806"/>
                    <a:pt x="12912" y="8837"/>
                    <a:pt x="12912" y="8874"/>
                  </a:cubicBezTo>
                  <a:cubicBezTo>
                    <a:pt x="12912" y="8912"/>
                    <a:pt x="12931" y="8943"/>
                    <a:pt x="12953" y="8943"/>
                  </a:cubicBezTo>
                  <a:cubicBezTo>
                    <a:pt x="12976" y="8943"/>
                    <a:pt x="12994" y="8912"/>
                    <a:pt x="12994" y="8874"/>
                  </a:cubicBezTo>
                  <a:cubicBezTo>
                    <a:pt x="12994" y="8837"/>
                    <a:pt x="12976" y="8806"/>
                    <a:pt x="12953" y="8806"/>
                  </a:cubicBezTo>
                  <a:close/>
                  <a:moveTo>
                    <a:pt x="13368" y="8806"/>
                  </a:moveTo>
                  <a:cubicBezTo>
                    <a:pt x="13358" y="8806"/>
                    <a:pt x="13349" y="8812"/>
                    <a:pt x="13342" y="8821"/>
                  </a:cubicBezTo>
                  <a:cubicBezTo>
                    <a:pt x="13356" y="8855"/>
                    <a:pt x="13364" y="8897"/>
                    <a:pt x="13364" y="8938"/>
                  </a:cubicBezTo>
                  <a:cubicBezTo>
                    <a:pt x="13364" y="8940"/>
                    <a:pt x="13364" y="8941"/>
                    <a:pt x="13364" y="8942"/>
                  </a:cubicBezTo>
                  <a:cubicBezTo>
                    <a:pt x="13365" y="8942"/>
                    <a:pt x="13366" y="8943"/>
                    <a:pt x="13368" y="8943"/>
                  </a:cubicBezTo>
                  <a:cubicBezTo>
                    <a:pt x="13390" y="8943"/>
                    <a:pt x="13409" y="8912"/>
                    <a:pt x="13409" y="8874"/>
                  </a:cubicBezTo>
                  <a:cubicBezTo>
                    <a:pt x="13409" y="8837"/>
                    <a:pt x="13390" y="8806"/>
                    <a:pt x="13368" y="8806"/>
                  </a:cubicBezTo>
                  <a:close/>
                  <a:moveTo>
                    <a:pt x="13583" y="8806"/>
                  </a:moveTo>
                  <a:cubicBezTo>
                    <a:pt x="13560" y="8806"/>
                    <a:pt x="13542" y="8837"/>
                    <a:pt x="13542" y="8874"/>
                  </a:cubicBezTo>
                  <a:cubicBezTo>
                    <a:pt x="13542" y="8912"/>
                    <a:pt x="13560" y="8943"/>
                    <a:pt x="13583" y="8943"/>
                  </a:cubicBezTo>
                  <a:cubicBezTo>
                    <a:pt x="13605" y="8943"/>
                    <a:pt x="13624" y="8912"/>
                    <a:pt x="13624" y="8874"/>
                  </a:cubicBezTo>
                  <a:cubicBezTo>
                    <a:pt x="13624" y="8837"/>
                    <a:pt x="13605" y="8806"/>
                    <a:pt x="13583" y="8806"/>
                  </a:cubicBezTo>
                  <a:close/>
                  <a:moveTo>
                    <a:pt x="13790" y="8806"/>
                  </a:moveTo>
                  <a:cubicBezTo>
                    <a:pt x="13767" y="8806"/>
                    <a:pt x="13749" y="8837"/>
                    <a:pt x="13749" y="8874"/>
                  </a:cubicBezTo>
                  <a:cubicBezTo>
                    <a:pt x="13749" y="8912"/>
                    <a:pt x="13767" y="8943"/>
                    <a:pt x="13790" y="8943"/>
                  </a:cubicBezTo>
                  <a:cubicBezTo>
                    <a:pt x="13813" y="8943"/>
                    <a:pt x="13831" y="8912"/>
                    <a:pt x="13831" y="8874"/>
                  </a:cubicBezTo>
                  <a:cubicBezTo>
                    <a:pt x="13831" y="8837"/>
                    <a:pt x="13813" y="8806"/>
                    <a:pt x="13790" y="8806"/>
                  </a:cubicBezTo>
                  <a:close/>
                  <a:moveTo>
                    <a:pt x="13997" y="8806"/>
                  </a:moveTo>
                  <a:cubicBezTo>
                    <a:pt x="13975" y="8806"/>
                    <a:pt x="13956" y="8837"/>
                    <a:pt x="13956" y="8874"/>
                  </a:cubicBezTo>
                  <a:cubicBezTo>
                    <a:pt x="13956" y="8912"/>
                    <a:pt x="13975" y="8943"/>
                    <a:pt x="13997" y="8943"/>
                  </a:cubicBezTo>
                  <a:cubicBezTo>
                    <a:pt x="14020" y="8943"/>
                    <a:pt x="14038" y="8912"/>
                    <a:pt x="14038" y="8874"/>
                  </a:cubicBezTo>
                  <a:cubicBezTo>
                    <a:pt x="14038" y="8837"/>
                    <a:pt x="14020" y="8806"/>
                    <a:pt x="13997" y="8806"/>
                  </a:cubicBezTo>
                  <a:close/>
                  <a:moveTo>
                    <a:pt x="14212" y="8806"/>
                  </a:moveTo>
                  <a:cubicBezTo>
                    <a:pt x="14190" y="8806"/>
                    <a:pt x="14171" y="8837"/>
                    <a:pt x="14171" y="8874"/>
                  </a:cubicBezTo>
                  <a:cubicBezTo>
                    <a:pt x="14171" y="8912"/>
                    <a:pt x="14190" y="8943"/>
                    <a:pt x="14212" y="8943"/>
                  </a:cubicBezTo>
                  <a:cubicBezTo>
                    <a:pt x="14235" y="8943"/>
                    <a:pt x="14253" y="8912"/>
                    <a:pt x="14253" y="8874"/>
                  </a:cubicBezTo>
                  <a:cubicBezTo>
                    <a:pt x="14253" y="8837"/>
                    <a:pt x="14235" y="8806"/>
                    <a:pt x="14212" y="8806"/>
                  </a:cubicBezTo>
                  <a:close/>
                  <a:moveTo>
                    <a:pt x="14420" y="8806"/>
                  </a:moveTo>
                  <a:cubicBezTo>
                    <a:pt x="14397" y="8806"/>
                    <a:pt x="14379" y="8837"/>
                    <a:pt x="14379" y="8874"/>
                  </a:cubicBezTo>
                  <a:cubicBezTo>
                    <a:pt x="14379" y="8912"/>
                    <a:pt x="14397" y="8943"/>
                    <a:pt x="14420" y="8943"/>
                  </a:cubicBezTo>
                  <a:cubicBezTo>
                    <a:pt x="14442" y="8943"/>
                    <a:pt x="14461" y="8912"/>
                    <a:pt x="14461" y="8874"/>
                  </a:cubicBezTo>
                  <a:cubicBezTo>
                    <a:pt x="14461" y="8837"/>
                    <a:pt x="14442" y="8806"/>
                    <a:pt x="14420" y="8806"/>
                  </a:cubicBezTo>
                  <a:close/>
                  <a:moveTo>
                    <a:pt x="14627" y="8806"/>
                  </a:moveTo>
                  <a:cubicBezTo>
                    <a:pt x="14604" y="8806"/>
                    <a:pt x="14586" y="8837"/>
                    <a:pt x="14586" y="8874"/>
                  </a:cubicBezTo>
                  <a:cubicBezTo>
                    <a:pt x="14586" y="8912"/>
                    <a:pt x="14604" y="8943"/>
                    <a:pt x="14627" y="8943"/>
                  </a:cubicBezTo>
                  <a:cubicBezTo>
                    <a:pt x="14649" y="8943"/>
                    <a:pt x="14668" y="8912"/>
                    <a:pt x="14668" y="8874"/>
                  </a:cubicBezTo>
                  <a:cubicBezTo>
                    <a:pt x="14668" y="8837"/>
                    <a:pt x="14649" y="8806"/>
                    <a:pt x="14627" y="8806"/>
                  </a:cubicBezTo>
                  <a:close/>
                  <a:moveTo>
                    <a:pt x="14842" y="8806"/>
                  </a:moveTo>
                  <a:cubicBezTo>
                    <a:pt x="14819" y="8806"/>
                    <a:pt x="14801" y="8837"/>
                    <a:pt x="14801" y="8874"/>
                  </a:cubicBezTo>
                  <a:cubicBezTo>
                    <a:pt x="14801" y="8912"/>
                    <a:pt x="14819" y="8943"/>
                    <a:pt x="14842" y="8943"/>
                  </a:cubicBezTo>
                  <a:cubicBezTo>
                    <a:pt x="14864" y="8943"/>
                    <a:pt x="14883" y="8912"/>
                    <a:pt x="14883" y="8874"/>
                  </a:cubicBezTo>
                  <a:cubicBezTo>
                    <a:pt x="14883" y="8837"/>
                    <a:pt x="14864" y="8806"/>
                    <a:pt x="14842" y="8806"/>
                  </a:cubicBezTo>
                  <a:close/>
                  <a:moveTo>
                    <a:pt x="15049" y="8806"/>
                  </a:moveTo>
                  <a:cubicBezTo>
                    <a:pt x="15026" y="8806"/>
                    <a:pt x="15008" y="8837"/>
                    <a:pt x="15008" y="8874"/>
                  </a:cubicBezTo>
                  <a:cubicBezTo>
                    <a:pt x="15008" y="8912"/>
                    <a:pt x="15026" y="8943"/>
                    <a:pt x="15049" y="8943"/>
                  </a:cubicBezTo>
                  <a:cubicBezTo>
                    <a:pt x="15072" y="8943"/>
                    <a:pt x="15090" y="8912"/>
                    <a:pt x="15090" y="8874"/>
                  </a:cubicBezTo>
                  <a:cubicBezTo>
                    <a:pt x="15090" y="8837"/>
                    <a:pt x="15072" y="8806"/>
                    <a:pt x="15049" y="8806"/>
                  </a:cubicBezTo>
                  <a:close/>
                  <a:moveTo>
                    <a:pt x="15256" y="8806"/>
                  </a:moveTo>
                  <a:cubicBezTo>
                    <a:pt x="15234" y="8806"/>
                    <a:pt x="15215" y="8837"/>
                    <a:pt x="15215" y="8874"/>
                  </a:cubicBezTo>
                  <a:cubicBezTo>
                    <a:pt x="15215" y="8912"/>
                    <a:pt x="15234" y="8943"/>
                    <a:pt x="15256" y="8943"/>
                  </a:cubicBezTo>
                  <a:cubicBezTo>
                    <a:pt x="15279" y="8943"/>
                    <a:pt x="15297" y="8912"/>
                    <a:pt x="15297" y="8874"/>
                  </a:cubicBezTo>
                  <a:cubicBezTo>
                    <a:pt x="15297" y="8837"/>
                    <a:pt x="15279" y="8806"/>
                    <a:pt x="15256" y="8806"/>
                  </a:cubicBezTo>
                  <a:close/>
                  <a:moveTo>
                    <a:pt x="15471" y="8806"/>
                  </a:moveTo>
                  <a:cubicBezTo>
                    <a:pt x="15449" y="8806"/>
                    <a:pt x="15430" y="8837"/>
                    <a:pt x="15430" y="8874"/>
                  </a:cubicBezTo>
                  <a:cubicBezTo>
                    <a:pt x="15430" y="8912"/>
                    <a:pt x="15449" y="8943"/>
                    <a:pt x="15471" y="8943"/>
                  </a:cubicBezTo>
                  <a:cubicBezTo>
                    <a:pt x="15494" y="8943"/>
                    <a:pt x="15512" y="8912"/>
                    <a:pt x="15512" y="8874"/>
                  </a:cubicBezTo>
                  <a:cubicBezTo>
                    <a:pt x="15512" y="8837"/>
                    <a:pt x="15494" y="8806"/>
                    <a:pt x="15471" y="8806"/>
                  </a:cubicBezTo>
                  <a:close/>
                  <a:moveTo>
                    <a:pt x="15679" y="8806"/>
                  </a:moveTo>
                  <a:cubicBezTo>
                    <a:pt x="15656" y="8806"/>
                    <a:pt x="15638" y="8837"/>
                    <a:pt x="15638" y="8874"/>
                  </a:cubicBezTo>
                  <a:cubicBezTo>
                    <a:pt x="15638" y="8912"/>
                    <a:pt x="15656" y="8943"/>
                    <a:pt x="15679" y="8943"/>
                  </a:cubicBezTo>
                  <a:cubicBezTo>
                    <a:pt x="15701" y="8943"/>
                    <a:pt x="15720" y="8912"/>
                    <a:pt x="15720" y="8874"/>
                  </a:cubicBezTo>
                  <a:cubicBezTo>
                    <a:pt x="15720" y="8837"/>
                    <a:pt x="15701" y="8806"/>
                    <a:pt x="15679" y="8806"/>
                  </a:cubicBezTo>
                  <a:close/>
                  <a:moveTo>
                    <a:pt x="15894" y="8806"/>
                  </a:moveTo>
                  <a:cubicBezTo>
                    <a:pt x="15871" y="8806"/>
                    <a:pt x="15853" y="8837"/>
                    <a:pt x="15853" y="8874"/>
                  </a:cubicBezTo>
                  <a:cubicBezTo>
                    <a:pt x="15853" y="8912"/>
                    <a:pt x="15871" y="8943"/>
                    <a:pt x="15894" y="8943"/>
                  </a:cubicBezTo>
                  <a:cubicBezTo>
                    <a:pt x="15916" y="8943"/>
                    <a:pt x="15935" y="8912"/>
                    <a:pt x="15935" y="8874"/>
                  </a:cubicBezTo>
                  <a:cubicBezTo>
                    <a:pt x="15935" y="8837"/>
                    <a:pt x="15916" y="8806"/>
                    <a:pt x="15894" y="8806"/>
                  </a:cubicBezTo>
                  <a:close/>
                  <a:moveTo>
                    <a:pt x="16101" y="8806"/>
                  </a:moveTo>
                  <a:cubicBezTo>
                    <a:pt x="16078" y="8806"/>
                    <a:pt x="16060" y="8837"/>
                    <a:pt x="16060" y="8874"/>
                  </a:cubicBezTo>
                  <a:cubicBezTo>
                    <a:pt x="16060" y="8912"/>
                    <a:pt x="16078" y="8943"/>
                    <a:pt x="16101" y="8943"/>
                  </a:cubicBezTo>
                  <a:cubicBezTo>
                    <a:pt x="16123" y="8943"/>
                    <a:pt x="16142" y="8912"/>
                    <a:pt x="16142" y="8874"/>
                  </a:cubicBezTo>
                  <a:cubicBezTo>
                    <a:pt x="16142" y="8837"/>
                    <a:pt x="16123" y="8806"/>
                    <a:pt x="16101" y="8806"/>
                  </a:cubicBezTo>
                  <a:close/>
                  <a:moveTo>
                    <a:pt x="16308" y="8806"/>
                  </a:moveTo>
                  <a:cubicBezTo>
                    <a:pt x="16285" y="8806"/>
                    <a:pt x="16267" y="8837"/>
                    <a:pt x="16267" y="8874"/>
                  </a:cubicBezTo>
                  <a:cubicBezTo>
                    <a:pt x="16267" y="8912"/>
                    <a:pt x="16285" y="8943"/>
                    <a:pt x="16308" y="8943"/>
                  </a:cubicBezTo>
                  <a:cubicBezTo>
                    <a:pt x="16331" y="8943"/>
                    <a:pt x="16349" y="8912"/>
                    <a:pt x="16349" y="8874"/>
                  </a:cubicBezTo>
                  <a:cubicBezTo>
                    <a:pt x="16349" y="8837"/>
                    <a:pt x="16331" y="8806"/>
                    <a:pt x="16308" y="8806"/>
                  </a:cubicBezTo>
                  <a:close/>
                  <a:moveTo>
                    <a:pt x="16523" y="8806"/>
                  </a:moveTo>
                  <a:cubicBezTo>
                    <a:pt x="16500" y="8806"/>
                    <a:pt x="16482" y="8837"/>
                    <a:pt x="16482" y="8874"/>
                  </a:cubicBezTo>
                  <a:cubicBezTo>
                    <a:pt x="16482" y="8912"/>
                    <a:pt x="16500" y="8943"/>
                    <a:pt x="16523" y="8943"/>
                  </a:cubicBezTo>
                  <a:cubicBezTo>
                    <a:pt x="16546" y="8943"/>
                    <a:pt x="16564" y="8912"/>
                    <a:pt x="16564" y="8874"/>
                  </a:cubicBezTo>
                  <a:cubicBezTo>
                    <a:pt x="16564" y="8837"/>
                    <a:pt x="16546" y="8806"/>
                    <a:pt x="16523" y="8806"/>
                  </a:cubicBezTo>
                  <a:close/>
                  <a:moveTo>
                    <a:pt x="16730" y="8806"/>
                  </a:moveTo>
                  <a:cubicBezTo>
                    <a:pt x="16708" y="8806"/>
                    <a:pt x="16689" y="8837"/>
                    <a:pt x="16689" y="8874"/>
                  </a:cubicBezTo>
                  <a:cubicBezTo>
                    <a:pt x="16689" y="8912"/>
                    <a:pt x="16708" y="8943"/>
                    <a:pt x="16730" y="8943"/>
                  </a:cubicBezTo>
                  <a:cubicBezTo>
                    <a:pt x="16753" y="8943"/>
                    <a:pt x="16771" y="8912"/>
                    <a:pt x="16771" y="8874"/>
                  </a:cubicBezTo>
                  <a:cubicBezTo>
                    <a:pt x="16771" y="8837"/>
                    <a:pt x="16753" y="8806"/>
                    <a:pt x="16730" y="8806"/>
                  </a:cubicBezTo>
                  <a:close/>
                  <a:moveTo>
                    <a:pt x="16938" y="8806"/>
                  </a:moveTo>
                  <a:cubicBezTo>
                    <a:pt x="16915" y="8806"/>
                    <a:pt x="16897" y="8837"/>
                    <a:pt x="16897" y="8874"/>
                  </a:cubicBezTo>
                  <a:cubicBezTo>
                    <a:pt x="16897" y="8912"/>
                    <a:pt x="16915" y="8943"/>
                    <a:pt x="16938" y="8943"/>
                  </a:cubicBezTo>
                  <a:cubicBezTo>
                    <a:pt x="16960" y="8943"/>
                    <a:pt x="16979" y="8912"/>
                    <a:pt x="16979" y="8874"/>
                  </a:cubicBezTo>
                  <a:cubicBezTo>
                    <a:pt x="16979" y="8837"/>
                    <a:pt x="16960" y="8806"/>
                    <a:pt x="16938" y="8806"/>
                  </a:cubicBezTo>
                  <a:close/>
                  <a:moveTo>
                    <a:pt x="17153" y="8806"/>
                  </a:moveTo>
                  <a:cubicBezTo>
                    <a:pt x="17130" y="8806"/>
                    <a:pt x="17111" y="8837"/>
                    <a:pt x="17111" y="8874"/>
                  </a:cubicBezTo>
                  <a:cubicBezTo>
                    <a:pt x="17111" y="8912"/>
                    <a:pt x="17130" y="8943"/>
                    <a:pt x="17153" y="8943"/>
                  </a:cubicBezTo>
                  <a:cubicBezTo>
                    <a:pt x="17175" y="8943"/>
                    <a:pt x="17194" y="8912"/>
                    <a:pt x="17194" y="8874"/>
                  </a:cubicBezTo>
                  <a:cubicBezTo>
                    <a:pt x="17194" y="8837"/>
                    <a:pt x="17175" y="8806"/>
                    <a:pt x="17153" y="8806"/>
                  </a:cubicBezTo>
                  <a:close/>
                  <a:moveTo>
                    <a:pt x="17359" y="8806"/>
                  </a:moveTo>
                  <a:cubicBezTo>
                    <a:pt x="17338" y="8806"/>
                    <a:pt x="17321" y="8834"/>
                    <a:pt x="17319" y="8868"/>
                  </a:cubicBezTo>
                  <a:cubicBezTo>
                    <a:pt x="17327" y="8864"/>
                    <a:pt x="17336" y="8859"/>
                    <a:pt x="17342" y="8849"/>
                  </a:cubicBezTo>
                  <a:cubicBezTo>
                    <a:pt x="17350" y="8838"/>
                    <a:pt x="17360" y="8824"/>
                    <a:pt x="17370" y="8809"/>
                  </a:cubicBezTo>
                  <a:cubicBezTo>
                    <a:pt x="17367" y="8807"/>
                    <a:pt x="17363" y="8806"/>
                    <a:pt x="17359" y="8806"/>
                  </a:cubicBezTo>
                  <a:close/>
                  <a:moveTo>
                    <a:pt x="17573" y="8806"/>
                  </a:moveTo>
                  <a:cubicBezTo>
                    <a:pt x="17554" y="8806"/>
                    <a:pt x="17539" y="8826"/>
                    <a:pt x="17534" y="8854"/>
                  </a:cubicBezTo>
                  <a:cubicBezTo>
                    <a:pt x="17548" y="8839"/>
                    <a:pt x="17562" y="8822"/>
                    <a:pt x="17576" y="8807"/>
                  </a:cubicBezTo>
                  <a:cubicBezTo>
                    <a:pt x="17575" y="8807"/>
                    <a:pt x="17574" y="8806"/>
                    <a:pt x="17573" y="8806"/>
                  </a:cubicBezTo>
                  <a:close/>
                  <a:moveTo>
                    <a:pt x="17782" y="8806"/>
                  </a:moveTo>
                  <a:cubicBezTo>
                    <a:pt x="17759" y="8806"/>
                    <a:pt x="17741" y="8837"/>
                    <a:pt x="17741" y="8874"/>
                  </a:cubicBezTo>
                  <a:cubicBezTo>
                    <a:pt x="17741" y="8912"/>
                    <a:pt x="17759" y="8943"/>
                    <a:pt x="17782" y="8943"/>
                  </a:cubicBezTo>
                  <a:cubicBezTo>
                    <a:pt x="17805" y="8943"/>
                    <a:pt x="17823" y="8912"/>
                    <a:pt x="17823" y="8874"/>
                  </a:cubicBezTo>
                  <a:cubicBezTo>
                    <a:pt x="17823" y="8837"/>
                    <a:pt x="17805" y="8806"/>
                    <a:pt x="17782" y="8806"/>
                  </a:cubicBezTo>
                  <a:close/>
                  <a:moveTo>
                    <a:pt x="18622" y="8806"/>
                  </a:moveTo>
                  <a:cubicBezTo>
                    <a:pt x="18620" y="8847"/>
                    <a:pt x="18612" y="8891"/>
                    <a:pt x="18601" y="8933"/>
                  </a:cubicBezTo>
                  <a:cubicBezTo>
                    <a:pt x="18607" y="8939"/>
                    <a:pt x="18614" y="8943"/>
                    <a:pt x="18622" y="8943"/>
                  </a:cubicBezTo>
                  <a:cubicBezTo>
                    <a:pt x="18644" y="8943"/>
                    <a:pt x="18663" y="8912"/>
                    <a:pt x="18663" y="8874"/>
                  </a:cubicBezTo>
                  <a:cubicBezTo>
                    <a:pt x="18663" y="8837"/>
                    <a:pt x="18644" y="8806"/>
                    <a:pt x="18622" y="8806"/>
                  </a:cubicBezTo>
                  <a:close/>
                  <a:moveTo>
                    <a:pt x="2766" y="8985"/>
                  </a:moveTo>
                  <a:cubicBezTo>
                    <a:pt x="2744" y="8985"/>
                    <a:pt x="2725" y="9016"/>
                    <a:pt x="2725" y="9054"/>
                  </a:cubicBezTo>
                  <a:cubicBezTo>
                    <a:pt x="2725" y="9091"/>
                    <a:pt x="2744" y="9122"/>
                    <a:pt x="2766" y="9122"/>
                  </a:cubicBezTo>
                  <a:cubicBezTo>
                    <a:pt x="2789" y="9122"/>
                    <a:pt x="2807" y="9091"/>
                    <a:pt x="2807" y="9054"/>
                  </a:cubicBezTo>
                  <a:cubicBezTo>
                    <a:pt x="2807" y="9016"/>
                    <a:pt x="2789" y="8985"/>
                    <a:pt x="2766" y="8985"/>
                  </a:cubicBezTo>
                  <a:close/>
                  <a:moveTo>
                    <a:pt x="2981" y="8985"/>
                  </a:moveTo>
                  <a:cubicBezTo>
                    <a:pt x="2959" y="8985"/>
                    <a:pt x="2940" y="9016"/>
                    <a:pt x="2940" y="9054"/>
                  </a:cubicBezTo>
                  <a:cubicBezTo>
                    <a:pt x="2940" y="9091"/>
                    <a:pt x="2959" y="9122"/>
                    <a:pt x="2981" y="9122"/>
                  </a:cubicBezTo>
                  <a:cubicBezTo>
                    <a:pt x="3004" y="9122"/>
                    <a:pt x="3022" y="9091"/>
                    <a:pt x="3022" y="9054"/>
                  </a:cubicBezTo>
                  <a:cubicBezTo>
                    <a:pt x="3022" y="9016"/>
                    <a:pt x="3004" y="8985"/>
                    <a:pt x="2981" y="8985"/>
                  </a:cubicBezTo>
                  <a:close/>
                  <a:moveTo>
                    <a:pt x="3188" y="8985"/>
                  </a:moveTo>
                  <a:cubicBezTo>
                    <a:pt x="3166" y="8985"/>
                    <a:pt x="3147" y="9016"/>
                    <a:pt x="3147" y="9054"/>
                  </a:cubicBezTo>
                  <a:cubicBezTo>
                    <a:pt x="3147" y="9091"/>
                    <a:pt x="3166" y="9122"/>
                    <a:pt x="3188" y="9122"/>
                  </a:cubicBezTo>
                  <a:cubicBezTo>
                    <a:pt x="3211" y="9122"/>
                    <a:pt x="3230" y="9091"/>
                    <a:pt x="3230" y="9054"/>
                  </a:cubicBezTo>
                  <a:cubicBezTo>
                    <a:pt x="3230" y="9016"/>
                    <a:pt x="3211" y="8985"/>
                    <a:pt x="3188" y="8985"/>
                  </a:cubicBezTo>
                  <a:close/>
                  <a:moveTo>
                    <a:pt x="3396" y="8985"/>
                  </a:moveTo>
                  <a:cubicBezTo>
                    <a:pt x="3373" y="8985"/>
                    <a:pt x="3355" y="9016"/>
                    <a:pt x="3355" y="9054"/>
                  </a:cubicBezTo>
                  <a:cubicBezTo>
                    <a:pt x="3355" y="9091"/>
                    <a:pt x="3373" y="9122"/>
                    <a:pt x="3396" y="9122"/>
                  </a:cubicBezTo>
                  <a:cubicBezTo>
                    <a:pt x="3418" y="9122"/>
                    <a:pt x="3437" y="9091"/>
                    <a:pt x="3437" y="9054"/>
                  </a:cubicBezTo>
                  <a:cubicBezTo>
                    <a:pt x="3437" y="9016"/>
                    <a:pt x="3418" y="8985"/>
                    <a:pt x="3396" y="8985"/>
                  </a:cubicBezTo>
                  <a:close/>
                  <a:moveTo>
                    <a:pt x="3611" y="8985"/>
                  </a:moveTo>
                  <a:cubicBezTo>
                    <a:pt x="3588" y="8985"/>
                    <a:pt x="3570" y="9016"/>
                    <a:pt x="3570" y="9054"/>
                  </a:cubicBezTo>
                  <a:cubicBezTo>
                    <a:pt x="3570" y="9091"/>
                    <a:pt x="3588" y="9122"/>
                    <a:pt x="3611" y="9122"/>
                  </a:cubicBezTo>
                  <a:cubicBezTo>
                    <a:pt x="3633" y="9122"/>
                    <a:pt x="3652" y="9091"/>
                    <a:pt x="3652" y="9054"/>
                  </a:cubicBezTo>
                  <a:cubicBezTo>
                    <a:pt x="3652" y="9016"/>
                    <a:pt x="3633" y="8985"/>
                    <a:pt x="3611" y="8985"/>
                  </a:cubicBezTo>
                  <a:close/>
                  <a:moveTo>
                    <a:pt x="3818" y="8985"/>
                  </a:moveTo>
                  <a:cubicBezTo>
                    <a:pt x="3795" y="8985"/>
                    <a:pt x="3777" y="9016"/>
                    <a:pt x="3777" y="9054"/>
                  </a:cubicBezTo>
                  <a:cubicBezTo>
                    <a:pt x="3777" y="9091"/>
                    <a:pt x="3795" y="9122"/>
                    <a:pt x="3818" y="9122"/>
                  </a:cubicBezTo>
                  <a:cubicBezTo>
                    <a:pt x="3841" y="9122"/>
                    <a:pt x="3859" y="9091"/>
                    <a:pt x="3859" y="9054"/>
                  </a:cubicBezTo>
                  <a:cubicBezTo>
                    <a:pt x="3859" y="9016"/>
                    <a:pt x="3841" y="8985"/>
                    <a:pt x="3818" y="8985"/>
                  </a:cubicBezTo>
                  <a:close/>
                  <a:moveTo>
                    <a:pt x="4033" y="8985"/>
                  </a:moveTo>
                  <a:cubicBezTo>
                    <a:pt x="4010" y="8985"/>
                    <a:pt x="3992" y="9016"/>
                    <a:pt x="3992" y="9054"/>
                  </a:cubicBezTo>
                  <a:cubicBezTo>
                    <a:pt x="3992" y="9091"/>
                    <a:pt x="4010" y="9122"/>
                    <a:pt x="4033" y="9122"/>
                  </a:cubicBezTo>
                  <a:cubicBezTo>
                    <a:pt x="4056" y="9122"/>
                    <a:pt x="4074" y="9091"/>
                    <a:pt x="4074" y="9054"/>
                  </a:cubicBezTo>
                  <a:cubicBezTo>
                    <a:pt x="4074" y="9016"/>
                    <a:pt x="4056" y="8985"/>
                    <a:pt x="4033" y="8985"/>
                  </a:cubicBezTo>
                  <a:close/>
                  <a:moveTo>
                    <a:pt x="4240" y="8985"/>
                  </a:moveTo>
                  <a:cubicBezTo>
                    <a:pt x="4218" y="8985"/>
                    <a:pt x="4199" y="9016"/>
                    <a:pt x="4199" y="9054"/>
                  </a:cubicBezTo>
                  <a:cubicBezTo>
                    <a:pt x="4199" y="9091"/>
                    <a:pt x="4218" y="9122"/>
                    <a:pt x="4240" y="9122"/>
                  </a:cubicBezTo>
                  <a:cubicBezTo>
                    <a:pt x="4263" y="9122"/>
                    <a:pt x="4281" y="9091"/>
                    <a:pt x="4281" y="9054"/>
                  </a:cubicBezTo>
                  <a:cubicBezTo>
                    <a:pt x="4281" y="9016"/>
                    <a:pt x="4263" y="8985"/>
                    <a:pt x="4240" y="8985"/>
                  </a:cubicBezTo>
                  <a:close/>
                  <a:moveTo>
                    <a:pt x="4447" y="8985"/>
                  </a:moveTo>
                  <a:cubicBezTo>
                    <a:pt x="4425" y="8985"/>
                    <a:pt x="4406" y="9016"/>
                    <a:pt x="4406" y="9054"/>
                  </a:cubicBezTo>
                  <a:cubicBezTo>
                    <a:pt x="4406" y="9091"/>
                    <a:pt x="4425" y="9122"/>
                    <a:pt x="4447" y="9122"/>
                  </a:cubicBezTo>
                  <a:cubicBezTo>
                    <a:pt x="4470" y="9122"/>
                    <a:pt x="4489" y="9091"/>
                    <a:pt x="4489" y="9054"/>
                  </a:cubicBezTo>
                  <a:cubicBezTo>
                    <a:pt x="4489" y="9016"/>
                    <a:pt x="4470" y="8985"/>
                    <a:pt x="4447" y="8985"/>
                  </a:cubicBezTo>
                  <a:close/>
                  <a:moveTo>
                    <a:pt x="4662" y="8985"/>
                  </a:moveTo>
                  <a:cubicBezTo>
                    <a:pt x="4640" y="8985"/>
                    <a:pt x="4621" y="9016"/>
                    <a:pt x="4621" y="9054"/>
                  </a:cubicBezTo>
                  <a:cubicBezTo>
                    <a:pt x="4621" y="9091"/>
                    <a:pt x="4640" y="9122"/>
                    <a:pt x="4662" y="9122"/>
                  </a:cubicBezTo>
                  <a:cubicBezTo>
                    <a:pt x="4685" y="9122"/>
                    <a:pt x="4703" y="9091"/>
                    <a:pt x="4703" y="9054"/>
                  </a:cubicBezTo>
                  <a:cubicBezTo>
                    <a:pt x="4703" y="9016"/>
                    <a:pt x="4685" y="8985"/>
                    <a:pt x="4662" y="8985"/>
                  </a:cubicBezTo>
                  <a:close/>
                  <a:moveTo>
                    <a:pt x="4870" y="8985"/>
                  </a:moveTo>
                  <a:cubicBezTo>
                    <a:pt x="4847" y="8985"/>
                    <a:pt x="4829" y="9016"/>
                    <a:pt x="4829" y="9054"/>
                  </a:cubicBezTo>
                  <a:cubicBezTo>
                    <a:pt x="4829" y="9091"/>
                    <a:pt x="4847" y="9122"/>
                    <a:pt x="4870" y="9122"/>
                  </a:cubicBezTo>
                  <a:cubicBezTo>
                    <a:pt x="4892" y="9122"/>
                    <a:pt x="4911" y="9091"/>
                    <a:pt x="4911" y="9054"/>
                  </a:cubicBezTo>
                  <a:cubicBezTo>
                    <a:pt x="4911" y="9016"/>
                    <a:pt x="4892" y="8985"/>
                    <a:pt x="4870" y="8985"/>
                  </a:cubicBezTo>
                  <a:close/>
                  <a:moveTo>
                    <a:pt x="5077" y="8985"/>
                  </a:moveTo>
                  <a:cubicBezTo>
                    <a:pt x="5054" y="8985"/>
                    <a:pt x="5036" y="9016"/>
                    <a:pt x="5036" y="9054"/>
                  </a:cubicBezTo>
                  <a:cubicBezTo>
                    <a:pt x="5036" y="9091"/>
                    <a:pt x="5054" y="9122"/>
                    <a:pt x="5077" y="9122"/>
                  </a:cubicBezTo>
                  <a:cubicBezTo>
                    <a:pt x="5100" y="9122"/>
                    <a:pt x="5118" y="9091"/>
                    <a:pt x="5118" y="9054"/>
                  </a:cubicBezTo>
                  <a:cubicBezTo>
                    <a:pt x="5118" y="9016"/>
                    <a:pt x="5100" y="8985"/>
                    <a:pt x="5077" y="8985"/>
                  </a:cubicBezTo>
                  <a:close/>
                  <a:moveTo>
                    <a:pt x="5292" y="8985"/>
                  </a:moveTo>
                  <a:cubicBezTo>
                    <a:pt x="5269" y="8985"/>
                    <a:pt x="5251" y="9016"/>
                    <a:pt x="5251" y="9054"/>
                  </a:cubicBezTo>
                  <a:cubicBezTo>
                    <a:pt x="5251" y="9091"/>
                    <a:pt x="5269" y="9122"/>
                    <a:pt x="5292" y="9122"/>
                  </a:cubicBezTo>
                  <a:cubicBezTo>
                    <a:pt x="5315" y="9122"/>
                    <a:pt x="5333" y="9091"/>
                    <a:pt x="5333" y="9054"/>
                  </a:cubicBezTo>
                  <a:cubicBezTo>
                    <a:pt x="5333" y="9016"/>
                    <a:pt x="5315" y="8985"/>
                    <a:pt x="5292" y="8985"/>
                  </a:cubicBezTo>
                  <a:close/>
                  <a:moveTo>
                    <a:pt x="5497" y="8985"/>
                  </a:moveTo>
                  <a:cubicBezTo>
                    <a:pt x="5488" y="8985"/>
                    <a:pt x="5480" y="8990"/>
                    <a:pt x="5474" y="8998"/>
                  </a:cubicBezTo>
                  <a:cubicBezTo>
                    <a:pt x="5476" y="9015"/>
                    <a:pt x="5480" y="9035"/>
                    <a:pt x="5484" y="9054"/>
                  </a:cubicBezTo>
                  <a:cubicBezTo>
                    <a:pt x="5489" y="9080"/>
                    <a:pt x="5494" y="9105"/>
                    <a:pt x="5495" y="9122"/>
                  </a:cubicBezTo>
                  <a:cubicBezTo>
                    <a:pt x="5496" y="9122"/>
                    <a:pt x="5497" y="9122"/>
                    <a:pt x="5497" y="9122"/>
                  </a:cubicBezTo>
                  <a:cubicBezTo>
                    <a:pt x="5520" y="9122"/>
                    <a:pt x="5538" y="9091"/>
                    <a:pt x="5538" y="9054"/>
                  </a:cubicBezTo>
                  <a:cubicBezTo>
                    <a:pt x="5538" y="9016"/>
                    <a:pt x="5520" y="8985"/>
                    <a:pt x="5497" y="8985"/>
                  </a:cubicBezTo>
                  <a:close/>
                  <a:moveTo>
                    <a:pt x="9698" y="8985"/>
                  </a:moveTo>
                  <a:cubicBezTo>
                    <a:pt x="9676" y="8985"/>
                    <a:pt x="9657" y="9016"/>
                    <a:pt x="9657" y="9054"/>
                  </a:cubicBezTo>
                  <a:cubicBezTo>
                    <a:pt x="9657" y="9091"/>
                    <a:pt x="9676" y="9122"/>
                    <a:pt x="9698" y="9122"/>
                  </a:cubicBezTo>
                  <a:cubicBezTo>
                    <a:pt x="9721" y="9122"/>
                    <a:pt x="9739" y="9091"/>
                    <a:pt x="9739" y="9054"/>
                  </a:cubicBezTo>
                  <a:cubicBezTo>
                    <a:pt x="9739" y="9016"/>
                    <a:pt x="9721" y="8985"/>
                    <a:pt x="9698" y="8985"/>
                  </a:cubicBezTo>
                  <a:close/>
                  <a:moveTo>
                    <a:pt x="9906" y="8985"/>
                  </a:moveTo>
                  <a:cubicBezTo>
                    <a:pt x="9883" y="8985"/>
                    <a:pt x="9865" y="9016"/>
                    <a:pt x="9865" y="9054"/>
                  </a:cubicBezTo>
                  <a:cubicBezTo>
                    <a:pt x="9865" y="9091"/>
                    <a:pt x="9883" y="9122"/>
                    <a:pt x="9906" y="9122"/>
                  </a:cubicBezTo>
                  <a:cubicBezTo>
                    <a:pt x="9928" y="9122"/>
                    <a:pt x="9947" y="9091"/>
                    <a:pt x="9947" y="9054"/>
                  </a:cubicBezTo>
                  <a:cubicBezTo>
                    <a:pt x="9947" y="9016"/>
                    <a:pt x="9928" y="8985"/>
                    <a:pt x="9906" y="8985"/>
                  </a:cubicBezTo>
                  <a:close/>
                  <a:moveTo>
                    <a:pt x="10109" y="8985"/>
                  </a:moveTo>
                  <a:cubicBezTo>
                    <a:pt x="10092" y="8994"/>
                    <a:pt x="10080" y="9019"/>
                    <a:pt x="10080" y="9050"/>
                  </a:cubicBezTo>
                  <a:cubicBezTo>
                    <a:pt x="10080" y="9055"/>
                    <a:pt x="10080" y="9059"/>
                    <a:pt x="10080" y="9063"/>
                  </a:cubicBezTo>
                  <a:cubicBezTo>
                    <a:pt x="10082" y="9059"/>
                    <a:pt x="10084" y="9055"/>
                    <a:pt x="10086" y="9050"/>
                  </a:cubicBezTo>
                  <a:cubicBezTo>
                    <a:pt x="10094" y="9031"/>
                    <a:pt x="10101" y="9010"/>
                    <a:pt x="10109" y="8985"/>
                  </a:cubicBezTo>
                  <a:close/>
                  <a:moveTo>
                    <a:pt x="11377" y="8985"/>
                  </a:moveTo>
                  <a:cubicBezTo>
                    <a:pt x="11378" y="8999"/>
                    <a:pt x="11382" y="9028"/>
                    <a:pt x="11389" y="9028"/>
                  </a:cubicBezTo>
                  <a:cubicBezTo>
                    <a:pt x="11389" y="9028"/>
                    <a:pt x="11411" y="9028"/>
                    <a:pt x="11411" y="9028"/>
                  </a:cubicBezTo>
                  <a:cubicBezTo>
                    <a:pt x="11406" y="9004"/>
                    <a:pt x="11393" y="8988"/>
                    <a:pt x="11377" y="8985"/>
                  </a:cubicBezTo>
                  <a:close/>
                  <a:moveTo>
                    <a:pt x="11794" y="8985"/>
                  </a:moveTo>
                  <a:cubicBezTo>
                    <a:pt x="11771" y="8985"/>
                    <a:pt x="11753" y="9016"/>
                    <a:pt x="11753" y="9054"/>
                  </a:cubicBezTo>
                  <a:cubicBezTo>
                    <a:pt x="11753" y="9091"/>
                    <a:pt x="11771" y="9122"/>
                    <a:pt x="11794" y="9122"/>
                  </a:cubicBezTo>
                  <a:cubicBezTo>
                    <a:pt x="11817" y="9122"/>
                    <a:pt x="11835" y="9091"/>
                    <a:pt x="11835" y="9054"/>
                  </a:cubicBezTo>
                  <a:cubicBezTo>
                    <a:pt x="11835" y="9016"/>
                    <a:pt x="11817" y="8985"/>
                    <a:pt x="11794" y="8985"/>
                  </a:cubicBezTo>
                  <a:close/>
                  <a:moveTo>
                    <a:pt x="12009" y="8985"/>
                  </a:moveTo>
                  <a:cubicBezTo>
                    <a:pt x="11986" y="8985"/>
                    <a:pt x="11968" y="9016"/>
                    <a:pt x="11968" y="9054"/>
                  </a:cubicBezTo>
                  <a:cubicBezTo>
                    <a:pt x="11968" y="9091"/>
                    <a:pt x="11986" y="9122"/>
                    <a:pt x="12009" y="9122"/>
                  </a:cubicBezTo>
                  <a:cubicBezTo>
                    <a:pt x="12032" y="9122"/>
                    <a:pt x="12050" y="9091"/>
                    <a:pt x="12050" y="9054"/>
                  </a:cubicBezTo>
                  <a:cubicBezTo>
                    <a:pt x="12050" y="9016"/>
                    <a:pt x="12032" y="8985"/>
                    <a:pt x="12009" y="8985"/>
                  </a:cubicBezTo>
                  <a:close/>
                  <a:moveTo>
                    <a:pt x="12216" y="8985"/>
                  </a:moveTo>
                  <a:cubicBezTo>
                    <a:pt x="12194" y="8985"/>
                    <a:pt x="12175" y="9016"/>
                    <a:pt x="12175" y="9054"/>
                  </a:cubicBezTo>
                  <a:cubicBezTo>
                    <a:pt x="12175" y="9091"/>
                    <a:pt x="12194" y="9122"/>
                    <a:pt x="12216" y="9122"/>
                  </a:cubicBezTo>
                  <a:cubicBezTo>
                    <a:pt x="12239" y="9122"/>
                    <a:pt x="12257" y="9091"/>
                    <a:pt x="12257" y="9054"/>
                  </a:cubicBezTo>
                  <a:cubicBezTo>
                    <a:pt x="12257" y="9016"/>
                    <a:pt x="12239" y="8985"/>
                    <a:pt x="12216" y="8985"/>
                  </a:cubicBezTo>
                  <a:close/>
                  <a:moveTo>
                    <a:pt x="12424" y="8985"/>
                  </a:moveTo>
                  <a:cubicBezTo>
                    <a:pt x="12401" y="8985"/>
                    <a:pt x="12383" y="9016"/>
                    <a:pt x="12383" y="9054"/>
                  </a:cubicBezTo>
                  <a:cubicBezTo>
                    <a:pt x="12383" y="9091"/>
                    <a:pt x="12401" y="9122"/>
                    <a:pt x="12424" y="9122"/>
                  </a:cubicBezTo>
                  <a:cubicBezTo>
                    <a:pt x="12446" y="9122"/>
                    <a:pt x="12465" y="9091"/>
                    <a:pt x="12465" y="9054"/>
                  </a:cubicBezTo>
                  <a:cubicBezTo>
                    <a:pt x="12465" y="9016"/>
                    <a:pt x="12446" y="8985"/>
                    <a:pt x="12424" y="8985"/>
                  </a:cubicBezTo>
                  <a:close/>
                  <a:moveTo>
                    <a:pt x="12639" y="8985"/>
                  </a:moveTo>
                  <a:cubicBezTo>
                    <a:pt x="12616" y="8985"/>
                    <a:pt x="12598" y="9016"/>
                    <a:pt x="12598" y="9054"/>
                  </a:cubicBezTo>
                  <a:cubicBezTo>
                    <a:pt x="12598" y="9091"/>
                    <a:pt x="12616" y="9122"/>
                    <a:pt x="12639" y="9122"/>
                  </a:cubicBezTo>
                  <a:cubicBezTo>
                    <a:pt x="12661" y="9122"/>
                    <a:pt x="12680" y="9091"/>
                    <a:pt x="12680" y="9054"/>
                  </a:cubicBezTo>
                  <a:cubicBezTo>
                    <a:pt x="12680" y="9016"/>
                    <a:pt x="12661" y="8985"/>
                    <a:pt x="12639" y="8985"/>
                  </a:cubicBezTo>
                  <a:close/>
                  <a:moveTo>
                    <a:pt x="12846" y="8985"/>
                  </a:moveTo>
                  <a:cubicBezTo>
                    <a:pt x="12823" y="8985"/>
                    <a:pt x="12805" y="9016"/>
                    <a:pt x="12805" y="9054"/>
                  </a:cubicBezTo>
                  <a:cubicBezTo>
                    <a:pt x="12805" y="9091"/>
                    <a:pt x="12823" y="9122"/>
                    <a:pt x="12846" y="9122"/>
                  </a:cubicBezTo>
                  <a:cubicBezTo>
                    <a:pt x="12868" y="9122"/>
                    <a:pt x="12887" y="9091"/>
                    <a:pt x="12887" y="9054"/>
                  </a:cubicBezTo>
                  <a:cubicBezTo>
                    <a:pt x="12887" y="9016"/>
                    <a:pt x="12868" y="8985"/>
                    <a:pt x="12846" y="8985"/>
                  </a:cubicBezTo>
                  <a:close/>
                  <a:moveTo>
                    <a:pt x="13053" y="8985"/>
                  </a:moveTo>
                  <a:cubicBezTo>
                    <a:pt x="13030" y="8985"/>
                    <a:pt x="13012" y="9016"/>
                    <a:pt x="13012" y="9054"/>
                  </a:cubicBezTo>
                  <a:cubicBezTo>
                    <a:pt x="13012" y="9091"/>
                    <a:pt x="13030" y="9122"/>
                    <a:pt x="13053" y="9122"/>
                  </a:cubicBezTo>
                  <a:cubicBezTo>
                    <a:pt x="13062" y="9122"/>
                    <a:pt x="13070" y="9117"/>
                    <a:pt x="13076" y="9110"/>
                  </a:cubicBezTo>
                  <a:cubicBezTo>
                    <a:pt x="13075" y="9107"/>
                    <a:pt x="13074" y="9105"/>
                    <a:pt x="13074" y="9101"/>
                  </a:cubicBezTo>
                  <a:cubicBezTo>
                    <a:pt x="13069" y="9084"/>
                    <a:pt x="13069" y="9068"/>
                    <a:pt x="13069" y="9054"/>
                  </a:cubicBezTo>
                  <a:cubicBezTo>
                    <a:pt x="13069" y="9033"/>
                    <a:pt x="13071" y="9013"/>
                    <a:pt x="13068" y="8990"/>
                  </a:cubicBezTo>
                  <a:cubicBezTo>
                    <a:pt x="13064" y="8987"/>
                    <a:pt x="13059" y="8985"/>
                    <a:pt x="13053" y="8985"/>
                  </a:cubicBezTo>
                  <a:close/>
                  <a:moveTo>
                    <a:pt x="13475" y="8985"/>
                  </a:moveTo>
                  <a:cubicBezTo>
                    <a:pt x="13453" y="8985"/>
                    <a:pt x="13434" y="9016"/>
                    <a:pt x="13434" y="9054"/>
                  </a:cubicBezTo>
                  <a:cubicBezTo>
                    <a:pt x="13434" y="9091"/>
                    <a:pt x="13453" y="9122"/>
                    <a:pt x="13475" y="9122"/>
                  </a:cubicBezTo>
                  <a:cubicBezTo>
                    <a:pt x="13498" y="9122"/>
                    <a:pt x="13516" y="9091"/>
                    <a:pt x="13516" y="9054"/>
                  </a:cubicBezTo>
                  <a:cubicBezTo>
                    <a:pt x="13516" y="9016"/>
                    <a:pt x="13498" y="8985"/>
                    <a:pt x="13475" y="8985"/>
                  </a:cubicBezTo>
                  <a:close/>
                  <a:moveTo>
                    <a:pt x="13683" y="8985"/>
                  </a:moveTo>
                  <a:cubicBezTo>
                    <a:pt x="13660" y="8985"/>
                    <a:pt x="13642" y="9016"/>
                    <a:pt x="13642" y="9054"/>
                  </a:cubicBezTo>
                  <a:cubicBezTo>
                    <a:pt x="13642" y="9091"/>
                    <a:pt x="13660" y="9122"/>
                    <a:pt x="13683" y="9122"/>
                  </a:cubicBezTo>
                  <a:cubicBezTo>
                    <a:pt x="13705" y="9122"/>
                    <a:pt x="13724" y="9091"/>
                    <a:pt x="13724" y="9054"/>
                  </a:cubicBezTo>
                  <a:cubicBezTo>
                    <a:pt x="13724" y="9016"/>
                    <a:pt x="13705" y="8985"/>
                    <a:pt x="13683" y="8985"/>
                  </a:cubicBezTo>
                  <a:close/>
                  <a:moveTo>
                    <a:pt x="13898" y="8985"/>
                  </a:moveTo>
                  <a:cubicBezTo>
                    <a:pt x="13875" y="8985"/>
                    <a:pt x="13857" y="9016"/>
                    <a:pt x="13857" y="9054"/>
                  </a:cubicBezTo>
                  <a:cubicBezTo>
                    <a:pt x="13857" y="9091"/>
                    <a:pt x="13875" y="9122"/>
                    <a:pt x="13898" y="9122"/>
                  </a:cubicBezTo>
                  <a:cubicBezTo>
                    <a:pt x="13920" y="9122"/>
                    <a:pt x="13939" y="9091"/>
                    <a:pt x="13939" y="9054"/>
                  </a:cubicBezTo>
                  <a:cubicBezTo>
                    <a:pt x="13939" y="9016"/>
                    <a:pt x="13920" y="8985"/>
                    <a:pt x="13898" y="8985"/>
                  </a:cubicBezTo>
                  <a:close/>
                  <a:moveTo>
                    <a:pt x="14105" y="8985"/>
                  </a:moveTo>
                  <a:cubicBezTo>
                    <a:pt x="14082" y="8985"/>
                    <a:pt x="14064" y="9016"/>
                    <a:pt x="14064" y="9054"/>
                  </a:cubicBezTo>
                  <a:cubicBezTo>
                    <a:pt x="14064" y="9091"/>
                    <a:pt x="14082" y="9122"/>
                    <a:pt x="14105" y="9122"/>
                  </a:cubicBezTo>
                  <a:cubicBezTo>
                    <a:pt x="14127" y="9122"/>
                    <a:pt x="14146" y="9091"/>
                    <a:pt x="14146" y="9054"/>
                  </a:cubicBezTo>
                  <a:cubicBezTo>
                    <a:pt x="14146" y="9016"/>
                    <a:pt x="14127" y="8985"/>
                    <a:pt x="14105" y="8985"/>
                  </a:cubicBezTo>
                  <a:close/>
                  <a:moveTo>
                    <a:pt x="14312" y="8985"/>
                  </a:moveTo>
                  <a:cubicBezTo>
                    <a:pt x="14289" y="8985"/>
                    <a:pt x="14271" y="9016"/>
                    <a:pt x="14271" y="9054"/>
                  </a:cubicBezTo>
                  <a:cubicBezTo>
                    <a:pt x="14271" y="9091"/>
                    <a:pt x="14289" y="9122"/>
                    <a:pt x="14312" y="9122"/>
                  </a:cubicBezTo>
                  <a:cubicBezTo>
                    <a:pt x="14335" y="9122"/>
                    <a:pt x="14353" y="9091"/>
                    <a:pt x="14353" y="9054"/>
                  </a:cubicBezTo>
                  <a:cubicBezTo>
                    <a:pt x="14353" y="9016"/>
                    <a:pt x="14335" y="8985"/>
                    <a:pt x="14312" y="8985"/>
                  </a:cubicBezTo>
                  <a:close/>
                  <a:moveTo>
                    <a:pt x="14527" y="8985"/>
                  </a:moveTo>
                  <a:cubicBezTo>
                    <a:pt x="14504" y="8985"/>
                    <a:pt x="14486" y="9016"/>
                    <a:pt x="14486" y="9054"/>
                  </a:cubicBezTo>
                  <a:cubicBezTo>
                    <a:pt x="14486" y="9091"/>
                    <a:pt x="14504" y="9122"/>
                    <a:pt x="14527" y="9122"/>
                  </a:cubicBezTo>
                  <a:cubicBezTo>
                    <a:pt x="14550" y="9122"/>
                    <a:pt x="14568" y="9091"/>
                    <a:pt x="14568" y="9054"/>
                  </a:cubicBezTo>
                  <a:cubicBezTo>
                    <a:pt x="14568" y="9016"/>
                    <a:pt x="14550" y="8985"/>
                    <a:pt x="14527" y="8985"/>
                  </a:cubicBezTo>
                  <a:close/>
                  <a:moveTo>
                    <a:pt x="14734" y="8985"/>
                  </a:moveTo>
                  <a:cubicBezTo>
                    <a:pt x="14712" y="8985"/>
                    <a:pt x="14693" y="9016"/>
                    <a:pt x="14693" y="9054"/>
                  </a:cubicBezTo>
                  <a:cubicBezTo>
                    <a:pt x="14693" y="9091"/>
                    <a:pt x="14712" y="9122"/>
                    <a:pt x="14734" y="9122"/>
                  </a:cubicBezTo>
                  <a:cubicBezTo>
                    <a:pt x="14757" y="9122"/>
                    <a:pt x="14775" y="9091"/>
                    <a:pt x="14775" y="9054"/>
                  </a:cubicBezTo>
                  <a:cubicBezTo>
                    <a:pt x="14775" y="9016"/>
                    <a:pt x="14757" y="8985"/>
                    <a:pt x="14734" y="8985"/>
                  </a:cubicBezTo>
                  <a:close/>
                  <a:moveTo>
                    <a:pt x="14942" y="8985"/>
                  </a:moveTo>
                  <a:cubicBezTo>
                    <a:pt x="14919" y="8985"/>
                    <a:pt x="14901" y="9016"/>
                    <a:pt x="14901" y="9054"/>
                  </a:cubicBezTo>
                  <a:cubicBezTo>
                    <a:pt x="14901" y="9091"/>
                    <a:pt x="14919" y="9122"/>
                    <a:pt x="14942" y="9122"/>
                  </a:cubicBezTo>
                  <a:cubicBezTo>
                    <a:pt x="14964" y="9122"/>
                    <a:pt x="14983" y="9091"/>
                    <a:pt x="14983" y="9054"/>
                  </a:cubicBezTo>
                  <a:cubicBezTo>
                    <a:pt x="14983" y="9016"/>
                    <a:pt x="14964" y="8985"/>
                    <a:pt x="14942" y="8985"/>
                  </a:cubicBezTo>
                  <a:close/>
                  <a:moveTo>
                    <a:pt x="15157" y="8985"/>
                  </a:moveTo>
                  <a:cubicBezTo>
                    <a:pt x="15134" y="8985"/>
                    <a:pt x="15116" y="9016"/>
                    <a:pt x="15116" y="9054"/>
                  </a:cubicBezTo>
                  <a:cubicBezTo>
                    <a:pt x="15116" y="9091"/>
                    <a:pt x="15134" y="9122"/>
                    <a:pt x="15157" y="9122"/>
                  </a:cubicBezTo>
                  <a:cubicBezTo>
                    <a:pt x="15179" y="9122"/>
                    <a:pt x="15198" y="9091"/>
                    <a:pt x="15198" y="9054"/>
                  </a:cubicBezTo>
                  <a:cubicBezTo>
                    <a:pt x="15198" y="9016"/>
                    <a:pt x="15179" y="8985"/>
                    <a:pt x="15157" y="8985"/>
                  </a:cubicBezTo>
                  <a:close/>
                  <a:moveTo>
                    <a:pt x="15364" y="8985"/>
                  </a:moveTo>
                  <a:cubicBezTo>
                    <a:pt x="15341" y="8985"/>
                    <a:pt x="15323" y="9016"/>
                    <a:pt x="15323" y="9054"/>
                  </a:cubicBezTo>
                  <a:cubicBezTo>
                    <a:pt x="15323" y="9091"/>
                    <a:pt x="15341" y="9122"/>
                    <a:pt x="15364" y="9122"/>
                  </a:cubicBezTo>
                  <a:cubicBezTo>
                    <a:pt x="15386" y="9122"/>
                    <a:pt x="15405" y="9091"/>
                    <a:pt x="15405" y="9054"/>
                  </a:cubicBezTo>
                  <a:cubicBezTo>
                    <a:pt x="15405" y="9016"/>
                    <a:pt x="15386" y="8985"/>
                    <a:pt x="15364" y="8985"/>
                  </a:cubicBezTo>
                  <a:close/>
                  <a:moveTo>
                    <a:pt x="15579" y="8985"/>
                  </a:moveTo>
                  <a:cubicBezTo>
                    <a:pt x="15556" y="8985"/>
                    <a:pt x="15538" y="9016"/>
                    <a:pt x="15538" y="9054"/>
                  </a:cubicBezTo>
                  <a:cubicBezTo>
                    <a:pt x="15538" y="9091"/>
                    <a:pt x="15556" y="9122"/>
                    <a:pt x="15579" y="9122"/>
                  </a:cubicBezTo>
                  <a:cubicBezTo>
                    <a:pt x="15601" y="9122"/>
                    <a:pt x="15620" y="9091"/>
                    <a:pt x="15620" y="9054"/>
                  </a:cubicBezTo>
                  <a:cubicBezTo>
                    <a:pt x="15620" y="9016"/>
                    <a:pt x="15601" y="8985"/>
                    <a:pt x="15579" y="8985"/>
                  </a:cubicBezTo>
                  <a:close/>
                  <a:moveTo>
                    <a:pt x="15786" y="8985"/>
                  </a:moveTo>
                  <a:cubicBezTo>
                    <a:pt x="15763" y="8985"/>
                    <a:pt x="15745" y="9016"/>
                    <a:pt x="15745" y="9054"/>
                  </a:cubicBezTo>
                  <a:cubicBezTo>
                    <a:pt x="15745" y="9091"/>
                    <a:pt x="15763" y="9122"/>
                    <a:pt x="15786" y="9122"/>
                  </a:cubicBezTo>
                  <a:cubicBezTo>
                    <a:pt x="15809" y="9122"/>
                    <a:pt x="15827" y="9091"/>
                    <a:pt x="15827" y="9054"/>
                  </a:cubicBezTo>
                  <a:cubicBezTo>
                    <a:pt x="15827" y="9016"/>
                    <a:pt x="15809" y="8985"/>
                    <a:pt x="15786" y="8985"/>
                  </a:cubicBezTo>
                  <a:close/>
                  <a:moveTo>
                    <a:pt x="15993" y="8985"/>
                  </a:moveTo>
                  <a:cubicBezTo>
                    <a:pt x="15971" y="8985"/>
                    <a:pt x="15952" y="9016"/>
                    <a:pt x="15952" y="9054"/>
                  </a:cubicBezTo>
                  <a:cubicBezTo>
                    <a:pt x="15952" y="9091"/>
                    <a:pt x="15971" y="9122"/>
                    <a:pt x="15993" y="9122"/>
                  </a:cubicBezTo>
                  <a:cubicBezTo>
                    <a:pt x="16016" y="9122"/>
                    <a:pt x="16034" y="9091"/>
                    <a:pt x="16034" y="9054"/>
                  </a:cubicBezTo>
                  <a:cubicBezTo>
                    <a:pt x="16034" y="9016"/>
                    <a:pt x="16016" y="8985"/>
                    <a:pt x="15993" y="8985"/>
                  </a:cubicBezTo>
                  <a:close/>
                  <a:moveTo>
                    <a:pt x="16208" y="8985"/>
                  </a:moveTo>
                  <a:cubicBezTo>
                    <a:pt x="16186" y="8985"/>
                    <a:pt x="16167" y="9016"/>
                    <a:pt x="16167" y="9054"/>
                  </a:cubicBezTo>
                  <a:cubicBezTo>
                    <a:pt x="16167" y="9091"/>
                    <a:pt x="16186" y="9122"/>
                    <a:pt x="16208" y="9122"/>
                  </a:cubicBezTo>
                  <a:cubicBezTo>
                    <a:pt x="16231" y="9122"/>
                    <a:pt x="16249" y="9091"/>
                    <a:pt x="16249" y="9054"/>
                  </a:cubicBezTo>
                  <a:cubicBezTo>
                    <a:pt x="16249" y="9016"/>
                    <a:pt x="16231" y="8985"/>
                    <a:pt x="16208" y="8985"/>
                  </a:cubicBezTo>
                  <a:close/>
                  <a:moveTo>
                    <a:pt x="16416" y="8985"/>
                  </a:moveTo>
                  <a:cubicBezTo>
                    <a:pt x="16393" y="8985"/>
                    <a:pt x="16375" y="9016"/>
                    <a:pt x="16375" y="9054"/>
                  </a:cubicBezTo>
                  <a:cubicBezTo>
                    <a:pt x="16375" y="9091"/>
                    <a:pt x="16393" y="9122"/>
                    <a:pt x="16416" y="9122"/>
                  </a:cubicBezTo>
                  <a:cubicBezTo>
                    <a:pt x="16438" y="9122"/>
                    <a:pt x="16457" y="9091"/>
                    <a:pt x="16457" y="9054"/>
                  </a:cubicBezTo>
                  <a:cubicBezTo>
                    <a:pt x="16457" y="9016"/>
                    <a:pt x="16438" y="8985"/>
                    <a:pt x="16416" y="8985"/>
                  </a:cubicBezTo>
                  <a:close/>
                  <a:moveTo>
                    <a:pt x="16623" y="8985"/>
                  </a:moveTo>
                  <a:cubicBezTo>
                    <a:pt x="16600" y="8985"/>
                    <a:pt x="16582" y="9016"/>
                    <a:pt x="16582" y="9054"/>
                  </a:cubicBezTo>
                  <a:cubicBezTo>
                    <a:pt x="16582" y="9091"/>
                    <a:pt x="16600" y="9122"/>
                    <a:pt x="16623" y="9122"/>
                  </a:cubicBezTo>
                  <a:cubicBezTo>
                    <a:pt x="16645" y="9122"/>
                    <a:pt x="16664" y="9091"/>
                    <a:pt x="16664" y="9054"/>
                  </a:cubicBezTo>
                  <a:cubicBezTo>
                    <a:pt x="16664" y="9016"/>
                    <a:pt x="16645" y="8985"/>
                    <a:pt x="16623" y="8985"/>
                  </a:cubicBezTo>
                  <a:close/>
                  <a:moveTo>
                    <a:pt x="16838" y="8985"/>
                  </a:moveTo>
                  <a:cubicBezTo>
                    <a:pt x="16815" y="8985"/>
                    <a:pt x="16797" y="9016"/>
                    <a:pt x="16797" y="9054"/>
                  </a:cubicBezTo>
                  <a:cubicBezTo>
                    <a:pt x="16797" y="9091"/>
                    <a:pt x="16815" y="9122"/>
                    <a:pt x="16838" y="9122"/>
                  </a:cubicBezTo>
                  <a:cubicBezTo>
                    <a:pt x="16860" y="9122"/>
                    <a:pt x="16879" y="9091"/>
                    <a:pt x="16879" y="9054"/>
                  </a:cubicBezTo>
                  <a:cubicBezTo>
                    <a:pt x="16879" y="9016"/>
                    <a:pt x="16860" y="8985"/>
                    <a:pt x="16838" y="8985"/>
                  </a:cubicBezTo>
                  <a:close/>
                  <a:moveTo>
                    <a:pt x="17045" y="8985"/>
                  </a:moveTo>
                  <a:cubicBezTo>
                    <a:pt x="17022" y="8985"/>
                    <a:pt x="17004" y="9016"/>
                    <a:pt x="17004" y="9054"/>
                  </a:cubicBezTo>
                  <a:cubicBezTo>
                    <a:pt x="17004" y="9091"/>
                    <a:pt x="17022" y="9122"/>
                    <a:pt x="17045" y="9122"/>
                  </a:cubicBezTo>
                  <a:cubicBezTo>
                    <a:pt x="17068" y="9122"/>
                    <a:pt x="17086" y="9091"/>
                    <a:pt x="17086" y="9054"/>
                  </a:cubicBezTo>
                  <a:cubicBezTo>
                    <a:pt x="17086" y="9016"/>
                    <a:pt x="17068" y="8985"/>
                    <a:pt x="17045" y="8985"/>
                  </a:cubicBezTo>
                  <a:close/>
                  <a:moveTo>
                    <a:pt x="17252" y="8985"/>
                  </a:moveTo>
                  <a:cubicBezTo>
                    <a:pt x="17230" y="8985"/>
                    <a:pt x="17211" y="9016"/>
                    <a:pt x="17211" y="9054"/>
                  </a:cubicBezTo>
                  <a:cubicBezTo>
                    <a:pt x="17211" y="9091"/>
                    <a:pt x="17230" y="9122"/>
                    <a:pt x="17252" y="9122"/>
                  </a:cubicBezTo>
                  <a:cubicBezTo>
                    <a:pt x="17275" y="9122"/>
                    <a:pt x="17293" y="9091"/>
                    <a:pt x="17293" y="9054"/>
                  </a:cubicBezTo>
                  <a:cubicBezTo>
                    <a:pt x="17293" y="9043"/>
                    <a:pt x="17292" y="9032"/>
                    <a:pt x="17289" y="9023"/>
                  </a:cubicBezTo>
                  <a:cubicBezTo>
                    <a:pt x="17280" y="9014"/>
                    <a:pt x="17265" y="9003"/>
                    <a:pt x="17256" y="8986"/>
                  </a:cubicBezTo>
                  <a:cubicBezTo>
                    <a:pt x="17255" y="8986"/>
                    <a:pt x="17253" y="8985"/>
                    <a:pt x="17252" y="8985"/>
                  </a:cubicBezTo>
                  <a:close/>
                  <a:moveTo>
                    <a:pt x="17688" y="8985"/>
                  </a:moveTo>
                  <a:cubicBezTo>
                    <a:pt x="17688" y="8988"/>
                    <a:pt x="17687" y="8989"/>
                    <a:pt x="17687" y="8992"/>
                  </a:cubicBezTo>
                  <a:cubicBezTo>
                    <a:pt x="17687" y="9006"/>
                    <a:pt x="17690" y="9031"/>
                    <a:pt x="17695" y="9048"/>
                  </a:cubicBezTo>
                  <a:cubicBezTo>
                    <a:pt x="17699" y="9058"/>
                    <a:pt x="17703" y="9064"/>
                    <a:pt x="17709" y="9064"/>
                  </a:cubicBezTo>
                  <a:cubicBezTo>
                    <a:pt x="17709" y="9064"/>
                    <a:pt x="17710" y="9064"/>
                    <a:pt x="17711" y="9063"/>
                  </a:cubicBezTo>
                  <a:cubicBezTo>
                    <a:pt x="17711" y="9058"/>
                    <a:pt x="17712" y="9053"/>
                    <a:pt x="17712" y="9048"/>
                  </a:cubicBezTo>
                  <a:cubicBezTo>
                    <a:pt x="17712" y="9020"/>
                    <a:pt x="17702" y="8996"/>
                    <a:pt x="17688" y="8985"/>
                  </a:cubicBezTo>
                  <a:close/>
                  <a:moveTo>
                    <a:pt x="17882" y="8985"/>
                  </a:moveTo>
                  <a:cubicBezTo>
                    <a:pt x="17859" y="8985"/>
                    <a:pt x="17841" y="9016"/>
                    <a:pt x="17841" y="9054"/>
                  </a:cubicBezTo>
                  <a:cubicBezTo>
                    <a:pt x="17841" y="9091"/>
                    <a:pt x="17859" y="9122"/>
                    <a:pt x="17882" y="9122"/>
                  </a:cubicBezTo>
                  <a:cubicBezTo>
                    <a:pt x="17904" y="9122"/>
                    <a:pt x="17923" y="9091"/>
                    <a:pt x="17923" y="9054"/>
                  </a:cubicBezTo>
                  <a:cubicBezTo>
                    <a:pt x="17923" y="9016"/>
                    <a:pt x="17904" y="8985"/>
                    <a:pt x="17882" y="8985"/>
                  </a:cubicBezTo>
                  <a:close/>
                  <a:moveTo>
                    <a:pt x="5472" y="8998"/>
                  </a:moveTo>
                  <a:cubicBezTo>
                    <a:pt x="5463" y="9011"/>
                    <a:pt x="5458" y="9028"/>
                    <a:pt x="5458" y="9048"/>
                  </a:cubicBezTo>
                  <a:cubicBezTo>
                    <a:pt x="5458" y="9073"/>
                    <a:pt x="5466" y="9094"/>
                    <a:pt x="5477" y="9106"/>
                  </a:cubicBezTo>
                  <a:cubicBezTo>
                    <a:pt x="5475" y="9084"/>
                    <a:pt x="5473" y="9064"/>
                    <a:pt x="5472" y="9048"/>
                  </a:cubicBezTo>
                  <a:cubicBezTo>
                    <a:pt x="5472" y="9044"/>
                    <a:pt x="5472" y="9039"/>
                    <a:pt x="5472" y="9036"/>
                  </a:cubicBezTo>
                  <a:cubicBezTo>
                    <a:pt x="5472" y="9036"/>
                    <a:pt x="5470" y="9017"/>
                    <a:pt x="5472" y="8998"/>
                  </a:cubicBezTo>
                  <a:close/>
                  <a:moveTo>
                    <a:pt x="11554" y="9011"/>
                  </a:moveTo>
                  <a:cubicBezTo>
                    <a:pt x="11549" y="9022"/>
                    <a:pt x="11546" y="9036"/>
                    <a:pt x="11546" y="9051"/>
                  </a:cubicBezTo>
                  <a:cubicBezTo>
                    <a:pt x="11546" y="9059"/>
                    <a:pt x="11547" y="9068"/>
                    <a:pt x="11549" y="9075"/>
                  </a:cubicBezTo>
                  <a:cubicBezTo>
                    <a:pt x="11557" y="9067"/>
                    <a:pt x="11571" y="9074"/>
                    <a:pt x="11579" y="9064"/>
                  </a:cubicBezTo>
                  <a:cubicBezTo>
                    <a:pt x="11578" y="9061"/>
                    <a:pt x="11576" y="9056"/>
                    <a:pt x="11575" y="9051"/>
                  </a:cubicBezTo>
                  <a:cubicBezTo>
                    <a:pt x="11572" y="9043"/>
                    <a:pt x="11571" y="9034"/>
                    <a:pt x="11571" y="9026"/>
                  </a:cubicBezTo>
                  <a:cubicBezTo>
                    <a:pt x="11567" y="9026"/>
                    <a:pt x="11561" y="9020"/>
                    <a:pt x="11554" y="9011"/>
                  </a:cubicBezTo>
                  <a:close/>
                  <a:moveTo>
                    <a:pt x="11416" y="9049"/>
                  </a:moveTo>
                  <a:cubicBezTo>
                    <a:pt x="11415" y="9050"/>
                    <a:pt x="11414" y="9051"/>
                    <a:pt x="11414" y="9052"/>
                  </a:cubicBezTo>
                  <a:cubicBezTo>
                    <a:pt x="11407" y="9063"/>
                    <a:pt x="11400" y="9074"/>
                    <a:pt x="11400" y="9091"/>
                  </a:cubicBezTo>
                  <a:cubicBezTo>
                    <a:pt x="11400" y="9096"/>
                    <a:pt x="11400" y="9101"/>
                    <a:pt x="11401" y="9105"/>
                  </a:cubicBezTo>
                  <a:cubicBezTo>
                    <a:pt x="11410" y="9093"/>
                    <a:pt x="11416" y="9074"/>
                    <a:pt x="11416" y="9052"/>
                  </a:cubicBezTo>
                  <a:cubicBezTo>
                    <a:pt x="11416" y="9051"/>
                    <a:pt x="11416" y="9050"/>
                    <a:pt x="11416" y="9049"/>
                  </a:cubicBezTo>
                  <a:close/>
                  <a:moveTo>
                    <a:pt x="10997" y="9062"/>
                  </a:moveTo>
                  <a:cubicBezTo>
                    <a:pt x="10983" y="9069"/>
                    <a:pt x="10972" y="9084"/>
                    <a:pt x="10957" y="9088"/>
                  </a:cubicBezTo>
                  <a:cubicBezTo>
                    <a:pt x="10955" y="9088"/>
                    <a:pt x="10953" y="9089"/>
                    <a:pt x="10951" y="9089"/>
                  </a:cubicBezTo>
                  <a:cubicBezTo>
                    <a:pt x="10938" y="9089"/>
                    <a:pt x="10928" y="9079"/>
                    <a:pt x="10916" y="9071"/>
                  </a:cubicBezTo>
                  <a:cubicBezTo>
                    <a:pt x="10920" y="9103"/>
                    <a:pt x="10937" y="9127"/>
                    <a:pt x="10957" y="9127"/>
                  </a:cubicBezTo>
                  <a:cubicBezTo>
                    <a:pt x="10979" y="9127"/>
                    <a:pt x="10996" y="9098"/>
                    <a:pt x="10997" y="9062"/>
                  </a:cubicBezTo>
                  <a:close/>
                  <a:moveTo>
                    <a:pt x="17426" y="9062"/>
                  </a:moveTo>
                  <a:cubicBezTo>
                    <a:pt x="17428" y="9098"/>
                    <a:pt x="17445" y="9126"/>
                    <a:pt x="17467" y="9126"/>
                  </a:cubicBezTo>
                  <a:cubicBezTo>
                    <a:pt x="17472" y="9126"/>
                    <a:pt x="17477" y="9124"/>
                    <a:pt x="17482" y="9121"/>
                  </a:cubicBezTo>
                  <a:cubicBezTo>
                    <a:pt x="17479" y="9119"/>
                    <a:pt x="17476" y="9116"/>
                    <a:pt x="17473" y="9113"/>
                  </a:cubicBezTo>
                  <a:cubicBezTo>
                    <a:pt x="17471" y="9110"/>
                    <a:pt x="17469" y="9108"/>
                    <a:pt x="17467" y="9105"/>
                  </a:cubicBezTo>
                  <a:cubicBezTo>
                    <a:pt x="17456" y="9087"/>
                    <a:pt x="17446" y="9062"/>
                    <a:pt x="17426" y="9062"/>
                  </a:cubicBezTo>
                  <a:close/>
                  <a:moveTo>
                    <a:pt x="18554" y="9062"/>
                  </a:moveTo>
                  <a:cubicBezTo>
                    <a:pt x="18542" y="9089"/>
                    <a:pt x="18529" y="9111"/>
                    <a:pt x="18516" y="9126"/>
                  </a:cubicBezTo>
                  <a:cubicBezTo>
                    <a:pt x="18537" y="9124"/>
                    <a:pt x="18553" y="9096"/>
                    <a:pt x="18554" y="9062"/>
                  </a:cubicBezTo>
                  <a:close/>
                  <a:moveTo>
                    <a:pt x="2672" y="9164"/>
                  </a:moveTo>
                  <a:cubicBezTo>
                    <a:pt x="2674" y="9211"/>
                    <a:pt x="2682" y="9248"/>
                    <a:pt x="2693" y="9283"/>
                  </a:cubicBezTo>
                  <a:cubicBezTo>
                    <a:pt x="2702" y="9270"/>
                    <a:pt x="2707" y="9252"/>
                    <a:pt x="2707" y="9232"/>
                  </a:cubicBezTo>
                  <a:cubicBezTo>
                    <a:pt x="2707" y="9198"/>
                    <a:pt x="2692" y="9169"/>
                    <a:pt x="2672" y="9164"/>
                  </a:cubicBezTo>
                  <a:close/>
                  <a:moveTo>
                    <a:pt x="2874" y="9164"/>
                  </a:moveTo>
                  <a:cubicBezTo>
                    <a:pt x="2851" y="9164"/>
                    <a:pt x="2833" y="9195"/>
                    <a:pt x="2833" y="9233"/>
                  </a:cubicBezTo>
                  <a:cubicBezTo>
                    <a:pt x="2833" y="9271"/>
                    <a:pt x="2851" y="9301"/>
                    <a:pt x="2874" y="9301"/>
                  </a:cubicBezTo>
                  <a:cubicBezTo>
                    <a:pt x="2896" y="9301"/>
                    <a:pt x="2915" y="9271"/>
                    <a:pt x="2915" y="9233"/>
                  </a:cubicBezTo>
                  <a:cubicBezTo>
                    <a:pt x="2915" y="9195"/>
                    <a:pt x="2896" y="9164"/>
                    <a:pt x="2874" y="9164"/>
                  </a:cubicBezTo>
                  <a:close/>
                  <a:moveTo>
                    <a:pt x="3081" y="9164"/>
                  </a:moveTo>
                  <a:cubicBezTo>
                    <a:pt x="3058" y="9164"/>
                    <a:pt x="3040" y="9195"/>
                    <a:pt x="3040" y="9233"/>
                  </a:cubicBezTo>
                  <a:cubicBezTo>
                    <a:pt x="3040" y="9271"/>
                    <a:pt x="3058" y="9301"/>
                    <a:pt x="3081" y="9301"/>
                  </a:cubicBezTo>
                  <a:cubicBezTo>
                    <a:pt x="3104" y="9301"/>
                    <a:pt x="3122" y="9271"/>
                    <a:pt x="3122" y="9233"/>
                  </a:cubicBezTo>
                  <a:cubicBezTo>
                    <a:pt x="3122" y="9195"/>
                    <a:pt x="3104" y="9164"/>
                    <a:pt x="3081" y="9164"/>
                  </a:cubicBezTo>
                  <a:close/>
                  <a:moveTo>
                    <a:pt x="3296" y="9164"/>
                  </a:moveTo>
                  <a:cubicBezTo>
                    <a:pt x="3273" y="9164"/>
                    <a:pt x="3255" y="9195"/>
                    <a:pt x="3255" y="9233"/>
                  </a:cubicBezTo>
                  <a:cubicBezTo>
                    <a:pt x="3255" y="9271"/>
                    <a:pt x="3273" y="9301"/>
                    <a:pt x="3296" y="9301"/>
                  </a:cubicBezTo>
                  <a:cubicBezTo>
                    <a:pt x="3319" y="9301"/>
                    <a:pt x="3337" y="9271"/>
                    <a:pt x="3337" y="9233"/>
                  </a:cubicBezTo>
                  <a:cubicBezTo>
                    <a:pt x="3337" y="9195"/>
                    <a:pt x="3319" y="9164"/>
                    <a:pt x="3296" y="9164"/>
                  </a:cubicBezTo>
                  <a:close/>
                  <a:moveTo>
                    <a:pt x="3503" y="9164"/>
                  </a:moveTo>
                  <a:cubicBezTo>
                    <a:pt x="3481" y="9164"/>
                    <a:pt x="3462" y="9195"/>
                    <a:pt x="3462" y="9233"/>
                  </a:cubicBezTo>
                  <a:cubicBezTo>
                    <a:pt x="3462" y="9271"/>
                    <a:pt x="3481" y="9301"/>
                    <a:pt x="3503" y="9301"/>
                  </a:cubicBezTo>
                  <a:cubicBezTo>
                    <a:pt x="3526" y="9301"/>
                    <a:pt x="3544" y="9271"/>
                    <a:pt x="3544" y="9233"/>
                  </a:cubicBezTo>
                  <a:cubicBezTo>
                    <a:pt x="3544" y="9195"/>
                    <a:pt x="3526" y="9164"/>
                    <a:pt x="3503" y="9164"/>
                  </a:cubicBezTo>
                  <a:close/>
                  <a:moveTo>
                    <a:pt x="3711" y="9164"/>
                  </a:moveTo>
                  <a:cubicBezTo>
                    <a:pt x="3688" y="9164"/>
                    <a:pt x="3669" y="9195"/>
                    <a:pt x="3669" y="9233"/>
                  </a:cubicBezTo>
                  <a:cubicBezTo>
                    <a:pt x="3669" y="9271"/>
                    <a:pt x="3688" y="9301"/>
                    <a:pt x="3711" y="9301"/>
                  </a:cubicBezTo>
                  <a:cubicBezTo>
                    <a:pt x="3733" y="9301"/>
                    <a:pt x="3752" y="9271"/>
                    <a:pt x="3752" y="9233"/>
                  </a:cubicBezTo>
                  <a:cubicBezTo>
                    <a:pt x="3752" y="9195"/>
                    <a:pt x="3733" y="9164"/>
                    <a:pt x="3711" y="9164"/>
                  </a:cubicBezTo>
                  <a:close/>
                  <a:moveTo>
                    <a:pt x="3925" y="9164"/>
                  </a:moveTo>
                  <a:cubicBezTo>
                    <a:pt x="3903" y="9164"/>
                    <a:pt x="3884" y="9195"/>
                    <a:pt x="3884" y="9233"/>
                  </a:cubicBezTo>
                  <a:cubicBezTo>
                    <a:pt x="3884" y="9271"/>
                    <a:pt x="3903" y="9301"/>
                    <a:pt x="3925" y="9301"/>
                  </a:cubicBezTo>
                  <a:cubicBezTo>
                    <a:pt x="3948" y="9301"/>
                    <a:pt x="3966" y="9271"/>
                    <a:pt x="3966" y="9233"/>
                  </a:cubicBezTo>
                  <a:cubicBezTo>
                    <a:pt x="3966" y="9195"/>
                    <a:pt x="3948" y="9164"/>
                    <a:pt x="3925" y="9164"/>
                  </a:cubicBezTo>
                  <a:close/>
                  <a:moveTo>
                    <a:pt x="4133" y="9164"/>
                  </a:moveTo>
                  <a:cubicBezTo>
                    <a:pt x="4110" y="9164"/>
                    <a:pt x="4092" y="9195"/>
                    <a:pt x="4092" y="9233"/>
                  </a:cubicBezTo>
                  <a:cubicBezTo>
                    <a:pt x="4092" y="9271"/>
                    <a:pt x="4110" y="9301"/>
                    <a:pt x="4133" y="9301"/>
                  </a:cubicBezTo>
                  <a:cubicBezTo>
                    <a:pt x="4155" y="9301"/>
                    <a:pt x="4174" y="9271"/>
                    <a:pt x="4174" y="9233"/>
                  </a:cubicBezTo>
                  <a:cubicBezTo>
                    <a:pt x="4174" y="9195"/>
                    <a:pt x="4155" y="9164"/>
                    <a:pt x="4133" y="9164"/>
                  </a:cubicBezTo>
                  <a:close/>
                  <a:moveTo>
                    <a:pt x="4348" y="9164"/>
                  </a:moveTo>
                  <a:cubicBezTo>
                    <a:pt x="4325" y="9164"/>
                    <a:pt x="4307" y="9195"/>
                    <a:pt x="4307" y="9233"/>
                  </a:cubicBezTo>
                  <a:cubicBezTo>
                    <a:pt x="4307" y="9271"/>
                    <a:pt x="4325" y="9301"/>
                    <a:pt x="4348" y="9301"/>
                  </a:cubicBezTo>
                  <a:cubicBezTo>
                    <a:pt x="4370" y="9301"/>
                    <a:pt x="4389" y="9271"/>
                    <a:pt x="4389" y="9233"/>
                  </a:cubicBezTo>
                  <a:cubicBezTo>
                    <a:pt x="4389" y="9195"/>
                    <a:pt x="4370" y="9164"/>
                    <a:pt x="4348" y="9164"/>
                  </a:cubicBezTo>
                  <a:close/>
                  <a:moveTo>
                    <a:pt x="4555" y="9164"/>
                  </a:moveTo>
                  <a:cubicBezTo>
                    <a:pt x="4532" y="9164"/>
                    <a:pt x="4514" y="9195"/>
                    <a:pt x="4514" y="9233"/>
                  </a:cubicBezTo>
                  <a:cubicBezTo>
                    <a:pt x="4514" y="9271"/>
                    <a:pt x="4532" y="9301"/>
                    <a:pt x="4555" y="9301"/>
                  </a:cubicBezTo>
                  <a:cubicBezTo>
                    <a:pt x="4578" y="9301"/>
                    <a:pt x="4596" y="9271"/>
                    <a:pt x="4596" y="9233"/>
                  </a:cubicBezTo>
                  <a:cubicBezTo>
                    <a:pt x="4596" y="9195"/>
                    <a:pt x="4578" y="9164"/>
                    <a:pt x="4555" y="9164"/>
                  </a:cubicBezTo>
                  <a:close/>
                  <a:moveTo>
                    <a:pt x="4762" y="9164"/>
                  </a:moveTo>
                  <a:cubicBezTo>
                    <a:pt x="4740" y="9164"/>
                    <a:pt x="4721" y="9195"/>
                    <a:pt x="4721" y="9233"/>
                  </a:cubicBezTo>
                  <a:cubicBezTo>
                    <a:pt x="4721" y="9271"/>
                    <a:pt x="4740" y="9301"/>
                    <a:pt x="4762" y="9301"/>
                  </a:cubicBezTo>
                  <a:cubicBezTo>
                    <a:pt x="4785" y="9301"/>
                    <a:pt x="4803" y="9271"/>
                    <a:pt x="4803" y="9233"/>
                  </a:cubicBezTo>
                  <a:cubicBezTo>
                    <a:pt x="4803" y="9195"/>
                    <a:pt x="4785" y="9164"/>
                    <a:pt x="4762" y="9164"/>
                  </a:cubicBezTo>
                  <a:close/>
                  <a:moveTo>
                    <a:pt x="4977" y="9164"/>
                  </a:moveTo>
                  <a:cubicBezTo>
                    <a:pt x="4955" y="9164"/>
                    <a:pt x="4936" y="9195"/>
                    <a:pt x="4936" y="9233"/>
                  </a:cubicBezTo>
                  <a:cubicBezTo>
                    <a:pt x="4936" y="9271"/>
                    <a:pt x="4955" y="9301"/>
                    <a:pt x="4977" y="9301"/>
                  </a:cubicBezTo>
                  <a:cubicBezTo>
                    <a:pt x="5000" y="9301"/>
                    <a:pt x="5018" y="9271"/>
                    <a:pt x="5018" y="9233"/>
                  </a:cubicBezTo>
                  <a:cubicBezTo>
                    <a:pt x="5018" y="9195"/>
                    <a:pt x="5000" y="9164"/>
                    <a:pt x="4977" y="9164"/>
                  </a:cubicBezTo>
                  <a:close/>
                  <a:moveTo>
                    <a:pt x="5184" y="9164"/>
                  </a:moveTo>
                  <a:cubicBezTo>
                    <a:pt x="5162" y="9164"/>
                    <a:pt x="5143" y="9195"/>
                    <a:pt x="5143" y="9233"/>
                  </a:cubicBezTo>
                  <a:cubicBezTo>
                    <a:pt x="5143" y="9271"/>
                    <a:pt x="5162" y="9301"/>
                    <a:pt x="5184" y="9301"/>
                  </a:cubicBezTo>
                  <a:cubicBezTo>
                    <a:pt x="5207" y="9301"/>
                    <a:pt x="5225" y="9271"/>
                    <a:pt x="5225" y="9233"/>
                  </a:cubicBezTo>
                  <a:cubicBezTo>
                    <a:pt x="5225" y="9195"/>
                    <a:pt x="5207" y="9164"/>
                    <a:pt x="5184" y="9164"/>
                  </a:cubicBezTo>
                  <a:close/>
                  <a:moveTo>
                    <a:pt x="5392" y="9164"/>
                  </a:moveTo>
                  <a:cubicBezTo>
                    <a:pt x="5369" y="9164"/>
                    <a:pt x="5351" y="9195"/>
                    <a:pt x="5351" y="9233"/>
                  </a:cubicBezTo>
                  <a:cubicBezTo>
                    <a:pt x="5351" y="9271"/>
                    <a:pt x="5369" y="9301"/>
                    <a:pt x="5392" y="9301"/>
                  </a:cubicBezTo>
                  <a:cubicBezTo>
                    <a:pt x="5414" y="9301"/>
                    <a:pt x="5433" y="9271"/>
                    <a:pt x="5433" y="9233"/>
                  </a:cubicBezTo>
                  <a:cubicBezTo>
                    <a:pt x="5433" y="9195"/>
                    <a:pt x="5414" y="9164"/>
                    <a:pt x="5392" y="9164"/>
                  </a:cubicBezTo>
                  <a:close/>
                  <a:moveTo>
                    <a:pt x="9590" y="9164"/>
                  </a:moveTo>
                  <a:cubicBezTo>
                    <a:pt x="9584" y="9164"/>
                    <a:pt x="9578" y="9167"/>
                    <a:pt x="9573" y="9171"/>
                  </a:cubicBezTo>
                  <a:lnTo>
                    <a:pt x="9573" y="9177"/>
                  </a:lnTo>
                  <a:cubicBezTo>
                    <a:pt x="9573" y="9190"/>
                    <a:pt x="9577" y="9212"/>
                    <a:pt x="9590" y="9212"/>
                  </a:cubicBezTo>
                  <a:cubicBezTo>
                    <a:pt x="9603" y="9212"/>
                    <a:pt x="9614" y="9206"/>
                    <a:pt x="9626" y="9200"/>
                  </a:cubicBezTo>
                  <a:cubicBezTo>
                    <a:pt x="9619" y="9179"/>
                    <a:pt x="9606" y="9164"/>
                    <a:pt x="9590" y="9164"/>
                  </a:cubicBezTo>
                  <a:close/>
                  <a:moveTo>
                    <a:pt x="9806" y="9164"/>
                  </a:moveTo>
                  <a:cubicBezTo>
                    <a:pt x="9783" y="9164"/>
                    <a:pt x="9765" y="9195"/>
                    <a:pt x="9765" y="9233"/>
                  </a:cubicBezTo>
                  <a:cubicBezTo>
                    <a:pt x="9765" y="9271"/>
                    <a:pt x="9783" y="9301"/>
                    <a:pt x="9806" y="9301"/>
                  </a:cubicBezTo>
                  <a:cubicBezTo>
                    <a:pt x="9828" y="9301"/>
                    <a:pt x="9847" y="9271"/>
                    <a:pt x="9847" y="9233"/>
                  </a:cubicBezTo>
                  <a:cubicBezTo>
                    <a:pt x="9847" y="9195"/>
                    <a:pt x="9828" y="9164"/>
                    <a:pt x="9806" y="9164"/>
                  </a:cubicBezTo>
                  <a:close/>
                  <a:moveTo>
                    <a:pt x="10013" y="9164"/>
                  </a:moveTo>
                  <a:cubicBezTo>
                    <a:pt x="9990" y="9164"/>
                    <a:pt x="9972" y="9195"/>
                    <a:pt x="9972" y="9233"/>
                  </a:cubicBezTo>
                  <a:cubicBezTo>
                    <a:pt x="9972" y="9237"/>
                    <a:pt x="9972" y="9241"/>
                    <a:pt x="9973" y="9245"/>
                  </a:cubicBezTo>
                  <a:cubicBezTo>
                    <a:pt x="9996" y="9245"/>
                    <a:pt x="10005" y="9199"/>
                    <a:pt x="10017" y="9165"/>
                  </a:cubicBezTo>
                  <a:cubicBezTo>
                    <a:pt x="10016" y="9165"/>
                    <a:pt x="10015" y="9164"/>
                    <a:pt x="10013" y="9164"/>
                  </a:cubicBezTo>
                  <a:close/>
                  <a:moveTo>
                    <a:pt x="10657" y="9164"/>
                  </a:moveTo>
                  <a:cubicBezTo>
                    <a:pt x="10645" y="9181"/>
                    <a:pt x="10634" y="9198"/>
                    <a:pt x="10612" y="9198"/>
                  </a:cubicBezTo>
                  <a:cubicBezTo>
                    <a:pt x="10610" y="9198"/>
                    <a:pt x="10608" y="9197"/>
                    <a:pt x="10606" y="9197"/>
                  </a:cubicBezTo>
                  <a:cubicBezTo>
                    <a:pt x="10603" y="9206"/>
                    <a:pt x="10602" y="9217"/>
                    <a:pt x="10602" y="9228"/>
                  </a:cubicBezTo>
                  <a:cubicBezTo>
                    <a:pt x="10602" y="9266"/>
                    <a:pt x="10620" y="9297"/>
                    <a:pt x="10643" y="9297"/>
                  </a:cubicBezTo>
                  <a:cubicBezTo>
                    <a:pt x="10665" y="9297"/>
                    <a:pt x="10684" y="9266"/>
                    <a:pt x="10684" y="9228"/>
                  </a:cubicBezTo>
                  <a:cubicBezTo>
                    <a:pt x="10684" y="9199"/>
                    <a:pt x="10672" y="9174"/>
                    <a:pt x="10657" y="9164"/>
                  </a:cubicBezTo>
                  <a:close/>
                  <a:moveTo>
                    <a:pt x="11479" y="9164"/>
                  </a:moveTo>
                  <a:cubicBezTo>
                    <a:pt x="11458" y="9164"/>
                    <a:pt x="11441" y="9191"/>
                    <a:pt x="11438" y="9225"/>
                  </a:cubicBezTo>
                  <a:cubicBezTo>
                    <a:pt x="11446" y="9233"/>
                    <a:pt x="11454" y="9237"/>
                    <a:pt x="11463" y="9237"/>
                  </a:cubicBezTo>
                  <a:lnTo>
                    <a:pt x="11493" y="9237"/>
                  </a:lnTo>
                  <a:cubicBezTo>
                    <a:pt x="11478" y="9222"/>
                    <a:pt x="11484" y="9192"/>
                    <a:pt x="11489" y="9167"/>
                  </a:cubicBezTo>
                  <a:cubicBezTo>
                    <a:pt x="11486" y="9166"/>
                    <a:pt x="11482" y="9164"/>
                    <a:pt x="11479" y="9164"/>
                  </a:cubicBezTo>
                  <a:close/>
                  <a:moveTo>
                    <a:pt x="11902" y="9164"/>
                  </a:moveTo>
                  <a:cubicBezTo>
                    <a:pt x="11879" y="9164"/>
                    <a:pt x="11861" y="9195"/>
                    <a:pt x="11861" y="9233"/>
                  </a:cubicBezTo>
                  <a:cubicBezTo>
                    <a:pt x="11861" y="9271"/>
                    <a:pt x="11879" y="9301"/>
                    <a:pt x="11902" y="9301"/>
                  </a:cubicBezTo>
                  <a:cubicBezTo>
                    <a:pt x="11924" y="9301"/>
                    <a:pt x="11943" y="9271"/>
                    <a:pt x="11943" y="9233"/>
                  </a:cubicBezTo>
                  <a:cubicBezTo>
                    <a:pt x="11943" y="9195"/>
                    <a:pt x="11924" y="9164"/>
                    <a:pt x="11902" y="9164"/>
                  </a:cubicBezTo>
                  <a:close/>
                  <a:moveTo>
                    <a:pt x="12109" y="9164"/>
                  </a:moveTo>
                  <a:cubicBezTo>
                    <a:pt x="12086" y="9164"/>
                    <a:pt x="12068" y="9195"/>
                    <a:pt x="12068" y="9233"/>
                  </a:cubicBezTo>
                  <a:cubicBezTo>
                    <a:pt x="12068" y="9271"/>
                    <a:pt x="12086" y="9301"/>
                    <a:pt x="12109" y="9301"/>
                  </a:cubicBezTo>
                  <a:cubicBezTo>
                    <a:pt x="12132" y="9301"/>
                    <a:pt x="12150" y="9271"/>
                    <a:pt x="12150" y="9233"/>
                  </a:cubicBezTo>
                  <a:cubicBezTo>
                    <a:pt x="12150" y="9195"/>
                    <a:pt x="12132" y="9164"/>
                    <a:pt x="12109" y="9164"/>
                  </a:cubicBezTo>
                  <a:close/>
                  <a:moveTo>
                    <a:pt x="12323" y="9164"/>
                  </a:moveTo>
                  <a:cubicBezTo>
                    <a:pt x="12302" y="9164"/>
                    <a:pt x="12286" y="9190"/>
                    <a:pt x="12283" y="9223"/>
                  </a:cubicBezTo>
                  <a:cubicBezTo>
                    <a:pt x="12284" y="9222"/>
                    <a:pt x="12285" y="9221"/>
                    <a:pt x="12286" y="9220"/>
                  </a:cubicBezTo>
                  <a:lnTo>
                    <a:pt x="12286" y="9260"/>
                  </a:lnTo>
                  <a:cubicBezTo>
                    <a:pt x="12292" y="9284"/>
                    <a:pt x="12306" y="9301"/>
                    <a:pt x="12323" y="9301"/>
                  </a:cubicBezTo>
                  <a:cubicBezTo>
                    <a:pt x="12346" y="9301"/>
                    <a:pt x="12364" y="9271"/>
                    <a:pt x="12364" y="9233"/>
                  </a:cubicBezTo>
                  <a:cubicBezTo>
                    <a:pt x="12364" y="9195"/>
                    <a:pt x="12346" y="9164"/>
                    <a:pt x="12323" y="9164"/>
                  </a:cubicBezTo>
                  <a:close/>
                  <a:moveTo>
                    <a:pt x="12531" y="9164"/>
                  </a:moveTo>
                  <a:cubicBezTo>
                    <a:pt x="12508" y="9164"/>
                    <a:pt x="12490" y="9195"/>
                    <a:pt x="12490" y="9233"/>
                  </a:cubicBezTo>
                  <a:cubicBezTo>
                    <a:pt x="12490" y="9271"/>
                    <a:pt x="12508" y="9301"/>
                    <a:pt x="12531" y="9301"/>
                  </a:cubicBezTo>
                  <a:cubicBezTo>
                    <a:pt x="12554" y="9301"/>
                    <a:pt x="12572" y="9271"/>
                    <a:pt x="12572" y="9233"/>
                  </a:cubicBezTo>
                  <a:cubicBezTo>
                    <a:pt x="12572" y="9195"/>
                    <a:pt x="12554" y="9164"/>
                    <a:pt x="12531" y="9164"/>
                  </a:cubicBezTo>
                  <a:close/>
                  <a:moveTo>
                    <a:pt x="12738" y="9164"/>
                  </a:moveTo>
                  <a:cubicBezTo>
                    <a:pt x="12716" y="9164"/>
                    <a:pt x="12697" y="9195"/>
                    <a:pt x="12697" y="9233"/>
                  </a:cubicBezTo>
                  <a:cubicBezTo>
                    <a:pt x="12697" y="9271"/>
                    <a:pt x="12716" y="9301"/>
                    <a:pt x="12738" y="9301"/>
                  </a:cubicBezTo>
                  <a:cubicBezTo>
                    <a:pt x="12761" y="9301"/>
                    <a:pt x="12779" y="9271"/>
                    <a:pt x="12779" y="9233"/>
                  </a:cubicBezTo>
                  <a:cubicBezTo>
                    <a:pt x="12779" y="9195"/>
                    <a:pt x="12761" y="9164"/>
                    <a:pt x="12738" y="9164"/>
                  </a:cubicBezTo>
                  <a:close/>
                  <a:moveTo>
                    <a:pt x="12953" y="9164"/>
                  </a:moveTo>
                  <a:cubicBezTo>
                    <a:pt x="12931" y="9164"/>
                    <a:pt x="12912" y="9195"/>
                    <a:pt x="12912" y="9233"/>
                  </a:cubicBezTo>
                  <a:cubicBezTo>
                    <a:pt x="12912" y="9271"/>
                    <a:pt x="12931" y="9301"/>
                    <a:pt x="12953" y="9301"/>
                  </a:cubicBezTo>
                  <a:cubicBezTo>
                    <a:pt x="12976" y="9301"/>
                    <a:pt x="12994" y="9271"/>
                    <a:pt x="12994" y="9233"/>
                  </a:cubicBezTo>
                  <a:cubicBezTo>
                    <a:pt x="12994" y="9195"/>
                    <a:pt x="12976" y="9164"/>
                    <a:pt x="12953" y="9164"/>
                  </a:cubicBezTo>
                  <a:close/>
                  <a:moveTo>
                    <a:pt x="13158" y="9164"/>
                  </a:moveTo>
                  <a:cubicBezTo>
                    <a:pt x="13136" y="9167"/>
                    <a:pt x="13120" y="9196"/>
                    <a:pt x="13120" y="9232"/>
                  </a:cubicBezTo>
                  <a:cubicBezTo>
                    <a:pt x="13120" y="9270"/>
                    <a:pt x="13138" y="9301"/>
                    <a:pt x="13161" y="9301"/>
                  </a:cubicBezTo>
                  <a:cubicBezTo>
                    <a:pt x="13183" y="9301"/>
                    <a:pt x="13202" y="9271"/>
                    <a:pt x="13202" y="9233"/>
                  </a:cubicBezTo>
                  <a:cubicBezTo>
                    <a:pt x="13190" y="9229"/>
                    <a:pt x="13180" y="9222"/>
                    <a:pt x="13174" y="9211"/>
                  </a:cubicBezTo>
                  <a:cubicBezTo>
                    <a:pt x="13168" y="9198"/>
                    <a:pt x="13163" y="9180"/>
                    <a:pt x="13158" y="9164"/>
                  </a:cubicBezTo>
                  <a:close/>
                  <a:moveTo>
                    <a:pt x="13370" y="9164"/>
                  </a:moveTo>
                  <a:lnTo>
                    <a:pt x="13370" y="9211"/>
                  </a:lnTo>
                  <a:cubicBezTo>
                    <a:pt x="13358" y="9217"/>
                    <a:pt x="13343" y="9223"/>
                    <a:pt x="13327" y="9228"/>
                  </a:cubicBezTo>
                  <a:cubicBezTo>
                    <a:pt x="13327" y="9230"/>
                    <a:pt x="13327" y="9231"/>
                    <a:pt x="13327" y="9232"/>
                  </a:cubicBezTo>
                  <a:cubicBezTo>
                    <a:pt x="13327" y="9270"/>
                    <a:pt x="13345" y="9301"/>
                    <a:pt x="13368" y="9301"/>
                  </a:cubicBezTo>
                  <a:cubicBezTo>
                    <a:pt x="13391" y="9301"/>
                    <a:pt x="13409" y="9270"/>
                    <a:pt x="13409" y="9232"/>
                  </a:cubicBezTo>
                  <a:cubicBezTo>
                    <a:pt x="13409" y="9196"/>
                    <a:pt x="13392" y="9166"/>
                    <a:pt x="13370" y="9164"/>
                  </a:cubicBezTo>
                  <a:close/>
                  <a:moveTo>
                    <a:pt x="13583" y="9164"/>
                  </a:moveTo>
                  <a:cubicBezTo>
                    <a:pt x="13560" y="9164"/>
                    <a:pt x="13542" y="9195"/>
                    <a:pt x="13542" y="9233"/>
                  </a:cubicBezTo>
                  <a:cubicBezTo>
                    <a:pt x="13542" y="9271"/>
                    <a:pt x="13560" y="9301"/>
                    <a:pt x="13583" y="9301"/>
                  </a:cubicBezTo>
                  <a:cubicBezTo>
                    <a:pt x="13605" y="9301"/>
                    <a:pt x="13624" y="9271"/>
                    <a:pt x="13624" y="9233"/>
                  </a:cubicBezTo>
                  <a:cubicBezTo>
                    <a:pt x="13624" y="9195"/>
                    <a:pt x="13605" y="9164"/>
                    <a:pt x="13583" y="9164"/>
                  </a:cubicBezTo>
                  <a:close/>
                  <a:moveTo>
                    <a:pt x="13790" y="9164"/>
                  </a:moveTo>
                  <a:cubicBezTo>
                    <a:pt x="13767" y="9164"/>
                    <a:pt x="13749" y="9195"/>
                    <a:pt x="13749" y="9233"/>
                  </a:cubicBezTo>
                  <a:cubicBezTo>
                    <a:pt x="13749" y="9271"/>
                    <a:pt x="13767" y="9301"/>
                    <a:pt x="13790" y="9301"/>
                  </a:cubicBezTo>
                  <a:cubicBezTo>
                    <a:pt x="13813" y="9301"/>
                    <a:pt x="13831" y="9271"/>
                    <a:pt x="13831" y="9233"/>
                  </a:cubicBezTo>
                  <a:cubicBezTo>
                    <a:pt x="13831" y="9195"/>
                    <a:pt x="13813" y="9164"/>
                    <a:pt x="13790" y="9164"/>
                  </a:cubicBezTo>
                  <a:close/>
                  <a:moveTo>
                    <a:pt x="13997" y="9164"/>
                  </a:moveTo>
                  <a:cubicBezTo>
                    <a:pt x="13975" y="9164"/>
                    <a:pt x="13956" y="9195"/>
                    <a:pt x="13956" y="9233"/>
                  </a:cubicBezTo>
                  <a:cubicBezTo>
                    <a:pt x="13956" y="9271"/>
                    <a:pt x="13975" y="9301"/>
                    <a:pt x="13997" y="9301"/>
                  </a:cubicBezTo>
                  <a:cubicBezTo>
                    <a:pt x="14020" y="9301"/>
                    <a:pt x="14038" y="9271"/>
                    <a:pt x="14038" y="9233"/>
                  </a:cubicBezTo>
                  <a:cubicBezTo>
                    <a:pt x="14038" y="9195"/>
                    <a:pt x="14020" y="9164"/>
                    <a:pt x="13997" y="9164"/>
                  </a:cubicBezTo>
                  <a:close/>
                  <a:moveTo>
                    <a:pt x="14212" y="9164"/>
                  </a:moveTo>
                  <a:cubicBezTo>
                    <a:pt x="14190" y="9164"/>
                    <a:pt x="14171" y="9195"/>
                    <a:pt x="14171" y="9233"/>
                  </a:cubicBezTo>
                  <a:cubicBezTo>
                    <a:pt x="14171" y="9271"/>
                    <a:pt x="14190" y="9301"/>
                    <a:pt x="14212" y="9301"/>
                  </a:cubicBezTo>
                  <a:cubicBezTo>
                    <a:pt x="14235" y="9301"/>
                    <a:pt x="14253" y="9271"/>
                    <a:pt x="14253" y="9233"/>
                  </a:cubicBezTo>
                  <a:cubicBezTo>
                    <a:pt x="14253" y="9195"/>
                    <a:pt x="14235" y="9164"/>
                    <a:pt x="14212" y="9164"/>
                  </a:cubicBezTo>
                  <a:close/>
                  <a:moveTo>
                    <a:pt x="14420" y="9164"/>
                  </a:moveTo>
                  <a:cubicBezTo>
                    <a:pt x="14397" y="9164"/>
                    <a:pt x="14379" y="9195"/>
                    <a:pt x="14379" y="9233"/>
                  </a:cubicBezTo>
                  <a:cubicBezTo>
                    <a:pt x="14379" y="9271"/>
                    <a:pt x="14397" y="9301"/>
                    <a:pt x="14420" y="9301"/>
                  </a:cubicBezTo>
                  <a:cubicBezTo>
                    <a:pt x="14442" y="9301"/>
                    <a:pt x="14461" y="9271"/>
                    <a:pt x="14461" y="9233"/>
                  </a:cubicBezTo>
                  <a:cubicBezTo>
                    <a:pt x="14461" y="9195"/>
                    <a:pt x="14442" y="9164"/>
                    <a:pt x="14420" y="9164"/>
                  </a:cubicBezTo>
                  <a:close/>
                  <a:moveTo>
                    <a:pt x="14627" y="9164"/>
                  </a:moveTo>
                  <a:cubicBezTo>
                    <a:pt x="14604" y="9164"/>
                    <a:pt x="14586" y="9195"/>
                    <a:pt x="14586" y="9233"/>
                  </a:cubicBezTo>
                  <a:cubicBezTo>
                    <a:pt x="14586" y="9271"/>
                    <a:pt x="14604" y="9301"/>
                    <a:pt x="14627" y="9301"/>
                  </a:cubicBezTo>
                  <a:cubicBezTo>
                    <a:pt x="14649" y="9301"/>
                    <a:pt x="14668" y="9271"/>
                    <a:pt x="14668" y="9233"/>
                  </a:cubicBezTo>
                  <a:cubicBezTo>
                    <a:pt x="14668" y="9195"/>
                    <a:pt x="14649" y="9164"/>
                    <a:pt x="14627" y="9164"/>
                  </a:cubicBezTo>
                  <a:close/>
                  <a:moveTo>
                    <a:pt x="14842" y="9164"/>
                  </a:moveTo>
                  <a:cubicBezTo>
                    <a:pt x="14819" y="9164"/>
                    <a:pt x="14801" y="9195"/>
                    <a:pt x="14801" y="9233"/>
                  </a:cubicBezTo>
                  <a:cubicBezTo>
                    <a:pt x="14801" y="9271"/>
                    <a:pt x="14819" y="9301"/>
                    <a:pt x="14842" y="9301"/>
                  </a:cubicBezTo>
                  <a:cubicBezTo>
                    <a:pt x="14864" y="9301"/>
                    <a:pt x="14883" y="9271"/>
                    <a:pt x="14883" y="9233"/>
                  </a:cubicBezTo>
                  <a:cubicBezTo>
                    <a:pt x="14883" y="9195"/>
                    <a:pt x="14864" y="9164"/>
                    <a:pt x="14842" y="9164"/>
                  </a:cubicBezTo>
                  <a:close/>
                  <a:moveTo>
                    <a:pt x="15049" y="9164"/>
                  </a:moveTo>
                  <a:cubicBezTo>
                    <a:pt x="15026" y="9164"/>
                    <a:pt x="15008" y="9195"/>
                    <a:pt x="15008" y="9233"/>
                  </a:cubicBezTo>
                  <a:cubicBezTo>
                    <a:pt x="15008" y="9271"/>
                    <a:pt x="15026" y="9301"/>
                    <a:pt x="15049" y="9301"/>
                  </a:cubicBezTo>
                  <a:cubicBezTo>
                    <a:pt x="15072" y="9301"/>
                    <a:pt x="15090" y="9271"/>
                    <a:pt x="15090" y="9233"/>
                  </a:cubicBezTo>
                  <a:cubicBezTo>
                    <a:pt x="15090" y="9195"/>
                    <a:pt x="15072" y="9164"/>
                    <a:pt x="15049" y="9164"/>
                  </a:cubicBezTo>
                  <a:close/>
                  <a:moveTo>
                    <a:pt x="15256" y="9164"/>
                  </a:moveTo>
                  <a:cubicBezTo>
                    <a:pt x="15234" y="9164"/>
                    <a:pt x="15215" y="9195"/>
                    <a:pt x="15215" y="9233"/>
                  </a:cubicBezTo>
                  <a:cubicBezTo>
                    <a:pt x="15215" y="9271"/>
                    <a:pt x="15234" y="9301"/>
                    <a:pt x="15256" y="9301"/>
                  </a:cubicBezTo>
                  <a:cubicBezTo>
                    <a:pt x="15279" y="9301"/>
                    <a:pt x="15297" y="9271"/>
                    <a:pt x="15297" y="9233"/>
                  </a:cubicBezTo>
                  <a:cubicBezTo>
                    <a:pt x="15297" y="9195"/>
                    <a:pt x="15279" y="9164"/>
                    <a:pt x="15256" y="9164"/>
                  </a:cubicBezTo>
                  <a:close/>
                  <a:moveTo>
                    <a:pt x="15471" y="9164"/>
                  </a:moveTo>
                  <a:cubicBezTo>
                    <a:pt x="15449" y="9164"/>
                    <a:pt x="15430" y="9195"/>
                    <a:pt x="15430" y="9233"/>
                  </a:cubicBezTo>
                  <a:cubicBezTo>
                    <a:pt x="15430" y="9271"/>
                    <a:pt x="15449" y="9301"/>
                    <a:pt x="15471" y="9301"/>
                  </a:cubicBezTo>
                  <a:cubicBezTo>
                    <a:pt x="15494" y="9301"/>
                    <a:pt x="15512" y="9271"/>
                    <a:pt x="15512" y="9233"/>
                  </a:cubicBezTo>
                  <a:cubicBezTo>
                    <a:pt x="15512" y="9195"/>
                    <a:pt x="15494" y="9164"/>
                    <a:pt x="15471" y="9164"/>
                  </a:cubicBezTo>
                  <a:close/>
                  <a:moveTo>
                    <a:pt x="15679" y="9164"/>
                  </a:moveTo>
                  <a:cubicBezTo>
                    <a:pt x="15656" y="9164"/>
                    <a:pt x="15638" y="9195"/>
                    <a:pt x="15638" y="9233"/>
                  </a:cubicBezTo>
                  <a:cubicBezTo>
                    <a:pt x="15638" y="9271"/>
                    <a:pt x="15656" y="9301"/>
                    <a:pt x="15679" y="9301"/>
                  </a:cubicBezTo>
                  <a:cubicBezTo>
                    <a:pt x="15701" y="9301"/>
                    <a:pt x="15720" y="9271"/>
                    <a:pt x="15720" y="9233"/>
                  </a:cubicBezTo>
                  <a:cubicBezTo>
                    <a:pt x="15720" y="9195"/>
                    <a:pt x="15701" y="9164"/>
                    <a:pt x="15679" y="9164"/>
                  </a:cubicBezTo>
                  <a:close/>
                  <a:moveTo>
                    <a:pt x="15894" y="9164"/>
                  </a:moveTo>
                  <a:cubicBezTo>
                    <a:pt x="15871" y="9164"/>
                    <a:pt x="15853" y="9195"/>
                    <a:pt x="15853" y="9233"/>
                  </a:cubicBezTo>
                  <a:cubicBezTo>
                    <a:pt x="15853" y="9271"/>
                    <a:pt x="15871" y="9301"/>
                    <a:pt x="15894" y="9301"/>
                  </a:cubicBezTo>
                  <a:cubicBezTo>
                    <a:pt x="15916" y="9301"/>
                    <a:pt x="15935" y="9271"/>
                    <a:pt x="15935" y="9233"/>
                  </a:cubicBezTo>
                  <a:cubicBezTo>
                    <a:pt x="15935" y="9195"/>
                    <a:pt x="15916" y="9164"/>
                    <a:pt x="15894" y="9164"/>
                  </a:cubicBezTo>
                  <a:close/>
                  <a:moveTo>
                    <a:pt x="16101" y="9164"/>
                  </a:moveTo>
                  <a:cubicBezTo>
                    <a:pt x="16078" y="9164"/>
                    <a:pt x="16060" y="9195"/>
                    <a:pt x="16060" y="9233"/>
                  </a:cubicBezTo>
                  <a:cubicBezTo>
                    <a:pt x="16060" y="9271"/>
                    <a:pt x="16078" y="9301"/>
                    <a:pt x="16101" y="9301"/>
                  </a:cubicBezTo>
                  <a:cubicBezTo>
                    <a:pt x="16123" y="9301"/>
                    <a:pt x="16142" y="9271"/>
                    <a:pt x="16142" y="9233"/>
                  </a:cubicBezTo>
                  <a:cubicBezTo>
                    <a:pt x="16142" y="9195"/>
                    <a:pt x="16123" y="9164"/>
                    <a:pt x="16101" y="9164"/>
                  </a:cubicBezTo>
                  <a:close/>
                  <a:moveTo>
                    <a:pt x="16308" y="9164"/>
                  </a:moveTo>
                  <a:cubicBezTo>
                    <a:pt x="16285" y="9164"/>
                    <a:pt x="16267" y="9195"/>
                    <a:pt x="16267" y="9233"/>
                  </a:cubicBezTo>
                  <a:cubicBezTo>
                    <a:pt x="16267" y="9271"/>
                    <a:pt x="16285" y="9301"/>
                    <a:pt x="16308" y="9301"/>
                  </a:cubicBezTo>
                  <a:cubicBezTo>
                    <a:pt x="16331" y="9301"/>
                    <a:pt x="16349" y="9271"/>
                    <a:pt x="16349" y="9233"/>
                  </a:cubicBezTo>
                  <a:cubicBezTo>
                    <a:pt x="16349" y="9195"/>
                    <a:pt x="16331" y="9164"/>
                    <a:pt x="16308" y="9164"/>
                  </a:cubicBezTo>
                  <a:close/>
                  <a:moveTo>
                    <a:pt x="16523" y="9164"/>
                  </a:moveTo>
                  <a:cubicBezTo>
                    <a:pt x="16500" y="9164"/>
                    <a:pt x="16482" y="9195"/>
                    <a:pt x="16482" y="9233"/>
                  </a:cubicBezTo>
                  <a:cubicBezTo>
                    <a:pt x="16482" y="9271"/>
                    <a:pt x="16500" y="9301"/>
                    <a:pt x="16523" y="9301"/>
                  </a:cubicBezTo>
                  <a:cubicBezTo>
                    <a:pt x="16546" y="9301"/>
                    <a:pt x="16564" y="9271"/>
                    <a:pt x="16564" y="9233"/>
                  </a:cubicBezTo>
                  <a:cubicBezTo>
                    <a:pt x="16564" y="9195"/>
                    <a:pt x="16546" y="9164"/>
                    <a:pt x="16523" y="9164"/>
                  </a:cubicBezTo>
                  <a:close/>
                  <a:moveTo>
                    <a:pt x="16730" y="9164"/>
                  </a:moveTo>
                  <a:cubicBezTo>
                    <a:pt x="16708" y="9164"/>
                    <a:pt x="16689" y="9195"/>
                    <a:pt x="16689" y="9233"/>
                  </a:cubicBezTo>
                  <a:cubicBezTo>
                    <a:pt x="16689" y="9271"/>
                    <a:pt x="16708" y="9301"/>
                    <a:pt x="16730" y="9301"/>
                  </a:cubicBezTo>
                  <a:cubicBezTo>
                    <a:pt x="16753" y="9301"/>
                    <a:pt x="16771" y="9271"/>
                    <a:pt x="16771" y="9233"/>
                  </a:cubicBezTo>
                  <a:cubicBezTo>
                    <a:pt x="16771" y="9195"/>
                    <a:pt x="16753" y="9164"/>
                    <a:pt x="16730" y="9164"/>
                  </a:cubicBezTo>
                  <a:close/>
                  <a:moveTo>
                    <a:pt x="16938" y="9164"/>
                  </a:moveTo>
                  <a:cubicBezTo>
                    <a:pt x="16915" y="9164"/>
                    <a:pt x="16897" y="9195"/>
                    <a:pt x="16897" y="9233"/>
                  </a:cubicBezTo>
                  <a:cubicBezTo>
                    <a:pt x="16897" y="9271"/>
                    <a:pt x="16915" y="9301"/>
                    <a:pt x="16938" y="9301"/>
                  </a:cubicBezTo>
                  <a:cubicBezTo>
                    <a:pt x="16960" y="9301"/>
                    <a:pt x="16979" y="9271"/>
                    <a:pt x="16979" y="9233"/>
                  </a:cubicBezTo>
                  <a:cubicBezTo>
                    <a:pt x="16979" y="9195"/>
                    <a:pt x="16960" y="9164"/>
                    <a:pt x="16938" y="9164"/>
                  </a:cubicBezTo>
                  <a:close/>
                  <a:moveTo>
                    <a:pt x="17153" y="9164"/>
                  </a:moveTo>
                  <a:cubicBezTo>
                    <a:pt x="17130" y="9164"/>
                    <a:pt x="17111" y="9195"/>
                    <a:pt x="17111" y="9233"/>
                  </a:cubicBezTo>
                  <a:cubicBezTo>
                    <a:pt x="17111" y="9271"/>
                    <a:pt x="17130" y="9301"/>
                    <a:pt x="17153" y="9301"/>
                  </a:cubicBezTo>
                  <a:cubicBezTo>
                    <a:pt x="17175" y="9301"/>
                    <a:pt x="17194" y="9271"/>
                    <a:pt x="17194" y="9233"/>
                  </a:cubicBezTo>
                  <a:cubicBezTo>
                    <a:pt x="17194" y="9195"/>
                    <a:pt x="17175" y="9164"/>
                    <a:pt x="17153" y="9164"/>
                  </a:cubicBezTo>
                  <a:close/>
                  <a:moveTo>
                    <a:pt x="17360" y="9164"/>
                  </a:moveTo>
                  <a:cubicBezTo>
                    <a:pt x="17337" y="9164"/>
                    <a:pt x="17319" y="9195"/>
                    <a:pt x="17319" y="9233"/>
                  </a:cubicBezTo>
                  <a:cubicBezTo>
                    <a:pt x="17319" y="9271"/>
                    <a:pt x="17337" y="9301"/>
                    <a:pt x="17360" y="9301"/>
                  </a:cubicBezTo>
                  <a:cubicBezTo>
                    <a:pt x="17382" y="9301"/>
                    <a:pt x="17401" y="9271"/>
                    <a:pt x="17401" y="9233"/>
                  </a:cubicBezTo>
                  <a:cubicBezTo>
                    <a:pt x="17401" y="9195"/>
                    <a:pt x="17382" y="9164"/>
                    <a:pt x="17360" y="9164"/>
                  </a:cubicBezTo>
                  <a:close/>
                  <a:moveTo>
                    <a:pt x="17792" y="9164"/>
                  </a:moveTo>
                  <a:cubicBezTo>
                    <a:pt x="17785" y="9180"/>
                    <a:pt x="17775" y="9190"/>
                    <a:pt x="17764" y="9190"/>
                  </a:cubicBezTo>
                  <a:lnTo>
                    <a:pt x="17764" y="9233"/>
                  </a:lnTo>
                  <a:cubicBezTo>
                    <a:pt x="17768" y="9242"/>
                    <a:pt x="17773" y="9259"/>
                    <a:pt x="17785" y="9263"/>
                  </a:cubicBezTo>
                  <a:cubicBezTo>
                    <a:pt x="17785" y="9274"/>
                    <a:pt x="17787" y="9284"/>
                    <a:pt x="17790" y="9294"/>
                  </a:cubicBezTo>
                  <a:cubicBezTo>
                    <a:pt x="17807" y="9286"/>
                    <a:pt x="17819" y="9259"/>
                    <a:pt x="17819" y="9228"/>
                  </a:cubicBezTo>
                  <a:cubicBezTo>
                    <a:pt x="17819" y="9199"/>
                    <a:pt x="17807" y="9174"/>
                    <a:pt x="17792" y="9164"/>
                  </a:cubicBezTo>
                  <a:close/>
                  <a:moveTo>
                    <a:pt x="18422" y="9164"/>
                  </a:moveTo>
                  <a:cubicBezTo>
                    <a:pt x="18412" y="9195"/>
                    <a:pt x="18401" y="9232"/>
                    <a:pt x="18400" y="9232"/>
                  </a:cubicBezTo>
                  <a:cubicBezTo>
                    <a:pt x="18393" y="9232"/>
                    <a:pt x="18386" y="9253"/>
                    <a:pt x="18378" y="9278"/>
                  </a:cubicBezTo>
                  <a:cubicBezTo>
                    <a:pt x="18385" y="9289"/>
                    <a:pt x="18395" y="9295"/>
                    <a:pt x="18405" y="9295"/>
                  </a:cubicBezTo>
                  <a:cubicBezTo>
                    <a:pt x="18428" y="9295"/>
                    <a:pt x="18446" y="9265"/>
                    <a:pt x="18446" y="9227"/>
                  </a:cubicBezTo>
                  <a:cubicBezTo>
                    <a:pt x="18446" y="9214"/>
                    <a:pt x="18444" y="9202"/>
                    <a:pt x="18440" y="9192"/>
                  </a:cubicBezTo>
                  <a:cubicBezTo>
                    <a:pt x="18439" y="9192"/>
                    <a:pt x="18438" y="9193"/>
                    <a:pt x="18436" y="9193"/>
                  </a:cubicBezTo>
                  <a:cubicBezTo>
                    <a:pt x="18432" y="9193"/>
                    <a:pt x="18426" y="9181"/>
                    <a:pt x="18426" y="9172"/>
                  </a:cubicBezTo>
                  <a:cubicBezTo>
                    <a:pt x="18426" y="9171"/>
                    <a:pt x="18426" y="9170"/>
                    <a:pt x="18426" y="9168"/>
                  </a:cubicBezTo>
                  <a:cubicBezTo>
                    <a:pt x="18424" y="9167"/>
                    <a:pt x="18423" y="9166"/>
                    <a:pt x="18422" y="9164"/>
                  </a:cubicBezTo>
                  <a:close/>
                  <a:moveTo>
                    <a:pt x="18619" y="9164"/>
                  </a:moveTo>
                  <a:cubicBezTo>
                    <a:pt x="18596" y="9164"/>
                    <a:pt x="18578" y="9195"/>
                    <a:pt x="18578" y="9233"/>
                  </a:cubicBezTo>
                  <a:cubicBezTo>
                    <a:pt x="18578" y="9271"/>
                    <a:pt x="18596" y="9301"/>
                    <a:pt x="18619" y="9301"/>
                  </a:cubicBezTo>
                  <a:cubicBezTo>
                    <a:pt x="18631" y="9301"/>
                    <a:pt x="18643" y="9292"/>
                    <a:pt x="18650" y="9276"/>
                  </a:cubicBezTo>
                  <a:cubicBezTo>
                    <a:pt x="18651" y="9258"/>
                    <a:pt x="18655" y="9242"/>
                    <a:pt x="18660" y="9228"/>
                  </a:cubicBezTo>
                  <a:cubicBezTo>
                    <a:pt x="18658" y="9193"/>
                    <a:pt x="18640" y="9164"/>
                    <a:pt x="18619" y="9164"/>
                  </a:cubicBezTo>
                  <a:close/>
                  <a:moveTo>
                    <a:pt x="10400" y="9190"/>
                  </a:moveTo>
                  <a:cubicBezTo>
                    <a:pt x="10396" y="9200"/>
                    <a:pt x="10394" y="9212"/>
                    <a:pt x="10394" y="9225"/>
                  </a:cubicBezTo>
                  <a:cubicBezTo>
                    <a:pt x="10394" y="9263"/>
                    <a:pt x="10413" y="9293"/>
                    <a:pt x="10435" y="9293"/>
                  </a:cubicBezTo>
                  <a:cubicBezTo>
                    <a:pt x="10458" y="9293"/>
                    <a:pt x="10476" y="9263"/>
                    <a:pt x="10476" y="9225"/>
                  </a:cubicBezTo>
                  <a:cubicBezTo>
                    <a:pt x="10476" y="9224"/>
                    <a:pt x="10476" y="9223"/>
                    <a:pt x="10476" y="9222"/>
                  </a:cubicBezTo>
                  <a:cubicBezTo>
                    <a:pt x="10471" y="9226"/>
                    <a:pt x="10465" y="9229"/>
                    <a:pt x="10461" y="9229"/>
                  </a:cubicBezTo>
                  <a:cubicBezTo>
                    <a:pt x="10446" y="9229"/>
                    <a:pt x="10424" y="9200"/>
                    <a:pt x="10400" y="9190"/>
                  </a:cubicBezTo>
                  <a:close/>
                  <a:moveTo>
                    <a:pt x="17956" y="9190"/>
                  </a:moveTo>
                  <a:cubicBezTo>
                    <a:pt x="17951" y="9201"/>
                    <a:pt x="17948" y="9215"/>
                    <a:pt x="17948" y="9230"/>
                  </a:cubicBezTo>
                  <a:cubicBezTo>
                    <a:pt x="17948" y="9248"/>
                    <a:pt x="17953" y="9265"/>
                    <a:pt x="17960" y="9277"/>
                  </a:cubicBezTo>
                  <a:cubicBezTo>
                    <a:pt x="17960" y="9245"/>
                    <a:pt x="17958" y="9217"/>
                    <a:pt x="17956" y="9190"/>
                  </a:cubicBezTo>
                  <a:close/>
                  <a:moveTo>
                    <a:pt x="10259" y="9228"/>
                  </a:moveTo>
                  <a:cubicBezTo>
                    <a:pt x="10235" y="9241"/>
                    <a:pt x="10211" y="9256"/>
                    <a:pt x="10187" y="9272"/>
                  </a:cubicBezTo>
                  <a:cubicBezTo>
                    <a:pt x="10195" y="9287"/>
                    <a:pt x="10206" y="9297"/>
                    <a:pt x="10218" y="9297"/>
                  </a:cubicBezTo>
                  <a:cubicBezTo>
                    <a:pt x="10241" y="9297"/>
                    <a:pt x="10259" y="9266"/>
                    <a:pt x="10259" y="9228"/>
                  </a:cubicBezTo>
                  <a:close/>
                  <a:moveTo>
                    <a:pt x="2773" y="9331"/>
                  </a:moveTo>
                  <a:cubicBezTo>
                    <a:pt x="2753" y="9331"/>
                    <a:pt x="2737" y="9354"/>
                    <a:pt x="2733" y="9386"/>
                  </a:cubicBezTo>
                  <a:cubicBezTo>
                    <a:pt x="2734" y="9390"/>
                    <a:pt x="2736" y="9395"/>
                    <a:pt x="2737" y="9399"/>
                  </a:cubicBezTo>
                  <a:cubicBezTo>
                    <a:pt x="2742" y="9417"/>
                    <a:pt x="2747" y="9436"/>
                    <a:pt x="2752" y="9457"/>
                  </a:cubicBezTo>
                  <a:cubicBezTo>
                    <a:pt x="2758" y="9464"/>
                    <a:pt x="2765" y="9468"/>
                    <a:pt x="2773" y="9468"/>
                  </a:cubicBezTo>
                  <a:cubicBezTo>
                    <a:pt x="2796" y="9468"/>
                    <a:pt x="2814" y="9437"/>
                    <a:pt x="2814" y="9399"/>
                  </a:cubicBezTo>
                  <a:cubicBezTo>
                    <a:pt x="2814" y="9361"/>
                    <a:pt x="2796" y="9331"/>
                    <a:pt x="2773" y="9331"/>
                  </a:cubicBezTo>
                  <a:close/>
                  <a:moveTo>
                    <a:pt x="2981" y="9331"/>
                  </a:moveTo>
                  <a:cubicBezTo>
                    <a:pt x="2959" y="9331"/>
                    <a:pt x="2940" y="9361"/>
                    <a:pt x="2940" y="9399"/>
                  </a:cubicBezTo>
                  <a:cubicBezTo>
                    <a:pt x="2940" y="9437"/>
                    <a:pt x="2959" y="9468"/>
                    <a:pt x="2981" y="9468"/>
                  </a:cubicBezTo>
                  <a:cubicBezTo>
                    <a:pt x="3004" y="9468"/>
                    <a:pt x="3022" y="9437"/>
                    <a:pt x="3022" y="9399"/>
                  </a:cubicBezTo>
                  <a:cubicBezTo>
                    <a:pt x="3022" y="9361"/>
                    <a:pt x="3004" y="9331"/>
                    <a:pt x="2981" y="9331"/>
                  </a:cubicBezTo>
                  <a:close/>
                  <a:moveTo>
                    <a:pt x="3188" y="9331"/>
                  </a:moveTo>
                  <a:cubicBezTo>
                    <a:pt x="3166" y="9331"/>
                    <a:pt x="3147" y="9361"/>
                    <a:pt x="3147" y="9399"/>
                  </a:cubicBezTo>
                  <a:cubicBezTo>
                    <a:pt x="3147" y="9437"/>
                    <a:pt x="3166" y="9468"/>
                    <a:pt x="3188" y="9468"/>
                  </a:cubicBezTo>
                  <a:cubicBezTo>
                    <a:pt x="3211" y="9468"/>
                    <a:pt x="3230" y="9437"/>
                    <a:pt x="3230" y="9399"/>
                  </a:cubicBezTo>
                  <a:cubicBezTo>
                    <a:pt x="3230" y="9361"/>
                    <a:pt x="3211" y="9331"/>
                    <a:pt x="3188" y="9331"/>
                  </a:cubicBezTo>
                  <a:close/>
                  <a:moveTo>
                    <a:pt x="3396" y="9331"/>
                  </a:moveTo>
                  <a:cubicBezTo>
                    <a:pt x="3373" y="9331"/>
                    <a:pt x="3355" y="9361"/>
                    <a:pt x="3355" y="9399"/>
                  </a:cubicBezTo>
                  <a:cubicBezTo>
                    <a:pt x="3355" y="9437"/>
                    <a:pt x="3373" y="9468"/>
                    <a:pt x="3396" y="9468"/>
                  </a:cubicBezTo>
                  <a:cubicBezTo>
                    <a:pt x="3418" y="9468"/>
                    <a:pt x="3437" y="9437"/>
                    <a:pt x="3437" y="9399"/>
                  </a:cubicBezTo>
                  <a:cubicBezTo>
                    <a:pt x="3437" y="9361"/>
                    <a:pt x="3418" y="9331"/>
                    <a:pt x="3396" y="9331"/>
                  </a:cubicBezTo>
                  <a:close/>
                  <a:moveTo>
                    <a:pt x="3611" y="9331"/>
                  </a:moveTo>
                  <a:cubicBezTo>
                    <a:pt x="3588" y="9331"/>
                    <a:pt x="3570" y="9361"/>
                    <a:pt x="3570" y="9399"/>
                  </a:cubicBezTo>
                  <a:cubicBezTo>
                    <a:pt x="3570" y="9437"/>
                    <a:pt x="3588" y="9468"/>
                    <a:pt x="3611" y="9468"/>
                  </a:cubicBezTo>
                  <a:cubicBezTo>
                    <a:pt x="3633" y="9468"/>
                    <a:pt x="3652" y="9437"/>
                    <a:pt x="3652" y="9399"/>
                  </a:cubicBezTo>
                  <a:cubicBezTo>
                    <a:pt x="3652" y="9361"/>
                    <a:pt x="3633" y="9331"/>
                    <a:pt x="3611" y="9331"/>
                  </a:cubicBezTo>
                  <a:close/>
                  <a:moveTo>
                    <a:pt x="3818" y="9331"/>
                  </a:moveTo>
                  <a:cubicBezTo>
                    <a:pt x="3795" y="9331"/>
                    <a:pt x="3777" y="9361"/>
                    <a:pt x="3777" y="9399"/>
                  </a:cubicBezTo>
                  <a:cubicBezTo>
                    <a:pt x="3777" y="9437"/>
                    <a:pt x="3795" y="9468"/>
                    <a:pt x="3818" y="9468"/>
                  </a:cubicBezTo>
                  <a:cubicBezTo>
                    <a:pt x="3841" y="9468"/>
                    <a:pt x="3859" y="9437"/>
                    <a:pt x="3859" y="9399"/>
                  </a:cubicBezTo>
                  <a:cubicBezTo>
                    <a:pt x="3859" y="9361"/>
                    <a:pt x="3841" y="9331"/>
                    <a:pt x="3818" y="9331"/>
                  </a:cubicBezTo>
                  <a:close/>
                  <a:moveTo>
                    <a:pt x="4033" y="9331"/>
                  </a:moveTo>
                  <a:cubicBezTo>
                    <a:pt x="4010" y="9331"/>
                    <a:pt x="3992" y="9361"/>
                    <a:pt x="3992" y="9399"/>
                  </a:cubicBezTo>
                  <a:cubicBezTo>
                    <a:pt x="3992" y="9437"/>
                    <a:pt x="4010" y="9468"/>
                    <a:pt x="4033" y="9468"/>
                  </a:cubicBezTo>
                  <a:cubicBezTo>
                    <a:pt x="4056" y="9468"/>
                    <a:pt x="4074" y="9437"/>
                    <a:pt x="4074" y="9399"/>
                  </a:cubicBezTo>
                  <a:cubicBezTo>
                    <a:pt x="4074" y="9361"/>
                    <a:pt x="4056" y="9331"/>
                    <a:pt x="4033" y="9331"/>
                  </a:cubicBezTo>
                  <a:close/>
                  <a:moveTo>
                    <a:pt x="4240" y="9331"/>
                  </a:moveTo>
                  <a:cubicBezTo>
                    <a:pt x="4218" y="9331"/>
                    <a:pt x="4199" y="9361"/>
                    <a:pt x="4199" y="9399"/>
                  </a:cubicBezTo>
                  <a:cubicBezTo>
                    <a:pt x="4199" y="9437"/>
                    <a:pt x="4218" y="9468"/>
                    <a:pt x="4240" y="9468"/>
                  </a:cubicBezTo>
                  <a:cubicBezTo>
                    <a:pt x="4263" y="9468"/>
                    <a:pt x="4281" y="9437"/>
                    <a:pt x="4281" y="9399"/>
                  </a:cubicBezTo>
                  <a:cubicBezTo>
                    <a:pt x="4281" y="9361"/>
                    <a:pt x="4263" y="9331"/>
                    <a:pt x="4240" y="9331"/>
                  </a:cubicBezTo>
                  <a:close/>
                  <a:moveTo>
                    <a:pt x="4447" y="9331"/>
                  </a:moveTo>
                  <a:cubicBezTo>
                    <a:pt x="4425" y="9331"/>
                    <a:pt x="4406" y="9361"/>
                    <a:pt x="4406" y="9399"/>
                  </a:cubicBezTo>
                  <a:cubicBezTo>
                    <a:pt x="4406" y="9437"/>
                    <a:pt x="4425" y="9468"/>
                    <a:pt x="4447" y="9468"/>
                  </a:cubicBezTo>
                  <a:cubicBezTo>
                    <a:pt x="4470" y="9468"/>
                    <a:pt x="4489" y="9437"/>
                    <a:pt x="4489" y="9399"/>
                  </a:cubicBezTo>
                  <a:cubicBezTo>
                    <a:pt x="4489" y="9361"/>
                    <a:pt x="4470" y="9331"/>
                    <a:pt x="4447" y="9331"/>
                  </a:cubicBezTo>
                  <a:close/>
                  <a:moveTo>
                    <a:pt x="4662" y="9331"/>
                  </a:moveTo>
                  <a:cubicBezTo>
                    <a:pt x="4640" y="9331"/>
                    <a:pt x="4621" y="9361"/>
                    <a:pt x="4621" y="9399"/>
                  </a:cubicBezTo>
                  <a:cubicBezTo>
                    <a:pt x="4621" y="9437"/>
                    <a:pt x="4640" y="9468"/>
                    <a:pt x="4662" y="9468"/>
                  </a:cubicBezTo>
                  <a:cubicBezTo>
                    <a:pt x="4685" y="9468"/>
                    <a:pt x="4703" y="9437"/>
                    <a:pt x="4703" y="9399"/>
                  </a:cubicBezTo>
                  <a:cubicBezTo>
                    <a:pt x="4703" y="9361"/>
                    <a:pt x="4685" y="9331"/>
                    <a:pt x="4662" y="9331"/>
                  </a:cubicBezTo>
                  <a:close/>
                  <a:moveTo>
                    <a:pt x="4870" y="9331"/>
                  </a:moveTo>
                  <a:cubicBezTo>
                    <a:pt x="4847" y="9331"/>
                    <a:pt x="4829" y="9361"/>
                    <a:pt x="4829" y="9399"/>
                  </a:cubicBezTo>
                  <a:cubicBezTo>
                    <a:pt x="4829" y="9437"/>
                    <a:pt x="4847" y="9468"/>
                    <a:pt x="4870" y="9468"/>
                  </a:cubicBezTo>
                  <a:cubicBezTo>
                    <a:pt x="4892" y="9468"/>
                    <a:pt x="4911" y="9437"/>
                    <a:pt x="4911" y="9399"/>
                  </a:cubicBezTo>
                  <a:cubicBezTo>
                    <a:pt x="4911" y="9361"/>
                    <a:pt x="4892" y="9331"/>
                    <a:pt x="4870" y="9331"/>
                  </a:cubicBezTo>
                  <a:close/>
                  <a:moveTo>
                    <a:pt x="5077" y="9331"/>
                  </a:moveTo>
                  <a:cubicBezTo>
                    <a:pt x="5054" y="9331"/>
                    <a:pt x="5036" y="9361"/>
                    <a:pt x="5036" y="9399"/>
                  </a:cubicBezTo>
                  <a:cubicBezTo>
                    <a:pt x="5036" y="9437"/>
                    <a:pt x="5054" y="9468"/>
                    <a:pt x="5077" y="9468"/>
                  </a:cubicBezTo>
                  <a:cubicBezTo>
                    <a:pt x="5100" y="9468"/>
                    <a:pt x="5118" y="9437"/>
                    <a:pt x="5118" y="9399"/>
                  </a:cubicBezTo>
                  <a:cubicBezTo>
                    <a:pt x="5118" y="9361"/>
                    <a:pt x="5100" y="9331"/>
                    <a:pt x="5077" y="9331"/>
                  </a:cubicBezTo>
                  <a:close/>
                  <a:moveTo>
                    <a:pt x="5292" y="9331"/>
                  </a:moveTo>
                  <a:cubicBezTo>
                    <a:pt x="5269" y="9331"/>
                    <a:pt x="5251" y="9361"/>
                    <a:pt x="5251" y="9399"/>
                  </a:cubicBezTo>
                  <a:cubicBezTo>
                    <a:pt x="5251" y="9437"/>
                    <a:pt x="5269" y="9468"/>
                    <a:pt x="5292" y="9468"/>
                  </a:cubicBezTo>
                  <a:cubicBezTo>
                    <a:pt x="5315" y="9468"/>
                    <a:pt x="5333" y="9437"/>
                    <a:pt x="5333" y="9399"/>
                  </a:cubicBezTo>
                  <a:cubicBezTo>
                    <a:pt x="5333" y="9361"/>
                    <a:pt x="5315" y="9331"/>
                    <a:pt x="5292" y="9331"/>
                  </a:cubicBezTo>
                  <a:close/>
                  <a:moveTo>
                    <a:pt x="10121" y="9331"/>
                  </a:moveTo>
                  <a:cubicBezTo>
                    <a:pt x="10115" y="9331"/>
                    <a:pt x="10110" y="9333"/>
                    <a:pt x="10105" y="9336"/>
                  </a:cubicBezTo>
                  <a:cubicBezTo>
                    <a:pt x="10105" y="9336"/>
                    <a:pt x="10104" y="9336"/>
                    <a:pt x="10104" y="9336"/>
                  </a:cubicBezTo>
                  <a:cubicBezTo>
                    <a:pt x="10090" y="9347"/>
                    <a:pt x="10080" y="9371"/>
                    <a:pt x="10080" y="9399"/>
                  </a:cubicBezTo>
                  <a:cubicBezTo>
                    <a:pt x="10080" y="9437"/>
                    <a:pt x="10098" y="9468"/>
                    <a:pt x="10121" y="9468"/>
                  </a:cubicBezTo>
                  <a:cubicBezTo>
                    <a:pt x="10143" y="9468"/>
                    <a:pt x="10162" y="9437"/>
                    <a:pt x="10162" y="9399"/>
                  </a:cubicBezTo>
                  <a:cubicBezTo>
                    <a:pt x="10162" y="9361"/>
                    <a:pt x="10143" y="9331"/>
                    <a:pt x="10121" y="9331"/>
                  </a:cubicBezTo>
                  <a:close/>
                  <a:moveTo>
                    <a:pt x="10328" y="9331"/>
                  </a:moveTo>
                  <a:cubicBezTo>
                    <a:pt x="10305" y="9331"/>
                    <a:pt x="10287" y="9361"/>
                    <a:pt x="10287" y="9399"/>
                  </a:cubicBezTo>
                  <a:cubicBezTo>
                    <a:pt x="10287" y="9437"/>
                    <a:pt x="10305" y="9468"/>
                    <a:pt x="10328" y="9468"/>
                  </a:cubicBezTo>
                  <a:cubicBezTo>
                    <a:pt x="10351" y="9468"/>
                    <a:pt x="10369" y="9437"/>
                    <a:pt x="10369" y="9399"/>
                  </a:cubicBezTo>
                  <a:cubicBezTo>
                    <a:pt x="10369" y="9361"/>
                    <a:pt x="10351" y="9331"/>
                    <a:pt x="10328" y="9331"/>
                  </a:cubicBezTo>
                  <a:close/>
                  <a:moveTo>
                    <a:pt x="10535" y="9331"/>
                  </a:moveTo>
                  <a:cubicBezTo>
                    <a:pt x="10513" y="9331"/>
                    <a:pt x="10494" y="9361"/>
                    <a:pt x="10494" y="9399"/>
                  </a:cubicBezTo>
                  <a:cubicBezTo>
                    <a:pt x="10494" y="9437"/>
                    <a:pt x="10513" y="9468"/>
                    <a:pt x="10535" y="9468"/>
                  </a:cubicBezTo>
                  <a:cubicBezTo>
                    <a:pt x="10558" y="9468"/>
                    <a:pt x="10576" y="9437"/>
                    <a:pt x="10576" y="9399"/>
                  </a:cubicBezTo>
                  <a:cubicBezTo>
                    <a:pt x="10576" y="9361"/>
                    <a:pt x="10558" y="9331"/>
                    <a:pt x="10535" y="9331"/>
                  </a:cubicBezTo>
                  <a:close/>
                  <a:moveTo>
                    <a:pt x="10750" y="9331"/>
                  </a:moveTo>
                  <a:cubicBezTo>
                    <a:pt x="10727" y="9331"/>
                    <a:pt x="10709" y="9361"/>
                    <a:pt x="10709" y="9399"/>
                  </a:cubicBezTo>
                  <a:cubicBezTo>
                    <a:pt x="10709" y="9437"/>
                    <a:pt x="10727" y="9468"/>
                    <a:pt x="10750" y="9468"/>
                  </a:cubicBezTo>
                  <a:cubicBezTo>
                    <a:pt x="10767" y="9468"/>
                    <a:pt x="10782" y="9450"/>
                    <a:pt x="10788" y="9426"/>
                  </a:cubicBezTo>
                  <a:cubicBezTo>
                    <a:pt x="10789" y="9418"/>
                    <a:pt x="10790" y="9409"/>
                    <a:pt x="10791" y="9399"/>
                  </a:cubicBezTo>
                  <a:cubicBezTo>
                    <a:pt x="10791" y="9399"/>
                    <a:pt x="10791" y="9398"/>
                    <a:pt x="10791" y="9397"/>
                  </a:cubicBezTo>
                  <a:cubicBezTo>
                    <a:pt x="10790" y="9360"/>
                    <a:pt x="10772" y="9331"/>
                    <a:pt x="10750" y="9331"/>
                  </a:cubicBezTo>
                  <a:close/>
                  <a:moveTo>
                    <a:pt x="12424" y="9331"/>
                  </a:moveTo>
                  <a:cubicBezTo>
                    <a:pt x="12401" y="9331"/>
                    <a:pt x="12383" y="9361"/>
                    <a:pt x="12383" y="9399"/>
                  </a:cubicBezTo>
                  <a:cubicBezTo>
                    <a:pt x="12383" y="9437"/>
                    <a:pt x="12401" y="9468"/>
                    <a:pt x="12424" y="9468"/>
                  </a:cubicBezTo>
                  <a:cubicBezTo>
                    <a:pt x="12446" y="9468"/>
                    <a:pt x="12465" y="9437"/>
                    <a:pt x="12465" y="9399"/>
                  </a:cubicBezTo>
                  <a:cubicBezTo>
                    <a:pt x="12465" y="9361"/>
                    <a:pt x="12446" y="9331"/>
                    <a:pt x="12424" y="9331"/>
                  </a:cubicBezTo>
                  <a:close/>
                  <a:moveTo>
                    <a:pt x="12639" y="9331"/>
                  </a:moveTo>
                  <a:cubicBezTo>
                    <a:pt x="12616" y="9331"/>
                    <a:pt x="12598" y="9361"/>
                    <a:pt x="12598" y="9399"/>
                  </a:cubicBezTo>
                  <a:cubicBezTo>
                    <a:pt x="12598" y="9437"/>
                    <a:pt x="12616" y="9468"/>
                    <a:pt x="12639" y="9468"/>
                  </a:cubicBezTo>
                  <a:cubicBezTo>
                    <a:pt x="12661" y="9468"/>
                    <a:pt x="12680" y="9437"/>
                    <a:pt x="12680" y="9399"/>
                  </a:cubicBezTo>
                  <a:cubicBezTo>
                    <a:pt x="12680" y="9361"/>
                    <a:pt x="12661" y="9331"/>
                    <a:pt x="12639" y="9331"/>
                  </a:cubicBezTo>
                  <a:close/>
                  <a:moveTo>
                    <a:pt x="12846" y="9331"/>
                  </a:moveTo>
                  <a:cubicBezTo>
                    <a:pt x="12823" y="9331"/>
                    <a:pt x="12805" y="9361"/>
                    <a:pt x="12805" y="9399"/>
                  </a:cubicBezTo>
                  <a:cubicBezTo>
                    <a:pt x="12805" y="9437"/>
                    <a:pt x="12823" y="9468"/>
                    <a:pt x="12846" y="9468"/>
                  </a:cubicBezTo>
                  <a:cubicBezTo>
                    <a:pt x="12868" y="9468"/>
                    <a:pt x="12887" y="9437"/>
                    <a:pt x="12887" y="9399"/>
                  </a:cubicBezTo>
                  <a:cubicBezTo>
                    <a:pt x="12887" y="9361"/>
                    <a:pt x="12868" y="9331"/>
                    <a:pt x="12846" y="9331"/>
                  </a:cubicBezTo>
                  <a:close/>
                  <a:moveTo>
                    <a:pt x="13053" y="9331"/>
                  </a:moveTo>
                  <a:cubicBezTo>
                    <a:pt x="13030" y="9331"/>
                    <a:pt x="13012" y="9361"/>
                    <a:pt x="13012" y="9399"/>
                  </a:cubicBezTo>
                  <a:cubicBezTo>
                    <a:pt x="13012" y="9437"/>
                    <a:pt x="13030" y="9468"/>
                    <a:pt x="13053" y="9468"/>
                  </a:cubicBezTo>
                  <a:cubicBezTo>
                    <a:pt x="13076" y="9468"/>
                    <a:pt x="13094" y="9437"/>
                    <a:pt x="13094" y="9399"/>
                  </a:cubicBezTo>
                  <a:cubicBezTo>
                    <a:pt x="13094" y="9361"/>
                    <a:pt x="13076" y="9331"/>
                    <a:pt x="13053" y="9331"/>
                  </a:cubicBezTo>
                  <a:close/>
                  <a:moveTo>
                    <a:pt x="13268" y="9331"/>
                  </a:moveTo>
                  <a:cubicBezTo>
                    <a:pt x="13245" y="9331"/>
                    <a:pt x="13227" y="9361"/>
                    <a:pt x="13227" y="9399"/>
                  </a:cubicBezTo>
                  <a:cubicBezTo>
                    <a:pt x="13227" y="9437"/>
                    <a:pt x="13245" y="9468"/>
                    <a:pt x="13268" y="9468"/>
                  </a:cubicBezTo>
                  <a:cubicBezTo>
                    <a:pt x="13291" y="9468"/>
                    <a:pt x="13309" y="9437"/>
                    <a:pt x="13309" y="9399"/>
                  </a:cubicBezTo>
                  <a:cubicBezTo>
                    <a:pt x="13309" y="9361"/>
                    <a:pt x="13291" y="9331"/>
                    <a:pt x="13268" y="9331"/>
                  </a:cubicBezTo>
                  <a:close/>
                  <a:moveTo>
                    <a:pt x="13475" y="9331"/>
                  </a:moveTo>
                  <a:cubicBezTo>
                    <a:pt x="13453" y="9331"/>
                    <a:pt x="13434" y="9361"/>
                    <a:pt x="13434" y="9399"/>
                  </a:cubicBezTo>
                  <a:cubicBezTo>
                    <a:pt x="13434" y="9437"/>
                    <a:pt x="13453" y="9468"/>
                    <a:pt x="13475" y="9468"/>
                  </a:cubicBezTo>
                  <a:cubicBezTo>
                    <a:pt x="13498" y="9468"/>
                    <a:pt x="13516" y="9437"/>
                    <a:pt x="13516" y="9399"/>
                  </a:cubicBezTo>
                  <a:cubicBezTo>
                    <a:pt x="13516" y="9361"/>
                    <a:pt x="13498" y="9331"/>
                    <a:pt x="13475" y="9331"/>
                  </a:cubicBezTo>
                  <a:close/>
                  <a:moveTo>
                    <a:pt x="13683" y="9331"/>
                  </a:moveTo>
                  <a:cubicBezTo>
                    <a:pt x="13660" y="9331"/>
                    <a:pt x="13642" y="9361"/>
                    <a:pt x="13642" y="9399"/>
                  </a:cubicBezTo>
                  <a:cubicBezTo>
                    <a:pt x="13642" y="9437"/>
                    <a:pt x="13660" y="9468"/>
                    <a:pt x="13683" y="9468"/>
                  </a:cubicBezTo>
                  <a:cubicBezTo>
                    <a:pt x="13705" y="9468"/>
                    <a:pt x="13724" y="9437"/>
                    <a:pt x="13724" y="9399"/>
                  </a:cubicBezTo>
                  <a:cubicBezTo>
                    <a:pt x="13724" y="9361"/>
                    <a:pt x="13705" y="9331"/>
                    <a:pt x="13683" y="9331"/>
                  </a:cubicBezTo>
                  <a:close/>
                  <a:moveTo>
                    <a:pt x="13898" y="9331"/>
                  </a:moveTo>
                  <a:cubicBezTo>
                    <a:pt x="13875" y="9331"/>
                    <a:pt x="13857" y="9361"/>
                    <a:pt x="13857" y="9399"/>
                  </a:cubicBezTo>
                  <a:cubicBezTo>
                    <a:pt x="13857" y="9437"/>
                    <a:pt x="13875" y="9468"/>
                    <a:pt x="13898" y="9468"/>
                  </a:cubicBezTo>
                  <a:cubicBezTo>
                    <a:pt x="13920" y="9468"/>
                    <a:pt x="13939" y="9437"/>
                    <a:pt x="13939" y="9399"/>
                  </a:cubicBezTo>
                  <a:cubicBezTo>
                    <a:pt x="13939" y="9361"/>
                    <a:pt x="13920" y="9331"/>
                    <a:pt x="13898" y="9331"/>
                  </a:cubicBezTo>
                  <a:close/>
                  <a:moveTo>
                    <a:pt x="14105" y="9331"/>
                  </a:moveTo>
                  <a:cubicBezTo>
                    <a:pt x="14082" y="9331"/>
                    <a:pt x="14064" y="9361"/>
                    <a:pt x="14064" y="9399"/>
                  </a:cubicBezTo>
                  <a:cubicBezTo>
                    <a:pt x="14064" y="9437"/>
                    <a:pt x="14082" y="9468"/>
                    <a:pt x="14105" y="9468"/>
                  </a:cubicBezTo>
                  <a:cubicBezTo>
                    <a:pt x="14127" y="9468"/>
                    <a:pt x="14146" y="9437"/>
                    <a:pt x="14146" y="9399"/>
                  </a:cubicBezTo>
                  <a:cubicBezTo>
                    <a:pt x="14146" y="9361"/>
                    <a:pt x="14127" y="9331"/>
                    <a:pt x="14105" y="9331"/>
                  </a:cubicBezTo>
                  <a:close/>
                  <a:moveTo>
                    <a:pt x="14312" y="9331"/>
                  </a:moveTo>
                  <a:cubicBezTo>
                    <a:pt x="14289" y="9331"/>
                    <a:pt x="14271" y="9361"/>
                    <a:pt x="14271" y="9399"/>
                  </a:cubicBezTo>
                  <a:cubicBezTo>
                    <a:pt x="14271" y="9437"/>
                    <a:pt x="14289" y="9468"/>
                    <a:pt x="14312" y="9468"/>
                  </a:cubicBezTo>
                  <a:cubicBezTo>
                    <a:pt x="14335" y="9468"/>
                    <a:pt x="14353" y="9437"/>
                    <a:pt x="14353" y="9399"/>
                  </a:cubicBezTo>
                  <a:cubicBezTo>
                    <a:pt x="14353" y="9361"/>
                    <a:pt x="14335" y="9331"/>
                    <a:pt x="14312" y="9331"/>
                  </a:cubicBezTo>
                  <a:close/>
                  <a:moveTo>
                    <a:pt x="14527" y="9331"/>
                  </a:moveTo>
                  <a:cubicBezTo>
                    <a:pt x="14504" y="9331"/>
                    <a:pt x="14486" y="9361"/>
                    <a:pt x="14486" y="9399"/>
                  </a:cubicBezTo>
                  <a:cubicBezTo>
                    <a:pt x="14486" y="9437"/>
                    <a:pt x="14504" y="9468"/>
                    <a:pt x="14527" y="9468"/>
                  </a:cubicBezTo>
                  <a:cubicBezTo>
                    <a:pt x="14550" y="9468"/>
                    <a:pt x="14568" y="9437"/>
                    <a:pt x="14568" y="9399"/>
                  </a:cubicBezTo>
                  <a:cubicBezTo>
                    <a:pt x="14568" y="9361"/>
                    <a:pt x="14550" y="9331"/>
                    <a:pt x="14527" y="9331"/>
                  </a:cubicBezTo>
                  <a:close/>
                  <a:moveTo>
                    <a:pt x="14734" y="9331"/>
                  </a:moveTo>
                  <a:cubicBezTo>
                    <a:pt x="14712" y="9331"/>
                    <a:pt x="14693" y="9361"/>
                    <a:pt x="14693" y="9399"/>
                  </a:cubicBezTo>
                  <a:cubicBezTo>
                    <a:pt x="14693" y="9437"/>
                    <a:pt x="14712" y="9468"/>
                    <a:pt x="14734" y="9468"/>
                  </a:cubicBezTo>
                  <a:cubicBezTo>
                    <a:pt x="14757" y="9468"/>
                    <a:pt x="14775" y="9437"/>
                    <a:pt x="14775" y="9399"/>
                  </a:cubicBezTo>
                  <a:cubicBezTo>
                    <a:pt x="14775" y="9361"/>
                    <a:pt x="14757" y="9331"/>
                    <a:pt x="14734" y="9331"/>
                  </a:cubicBezTo>
                  <a:close/>
                  <a:moveTo>
                    <a:pt x="14942" y="9331"/>
                  </a:moveTo>
                  <a:cubicBezTo>
                    <a:pt x="14919" y="9331"/>
                    <a:pt x="14901" y="9361"/>
                    <a:pt x="14901" y="9399"/>
                  </a:cubicBezTo>
                  <a:cubicBezTo>
                    <a:pt x="14901" y="9437"/>
                    <a:pt x="14919" y="9468"/>
                    <a:pt x="14942" y="9468"/>
                  </a:cubicBezTo>
                  <a:cubicBezTo>
                    <a:pt x="14964" y="9468"/>
                    <a:pt x="14983" y="9437"/>
                    <a:pt x="14983" y="9399"/>
                  </a:cubicBezTo>
                  <a:cubicBezTo>
                    <a:pt x="14983" y="9361"/>
                    <a:pt x="14964" y="9331"/>
                    <a:pt x="14942" y="9331"/>
                  </a:cubicBezTo>
                  <a:close/>
                  <a:moveTo>
                    <a:pt x="15157" y="9331"/>
                  </a:moveTo>
                  <a:cubicBezTo>
                    <a:pt x="15134" y="9331"/>
                    <a:pt x="15116" y="9361"/>
                    <a:pt x="15116" y="9399"/>
                  </a:cubicBezTo>
                  <a:cubicBezTo>
                    <a:pt x="15116" y="9437"/>
                    <a:pt x="15134" y="9468"/>
                    <a:pt x="15157" y="9468"/>
                  </a:cubicBezTo>
                  <a:cubicBezTo>
                    <a:pt x="15179" y="9468"/>
                    <a:pt x="15198" y="9437"/>
                    <a:pt x="15198" y="9399"/>
                  </a:cubicBezTo>
                  <a:cubicBezTo>
                    <a:pt x="15198" y="9361"/>
                    <a:pt x="15179" y="9331"/>
                    <a:pt x="15157" y="9331"/>
                  </a:cubicBezTo>
                  <a:close/>
                  <a:moveTo>
                    <a:pt x="15364" y="9331"/>
                  </a:moveTo>
                  <a:cubicBezTo>
                    <a:pt x="15341" y="9331"/>
                    <a:pt x="15323" y="9361"/>
                    <a:pt x="15323" y="9399"/>
                  </a:cubicBezTo>
                  <a:cubicBezTo>
                    <a:pt x="15323" y="9437"/>
                    <a:pt x="15341" y="9468"/>
                    <a:pt x="15364" y="9468"/>
                  </a:cubicBezTo>
                  <a:cubicBezTo>
                    <a:pt x="15386" y="9468"/>
                    <a:pt x="15405" y="9437"/>
                    <a:pt x="15405" y="9399"/>
                  </a:cubicBezTo>
                  <a:cubicBezTo>
                    <a:pt x="15405" y="9361"/>
                    <a:pt x="15386" y="9331"/>
                    <a:pt x="15364" y="9331"/>
                  </a:cubicBezTo>
                  <a:close/>
                  <a:moveTo>
                    <a:pt x="15579" y="9331"/>
                  </a:moveTo>
                  <a:cubicBezTo>
                    <a:pt x="15556" y="9331"/>
                    <a:pt x="15538" y="9361"/>
                    <a:pt x="15538" y="9399"/>
                  </a:cubicBezTo>
                  <a:cubicBezTo>
                    <a:pt x="15538" y="9437"/>
                    <a:pt x="15556" y="9468"/>
                    <a:pt x="15579" y="9468"/>
                  </a:cubicBezTo>
                  <a:cubicBezTo>
                    <a:pt x="15601" y="9468"/>
                    <a:pt x="15620" y="9437"/>
                    <a:pt x="15620" y="9399"/>
                  </a:cubicBezTo>
                  <a:cubicBezTo>
                    <a:pt x="15620" y="9361"/>
                    <a:pt x="15601" y="9331"/>
                    <a:pt x="15579" y="9331"/>
                  </a:cubicBezTo>
                  <a:close/>
                  <a:moveTo>
                    <a:pt x="15786" y="9331"/>
                  </a:moveTo>
                  <a:cubicBezTo>
                    <a:pt x="15763" y="9331"/>
                    <a:pt x="15745" y="9361"/>
                    <a:pt x="15745" y="9399"/>
                  </a:cubicBezTo>
                  <a:cubicBezTo>
                    <a:pt x="15745" y="9437"/>
                    <a:pt x="15763" y="9468"/>
                    <a:pt x="15786" y="9468"/>
                  </a:cubicBezTo>
                  <a:cubicBezTo>
                    <a:pt x="15809" y="9468"/>
                    <a:pt x="15827" y="9437"/>
                    <a:pt x="15827" y="9399"/>
                  </a:cubicBezTo>
                  <a:cubicBezTo>
                    <a:pt x="15827" y="9361"/>
                    <a:pt x="15809" y="9331"/>
                    <a:pt x="15786" y="9331"/>
                  </a:cubicBezTo>
                  <a:close/>
                  <a:moveTo>
                    <a:pt x="15993" y="9331"/>
                  </a:moveTo>
                  <a:cubicBezTo>
                    <a:pt x="15971" y="9331"/>
                    <a:pt x="15952" y="9361"/>
                    <a:pt x="15952" y="9399"/>
                  </a:cubicBezTo>
                  <a:cubicBezTo>
                    <a:pt x="15952" y="9437"/>
                    <a:pt x="15971" y="9468"/>
                    <a:pt x="15993" y="9468"/>
                  </a:cubicBezTo>
                  <a:cubicBezTo>
                    <a:pt x="16016" y="9468"/>
                    <a:pt x="16034" y="9437"/>
                    <a:pt x="16034" y="9399"/>
                  </a:cubicBezTo>
                  <a:cubicBezTo>
                    <a:pt x="16034" y="9361"/>
                    <a:pt x="16016" y="9331"/>
                    <a:pt x="15993" y="9331"/>
                  </a:cubicBezTo>
                  <a:close/>
                  <a:moveTo>
                    <a:pt x="16208" y="9331"/>
                  </a:moveTo>
                  <a:cubicBezTo>
                    <a:pt x="16186" y="9331"/>
                    <a:pt x="16167" y="9361"/>
                    <a:pt x="16167" y="9399"/>
                  </a:cubicBezTo>
                  <a:cubicBezTo>
                    <a:pt x="16167" y="9437"/>
                    <a:pt x="16186" y="9468"/>
                    <a:pt x="16208" y="9468"/>
                  </a:cubicBezTo>
                  <a:cubicBezTo>
                    <a:pt x="16231" y="9468"/>
                    <a:pt x="16249" y="9437"/>
                    <a:pt x="16249" y="9399"/>
                  </a:cubicBezTo>
                  <a:cubicBezTo>
                    <a:pt x="16249" y="9361"/>
                    <a:pt x="16231" y="9331"/>
                    <a:pt x="16208" y="9331"/>
                  </a:cubicBezTo>
                  <a:close/>
                  <a:moveTo>
                    <a:pt x="16416" y="9331"/>
                  </a:moveTo>
                  <a:cubicBezTo>
                    <a:pt x="16393" y="9331"/>
                    <a:pt x="16375" y="9361"/>
                    <a:pt x="16375" y="9399"/>
                  </a:cubicBezTo>
                  <a:cubicBezTo>
                    <a:pt x="16375" y="9437"/>
                    <a:pt x="16393" y="9468"/>
                    <a:pt x="16416" y="9468"/>
                  </a:cubicBezTo>
                  <a:cubicBezTo>
                    <a:pt x="16438" y="9468"/>
                    <a:pt x="16457" y="9437"/>
                    <a:pt x="16457" y="9399"/>
                  </a:cubicBezTo>
                  <a:cubicBezTo>
                    <a:pt x="16457" y="9361"/>
                    <a:pt x="16438" y="9331"/>
                    <a:pt x="16416" y="9331"/>
                  </a:cubicBezTo>
                  <a:close/>
                  <a:moveTo>
                    <a:pt x="16623" y="9331"/>
                  </a:moveTo>
                  <a:cubicBezTo>
                    <a:pt x="16600" y="9331"/>
                    <a:pt x="16582" y="9361"/>
                    <a:pt x="16582" y="9399"/>
                  </a:cubicBezTo>
                  <a:cubicBezTo>
                    <a:pt x="16582" y="9437"/>
                    <a:pt x="16600" y="9468"/>
                    <a:pt x="16623" y="9468"/>
                  </a:cubicBezTo>
                  <a:cubicBezTo>
                    <a:pt x="16645" y="9468"/>
                    <a:pt x="16664" y="9437"/>
                    <a:pt x="16664" y="9399"/>
                  </a:cubicBezTo>
                  <a:cubicBezTo>
                    <a:pt x="16664" y="9361"/>
                    <a:pt x="16645" y="9331"/>
                    <a:pt x="16623" y="9331"/>
                  </a:cubicBezTo>
                  <a:close/>
                  <a:moveTo>
                    <a:pt x="16838" y="9331"/>
                  </a:moveTo>
                  <a:cubicBezTo>
                    <a:pt x="16815" y="9331"/>
                    <a:pt x="16797" y="9361"/>
                    <a:pt x="16797" y="9399"/>
                  </a:cubicBezTo>
                  <a:cubicBezTo>
                    <a:pt x="16797" y="9437"/>
                    <a:pt x="16815" y="9468"/>
                    <a:pt x="16838" y="9468"/>
                  </a:cubicBezTo>
                  <a:cubicBezTo>
                    <a:pt x="16860" y="9468"/>
                    <a:pt x="16879" y="9437"/>
                    <a:pt x="16879" y="9399"/>
                  </a:cubicBezTo>
                  <a:cubicBezTo>
                    <a:pt x="16879" y="9361"/>
                    <a:pt x="16860" y="9331"/>
                    <a:pt x="16838" y="9331"/>
                  </a:cubicBezTo>
                  <a:close/>
                  <a:moveTo>
                    <a:pt x="17045" y="9331"/>
                  </a:moveTo>
                  <a:cubicBezTo>
                    <a:pt x="17022" y="9331"/>
                    <a:pt x="17004" y="9361"/>
                    <a:pt x="17004" y="9399"/>
                  </a:cubicBezTo>
                  <a:cubicBezTo>
                    <a:pt x="17004" y="9437"/>
                    <a:pt x="17022" y="9468"/>
                    <a:pt x="17045" y="9468"/>
                  </a:cubicBezTo>
                  <a:cubicBezTo>
                    <a:pt x="17068" y="9468"/>
                    <a:pt x="17086" y="9437"/>
                    <a:pt x="17086" y="9399"/>
                  </a:cubicBezTo>
                  <a:cubicBezTo>
                    <a:pt x="17086" y="9361"/>
                    <a:pt x="17068" y="9331"/>
                    <a:pt x="17045" y="9331"/>
                  </a:cubicBezTo>
                  <a:close/>
                  <a:moveTo>
                    <a:pt x="17252" y="9331"/>
                  </a:moveTo>
                  <a:cubicBezTo>
                    <a:pt x="17230" y="9331"/>
                    <a:pt x="17211" y="9361"/>
                    <a:pt x="17211" y="9399"/>
                  </a:cubicBezTo>
                  <a:cubicBezTo>
                    <a:pt x="17211" y="9437"/>
                    <a:pt x="17230" y="9468"/>
                    <a:pt x="17252" y="9468"/>
                  </a:cubicBezTo>
                  <a:cubicBezTo>
                    <a:pt x="17275" y="9468"/>
                    <a:pt x="17293" y="9437"/>
                    <a:pt x="17293" y="9399"/>
                  </a:cubicBezTo>
                  <a:cubicBezTo>
                    <a:pt x="17293" y="9361"/>
                    <a:pt x="17275" y="9331"/>
                    <a:pt x="17252" y="9331"/>
                  </a:cubicBezTo>
                  <a:close/>
                  <a:moveTo>
                    <a:pt x="17882" y="9331"/>
                  </a:moveTo>
                  <a:cubicBezTo>
                    <a:pt x="17859" y="9331"/>
                    <a:pt x="17841" y="9361"/>
                    <a:pt x="17841" y="9399"/>
                  </a:cubicBezTo>
                  <a:cubicBezTo>
                    <a:pt x="17841" y="9426"/>
                    <a:pt x="17850" y="9449"/>
                    <a:pt x="17864" y="9460"/>
                  </a:cubicBezTo>
                  <a:cubicBezTo>
                    <a:pt x="17869" y="9456"/>
                    <a:pt x="17875" y="9453"/>
                    <a:pt x="17882" y="9450"/>
                  </a:cubicBezTo>
                  <a:cubicBezTo>
                    <a:pt x="17895" y="9445"/>
                    <a:pt x="17909" y="9441"/>
                    <a:pt x="17915" y="9438"/>
                  </a:cubicBezTo>
                  <a:cubicBezTo>
                    <a:pt x="17915" y="9437"/>
                    <a:pt x="17916" y="9437"/>
                    <a:pt x="17916" y="9437"/>
                  </a:cubicBezTo>
                  <a:cubicBezTo>
                    <a:pt x="17920" y="9426"/>
                    <a:pt x="17923" y="9413"/>
                    <a:pt x="17923" y="9399"/>
                  </a:cubicBezTo>
                  <a:cubicBezTo>
                    <a:pt x="17923" y="9361"/>
                    <a:pt x="17904" y="9331"/>
                    <a:pt x="17882" y="9331"/>
                  </a:cubicBezTo>
                  <a:close/>
                  <a:moveTo>
                    <a:pt x="18511" y="9331"/>
                  </a:moveTo>
                  <a:cubicBezTo>
                    <a:pt x="18489" y="9331"/>
                    <a:pt x="18470" y="9361"/>
                    <a:pt x="18470" y="9399"/>
                  </a:cubicBezTo>
                  <a:cubicBezTo>
                    <a:pt x="18470" y="9437"/>
                    <a:pt x="18489" y="9468"/>
                    <a:pt x="18511" y="9468"/>
                  </a:cubicBezTo>
                  <a:cubicBezTo>
                    <a:pt x="18513" y="9468"/>
                    <a:pt x="18514" y="9467"/>
                    <a:pt x="18515" y="9467"/>
                  </a:cubicBezTo>
                  <a:cubicBezTo>
                    <a:pt x="18516" y="9464"/>
                    <a:pt x="18518" y="9462"/>
                    <a:pt x="18519" y="9459"/>
                  </a:cubicBezTo>
                  <a:lnTo>
                    <a:pt x="18530" y="9459"/>
                  </a:lnTo>
                  <a:cubicBezTo>
                    <a:pt x="18543" y="9448"/>
                    <a:pt x="18552" y="9425"/>
                    <a:pt x="18552" y="9399"/>
                  </a:cubicBezTo>
                  <a:cubicBezTo>
                    <a:pt x="18552" y="9361"/>
                    <a:pt x="18534" y="9331"/>
                    <a:pt x="18511" y="9331"/>
                  </a:cubicBezTo>
                  <a:close/>
                  <a:moveTo>
                    <a:pt x="5471" y="9356"/>
                  </a:moveTo>
                  <a:cubicBezTo>
                    <a:pt x="5463" y="9369"/>
                    <a:pt x="5458" y="9386"/>
                    <a:pt x="5458" y="9406"/>
                  </a:cubicBezTo>
                  <a:cubicBezTo>
                    <a:pt x="5458" y="9420"/>
                    <a:pt x="5461" y="9433"/>
                    <a:pt x="5465" y="9444"/>
                  </a:cubicBezTo>
                  <a:cubicBezTo>
                    <a:pt x="5465" y="9444"/>
                    <a:pt x="5465" y="9432"/>
                    <a:pt x="5465" y="9432"/>
                  </a:cubicBezTo>
                  <a:cubicBezTo>
                    <a:pt x="5482" y="9432"/>
                    <a:pt x="5491" y="9434"/>
                    <a:pt x="5496" y="9406"/>
                  </a:cubicBezTo>
                  <a:cubicBezTo>
                    <a:pt x="5497" y="9401"/>
                    <a:pt x="5498" y="9395"/>
                    <a:pt x="5498" y="9388"/>
                  </a:cubicBezTo>
                  <a:cubicBezTo>
                    <a:pt x="5488" y="9385"/>
                    <a:pt x="5479" y="9381"/>
                    <a:pt x="5471" y="9356"/>
                  </a:cubicBezTo>
                  <a:close/>
                  <a:moveTo>
                    <a:pt x="18338" y="9369"/>
                  </a:moveTo>
                  <a:cubicBezTo>
                    <a:pt x="18337" y="9369"/>
                    <a:pt x="18336" y="9370"/>
                    <a:pt x="18336" y="9370"/>
                  </a:cubicBezTo>
                  <a:lnTo>
                    <a:pt x="18304" y="9370"/>
                  </a:lnTo>
                  <a:lnTo>
                    <a:pt x="18270" y="9370"/>
                  </a:lnTo>
                  <a:cubicBezTo>
                    <a:pt x="18266" y="9381"/>
                    <a:pt x="18263" y="9394"/>
                    <a:pt x="18263" y="9408"/>
                  </a:cubicBezTo>
                  <a:cubicBezTo>
                    <a:pt x="18263" y="9446"/>
                    <a:pt x="18281" y="9477"/>
                    <a:pt x="18304" y="9477"/>
                  </a:cubicBezTo>
                  <a:cubicBezTo>
                    <a:pt x="18327" y="9477"/>
                    <a:pt x="18345" y="9446"/>
                    <a:pt x="18345" y="9408"/>
                  </a:cubicBezTo>
                  <a:cubicBezTo>
                    <a:pt x="18345" y="9394"/>
                    <a:pt x="18342" y="9380"/>
                    <a:pt x="18338" y="9369"/>
                  </a:cubicBezTo>
                  <a:close/>
                  <a:moveTo>
                    <a:pt x="12190" y="9395"/>
                  </a:moveTo>
                  <a:cubicBezTo>
                    <a:pt x="12186" y="9396"/>
                    <a:pt x="12181" y="9398"/>
                    <a:pt x="12176" y="9401"/>
                  </a:cubicBezTo>
                  <a:cubicBezTo>
                    <a:pt x="12176" y="9403"/>
                    <a:pt x="12175" y="9405"/>
                    <a:pt x="12175" y="9407"/>
                  </a:cubicBezTo>
                  <a:cubicBezTo>
                    <a:pt x="12175" y="9414"/>
                    <a:pt x="12176" y="9420"/>
                    <a:pt x="12177" y="9426"/>
                  </a:cubicBezTo>
                  <a:cubicBezTo>
                    <a:pt x="12182" y="9424"/>
                    <a:pt x="12185" y="9421"/>
                    <a:pt x="12188" y="9407"/>
                  </a:cubicBezTo>
                  <a:cubicBezTo>
                    <a:pt x="12189" y="9404"/>
                    <a:pt x="12189" y="9400"/>
                    <a:pt x="12190" y="9395"/>
                  </a:cubicBezTo>
                  <a:close/>
                  <a:moveTo>
                    <a:pt x="11588" y="9433"/>
                  </a:moveTo>
                  <a:cubicBezTo>
                    <a:pt x="11576" y="9433"/>
                    <a:pt x="11565" y="9435"/>
                    <a:pt x="11554" y="9439"/>
                  </a:cubicBezTo>
                  <a:cubicBezTo>
                    <a:pt x="11554" y="9440"/>
                    <a:pt x="11555" y="9441"/>
                    <a:pt x="11555" y="9442"/>
                  </a:cubicBezTo>
                  <a:cubicBezTo>
                    <a:pt x="11565" y="9451"/>
                    <a:pt x="11576" y="9458"/>
                    <a:pt x="11588" y="9463"/>
                  </a:cubicBezTo>
                  <a:cubicBezTo>
                    <a:pt x="11591" y="9464"/>
                    <a:pt x="11594" y="9466"/>
                    <a:pt x="11598" y="9467"/>
                  </a:cubicBezTo>
                  <a:cubicBezTo>
                    <a:pt x="11608" y="9462"/>
                    <a:pt x="11617" y="9452"/>
                    <a:pt x="11622" y="9438"/>
                  </a:cubicBezTo>
                  <a:cubicBezTo>
                    <a:pt x="11611" y="9435"/>
                    <a:pt x="11599" y="9433"/>
                    <a:pt x="11588" y="9433"/>
                  </a:cubicBezTo>
                  <a:close/>
                  <a:moveTo>
                    <a:pt x="9872" y="9446"/>
                  </a:moveTo>
                  <a:cubicBezTo>
                    <a:pt x="9880" y="9461"/>
                    <a:pt x="9891" y="9471"/>
                    <a:pt x="9904" y="9471"/>
                  </a:cubicBezTo>
                  <a:cubicBezTo>
                    <a:pt x="9911" y="9471"/>
                    <a:pt x="9917" y="9468"/>
                    <a:pt x="9923" y="9463"/>
                  </a:cubicBezTo>
                  <a:cubicBezTo>
                    <a:pt x="9916" y="9462"/>
                    <a:pt x="9910" y="9460"/>
                    <a:pt x="9904" y="9458"/>
                  </a:cubicBezTo>
                  <a:cubicBezTo>
                    <a:pt x="9893" y="9455"/>
                    <a:pt x="9882" y="9451"/>
                    <a:pt x="9872" y="9446"/>
                  </a:cubicBezTo>
                  <a:close/>
                  <a:moveTo>
                    <a:pt x="2874" y="9510"/>
                  </a:moveTo>
                  <a:cubicBezTo>
                    <a:pt x="2851" y="9510"/>
                    <a:pt x="2833" y="9541"/>
                    <a:pt x="2833" y="9578"/>
                  </a:cubicBezTo>
                  <a:cubicBezTo>
                    <a:pt x="2833" y="9598"/>
                    <a:pt x="2838" y="9616"/>
                    <a:pt x="2846" y="9628"/>
                  </a:cubicBezTo>
                  <a:cubicBezTo>
                    <a:pt x="2851" y="9633"/>
                    <a:pt x="2857" y="9638"/>
                    <a:pt x="2862" y="9644"/>
                  </a:cubicBezTo>
                  <a:cubicBezTo>
                    <a:pt x="2866" y="9646"/>
                    <a:pt x="2870" y="9647"/>
                    <a:pt x="2874" y="9647"/>
                  </a:cubicBezTo>
                  <a:cubicBezTo>
                    <a:pt x="2896" y="9647"/>
                    <a:pt x="2915" y="9616"/>
                    <a:pt x="2915" y="9578"/>
                  </a:cubicBezTo>
                  <a:cubicBezTo>
                    <a:pt x="2915" y="9541"/>
                    <a:pt x="2896" y="9510"/>
                    <a:pt x="2874" y="9510"/>
                  </a:cubicBezTo>
                  <a:close/>
                  <a:moveTo>
                    <a:pt x="3081" y="9510"/>
                  </a:moveTo>
                  <a:cubicBezTo>
                    <a:pt x="3058" y="9510"/>
                    <a:pt x="3040" y="9541"/>
                    <a:pt x="3040" y="9578"/>
                  </a:cubicBezTo>
                  <a:cubicBezTo>
                    <a:pt x="3040" y="9616"/>
                    <a:pt x="3058" y="9647"/>
                    <a:pt x="3081" y="9647"/>
                  </a:cubicBezTo>
                  <a:cubicBezTo>
                    <a:pt x="3104" y="9647"/>
                    <a:pt x="3122" y="9616"/>
                    <a:pt x="3122" y="9578"/>
                  </a:cubicBezTo>
                  <a:cubicBezTo>
                    <a:pt x="3122" y="9541"/>
                    <a:pt x="3104" y="9510"/>
                    <a:pt x="3081" y="9510"/>
                  </a:cubicBezTo>
                  <a:close/>
                  <a:moveTo>
                    <a:pt x="3296" y="9510"/>
                  </a:moveTo>
                  <a:cubicBezTo>
                    <a:pt x="3273" y="9510"/>
                    <a:pt x="3255" y="9541"/>
                    <a:pt x="3255" y="9578"/>
                  </a:cubicBezTo>
                  <a:cubicBezTo>
                    <a:pt x="3255" y="9616"/>
                    <a:pt x="3273" y="9647"/>
                    <a:pt x="3296" y="9647"/>
                  </a:cubicBezTo>
                  <a:cubicBezTo>
                    <a:pt x="3319" y="9647"/>
                    <a:pt x="3337" y="9616"/>
                    <a:pt x="3337" y="9578"/>
                  </a:cubicBezTo>
                  <a:cubicBezTo>
                    <a:pt x="3337" y="9541"/>
                    <a:pt x="3319" y="9510"/>
                    <a:pt x="3296" y="9510"/>
                  </a:cubicBezTo>
                  <a:close/>
                  <a:moveTo>
                    <a:pt x="3503" y="9510"/>
                  </a:moveTo>
                  <a:cubicBezTo>
                    <a:pt x="3481" y="9510"/>
                    <a:pt x="3462" y="9541"/>
                    <a:pt x="3462" y="9578"/>
                  </a:cubicBezTo>
                  <a:cubicBezTo>
                    <a:pt x="3462" y="9616"/>
                    <a:pt x="3481" y="9647"/>
                    <a:pt x="3503" y="9647"/>
                  </a:cubicBezTo>
                  <a:cubicBezTo>
                    <a:pt x="3526" y="9647"/>
                    <a:pt x="3544" y="9616"/>
                    <a:pt x="3544" y="9578"/>
                  </a:cubicBezTo>
                  <a:cubicBezTo>
                    <a:pt x="3544" y="9541"/>
                    <a:pt x="3526" y="9510"/>
                    <a:pt x="3503" y="9510"/>
                  </a:cubicBezTo>
                  <a:close/>
                  <a:moveTo>
                    <a:pt x="3711" y="9510"/>
                  </a:moveTo>
                  <a:cubicBezTo>
                    <a:pt x="3688" y="9510"/>
                    <a:pt x="3669" y="9541"/>
                    <a:pt x="3669" y="9578"/>
                  </a:cubicBezTo>
                  <a:cubicBezTo>
                    <a:pt x="3669" y="9616"/>
                    <a:pt x="3688" y="9647"/>
                    <a:pt x="3711" y="9647"/>
                  </a:cubicBezTo>
                  <a:cubicBezTo>
                    <a:pt x="3733" y="9647"/>
                    <a:pt x="3752" y="9616"/>
                    <a:pt x="3752" y="9578"/>
                  </a:cubicBezTo>
                  <a:cubicBezTo>
                    <a:pt x="3752" y="9541"/>
                    <a:pt x="3733" y="9510"/>
                    <a:pt x="3711" y="9510"/>
                  </a:cubicBezTo>
                  <a:close/>
                  <a:moveTo>
                    <a:pt x="3925" y="9510"/>
                  </a:moveTo>
                  <a:cubicBezTo>
                    <a:pt x="3903" y="9510"/>
                    <a:pt x="3884" y="9541"/>
                    <a:pt x="3884" y="9578"/>
                  </a:cubicBezTo>
                  <a:cubicBezTo>
                    <a:pt x="3884" y="9616"/>
                    <a:pt x="3903" y="9647"/>
                    <a:pt x="3925" y="9647"/>
                  </a:cubicBezTo>
                  <a:cubicBezTo>
                    <a:pt x="3948" y="9647"/>
                    <a:pt x="3966" y="9616"/>
                    <a:pt x="3966" y="9578"/>
                  </a:cubicBezTo>
                  <a:cubicBezTo>
                    <a:pt x="3966" y="9541"/>
                    <a:pt x="3948" y="9510"/>
                    <a:pt x="3925" y="9510"/>
                  </a:cubicBezTo>
                  <a:close/>
                  <a:moveTo>
                    <a:pt x="4133" y="9510"/>
                  </a:moveTo>
                  <a:cubicBezTo>
                    <a:pt x="4110" y="9510"/>
                    <a:pt x="4092" y="9541"/>
                    <a:pt x="4092" y="9578"/>
                  </a:cubicBezTo>
                  <a:cubicBezTo>
                    <a:pt x="4092" y="9616"/>
                    <a:pt x="4110" y="9647"/>
                    <a:pt x="4133" y="9647"/>
                  </a:cubicBezTo>
                  <a:cubicBezTo>
                    <a:pt x="4155" y="9647"/>
                    <a:pt x="4174" y="9616"/>
                    <a:pt x="4174" y="9578"/>
                  </a:cubicBezTo>
                  <a:cubicBezTo>
                    <a:pt x="4174" y="9541"/>
                    <a:pt x="4155" y="9510"/>
                    <a:pt x="4133" y="9510"/>
                  </a:cubicBezTo>
                  <a:close/>
                  <a:moveTo>
                    <a:pt x="4348" y="9510"/>
                  </a:moveTo>
                  <a:cubicBezTo>
                    <a:pt x="4325" y="9510"/>
                    <a:pt x="4307" y="9541"/>
                    <a:pt x="4307" y="9578"/>
                  </a:cubicBezTo>
                  <a:cubicBezTo>
                    <a:pt x="4307" y="9616"/>
                    <a:pt x="4325" y="9647"/>
                    <a:pt x="4348" y="9647"/>
                  </a:cubicBezTo>
                  <a:cubicBezTo>
                    <a:pt x="4370" y="9647"/>
                    <a:pt x="4389" y="9616"/>
                    <a:pt x="4389" y="9578"/>
                  </a:cubicBezTo>
                  <a:cubicBezTo>
                    <a:pt x="4389" y="9541"/>
                    <a:pt x="4370" y="9510"/>
                    <a:pt x="4348" y="9510"/>
                  </a:cubicBezTo>
                  <a:close/>
                  <a:moveTo>
                    <a:pt x="4555" y="9510"/>
                  </a:moveTo>
                  <a:cubicBezTo>
                    <a:pt x="4532" y="9510"/>
                    <a:pt x="4514" y="9541"/>
                    <a:pt x="4514" y="9578"/>
                  </a:cubicBezTo>
                  <a:cubicBezTo>
                    <a:pt x="4514" y="9616"/>
                    <a:pt x="4532" y="9647"/>
                    <a:pt x="4555" y="9647"/>
                  </a:cubicBezTo>
                  <a:cubicBezTo>
                    <a:pt x="4578" y="9647"/>
                    <a:pt x="4596" y="9616"/>
                    <a:pt x="4596" y="9578"/>
                  </a:cubicBezTo>
                  <a:cubicBezTo>
                    <a:pt x="4596" y="9541"/>
                    <a:pt x="4578" y="9510"/>
                    <a:pt x="4555" y="9510"/>
                  </a:cubicBezTo>
                  <a:close/>
                  <a:moveTo>
                    <a:pt x="4762" y="9510"/>
                  </a:moveTo>
                  <a:cubicBezTo>
                    <a:pt x="4740" y="9510"/>
                    <a:pt x="4721" y="9541"/>
                    <a:pt x="4721" y="9578"/>
                  </a:cubicBezTo>
                  <a:cubicBezTo>
                    <a:pt x="4721" y="9616"/>
                    <a:pt x="4740" y="9647"/>
                    <a:pt x="4762" y="9647"/>
                  </a:cubicBezTo>
                  <a:cubicBezTo>
                    <a:pt x="4785" y="9647"/>
                    <a:pt x="4803" y="9616"/>
                    <a:pt x="4803" y="9578"/>
                  </a:cubicBezTo>
                  <a:cubicBezTo>
                    <a:pt x="4803" y="9541"/>
                    <a:pt x="4785" y="9510"/>
                    <a:pt x="4762" y="9510"/>
                  </a:cubicBezTo>
                  <a:close/>
                  <a:moveTo>
                    <a:pt x="4977" y="9510"/>
                  </a:moveTo>
                  <a:cubicBezTo>
                    <a:pt x="4955" y="9510"/>
                    <a:pt x="4936" y="9541"/>
                    <a:pt x="4936" y="9578"/>
                  </a:cubicBezTo>
                  <a:cubicBezTo>
                    <a:pt x="4936" y="9616"/>
                    <a:pt x="4955" y="9647"/>
                    <a:pt x="4977" y="9647"/>
                  </a:cubicBezTo>
                  <a:cubicBezTo>
                    <a:pt x="5000" y="9647"/>
                    <a:pt x="5018" y="9616"/>
                    <a:pt x="5018" y="9578"/>
                  </a:cubicBezTo>
                  <a:cubicBezTo>
                    <a:pt x="5018" y="9541"/>
                    <a:pt x="5000" y="9510"/>
                    <a:pt x="4977" y="9510"/>
                  </a:cubicBezTo>
                  <a:close/>
                  <a:moveTo>
                    <a:pt x="5184" y="9510"/>
                  </a:moveTo>
                  <a:cubicBezTo>
                    <a:pt x="5162" y="9510"/>
                    <a:pt x="5143" y="9541"/>
                    <a:pt x="5143" y="9578"/>
                  </a:cubicBezTo>
                  <a:cubicBezTo>
                    <a:pt x="5143" y="9616"/>
                    <a:pt x="5162" y="9647"/>
                    <a:pt x="5184" y="9647"/>
                  </a:cubicBezTo>
                  <a:cubicBezTo>
                    <a:pt x="5207" y="9647"/>
                    <a:pt x="5225" y="9616"/>
                    <a:pt x="5225" y="9578"/>
                  </a:cubicBezTo>
                  <a:cubicBezTo>
                    <a:pt x="5225" y="9541"/>
                    <a:pt x="5207" y="9510"/>
                    <a:pt x="5184" y="9510"/>
                  </a:cubicBezTo>
                  <a:close/>
                  <a:moveTo>
                    <a:pt x="5392" y="9510"/>
                  </a:moveTo>
                  <a:cubicBezTo>
                    <a:pt x="5369" y="9510"/>
                    <a:pt x="5351" y="9541"/>
                    <a:pt x="5351" y="9578"/>
                  </a:cubicBezTo>
                  <a:cubicBezTo>
                    <a:pt x="5351" y="9607"/>
                    <a:pt x="5361" y="9631"/>
                    <a:pt x="5376" y="9641"/>
                  </a:cubicBezTo>
                  <a:cubicBezTo>
                    <a:pt x="5386" y="9619"/>
                    <a:pt x="5386" y="9607"/>
                    <a:pt x="5409" y="9591"/>
                  </a:cubicBezTo>
                  <a:cubicBezTo>
                    <a:pt x="5418" y="9587"/>
                    <a:pt x="5424" y="9577"/>
                    <a:pt x="5432" y="9567"/>
                  </a:cubicBezTo>
                  <a:cubicBezTo>
                    <a:pt x="5429" y="9535"/>
                    <a:pt x="5412" y="9510"/>
                    <a:pt x="5392" y="9510"/>
                  </a:cubicBezTo>
                  <a:close/>
                  <a:moveTo>
                    <a:pt x="9806" y="9510"/>
                  </a:moveTo>
                  <a:cubicBezTo>
                    <a:pt x="9783" y="9510"/>
                    <a:pt x="9765" y="9541"/>
                    <a:pt x="9765" y="9578"/>
                  </a:cubicBezTo>
                  <a:cubicBezTo>
                    <a:pt x="9765" y="9616"/>
                    <a:pt x="9783" y="9647"/>
                    <a:pt x="9806" y="9647"/>
                  </a:cubicBezTo>
                  <a:cubicBezTo>
                    <a:pt x="9828" y="9647"/>
                    <a:pt x="9847" y="9616"/>
                    <a:pt x="9847" y="9578"/>
                  </a:cubicBezTo>
                  <a:cubicBezTo>
                    <a:pt x="9847" y="9541"/>
                    <a:pt x="9828" y="9510"/>
                    <a:pt x="9806" y="9510"/>
                  </a:cubicBezTo>
                  <a:close/>
                  <a:moveTo>
                    <a:pt x="10013" y="9510"/>
                  </a:moveTo>
                  <a:cubicBezTo>
                    <a:pt x="9990" y="9510"/>
                    <a:pt x="9972" y="9541"/>
                    <a:pt x="9972" y="9578"/>
                  </a:cubicBezTo>
                  <a:cubicBezTo>
                    <a:pt x="9972" y="9616"/>
                    <a:pt x="9990" y="9647"/>
                    <a:pt x="10013" y="9647"/>
                  </a:cubicBezTo>
                  <a:cubicBezTo>
                    <a:pt x="10036" y="9647"/>
                    <a:pt x="10054" y="9616"/>
                    <a:pt x="10054" y="9578"/>
                  </a:cubicBezTo>
                  <a:cubicBezTo>
                    <a:pt x="10054" y="9541"/>
                    <a:pt x="10036" y="9510"/>
                    <a:pt x="10013" y="9510"/>
                  </a:cubicBezTo>
                  <a:close/>
                  <a:moveTo>
                    <a:pt x="10220" y="9510"/>
                  </a:moveTo>
                  <a:cubicBezTo>
                    <a:pt x="10198" y="9510"/>
                    <a:pt x="10179" y="9541"/>
                    <a:pt x="10179" y="9578"/>
                  </a:cubicBezTo>
                  <a:cubicBezTo>
                    <a:pt x="10179" y="9616"/>
                    <a:pt x="10198" y="9647"/>
                    <a:pt x="10220" y="9647"/>
                  </a:cubicBezTo>
                  <a:cubicBezTo>
                    <a:pt x="10243" y="9647"/>
                    <a:pt x="10261" y="9616"/>
                    <a:pt x="10261" y="9578"/>
                  </a:cubicBezTo>
                  <a:cubicBezTo>
                    <a:pt x="10261" y="9541"/>
                    <a:pt x="10243" y="9510"/>
                    <a:pt x="10220" y="9510"/>
                  </a:cubicBezTo>
                  <a:close/>
                  <a:moveTo>
                    <a:pt x="10435" y="9510"/>
                  </a:moveTo>
                  <a:cubicBezTo>
                    <a:pt x="10413" y="9510"/>
                    <a:pt x="10394" y="9541"/>
                    <a:pt x="10394" y="9578"/>
                  </a:cubicBezTo>
                  <a:cubicBezTo>
                    <a:pt x="10394" y="9616"/>
                    <a:pt x="10413" y="9647"/>
                    <a:pt x="10435" y="9647"/>
                  </a:cubicBezTo>
                  <a:cubicBezTo>
                    <a:pt x="10458" y="9647"/>
                    <a:pt x="10476" y="9616"/>
                    <a:pt x="10476" y="9578"/>
                  </a:cubicBezTo>
                  <a:cubicBezTo>
                    <a:pt x="10476" y="9541"/>
                    <a:pt x="10458" y="9510"/>
                    <a:pt x="10435" y="9510"/>
                  </a:cubicBezTo>
                  <a:close/>
                  <a:moveTo>
                    <a:pt x="10643" y="9510"/>
                  </a:moveTo>
                  <a:cubicBezTo>
                    <a:pt x="10620" y="9510"/>
                    <a:pt x="10602" y="9541"/>
                    <a:pt x="10602" y="9578"/>
                  </a:cubicBezTo>
                  <a:cubicBezTo>
                    <a:pt x="10602" y="9616"/>
                    <a:pt x="10620" y="9647"/>
                    <a:pt x="10643" y="9647"/>
                  </a:cubicBezTo>
                  <a:cubicBezTo>
                    <a:pt x="10665" y="9647"/>
                    <a:pt x="10684" y="9616"/>
                    <a:pt x="10684" y="9578"/>
                  </a:cubicBezTo>
                  <a:cubicBezTo>
                    <a:pt x="10684" y="9541"/>
                    <a:pt x="10665" y="9510"/>
                    <a:pt x="10643" y="9510"/>
                  </a:cubicBezTo>
                  <a:close/>
                  <a:moveTo>
                    <a:pt x="12111" y="9510"/>
                  </a:moveTo>
                  <a:cubicBezTo>
                    <a:pt x="12104" y="9510"/>
                    <a:pt x="12097" y="9513"/>
                    <a:pt x="12091" y="9519"/>
                  </a:cubicBezTo>
                  <a:cubicBezTo>
                    <a:pt x="12098" y="9519"/>
                    <a:pt x="12108" y="9516"/>
                    <a:pt x="12118" y="9511"/>
                  </a:cubicBezTo>
                  <a:cubicBezTo>
                    <a:pt x="12115" y="9511"/>
                    <a:pt x="12113" y="9510"/>
                    <a:pt x="12111" y="9510"/>
                  </a:cubicBezTo>
                  <a:close/>
                  <a:moveTo>
                    <a:pt x="12324" y="9510"/>
                  </a:moveTo>
                  <a:cubicBezTo>
                    <a:pt x="12301" y="9510"/>
                    <a:pt x="12283" y="9541"/>
                    <a:pt x="12283" y="9578"/>
                  </a:cubicBezTo>
                  <a:cubicBezTo>
                    <a:pt x="12283" y="9616"/>
                    <a:pt x="12301" y="9647"/>
                    <a:pt x="12324" y="9647"/>
                  </a:cubicBezTo>
                  <a:cubicBezTo>
                    <a:pt x="12346" y="9647"/>
                    <a:pt x="12365" y="9616"/>
                    <a:pt x="12365" y="9578"/>
                  </a:cubicBezTo>
                  <a:cubicBezTo>
                    <a:pt x="12365" y="9541"/>
                    <a:pt x="12346" y="9510"/>
                    <a:pt x="12324" y="9510"/>
                  </a:cubicBezTo>
                  <a:close/>
                  <a:moveTo>
                    <a:pt x="12531" y="9510"/>
                  </a:moveTo>
                  <a:cubicBezTo>
                    <a:pt x="12508" y="9510"/>
                    <a:pt x="12490" y="9541"/>
                    <a:pt x="12490" y="9578"/>
                  </a:cubicBezTo>
                  <a:cubicBezTo>
                    <a:pt x="12490" y="9616"/>
                    <a:pt x="12508" y="9647"/>
                    <a:pt x="12531" y="9647"/>
                  </a:cubicBezTo>
                  <a:cubicBezTo>
                    <a:pt x="12554" y="9647"/>
                    <a:pt x="12572" y="9616"/>
                    <a:pt x="12572" y="9578"/>
                  </a:cubicBezTo>
                  <a:cubicBezTo>
                    <a:pt x="12572" y="9541"/>
                    <a:pt x="12554" y="9510"/>
                    <a:pt x="12531" y="9510"/>
                  </a:cubicBezTo>
                  <a:close/>
                  <a:moveTo>
                    <a:pt x="12738" y="9510"/>
                  </a:moveTo>
                  <a:cubicBezTo>
                    <a:pt x="12716" y="9510"/>
                    <a:pt x="12697" y="9541"/>
                    <a:pt x="12697" y="9578"/>
                  </a:cubicBezTo>
                  <a:cubicBezTo>
                    <a:pt x="12697" y="9616"/>
                    <a:pt x="12716" y="9647"/>
                    <a:pt x="12738" y="9647"/>
                  </a:cubicBezTo>
                  <a:cubicBezTo>
                    <a:pt x="12761" y="9647"/>
                    <a:pt x="12779" y="9616"/>
                    <a:pt x="12779" y="9578"/>
                  </a:cubicBezTo>
                  <a:cubicBezTo>
                    <a:pt x="12779" y="9541"/>
                    <a:pt x="12761" y="9510"/>
                    <a:pt x="12738" y="9510"/>
                  </a:cubicBezTo>
                  <a:close/>
                  <a:moveTo>
                    <a:pt x="12953" y="9510"/>
                  </a:moveTo>
                  <a:cubicBezTo>
                    <a:pt x="12931" y="9510"/>
                    <a:pt x="12912" y="9541"/>
                    <a:pt x="12912" y="9578"/>
                  </a:cubicBezTo>
                  <a:cubicBezTo>
                    <a:pt x="12912" y="9616"/>
                    <a:pt x="12931" y="9647"/>
                    <a:pt x="12953" y="9647"/>
                  </a:cubicBezTo>
                  <a:cubicBezTo>
                    <a:pt x="12976" y="9647"/>
                    <a:pt x="12994" y="9616"/>
                    <a:pt x="12994" y="9578"/>
                  </a:cubicBezTo>
                  <a:cubicBezTo>
                    <a:pt x="12994" y="9541"/>
                    <a:pt x="12976" y="9510"/>
                    <a:pt x="12953" y="9510"/>
                  </a:cubicBezTo>
                  <a:close/>
                  <a:moveTo>
                    <a:pt x="13161" y="9510"/>
                  </a:moveTo>
                  <a:cubicBezTo>
                    <a:pt x="13138" y="9510"/>
                    <a:pt x="13120" y="9541"/>
                    <a:pt x="13120" y="9578"/>
                  </a:cubicBezTo>
                  <a:cubicBezTo>
                    <a:pt x="13120" y="9616"/>
                    <a:pt x="13138" y="9647"/>
                    <a:pt x="13161" y="9647"/>
                  </a:cubicBezTo>
                  <a:cubicBezTo>
                    <a:pt x="13183" y="9647"/>
                    <a:pt x="13202" y="9616"/>
                    <a:pt x="13202" y="9578"/>
                  </a:cubicBezTo>
                  <a:cubicBezTo>
                    <a:pt x="13202" y="9541"/>
                    <a:pt x="13183" y="9510"/>
                    <a:pt x="13161" y="9510"/>
                  </a:cubicBezTo>
                  <a:close/>
                  <a:moveTo>
                    <a:pt x="13368" y="9510"/>
                  </a:moveTo>
                  <a:cubicBezTo>
                    <a:pt x="13345" y="9510"/>
                    <a:pt x="13327" y="9541"/>
                    <a:pt x="13327" y="9578"/>
                  </a:cubicBezTo>
                  <a:cubicBezTo>
                    <a:pt x="13327" y="9616"/>
                    <a:pt x="13345" y="9647"/>
                    <a:pt x="13368" y="9647"/>
                  </a:cubicBezTo>
                  <a:cubicBezTo>
                    <a:pt x="13391" y="9647"/>
                    <a:pt x="13409" y="9616"/>
                    <a:pt x="13409" y="9578"/>
                  </a:cubicBezTo>
                  <a:cubicBezTo>
                    <a:pt x="13409" y="9541"/>
                    <a:pt x="13391" y="9510"/>
                    <a:pt x="13368" y="9510"/>
                  </a:cubicBezTo>
                  <a:close/>
                  <a:moveTo>
                    <a:pt x="13583" y="9510"/>
                  </a:moveTo>
                  <a:cubicBezTo>
                    <a:pt x="13560" y="9510"/>
                    <a:pt x="13542" y="9541"/>
                    <a:pt x="13542" y="9578"/>
                  </a:cubicBezTo>
                  <a:cubicBezTo>
                    <a:pt x="13542" y="9616"/>
                    <a:pt x="13560" y="9647"/>
                    <a:pt x="13583" y="9647"/>
                  </a:cubicBezTo>
                  <a:cubicBezTo>
                    <a:pt x="13605" y="9647"/>
                    <a:pt x="13624" y="9616"/>
                    <a:pt x="13624" y="9578"/>
                  </a:cubicBezTo>
                  <a:cubicBezTo>
                    <a:pt x="13624" y="9541"/>
                    <a:pt x="13605" y="9510"/>
                    <a:pt x="13583" y="9510"/>
                  </a:cubicBezTo>
                  <a:close/>
                  <a:moveTo>
                    <a:pt x="13790" y="9510"/>
                  </a:moveTo>
                  <a:cubicBezTo>
                    <a:pt x="13767" y="9510"/>
                    <a:pt x="13749" y="9541"/>
                    <a:pt x="13749" y="9578"/>
                  </a:cubicBezTo>
                  <a:cubicBezTo>
                    <a:pt x="13749" y="9616"/>
                    <a:pt x="13767" y="9647"/>
                    <a:pt x="13790" y="9647"/>
                  </a:cubicBezTo>
                  <a:cubicBezTo>
                    <a:pt x="13813" y="9647"/>
                    <a:pt x="13831" y="9616"/>
                    <a:pt x="13831" y="9578"/>
                  </a:cubicBezTo>
                  <a:cubicBezTo>
                    <a:pt x="13831" y="9541"/>
                    <a:pt x="13813" y="9510"/>
                    <a:pt x="13790" y="9510"/>
                  </a:cubicBezTo>
                  <a:close/>
                  <a:moveTo>
                    <a:pt x="13997" y="9510"/>
                  </a:moveTo>
                  <a:cubicBezTo>
                    <a:pt x="13975" y="9510"/>
                    <a:pt x="13956" y="9541"/>
                    <a:pt x="13956" y="9578"/>
                  </a:cubicBezTo>
                  <a:cubicBezTo>
                    <a:pt x="13956" y="9616"/>
                    <a:pt x="13975" y="9647"/>
                    <a:pt x="13997" y="9647"/>
                  </a:cubicBezTo>
                  <a:cubicBezTo>
                    <a:pt x="14020" y="9647"/>
                    <a:pt x="14038" y="9616"/>
                    <a:pt x="14038" y="9578"/>
                  </a:cubicBezTo>
                  <a:cubicBezTo>
                    <a:pt x="14038" y="9541"/>
                    <a:pt x="14020" y="9510"/>
                    <a:pt x="13997" y="9510"/>
                  </a:cubicBezTo>
                  <a:close/>
                  <a:moveTo>
                    <a:pt x="14212" y="9510"/>
                  </a:moveTo>
                  <a:cubicBezTo>
                    <a:pt x="14190" y="9510"/>
                    <a:pt x="14171" y="9541"/>
                    <a:pt x="14171" y="9578"/>
                  </a:cubicBezTo>
                  <a:cubicBezTo>
                    <a:pt x="14171" y="9616"/>
                    <a:pt x="14190" y="9647"/>
                    <a:pt x="14212" y="9647"/>
                  </a:cubicBezTo>
                  <a:cubicBezTo>
                    <a:pt x="14235" y="9647"/>
                    <a:pt x="14253" y="9616"/>
                    <a:pt x="14253" y="9578"/>
                  </a:cubicBezTo>
                  <a:cubicBezTo>
                    <a:pt x="14253" y="9541"/>
                    <a:pt x="14235" y="9510"/>
                    <a:pt x="14212" y="9510"/>
                  </a:cubicBezTo>
                  <a:close/>
                  <a:moveTo>
                    <a:pt x="14420" y="9510"/>
                  </a:moveTo>
                  <a:cubicBezTo>
                    <a:pt x="14397" y="9510"/>
                    <a:pt x="14379" y="9541"/>
                    <a:pt x="14379" y="9578"/>
                  </a:cubicBezTo>
                  <a:cubicBezTo>
                    <a:pt x="14379" y="9616"/>
                    <a:pt x="14397" y="9647"/>
                    <a:pt x="14420" y="9647"/>
                  </a:cubicBezTo>
                  <a:cubicBezTo>
                    <a:pt x="14442" y="9647"/>
                    <a:pt x="14461" y="9616"/>
                    <a:pt x="14461" y="9578"/>
                  </a:cubicBezTo>
                  <a:cubicBezTo>
                    <a:pt x="14461" y="9541"/>
                    <a:pt x="14442" y="9510"/>
                    <a:pt x="14420" y="9510"/>
                  </a:cubicBezTo>
                  <a:close/>
                  <a:moveTo>
                    <a:pt x="14627" y="9510"/>
                  </a:moveTo>
                  <a:cubicBezTo>
                    <a:pt x="14604" y="9510"/>
                    <a:pt x="14586" y="9541"/>
                    <a:pt x="14586" y="9578"/>
                  </a:cubicBezTo>
                  <a:cubicBezTo>
                    <a:pt x="14586" y="9616"/>
                    <a:pt x="14604" y="9647"/>
                    <a:pt x="14627" y="9647"/>
                  </a:cubicBezTo>
                  <a:cubicBezTo>
                    <a:pt x="14649" y="9647"/>
                    <a:pt x="14668" y="9616"/>
                    <a:pt x="14668" y="9578"/>
                  </a:cubicBezTo>
                  <a:cubicBezTo>
                    <a:pt x="14668" y="9541"/>
                    <a:pt x="14649" y="9510"/>
                    <a:pt x="14627" y="9510"/>
                  </a:cubicBezTo>
                  <a:close/>
                  <a:moveTo>
                    <a:pt x="14842" y="9510"/>
                  </a:moveTo>
                  <a:cubicBezTo>
                    <a:pt x="14819" y="9510"/>
                    <a:pt x="14801" y="9541"/>
                    <a:pt x="14801" y="9578"/>
                  </a:cubicBezTo>
                  <a:cubicBezTo>
                    <a:pt x="14801" y="9616"/>
                    <a:pt x="14819" y="9647"/>
                    <a:pt x="14842" y="9647"/>
                  </a:cubicBezTo>
                  <a:cubicBezTo>
                    <a:pt x="14864" y="9647"/>
                    <a:pt x="14883" y="9616"/>
                    <a:pt x="14883" y="9578"/>
                  </a:cubicBezTo>
                  <a:cubicBezTo>
                    <a:pt x="14883" y="9541"/>
                    <a:pt x="14864" y="9510"/>
                    <a:pt x="14842" y="9510"/>
                  </a:cubicBezTo>
                  <a:close/>
                  <a:moveTo>
                    <a:pt x="15049" y="9510"/>
                  </a:moveTo>
                  <a:cubicBezTo>
                    <a:pt x="15026" y="9510"/>
                    <a:pt x="15008" y="9541"/>
                    <a:pt x="15008" y="9578"/>
                  </a:cubicBezTo>
                  <a:cubicBezTo>
                    <a:pt x="15008" y="9616"/>
                    <a:pt x="15026" y="9647"/>
                    <a:pt x="15049" y="9647"/>
                  </a:cubicBezTo>
                  <a:cubicBezTo>
                    <a:pt x="15072" y="9647"/>
                    <a:pt x="15090" y="9616"/>
                    <a:pt x="15090" y="9578"/>
                  </a:cubicBezTo>
                  <a:cubicBezTo>
                    <a:pt x="15090" y="9541"/>
                    <a:pt x="15072" y="9510"/>
                    <a:pt x="15049" y="9510"/>
                  </a:cubicBezTo>
                  <a:close/>
                  <a:moveTo>
                    <a:pt x="15256" y="9510"/>
                  </a:moveTo>
                  <a:cubicBezTo>
                    <a:pt x="15234" y="9510"/>
                    <a:pt x="15215" y="9541"/>
                    <a:pt x="15215" y="9578"/>
                  </a:cubicBezTo>
                  <a:cubicBezTo>
                    <a:pt x="15215" y="9616"/>
                    <a:pt x="15234" y="9647"/>
                    <a:pt x="15256" y="9647"/>
                  </a:cubicBezTo>
                  <a:cubicBezTo>
                    <a:pt x="15279" y="9647"/>
                    <a:pt x="15297" y="9616"/>
                    <a:pt x="15297" y="9578"/>
                  </a:cubicBezTo>
                  <a:cubicBezTo>
                    <a:pt x="15297" y="9541"/>
                    <a:pt x="15279" y="9510"/>
                    <a:pt x="15256" y="9510"/>
                  </a:cubicBezTo>
                  <a:close/>
                  <a:moveTo>
                    <a:pt x="15471" y="9510"/>
                  </a:moveTo>
                  <a:cubicBezTo>
                    <a:pt x="15449" y="9510"/>
                    <a:pt x="15430" y="9541"/>
                    <a:pt x="15430" y="9578"/>
                  </a:cubicBezTo>
                  <a:cubicBezTo>
                    <a:pt x="15430" y="9616"/>
                    <a:pt x="15449" y="9647"/>
                    <a:pt x="15471" y="9647"/>
                  </a:cubicBezTo>
                  <a:cubicBezTo>
                    <a:pt x="15494" y="9647"/>
                    <a:pt x="15512" y="9616"/>
                    <a:pt x="15512" y="9578"/>
                  </a:cubicBezTo>
                  <a:cubicBezTo>
                    <a:pt x="15512" y="9541"/>
                    <a:pt x="15494" y="9510"/>
                    <a:pt x="15471" y="9510"/>
                  </a:cubicBezTo>
                  <a:close/>
                  <a:moveTo>
                    <a:pt x="15679" y="9510"/>
                  </a:moveTo>
                  <a:cubicBezTo>
                    <a:pt x="15656" y="9510"/>
                    <a:pt x="15638" y="9541"/>
                    <a:pt x="15638" y="9578"/>
                  </a:cubicBezTo>
                  <a:cubicBezTo>
                    <a:pt x="15638" y="9616"/>
                    <a:pt x="15656" y="9647"/>
                    <a:pt x="15679" y="9647"/>
                  </a:cubicBezTo>
                  <a:cubicBezTo>
                    <a:pt x="15701" y="9647"/>
                    <a:pt x="15720" y="9616"/>
                    <a:pt x="15720" y="9578"/>
                  </a:cubicBezTo>
                  <a:cubicBezTo>
                    <a:pt x="15720" y="9541"/>
                    <a:pt x="15701" y="9510"/>
                    <a:pt x="15679" y="9510"/>
                  </a:cubicBezTo>
                  <a:close/>
                  <a:moveTo>
                    <a:pt x="15894" y="9510"/>
                  </a:moveTo>
                  <a:cubicBezTo>
                    <a:pt x="15871" y="9510"/>
                    <a:pt x="15853" y="9541"/>
                    <a:pt x="15853" y="9578"/>
                  </a:cubicBezTo>
                  <a:cubicBezTo>
                    <a:pt x="15853" y="9616"/>
                    <a:pt x="15871" y="9647"/>
                    <a:pt x="15894" y="9647"/>
                  </a:cubicBezTo>
                  <a:cubicBezTo>
                    <a:pt x="15916" y="9647"/>
                    <a:pt x="15935" y="9616"/>
                    <a:pt x="15935" y="9578"/>
                  </a:cubicBezTo>
                  <a:cubicBezTo>
                    <a:pt x="15935" y="9541"/>
                    <a:pt x="15916" y="9510"/>
                    <a:pt x="15894" y="9510"/>
                  </a:cubicBezTo>
                  <a:close/>
                  <a:moveTo>
                    <a:pt x="16101" y="9510"/>
                  </a:moveTo>
                  <a:cubicBezTo>
                    <a:pt x="16078" y="9510"/>
                    <a:pt x="16060" y="9541"/>
                    <a:pt x="16060" y="9578"/>
                  </a:cubicBezTo>
                  <a:cubicBezTo>
                    <a:pt x="16060" y="9616"/>
                    <a:pt x="16078" y="9647"/>
                    <a:pt x="16101" y="9647"/>
                  </a:cubicBezTo>
                  <a:cubicBezTo>
                    <a:pt x="16123" y="9647"/>
                    <a:pt x="16142" y="9616"/>
                    <a:pt x="16142" y="9578"/>
                  </a:cubicBezTo>
                  <a:cubicBezTo>
                    <a:pt x="16142" y="9541"/>
                    <a:pt x="16123" y="9510"/>
                    <a:pt x="16101" y="9510"/>
                  </a:cubicBezTo>
                  <a:close/>
                  <a:moveTo>
                    <a:pt x="16308" y="9510"/>
                  </a:moveTo>
                  <a:cubicBezTo>
                    <a:pt x="16285" y="9510"/>
                    <a:pt x="16267" y="9541"/>
                    <a:pt x="16267" y="9578"/>
                  </a:cubicBezTo>
                  <a:cubicBezTo>
                    <a:pt x="16267" y="9616"/>
                    <a:pt x="16285" y="9647"/>
                    <a:pt x="16308" y="9647"/>
                  </a:cubicBezTo>
                  <a:cubicBezTo>
                    <a:pt x="16331" y="9647"/>
                    <a:pt x="16349" y="9616"/>
                    <a:pt x="16349" y="9578"/>
                  </a:cubicBezTo>
                  <a:cubicBezTo>
                    <a:pt x="16349" y="9541"/>
                    <a:pt x="16331" y="9510"/>
                    <a:pt x="16308" y="9510"/>
                  </a:cubicBezTo>
                  <a:close/>
                  <a:moveTo>
                    <a:pt x="16523" y="9510"/>
                  </a:moveTo>
                  <a:cubicBezTo>
                    <a:pt x="16500" y="9510"/>
                    <a:pt x="16482" y="9541"/>
                    <a:pt x="16482" y="9578"/>
                  </a:cubicBezTo>
                  <a:cubicBezTo>
                    <a:pt x="16482" y="9616"/>
                    <a:pt x="16500" y="9647"/>
                    <a:pt x="16523" y="9647"/>
                  </a:cubicBezTo>
                  <a:cubicBezTo>
                    <a:pt x="16546" y="9647"/>
                    <a:pt x="16564" y="9616"/>
                    <a:pt x="16564" y="9578"/>
                  </a:cubicBezTo>
                  <a:cubicBezTo>
                    <a:pt x="16564" y="9541"/>
                    <a:pt x="16546" y="9510"/>
                    <a:pt x="16523" y="9510"/>
                  </a:cubicBezTo>
                  <a:close/>
                  <a:moveTo>
                    <a:pt x="16730" y="9510"/>
                  </a:moveTo>
                  <a:cubicBezTo>
                    <a:pt x="16708" y="9510"/>
                    <a:pt x="16689" y="9541"/>
                    <a:pt x="16689" y="9578"/>
                  </a:cubicBezTo>
                  <a:cubicBezTo>
                    <a:pt x="16689" y="9616"/>
                    <a:pt x="16708" y="9647"/>
                    <a:pt x="16730" y="9647"/>
                  </a:cubicBezTo>
                  <a:cubicBezTo>
                    <a:pt x="16753" y="9647"/>
                    <a:pt x="16771" y="9616"/>
                    <a:pt x="16771" y="9578"/>
                  </a:cubicBezTo>
                  <a:cubicBezTo>
                    <a:pt x="16771" y="9541"/>
                    <a:pt x="16753" y="9510"/>
                    <a:pt x="16730" y="9510"/>
                  </a:cubicBezTo>
                  <a:close/>
                  <a:moveTo>
                    <a:pt x="16938" y="9510"/>
                  </a:moveTo>
                  <a:cubicBezTo>
                    <a:pt x="16915" y="9510"/>
                    <a:pt x="16897" y="9541"/>
                    <a:pt x="16897" y="9578"/>
                  </a:cubicBezTo>
                  <a:cubicBezTo>
                    <a:pt x="16897" y="9616"/>
                    <a:pt x="16915" y="9647"/>
                    <a:pt x="16938" y="9647"/>
                  </a:cubicBezTo>
                  <a:cubicBezTo>
                    <a:pt x="16960" y="9647"/>
                    <a:pt x="16979" y="9616"/>
                    <a:pt x="16979" y="9578"/>
                  </a:cubicBezTo>
                  <a:cubicBezTo>
                    <a:pt x="16979" y="9541"/>
                    <a:pt x="16960" y="9510"/>
                    <a:pt x="16938" y="9510"/>
                  </a:cubicBezTo>
                  <a:close/>
                  <a:moveTo>
                    <a:pt x="17153" y="9510"/>
                  </a:moveTo>
                  <a:cubicBezTo>
                    <a:pt x="17130" y="9510"/>
                    <a:pt x="17111" y="9541"/>
                    <a:pt x="17111" y="9578"/>
                  </a:cubicBezTo>
                  <a:cubicBezTo>
                    <a:pt x="17111" y="9616"/>
                    <a:pt x="17130" y="9647"/>
                    <a:pt x="17153" y="9647"/>
                  </a:cubicBezTo>
                  <a:cubicBezTo>
                    <a:pt x="17175" y="9647"/>
                    <a:pt x="17194" y="9616"/>
                    <a:pt x="17194" y="9578"/>
                  </a:cubicBezTo>
                  <a:cubicBezTo>
                    <a:pt x="17194" y="9541"/>
                    <a:pt x="17175" y="9510"/>
                    <a:pt x="17153" y="9510"/>
                  </a:cubicBezTo>
                  <a:close/>
                  <a:moveTo>
                    <a:pt x="17360" y="9510"/>
                  </a:moveTo>
                  <a:cubicBezTo>
                    <a:pt x="17337" y="9510"/>
                    <a:pt x="17319" y="9541"/>
                    <a:pt x="17319" y="9578"/>
                  </a:cubicBezTo>
                  <a:cubicBezTo>
                    <a:pt x="17319" y="9616"/>
                    <a:pt x="17337" y="9647"/>
                    <a:pt x="17360" y="9647"/>
                  </a:cubicBezTo>
                  <a:cubicBezTo>
                    <a:pt x="17382" y="9647"/>
                    <a:pt x="17401" y="9616"/>
                    <a:pt x="17401" y="9578"/>
                  </a:cubicBezTo>
                  <a:cubicBezTo>
                    <a:pt x="17401" y="9570"/>
                    <a:pt x="17400" y="9563"/>
                    <a:pt x="17398" y="9556"/>
                  </a:cubicBezTo>
                  <a:cubicBezTo>
                    <a:pt x="17387" y="9548"/>
                    <a:pt x="17373" y="9532"/>
                    <a:pt x="17364" y="9511"/>
                  </a:cubicBezTo>
                  <a:cubicBezTo>
                    <a:pt x="17362" y="9511"/>
                    <a:pt x="17361" y="9510"/>
                    <a:pt x="17360" y="9510"/>
                  </a:cubicBezTo>
                  <a:close/>
                  <a:moveTo>
                    <a:pt x="17783" y="9510"/>
                  </a:moveTo>
                  <a:cubicBezTo>
                    <a:pt x="17781" y="9517"/>
                    <a:pt x="17779" y="9523"/>
                    <a:pt x="17779" y="9532"/>
                  </a:cubicBezTo>
                  <a:lnTo>
                    <a:pt x="17812" y="9532"/>
                  </a:lnTo>
                  <a:cubicBezTo>
                    <a:pt x="17812" y="9531"/>
                    <a:pt x="17812" y="9531"/>
                    <a:pt x="17812" y="9531"/>
                  </a:cubicBezTo>
                  <a:cubicBezTo>
                    <a:pt x="17805" y="9518"/>
                    <a:pt x="17795" y="9510"/>
                    <a:pt x="17783" y="9510"/>
                  </a:cubicBezTo>
                  <a:close/>
                  <a:moveTo>
                    <a:pt x="18200" y="9510"/>
                  </a:moveTo>
                  <a:cubicBezTo>
                    <a:pt x="18184" y="9510"/>
                    <a:pt x="18170" y="9526"/>
                    <a:pt x="18163" y="9548"/>
                  </a:cubicBezTo>
                  <a:cubicBezTo>
                    <a:pt x="18176" y="9539"/>
                    <a:pt x="18187" y="9528"/>
                    <a:pt x="18198" y="9519"/>
                  </a:cubicBezTo>
                  <a:cubicBezTo>
                    <a:pt x="18202" y="9515"/>
                    <a:pt x="18205" y="9513"/>
                    <a:pt x="18209" y="9512"/>
                  </a:cubicBezTo>
                  <a:cubicBezTo>
                    <a:pt x="18206" y="9511"/>
                    <a:pt x="18203" y="9510"/>
                    <a:pt x="18200" y="9510"/>
                  </a:cubicBezTo>
                  <a:close/>
                  <a:moveTo>
                    <a:pt x="18412" y="9510"/>
                  </a:moveTo>
                  <a:cubicBezTo>
                    <a:pt x="18389" y="9510"/>
                    <a:pt x="18370" y="9541"/>
                    <a:pt x="18370" y="9578"/>
                  </a:cubicBezTo>
                  <a:cubicBezTo>
                    <a:pt x="18370" y="9587"/>
                    <a:pt x="18372" y="9596"/>
                    <a:pt x="18373" y="9603"/>
                  </a:cubicBezTo>
                  <a:cubicBezTo>
                    <a:pt x="18385" y="9574"/>
                    <a:pt x="18397" y="9548"/>
                    <a:pt x="18406" y="9548"/>
                  </a:cubicBezTo>
                  <a:cubicBezTo>
                    <a:pt x="18413" y="9548"/>
                    <a:pt x="18421" y="9548"/>
                    <a:pt x="18428" y="9544"/>
                  </a:cubicBezTo>
                  <a:cubicBezTo>
                    <a:pt x="18427" y="9544"/>
                    <a:pt x="18420" y="9528"/>
                    <a:pt x="18414" y="9510"/>
                  </a:cubicBezTo>
                  <a:cubicBezTo>
                    <a:pt x="18413" y="9510"/>
                    <a:pt x="18412" y="9510"/>
                    <a:pt x="18412" y="9510"/>
                  </a:cubicBezTo>
                  <a:close/>
                  <a:moveTo>
                    <a:pt x="18234" y="9548"/>
                  </a:moveTo>
                  <a:cubicBezTo>
                    <a:pt x="18220" y="9568"/>
                    <a:pt x="18209" y="9598"/>
                    <a:pt x="18183" y="9583"/>
                  </a:cubicBezTo>
                  <a:cubicBezTo>
                    <a:pt x="18183" y="9586"/>
                    <a:pt x="18173" y="9602"/>
                    <a:pt x="18163" y="9617"/>
                  </a:cubicBezTo>
                  <a:cubicBezTo>
                    <a:pt x="18170" y="9638"/>
                    <a:pt x="18184" y="9652"/>
                    <a:pt x="18199" y="9652"/>
                  </a:cubicBezTo>
                  <a:cubicBezTo>
                    <a:pt x="18221" y="9652"/>
                    <a:pt x="18239" y="9621"/>
                    <a:pt x="18239" y="9583"/>
                  </a:cubicBezTo>
                  <a:cubicBezTo>
                    <a:pt x="18239" y="9570"/>
                    <a:pt x="18237" y="9559"/>
                    <a:pt x="18234" y="9548"/>
                  </a:cubicBezTo>
                  <a:close/>
                  <a:moveTo>
                    <a:pt x="2980" y="9689"/>
                  </a:moveTo>
                  <a:cubicBezTo>
                    <a:pt x="2961" y="9689"/>
                    <a:pt x="2945" y="9711"/>
                    <a:pt x="2940" y="9741"/>
                  </a:cubicBezTo>
                  <a:cubicBezTo>
                    <a:pt x="2944" y="9747"/>
                    <a:pt x="2947" y="9752"/>
                    <a:pt x="2950" y="9758"/>
                  </a:cubicBezTo>
                  <a:cubicBezTo>
                    <a:pt x="2962" y="9779"/>
                    <a:pt x="2972" y="9802"/>
                    <a:pt x="2980" y="9826"/>
                  </a:cubicBezTo>
                  <a:cubicBezTo>
                    <a:pt x="3002" y="9826"/>
                    <a:pt x="3021" y="9795"/>
                    <a:pt x="3021" y="9758"/>
                  </a:cubicBezTo>
                  <a:cubicBezTo>
                    <a:pt x="3021" y="9720"/>
                    <a:pt x="3003" y="9689"/>
                    <a:pt x="2980" y="9689"/>
                  </a:cubicBezTo>
                  <a:close/>
                  <a:moveTo>
                    <a:pt x="3188" y="9689"/>
                  </a:moveTo>
                  <a:cubicBezTo>
                    <a:pt x="3166" y="9689"/>
                    <a:pt x="3147" y="9720"/>
                    <a:pt x="3147" y="9758"/>
                  </a:cubicBezTo>
                  <a:cubicBezTo>
                    <a:pt x="3147" y="9795"/>
                    <a:pt x="3166" y="9826"/>
                    <a:pt x="3188" y="9826"/>
                  </a:cubicBezTo>
                  <a:cubicBezTo>
                    <a:pt x="3211" y="9826"/>
                    <a:pt x="3230" y="9795"/>
                    <a:pt x="3230" y="9758"/>
                  </a:cubicBezTo>
                  <a:cubicBezTo>
                    <a:pt x="3230" y="9720"/>
                    <a:pt x="3211" y="9689"/>
                    <a:pt x="3188" y="9689"/>
                  </a:cubicBezTo>
                  <a:close/>
                  <a:moveTo>
                    <a:pt x="3396" y="9689"/>
                  </a:moveTo>
                  <a:cubicBezTo>
                    <a:pt x="3373" y="9689"/>
                    <a:pt x="3355" y="9720"/>
                    <a:pt x="3355" y="9758"/>
                  </a:cubicBezTo>
                  <a:cubicBezTo>
                    <a:pt x="3355" y="9795"/>
                    <a:pt x="3373" y="9826"/>
                    <a:pt x="3396" y="9826"/>
                  </a:cubicBezTo>
                  <a:cubicBezTo>
                    <a:pt x="3418" y="9826"/>
                    <a:pt x="3437" y="9795"/>
                    <a:pt x="3437" y="9758"/>
                  </a:cubicBezTo>
                  <a:cubicBezTo>
                    <a:pt x="3437" y="9720"/>
                    <a:pt x="3418" y="9689"/>
                    <a:pt x="3396" y="9689"/>
                  </a:cubicBezTo>
                  <a:close/>
                  <a:moveTo>
                    <a:pt x="3611" y="9689"/>
                  </a:moveTo>
                  <a:cubicBezTo>
                    <a:pt x="3588" y="9689"/>
                    <a:pt x="3570" y="9720"/>
                    <a:pt x="3570" y="9758"/>
                  </a:cubicBezTo>
                  <a:cubicBezTo>
                    <a:pt x="3570" y="9795"/>
                    <a:pt x="3588" y="9826"/>
                    <a:pt x="3611" y="9826"/>
                  </a:cubicBezTo>
                  <a:cubicBezTo>
                    <a:pt x="3633" y="9826"/>
                    <a:pt x="3652" y="9795"/>
                    <a:pt x="3652" y="9758"/>
                  </a:cubicBezTo>
                  <a:cubicBezTo>
                    <a:pt x="3652" y="9720"/>
                    <a:pt x="3633" y="9689"/>
                    <a:pt x="3611" y="9689"/>
                  </a:cubicBezTo>
                  <a:close/>
                  <a:moveTo>
                    <a:pt x="3818" y="9689"/>
                  </a:moveTo>
                  <a:cubicBezTo>
                    <a:pt x="3795" y="9689"/>
                    <a:pt x="3777" y="9720"/>
                    <a:pt x="3777" y="9758"/>
                  </a:cubicBezTo>
                  <a:cubicBezTo>
                    <a:pt x="3777" y="9795"/>
                    <a:pt x="3795" y="9826"/>
                    <a:pt x="3818" y="9826"/>
                  </a:cubicBezTo>
                  <a:cubicBezTo>
                    <a:pt x="3841" y="9826"/>
                    <a:pt x="3859" y="9795"/>
                    <a:pt x="3859" y="9758"/>
                  </a:cubicBezTo>
                  <a:cubicBezTo>
                    <a:pt x="3859" y="9720"/>
                    <a:pt x="3841" y="9689"/>
                    <a:pt x="3818" y="9689"/>
                  </a:cubicBezTo>
                  <a:close/>
                  <a:moveTo>
                    <a:pt x="4033" y="9689"/>
                  </a:moveTo>
                  <a:cubicBezTo>
                    <a:pt x="4010" y="9689"/>
                    <a:pt x="3992" y="9720"/>
                    <a:pt x="3992" y="9758"/>
                  </a:cubicBezTo>
                  <a:cubicBezTo>
                    <a:pt x="3992" y="9795"/>
                    <a:pt x="4010" y="9826"/>
                    <a:pt x="4033" y="9826"/>
                  </a:cubicBezTo>
                  <a:cubicBezTo>
                    <a:pt x="4056" y="9826"/>
                    <a:pt x="4074" y="9795"/>
                    <a:pt x="4074" y="9758"/>
                  </a:cubicBezTo>
                  <a:cubicBezTo>
                    <a:pt x="4074" y="9720"/>
                    <a:pt x="4056" y="9689"/>
                    <a:pt x="4033" y="9689"/>
                  </a:cubicBezTo>
                  <a:close/>
                  <a:moveTo>
                    <a:pt x="4240" y="9689"/>
                  </a:moveTo>
                  <a:cubicBezTo>
                    <a:pt x="4218" y="9689"/>
                    <a:pt x="4199" y="9720"/>
                    <a:pt x="4199" y="9758"/>
                  </a:cubicBezTo>
                  <a:cubicBezTo>
                    <a:pt x="4199" y="9795"/>
                    <a:pt x="4218" y="9826"/>
                    <a:pt x="4240" y="9826"/>
                  </a:cubicBezTo>
                  <a:cubicBezTo>
                    <a:pt x="4263" y="9826"/>
                    <a:pt x="4281" y="9795"/>
                    <a:pt x="4281" y="9758"/>
                  </a:cubicBezTo>
                  <a:cubicBezTo>
                    <a:pt x="4281" y="9720"/>
                    <a:pt x="4263" y="9689"/>
                    <a:pt x="4240" y="9689"/>
                  </a:cubicBezTo>
                  <a:close/>
                  <a:moveTo>
                    <a:pt x="4447" y="9689"/>
                  </a:moveTo>
                  <a:cubicBezTo>
                    <a:pt x="4425" y="9689"/>
                    <a:pt x="4406" y="9720"/>
                    <a:pt x="4406" y="9758"/>
                  </a:cubicBezTo>
                  <a:cubicBezTo>
                    <a:pt x="4406" y="9795"/>
                    <a:pt x="4425" y="9826"/>
                    <a:pt x="4447" y="9826"/>
                  </a:cubicBezTo>
                  <a:cubicBezTo>
                    <a:pt x="4470" y="9826"/>
                    <a:pt x="4489" y="9795"/>
                    <a:pt x="4489" y="9758"/>
                  </a:cubicBezTo>
                  <a:cubicBezTo>
                    <a:pt x="4489" y="9720"/>
                    <a:pt x="4470" y="9689"/>
                    <a:pt x="4447" y="9689"/>
                  </a:cubicBezTo>
                  <a:close/>
                  <a:moveTo>
                    <a:pt x="4662" y="9689"/>
                  </a:moveTo>
                  <a:cubicBezTo>
                    <a:pt x="4640" y="9689"/>
                    <a:pt x="4621" y="9720"/>
                    <a:pt x="4621" y="9758"/>
                  </a:cubicBezTo>
                  <a:cubicBezTo>
                    <a:pt x="4621" y="9795"/>
                    <a:pt x="4640" y="9826"/>
                    <a:pt x="4662" y="9826"/>
                  </a:cubicBezTo>
                  <a:cubicBezTo>
                    <a:pt x="4685" y="9826"/>
                    <a:pt x="4703" y="9795"/>
                    <a:pt x="4703" y="9758"/>
                  </a:cubicBezTo>
                  <a:cubicBezTo>
                    <a:pt x="4703" y="9720"/>
                    <a:pt x="4685" y="9689"/>
                    <a:pt x="4662" y="9689"/>
                  </a:cubicBezTo>
                  <a:close/>
                  <a:moveTo>
                    <a:pt x="4870" y="9689"/>
                  </a:moveTo>
                  <a:cubicBezTo>
                    <a:pt x="4847" y="9689"/>
                    <a:pt x="4829" y="9720"/>
                    <a:pt x="4829" y="9758"/>
                  </a:cubicBezTo>
                  <a:cubicBezTo>
                    <a:pt x="4829" y="9795"/>
                    <a:pt x="4847" y="9826"/>
                    <a:pt x="4870" y="9826"/>
                  </a:cubicBezTo>
                  <a:cubicBezTo>
                    <a:pt x="4892" y="9826"/>
                    <a:pt x="4911" y="9795"/>
                    <a:pt x="4911" y="9758"/>
                  </a:cubicBezTo>
                  <a:cubicBezTo>
                    <a:pt x="4911" y="9720"/>
                    <a:pt x="4892" y="9689"/>
                    <a:pt x="4870" y="9689"/>
                  </a:cubicBezTo>
                  <a:close/>
                  <a:moveTo>
                    <a:pt x="5077" y="9689"/>
                  </a:moveTo>
                  <a:cubicBezTo>
                    <a:pt x="5054" y="9689"/>
                    <a:pt x="5036" y="9720"/>
                    <a:pt x="5036" y="9758"/>
                  </a:cubicBezTo>
                  <a:cubicBezTo>
                    <a:pt x="5036" y="9795"/>
                    <a:pt x="5054" y="9826"/>
                    <a:pt x="5077" y="9826"/>
                  </a:cubicBezTo>
                  <a:cubicBezTo>
                    <a:pt x="5100" y="9826"/>
                    <a:pt x="5118" y="9795"/>
                    <a:pt x="5118" y="9758"/>
                  </a:cubicBezTo>
                  <a:cubicBezTo>
                    <a:pt x="5118" y="9720"/>
                    <a:pt x="5100" y="9689"/>
                    <a:pt x="5077" y="9689"/>
                  </a:cubicBezTo>
                  <a:close/>
                  <a:moveTo>
                    <a:pt x="5292" y="9689"/>
                  </a:moveTo>
                  <a:cubicBezTo>
                    <a:pt x="5269" y="9689"/>
                    <a:pt x="5251" y="9720"/>
                    <a:pt x="5251" y="9758"/>
                  </a:cubicBezTo>
                  <a:cubicBezTo>
                    <a:pt x="5251" y="9773"/>
                    <a:pt x="5254" y="9787"/>
                    <a:pt x="5259" y="9798"/>
                  </a:cubicBezTo>
                  <a:cubicBezTo>
                    <a:pt x="5270" y="9784"/>
                    <a:pt x="5281" y="9771"/>
                    <a:pt x="5292" y="9758"/>
                  </a:cubicBezTo>
                  <a:cubicBezTo>
                    <a:pt x="5292" y="9758"/>
                    <a:pt x="5292" y="9758"/>
                    <a:pt x="5292" y="9758"/>
                  </a:cubicBezTo>
                  <a:cubicBezTo>
                    <a:pt x="5303" y="9745"/>
                    <a:pt x="5315" y="9732"/>
                    <a:pt x="5326" y="9720"/>
                  </a:cubicBezTo>
                  <a:cubicBezTo>
                    <a:pt x="5319" y="9702"/>
                    <a:pt x="5306" y="9689"/>
                    <a:pt x="5292" y="9689"/>
                  </a:cubicBezTo>
                  <a:close/>
                  <a:moveTo>
                    <a:pt x="9698" y="9689"/>
                  </a:moveTo>
                  <a:cubicBezTo>
                    <a:pt x="9676" y="9689"/>
                    <a:pt x="9657" y="9720"/>
                    <a:pt x="9657" y="9758"/>
                  </a:cubicBezTo>
                  <a:cubicBezTo>
                    <a:pt x="9657" y="9795"/>
                    <a:pt x="9676" y="9826"/>
                    <a:pt x="9698" y="9826"/>
                  </a:cubicBezTo>
                  <a:cubicBezTo>
                    <a:pt x="9721" y="9826"/>
                    <a:pt x="9739" y="9795"/>
                    <a:pt x="9739" y="9758"/>
                  </a:cubicBezTo>
                  <a:cubicBezTo>
                    <a:pt x="9739" y="9720"/>
                    <a:pt x="9721" y="9689"/>
                    <a:pt x="9698" y="9689"/>
                  </a:cubicBezTo>
                  <a:close/>
                  <a:moveTo>
                    <a:pt x="9906" y="9689"/>
                  </a:moveTo>
                  <a:cubicBezTo>
                    <a:pt x="9883" y="9689"/>
                    <a:pt x="9865" y="9720"/>
                    <a:pt x="9865" y="9758"/>
                  </a:cubicBezTo>
                  <a:cubicBezTo>
                    <a:pt x="9865" y="9795"/>
                    <a:pt x="9883" y="9826"/>
                    <a:pt x="9906" y="9826"/>
                  </a:cubicBezTo>
                  <a:cubicBezTo>
                    <a:pt x="9928" y="9826"/>
                    <a:pt x="9947" y="9795"/>
                    <a:pt x="9947" y="9758"/>
                  </a:cubicBezTo>
                  <a:cubicBezTo>
                    <a:pt x="9947" y="9720"/>
                    <a:pt x="9928" y="9689"/>
                    <a:pt x="9906" y="9689"/>
                  </a:cubicBezTo>
                  <a:close/>
                  <a:moveTo>
                    <a:pt x="10121" y="9689"/>
                  </a:moveTo>
                  <a:cubicBezTo>
                    <a:pt x="10098" y="9689"/>
                    <a:pt x="10080" y="9720"/>
                    <a:pt x="10080" y="9758"/>
                  </a:cubicBezTo>
                  <a:cubicBezTo>
                    <a:pt x="10080" y="9795"/>
                    <a:pt x="10098" y="9826"/>
                    <a:pt x="10121" y="9826"/>
                  </a:cubicBezTo>
                  <a:cubicBezTo>
                    <a:pt x="10143" y="9826"/>
                    <a:pt x="10162" y="9795"/>
                    <a:pt x="10162" y="9758"/>
                  </a:cubicBezTo>
                  <a:cubicBezTo>
                    <a:pt x="10162" y="9720"/>
                    <a:pt x="10143" y="9689"/>
                    <a:pt x="10121" y="9689"/>
                  </a:cubicBezTo>
                  <a:close/>
                  <a:moveTo>
                    <a:pt x="10328" y="9689"/>
                  </a:moveTo>
                  <a:cubicBezTo>
                    <a:pt x="10305" y="9689"/>
                    <a:pt x="10287" y="9720"/>
                    <a:pt x="10287" y="9758"/>
                  </a:cubicBezTo>
                  <a:cubicBezTo>
                    <a:pt x="10287" y="9795"/>
                    <a:pt x="10305" y="9826"/>
                    <a:pt x="10328" y="9826"/>
                  </a:cubicBezTo>
                  <a:cubicBezTo>
                    <a:pt x="10351" y="9826"/>
                    <a:pt x="10369" y="9795"/>
                    <a:pt x="10369" y="9758"/>
                  </a:cubicBezTo>
                  <a:cubicBezTo>
                    <a:pt x="10369" y="9720"/>
                    <a:pt x="10351" y="9689"/>
                    <a:pt x="10328" y="9689"/>
                  </a:cubicBezTo>
                  <a:close/>
                  <a:moveTo>
                    <a:pt x="10535" y="9689"/>
                  </a:moveTo>
                  <a:cubicBezTo>
                    <a:pt x="10513" y="9689"/>
                    <a:pt x="10494" y="9720"/>
                    <a:pt x="10494" y="9758"/>
                  </a:cubicBezTo>
                  <a:cubicBezTo>
                    <a:pt x="10494" y="9795"/>
                    <a:pt x="10513" y="9826"/>
                    <a:pt x="10535" y="9826"/>
                  </a:cubicBezTo>
                  <a:cubicBezTo>
                    <a:pt x="10558" y="9826"/>
                    <a:pt x="10576" y="9795"/>
                    <a:pt x="10576" y="9758"/>
                  </a:cubicBezTo>
                  <a:cubicBezTo>
                    <a:pt x="10576" y="9720"/>
                    <a:pt x="10558" y="9689"/>
                    <a:pt x="10535" y="9689"/>
                  </a:cubicBezTo>
                  <a:close/>
                  <a:moveTo>
                    <a:pt x="10750" y="9689"/>
                  </a:moveTo>
                  <a:cubicBezTo>
                    <a:pt x="10727" y="9689"/>
                    <a:pt x="10709" y="9720"/>
                    <a:pt x="10709" y="9758"/>
                  </a:cubicBezTo>
                  <a:cubicBezTo>
                    <a:pt x="10709" y="9795"/>
                    <a:pt x="10727" y="9826"/>
                    <a:pt x="10750" y="9826"/>
                  </a:cubicBezTo>
                  <a:cubicBezTo>
                    <a:pt x="10773" y="9826"/>
                    <a:pt x="10791" y="9795"/>
                    <a:pt x="10791" y="9758"/>
                  </a:cubicBezTo>
                  <a:cubicBezTo>
                    <a:pt x="10791" y="9720"/>
                    <a:pt x="10773" y="9689"/>
                    <a:pt x="10750" y="9689"/>
                  </a:cubicBezTo>
                  <a:close/>
                  <a:moveTo>
                    <a:pt x="12226" y="9689"/>
                  </a:moveTo>
                  <a:cubicBezTo>
                    <a:pt x="12226" y="9690"/>
                    <a:pt x="12225" y="9691"/>
                    <a:pt x="12225" y="9692"/>
                  </a:cubicBezTo>
                  <a:cubicBezTo>
                    <a:pt x="12222" y="9711"/>
                    <a:pt x="12220" y="9728"/>
                    <a:pt x="12218" y="9744"/>
                  </a:cubicBezTo>
                  <a:cubicBezTo>
                    <a:pt x="12217" y="9748"/>
                    <a:pt x="12216" y="9752"/>
                    <a:pt x="12216" y="9756"/>
                  </a:cubicBezTo>
                  <a:cubicBezTo>
                    <a:pt x="12212" y="9778"/>
                    <a:pt x="12209" y="9800"/>
                    <a:pt x="12206" y="9822"/>
                  </a:cubicBezTo>
                  <a:cubicBezTo>
                    <a:pt x="12210" y="9823"/>
                    <a:pt x="12214" y="9824"/>
                    <a:pt x="12218" y="9824"/>
                  </a:cubicBezTo>
                  <a:cubicBezTo>
                    <a:pt x="12240" y="9824"/>
                    <a:pt x="12259" y="9794"/>
                    <a:pt x="12259" y="9756"/>
                  </a:cubicBezTo>
                  <a:cubicBezTo>
                    <a:pt x="12259" y="9723"/>
                    <a:pt x="12244" y="9696"/>
                    <a:pt x="12226" y="9689"/>
                  </a:cubicBezTo>
                  <a:close/>
                  <a:moveTo>
                    <a:pt x="12424" y="9689"/>
                  </a:moveTo>
                  <a:cubicBezTo>
                    <a:pt x="12401" y="9689"/>
                    <a:pt x="12383" y="9720"/>
                    <a:pt x="12383" y="9758"/>
                  </a:cubicBezTo>
                  <a:cubicBezTo>
                    <a:pt x="12383" y="9795"/>
                    <a:pt x="12401" y="9826"/>
                    <a:pt x="12424" y="9826"/>
                  </a:cubicBezTo>
                  <a:cubicBezTo>
                    <a:pt x="12446" y="9826"/>
                    <a:pt x="12465" y="9795"/>
                    <a:pt x="12465" y="9758"/>
                  </a:cubicBezTo>
                  <a:cubicBezTo>
                    <a:pt x="12465" y="9720"/>
                    <a:pt x="12446" y="9689"/>
                    <a:pt x="12424" y="9689"/>
                  </a:cubicBezTo>
                  <a:close/>
                  <a:moveTo>
                    <a:pt x="12639" y="9689"/>
                  </a:moveTo>
                  <a:cubicBezTo>
                    <a:pt x="12616" y="9689"/>
                    <a:pt x="12598" y="9720"/>
                    <a:pt x="12598" y="9758"/>
                  </a:cubicBezTo>
                  <a:cubicBezTo>
                    <a:pt x="12598" y="9795"/>
                    <a:pt x="12616" y="9826"/>
                    <a:pt x="12639" y="9826"/>
                  </a:cubicBezTo>
                  <a:cubicBezTo>
                    <a:pt x="12661" y="9826"/>
                    <a:pt x="12680" y="9795"/>
                    <a:pt x="12680" y="9758"/>
                  </a:cubicBezTo>
                  <a:cubicBezTo>
                    <a:pt x="12680" y="9720"/>
                    <a:pt x="12661" y="9689"/>
                    <a:pt x="12639" y="9689"/>
                  </a:cubicBezTo>
                  <a:close/>
                  <a:moveTo>
                    <a:pt x="12846" y="9689"/>
                  </a:moveTo>
                  <a:cubicBezTo>
                    <a:pt x="12823" y="9689"/>
                    <a:pt x="12805" y="9720"/>
                    <a:pt x="12805" y="9758"/>
                  </a:cubicBezTo>
                  <a:cubicBezTo>
                    <a:pt x="12805" y="9795"/>
                    <a:pt x="12823" y="9826"/>
                    <a:pt x="12846" y="9826"/>
                  </a:cubicBezTo>
                  <a:cubicBezTo>
                    <a:pt x="12868" y="9826"/>
                    <a:pt x="12887" y="9795"/>
                    <a:pt x="12887" y="9758"/>
                  </a:cubicBezTo>
                  <a:cubicBezTo>
                    <a:pt x="12887" y="9720"/>
                    <a:pt x="12868" y="9689"/>
                    <a:pt x="12846" y="9689"/>
                  </a:cubicBezTo>
                  <a:close/>
                  <a:moveTo>
                    <a:pt x="13053" y="9689"/>
                  </a:moveTo>
                  <a:cubicBezTo>
                    <a:pt x="13030" y="9689"/>
                    <a:pt x="13012" y="9720"/>
                    <a:pt x="13012" y="9758"/>
                  </a:cubicBezTo>
                  <a:cubicBezTo>
                    <a:pt x="13012" y="9795"/>
                    <a:pt x="13030" y="9826"/>
                    <a:pt x="13053" y="9826"/>
                  </a:cubicBezTo>
                  <a:cubicBezTo>
                    <a:pt x="13076" y="9826"/>
                    <a:pt x="13094" y="9795"/>
                    <a:pt x="13094" y="9758"/>
                  </a:cubicBezTo>
                  <a:cubicBezTo>
                    <a:pt x="13094" y="9720"/>
                    <a:pt x="13076" y="9689"/>
                    <a:pt x="13053" y="9689"/>
                  </a:cubicBezTo>
                  <a:close/>
                  <a:moveTo>
                    <a:pt x="13268" y="9689"/>
                  </a:moveTo>
                  <a:cubicBezTo>
                    <a:pt x="13245" y="9689"/>
                    <a:pt x="13227" y="9720"/>
                    <a:pt x="13227" y="9758"/>
                  </a:cubicBezTo>
                  <a:cubicBezTo>
                    <a:pt x="13227" y="9795"/>
                    <a:pt x="13245" y="9826"/>
                    <a:pt x="13268" y="9826"/>
                  </a:cubicBezTo>
                  <a:cubicBezTo>
                    <a:pt x="13291" y="9826"/>
                    <a:pt x="13309" y="9795"/>
                    <a:pt x="13309" y="9758"/>
                  </a:cubicBezTo>
                  <a:cubicBezTo>
                    <a:pt x="13309" y="9720"/>
                    <a:pt x="13291" y="9689"/>
                    <a:pt x="13268" y="9689"/>
                  </a:cubicBezTo>
                  <a:close/>
                  <a:moveTo>
                    <a:pt x="13475" y="9689"/>
                  </a:moveTo>
                  <a:cubicBezTo>
                    <a:pt x="13453" y="9689"/>
                    <a:pt x="13434" y="9720"/>
                    <a:pt x="13434" y="9758"/>
                  </a:cubicBezTo>
                  <a:cubicBezTo>
                    <a:pt x="13434" y="9795"/>
                    <a:pt x="13453" y="9826"/>
                    <a:pt x="13475" y="9826"/>
                  </a:cubicBezTo>
                  <a:cubicBezTo>
                    <a:pt x="13498" y="9826"/>
                    <a:pt x="13516" y="9795"/>
                    <a:pt x="13516" y="9758"/>
                  </a:cubicBezTo>
                  <a:cubicBezTo>
                    <a:pt x="13516" y="9720"/>
                    <a:pt x="13498" y="9689"/>
                    <a:pt x="13475" y="9689"/>
                  </a:cubicBezTo>
                  <a:close/>
                  <a:moveTo>
                    <a:pt x="13683" y="9689"/>
                  </a:moveTo>
                  <a:cubicBezTo>
                    <a:pt x="13660" y="9689"/>
                    <a:pt x="13642" y="9720"/>
                    <a:pt x="13642" y="9758"/>
                  </a:cubicBezTo>
                  <a:cubicBezTo>
                    <a:pt x="13642" y="9795"/>
                    <a:pt x="13660" y="9826"/>
                    <a:pt x="13683" y="9826"/>
                  </a:cubicBezTo>
                  <a:cubicBezTo>
                    <a:pt x="13705" y="9826"/>
                    <a:pt x="13724" y="9795"/>
                    <a:pt x="13724" y="9758"/>
                  </a:cubicBezTo>
                  <a:cubicBezTo>
                    <a:pt x="13724" y="9720"/>
                    <a:pt x="13705" y="9689"/>
                    <a:pt x="13683" y="9689"/>
                  </a:cubicBezTo>
                  <a:close/>
                  <a:moveTo>
                    <a:pt x="13898" y="9689"/>
                  </a:moveTo>
                  <a:cubicBezTo>
                    <a:pt x="13875" y="9689"/>
                    <a:pt x="13857" y="9720"/>
                    <a:pt x="13857" y="9758"/>
                  </a:cubicBezTo>
                  <a:cubicBezTo>
                    <a:pt x="13857" y="9795"/>
                    <a:pt x="13875" y="9826"/>
                    <a:pt x="13898" y="9826"/>
                  </a:cubicBezTo>
                  <a:cubicBezTo>
                    <a:pt x="13920" y="9826"/>
                    <a:pt x="13939" y="9795"/>
                    <a:pt x="13939" y="9758"/>
                  </a:cubicBezTo>
                  <a:cubicBezTo>
                    <a:pt x="13939" y="9720"/>
                    <a:pt x="13920" y="9689"/>
                    <a:pt x="13898" y="9689"/>
                  </a:cubicBezTo>
                  <a:close/>
                  <a:moveTo>
                    <a:pt x="14105" y="9689"/>
                  </a:moveTo>
                  <a:cubicBezTo>
                    <a:pt x="14082" y="9689"/>
                    <a:pt x="14064" y="9720"/>
                    <a:pt x="14064" y="9758"/>
                  </a:cubicBezTo>
                  <a:cubicBezTo>
                    <a:pt x="14064" y="9795"/>
                    <a:pt x="14082" y="9826"/>
                    <a:pt x="14105" y="9826"/>
                  </a:cubicBezTo>
                  <a:cubicBezTo>
                    <a:pt x="14127" y="9826"/>
                    <a:pt x="14146" y="9795"/>
                    <a:pt x="14146" y="9758"/>
                  </a:cubicBezTo>
                  <a:cubicBezTo>
                    <a:pt x="14146" y="9720"/>
                    <a:pt x="14127" y="9689"/>
                    <a:pt x="14105" y="9689"/>
                  </a:cubicBezTo>
                  <a:close/>
                  <a:moveTo>
                    <a:pt x="14312" y="9689"/>
                  </a:moveTo>
                  <a:cubicBezTo>
                    <a:pt x="14289" y="9689"/>
                    <a:pt x="14271" y="9720"/>
                    <a:pt x="14271" y="9758"/>
                  </a:cubicBezTo>
                  <a:cubicBezTo>
                    <a:pt x="14271" y="9795"/>
                    <a:pt x="14289" y="9826"/>
                    <a:pt x="14312" y="9826"/>
                  </a:cubicBezTo>
                  <a:cubicBezTo>
                    <a:pt x="14335" y="9826"/>
                    <a:pt x="14353" y="9795"/>
                    <a:pt x="14353" y="9758"/>
                  </a:cubicBezTo>
                  <a:cubicBezTo>
                    <a:pt x="14353" y="9720"/>
                    <a:pt x="14335" y="9689"/>
                    <a:pt x="14312" y="9689"/>
                  </a:cubicBezTo>
                  <a:close/>
                  <a:moveTo>
                    <a:pt x="14527" y="9689"/>
                  </a:moveTo>
                  <a:cubicBezTo>
                    <a:pt x="14504" y="9689"/>
                    <a:pt x="14486" y="9720"/>
                    <a:pt x="14486" y="9758"/>
                  </a:cubicBezTo>
                  <a:cubicBezTo>
                    <a:pt x="14486" y="9795"/>
                    <a:pt x="14504" y="9826"/>
                    <a:pt x="14527" y="9826"/>
                  </a:cubicBezTo>
                  <a:cubicBezTo>
                    <a:pt x="14550" y="9826"/>
                    <a:pt x="14568" y="9795"/>
                    <a:pt x="14568" y="9758"/>
                  </a:cubicBezTo>
                  <a:cubicBezTo>
                    <a:pt x="14568" y="9720"/>
                    <a:pt x="14550" y="9689"/>
                    <a:pt x="14527" y="9689"/>
                  </a:cubicBezTo>
                  <a:close/>
                  <a:moveTo>
                    <a:pt x="14734" y="9689"/>
                  </a:moveTo>
                  <a:cubicBezTo>
                    <a:pt x="14712" y="9689"/>
                    <a:pt x="14693" y="9720"/>
                    <a:pt x="14693" y="9758"/>
                  </a:cubicBezTo>
                  <a:cubicBezTo>
                    <a:pt x="14693" y="9795"/>
                    <a:pt x="14712" y="9826"/>
                    <a:pt x="14734" y="9826"/>
                  </a:cubicBezTo>
                  <a:cubicBezTo>
                    <a:pt x="14757" y="9826"/>
                    <a:pt x="14775" y="9795"/>
                    <a:pt x="14775" y="9758"/>
                  </a:cubicBezTo>
                  <a:cubicBezTo>
                    <a:pt x="14775" y="9720"/>
                    <a:pt x="14757" y="9689"/>
                    <a:pt x="14734" y="9689"/>
                  </a:cubicBezTo>
                  <a:close/>
                  <a:moveTo>
                    <a:pt x="14942" y="9689"/>
                  </a:moveTo>
                  <a:cubicBezTo>
                    <a:pt x="14919" y="9689"/>
                    <a:pt x="14901" y="9720"/>
                    <a:pt x="14901" y="9758"/>
                  </a:cubicBezTo>
                  <a:cubicBezTo>
                    <a:pt x="14901" y="9795"/>
                    <a:pt x="14919" y="9826"/>
                    <a:pt x="14942" y="9826"/>
                  </a:cubicBezTo>
                  <a:cubicBezTo>
                    <a:pt x="14964" y="9826"/>
                    <a:pt x="14983" y="9795"/>
                    <a:pt x="14983" y="9758"/>
                  </a:cubicBezTo>
                  <a:cubicBezTo>
                    <a:pt x="14983" y="9720"/>
                    <a:pt x="14964" y="9689"/>
                    <a:pt x="14942" y="9689"/>
                  </a:cubicBezTo>
                  <a:close/>
                  <a:moveTo>
                    <a:pt x="15157" y="9689"/>
                  </a:moveTo>
                  <a:cubicBezTo>
                    <a:pt x="15134" y="9689"/>
                    <a:pt x="15116" y="9720"/>
                    <a:pt x="15116" y="9758"/>
                  </a:cubicBezTo>
                  <a:cubicBezTo>
                    <a:pt x="15116" y="9795"/>
                    <a:pt x="15134" y="9826"/>
                    <a:pt x="15157" y="9826"/>
                  </a:cubicBezTo>
                  <a:cubicBezTo>
                    <a:pt x="15179" y="9826"/>
                    <a:pt x="15198" y="9795"/>
                    <a:pt x="15198" y="9758"/>
                  </a:cubicBezTo>
                  <a:cubicBezTo>
                    <a:pt x="15198" y="9720"/>
                    <a:pt x="15179" y="9689"/>
                    <a:pt x="15157" y="9689"/>
                  </a:cubicBezTo>
                  <a:close/>
                  <a:moveTo>
                    <a:pt x="15364" y="9689"/>
                  </a:moveTo>
                  <a:cubicBezTo>
                    <a:pt x="15341" y="9689"/>
                    <a:pt x="15323" y="9720"/>
                    <a:pt x="15323" y="9758"/>
                  </a:cubicBezTo>
                  <a:cubicBezTo>
                    <a:pt x="15323" y="9795"/>
                    <a:pt x="15341" y="9826"/>
                    <a:pt x="15364" y="9826"/>
                  </a:cubicBezTo>
                  <a:cubicBezTo>
                    <a:pt x="15386" y="9826"/>
                    <a:pt x="15405" y="9795"/>
                    <a:pt x="15405" y="9758"/>
                  </a:cubicBezTo>
                  <a:cubicBezTo>
                    <a:pt x="15405" y="9720"/>
                    <a:pt x="15386" y="9689"/>
                    <a:pt x="15364" y="9689"/>
                  </a:cubicBezTo>
                  <a:close/>
                  <a:moveTo>
                    <a:pt x="15579" y="9689"/>
                  </a:moveTo>
                  <a:cubicBezTo>
                    <a:pt x="15556" y="9689"/>
                    <a:pt x="15538" y="9720"/>
                    <a:pt x="15538" y="9758"/>
                  </a:cubicBezTo>
                  <a:cubicBezTo>
                    <a:pt x="15538" y="9795"/>
                    <a:pt x="15556" y="9826"/>
                    <a:pt x="15579" y="9826"/>
                  </a:cubicBezTo>
                  <a:cubicBezTo>
                    <a:pt x="15601" y="9826"/>
                    <a:pt x="15620" y="9795"/>
                    <a:pt x="15620" y="9758"/>
                  </a:cubicBezTo>
                  <a:cubicBezTo>
                    <a:pt x="15620" y="9720"/>
                    <a:pt x="15601" y="9689"/>
                    <a:pt x="15579" y="9689"/>
                  </a:cubicBezTo>
                  <a:close/>
                  <a:moveTo>
                    <a:pt x="15786" y="9689"/>
                  </a:moveTo>
                  <a:cubicBezTo>
                    <a:pt x="15763" y="9689"/>
                    <a:pt x="15745" y="9720"/>
                    <a:pt x="15745" y="9758"/>
                  </a:cubicBezTo>
                  <a:cubicBezTo>
                    <a:pt x="15745" y="9795"/>
                    <a:pt x="15763" y="9826"/>
                    <a:pt x="15786" y="9826"/>
                  </a:cubicBezTo>
                  <a:cubicBezTo>
                    <a:pt x="15809" y="9826"/>
                    <a:pt x="15827" y="9795"/>
                    <a:pt x="15827" y="9758"/>
                  </a:cubicBezTo>
                  <a:cubicBezTo>
                    <a:pt x="15827" y="9720"/>
                    <a:pt x="15809" y="9689"/>
                    <a:pt x="15786" y="9689"/>
                  </a:cubicBezTo>
                  <a:close/>
                  <a:moveTo>
                    <a:pt x="15993" y="9689"/>
                  </a:moveTo>
                  <a:cubicBezTo>
                    <a:pt x="15971" y="9689"/>
                    <a:pt x="15952" y="9720"/>
                    <a:pt x="15952" y="9758"/>
                  </a:cubicBezTo>
                  <a:cubicBezTo>
                    <a:pt x="15952" y="9795"/>
                    <a:pt x="15971" y="9826"/>
                    <a:pt x="15993" y="9826"/>
                  </a:cubicBezTo>
                  <a:cubicBezTo>
                    <a:pt x="16016" y="9826"/>
                    <a:pt x="16034" y="9795"/>
                    <a:pt x="16034" y="9758"/>
                  </a:cubicBezTo>
                  <a:cubicBezTo>
                    <a:pt x="16034" y="9720"/>
                    <a:pt x="16016" y="9689"/>
                    <a:pt x="15993" y="9689"/>
                  </a:cubicBezTo>
                  <a:close/>
                  <a:moveTo>
                    <a:pt x="16208" y="9689"/>
                  </a:moveTo>
                  <a:cubicBezTo>
                    <a:pt x="16186" y="9689"/>
                    <a:pt x="16167" y="9720"/>
                    <a:pt x="16167" y="9758"/>
                  </a:cubicBezTo>
                  <a:cubicBezTo>
                    <a:pt x="16167" y="9795"/>
                    <a:pt x="16186" y="9826"/>
                    <a:pt x="16208" y="9826"/>
                  </a:cubicBezTo>
                  <a:cubicBezTo>
                    <a:pt x="16231" y="9826"/>
                    <a:pt x="16249" y="9795"/>
                    <a:pt x="16249" y="9758"/>
                  </a:cubicBezTo>
                  <a:cubicBezTo>
                    <a:pt x="16249" y="9720"/>
                    <a:pt x="16231" y="9689"/>
                    <a:pt x="16208" y="9689"/>
                  </a:cubicBezTo>
                  <a:close/>
                  <a:moveTo>
                    <a:pt x="16416" y="9689"/>
                  </a:moveTo>
                  <a:cubicBezTo>
                    <a:pt x="16393" y="9689"/>
                    <a:pt x="16375" y="9720"/>
                    <a:pt x="16375" y="9758"/>
                  </a:cubicBezTo>
                  <a:cubicBezTo>
                    <a:pt x="16375" y="9795"/>
                    <a:pt x="16393" y="9826"/>
                    <a:pt x="16416" y="9826"/>
                  </a:cubicBezTo>
                  <a:cubicBezTo>
                    <a:pt x="16438" y="9826"/>
                    <a:pt x="16457" y="9795"/>
                    <a:pt x="16457" y="9758"/>
                  </a:cubicBezTo>
                  <a:cubicBezTo>
                    <a:pt x="16457" y="9720"/>
                    <a:pt x="16438" y="9689"/>
                    <a:pt x="16416" y="9689"/>
                  </a:cubicBezTo>
                  <a:close/>
                  <a:moveTo>
                    <a:pt x="16623" y="9689"/>
                  </a:moveTo>
                  <a:cubicBezTo>
                    <a:pt x="16600" y="9689"/>
                    <a:pt x="16582" y="9720"/>
                    <a:pt x="16582" y="9758"/>
                  </a:cubicBezTo>
                  <a:cubicBezTo>
                    <a:pt x="16582" y="9795"/>
                    <a:pt x="16600" y="9826"/>
                    <a:pt x="16623" y="9826"/>
                  </a:cubicBezTo>
                  <a:cubicBezTo>
                    <a:pt x="16645" y="9826"/>
                    <a:pt x="16664" y="9795"/>
                    <a:pt x="16664" y="9758"/>
                  </a:cubicBezTo>
                  <a:cubicBezTo>
                    <a:pt x="16664" y="9720"/>
                    <a:pt x="16645" y="9689"/>
                    <a:pt x="16623" y="9689"/>
                  </a:cubicBezTo>
                  <a:close/>
                  <a:moveTo>
                    <a:pt x="16838" y="9689"/>
                  </a:moveTo>
                  <a:cubicBezTo>
                    <a:pt x="16815" y="9689"/>
                    <a:pt x="16797" y="9720"/>
                    <a:pt x="16797" y="9758"/>
                  </a:cubicBezTo>
                  <a:cubicBezTo>
                    <a:pt x="16797" y="9795"/>
                    <a:pt x="16815" y="9826"/>
                    <a:pt x="16838" y="9826"/>
                  </a:cubicBezTo>
                  <a:cubicBezTo>
                    <a:pt x="16860" y="9826"/>
                    <a:pt x="16879" y="9795"/>
                    <a:pt x="16879" y="9758"/>
                  </a:cubicBezTo>
                  <a:cubicBezTo>
                    <a:pt x="16879" y="9720"/>
                    <a:pt x="16860" y="9689"/>
                    <a:pt x="16838" y="9689"/>
                  </a:cubicBezTo>
                  <a:close/>
                  <a:moveTo>
                    <a:pt x="17045" y="9689"/>
                  </a:moveTo>
                  <a:cubicBezTo>
                    <a:pt x="17022" y="9689"/>
                    <a:pt x="17004" y="9720"/>
                    <a:pt x="17004" y="9758"/>
                  </a:cubicBezTo>
                  <a:cubicBezTo>
                    <a:pt x="17004" y="9795"/>
                    <a:pt x="17022" y="9826"/>
                    <a:pt x="17045" y="9826"/>
                  </a:cubicBezTo>
                  <a:cubicBezTo>
                    <a:pt x="17068" y="9826"/>
                    <a:pt x="17086" y="9795"/>
                    <a:pt x="17086" y="9758"/>
                  </a:cubicBezTo>
                  <a:cubicBezTo>
                    <a:pt x="17086" y="9720"/>
                    <a:pt x="17068" y="9689"/>
                    <a:pt x="17045" y="9689"/>
                  </a:cubicBezTo>
                  <a:close/>
                  <a:moveTo>
                    <a:pt x="17252" y="9689"/>
                  </a:moveTo>
                  <a:cubicBezTo>
                    <a:pt x="17230" y="9689"/>
                    <a:pt x="17211" y="9720"/>
                    <a:pt x="17211" y="9758"/>
                  </a:cubicBezTo>
                  <a:cubicBezTo>
                    <a:pt x="17211" y="9795"/>
                    <a:pt x="17230" y="9826"/>
                    <a:pt x="17252" y="9826"/>
                  </a:cubicBezTo>
                  <a:cubicBezTo>
                    <a:pt x="17275" y="9826"/>
                    <a:pt x="17293" y="9795"/>
                    <a:pt x="17293" y="9758"/>
                  </a:cubicBezTo>
                  <a:cubicBezTo>
                    <a:pt x="17293" y="9720"/>
                    <a:pt x="17275" y="9689"/>
                    <a:pt x="17252" y="9689"/>
                  </a:cubicBezTo>
                  <a:close/>
                  <a:moveTo>
                    <a:pt x="18097" y="9689"/>
                  </a:moveTo>
                  <a:cubicBezTo>
                    <a:pt x="18074" y="9689"/>
                    <a:pt x="18056" y="9720"/>
                    <a:pt x="18056" y="9758"/>
                  </a:cubicBezTo>
                  <a:cubicBezTo>
                    <a:pt x="18056" y="9795"/>
                    <a:pt x="18074" y="9826"/>
                    <a:pt x="18097" y="9826"/>
                  </a:cubicBezTo>
                  <a:cubicBezTo>
                    <a:pt x="18097" y="9826"/>
                    <a:pt x="18097" y="9826"/>
                    <a:pt x="18098" y="9826"/>
                  </a:cubicBezTo>
                  <a:cubicBezTo>
                    <a:pt x="18100" y="9806"/>
                    <a:pt x="18102" y="9787"/>
                    <a:pt x="18103" y="9771"/>
                  </a:cubicBezTo>
                  <a:cubicBezTo>
                    <a:pt x="18110" y="9779"/>
                    <a:pt x="18116" y="9771"/>
                    <a:pt x="18122" y="9771"/>
                  </a:cubicBezTo>
                  <a:cubicBezTo>
                    <a:pt x="18121" y="9767"/>
                    <a:pt x="18121" y="9762"/>
                    <a:pt x="18121" y="9758"/>
                  </a:cubicBezTo>
                  <a:cubicBezTo>
                    <a:pt x="18121" y="9748"/>
                    <a:pt x="18122" y="9737"/>
                    <a:pt x="18122" y="9728"/>
                  </a:cubicBezTo>
                  <a:cubicBezTo>
                    <a:pt x="18122" y="9728"/>
                    <a:pt x="18103" y="9694"/>
                    <a:pt x="18103" y="9694"/>
                  </a:cubicBezTo>
                  <a:cubicBezTo>
                    <a:pt x="18102" y="9694"/>
                    <a:pt x="18102" y="9692"/>
                    <a:pt x="18101" y="9690"/>
                  </a:cubicBezTo>
                  <a:cubicBezTo>
                    <a:pt x="18100" y="9690"/>
                    <a:pt x="18098" y="9689"/>
                    <a:pt x="18097" y="9689"/>
                  </a:cubicBezTo>
                  <a:close/>
                  <a:moveTo>
                    <a:pt x="17436" y="9715"/>
                  </a:moveTo>
                  <a:cubicBezTo>
                    <a:pt x="17430" y="9727"/>
                    <a:pt x="17426" y="9742"/>
                    <a:pt x="17426" y="9758"/>
                  </a:cubicBezTo>
                  <a:cubicBezTo>
                    <a:pt x="17426" y="9796"/>
                    <a:pt x="17445" y="9827"/>
                    <a:pt x="17467" y="9827"/>
                  </a:cubicBezTo>
                  <a:cubicBezTo>
                    <a:pt x="17461" y="9805"/>
                    <a:pt x="17454" y="9782"/>
                    <a:pt x="17446" y="9758"/>
                  </a:cubicBezTo>
                  <a:cubicBezTo>
                    <a:pt x="17444" y="9754"/>
                    <a:pt x="17443" y="9750"/>
                    <a:pt x="17442" y="9746"/>
                  </a:cubicBezTo>
                  <a:cubicBezTo>
                    <a:pt x="17439" y="9739"/>
                    <a:pt x="17438" y="9727"/>
                    <a:pt x="17436" y="9715"/>
                  </a:cubicBezTo>
                  <a:close/>
                  <a:moveTo>
                    <a:pt x="10916" y="9753"/>
                  </a:moveTo>
                  <a:cubicBezTo>
                    <a:pt x="10916" y="9791"/>
                    <a:pt x="10935" y="9822"/>
                    <a:pt x="10957" y="9822"/>
                  </a:cubicBezTo>
                  <a:cubicBezTo>
                    <a:pt x="10972" y="9822"/>
                    <a:pt x="10985" y="9809"/>
                    <a:pt x="10992" y="9790"/>
                  </a:cubicBezTo>
                  <a:cubicBezTo>
                    <a:pt x="10981" y="9779"/>
                    <a:pt x="10969" y="9770"/>
                    <a:pt x="10957" y="9764"/>
                  </a:cubicBezTo>
                  <a:cubicBezTo>
                    <a:pt x="10945" y="9758"/>
                    <a:pt x="10932" y="9753"/>
                    <a:pt x="10918" y="9753"/>
                  </a:cubicBezTo>
                  <a:cubicBezTo>
                    <a:pt x="10917" y="9753"/>
                    <a:pt x="10917" y="9753"/>
                    <a:pt x="10917" y="9753"/>
                  </a:cubicBezTo>
                  <a:lnTo>
                    <a:pt x="10916" y="9753"/>
                  </a:lnTo>
                  <a:close/>
                  <a:moveTo>
                    <a:pt x="11417" y="9766"/>
                  </a:moveTo>
                  <a:cubicBezTo>
                    <a:pt x="11403" y="9775"/>
                    <a:pt x="11390" y="9781"/>
                    <a:pt x="11378" y="9788"/>
                  </a:cubicBezTo>
                  <a:cubicBezTo>
                    <a:pt x="11369" y="9793"/>
                    <a:pt x="11361" y="9798"/>
                    <a:pt x="11354" y="9804"/>
                  </a:cubicBezTo>
                  <a:cubicBezTo>
                    <a:pt x="11361" y="9812"/>
                    <a:pt x="11369" y="9817"/>
                    <a:pt x="11378" y="9817"/>
                  </a:cubicBezTo>
                  <a:cubicBezTo>
                    <a:pt x="11397" y="9817"/>
                    <a:pt x="11413" y="9795"/>
                    <a:pt x="11417" y="9766"/>
                  </a:cubicBezTo>
                  <a:close/>
                  <a:moveTo>
                    <a:pt x="3081" y="9856"/>
                  </a:moveTo>
                  <a:cubicBezTo>
                    <a:pt x="3058" y="9856"/>
                    <a:pt x="3040" y="9886"/>
                    <a:pt x="3040" y="9924"/>
                  </a:cubicBezTo>
                  <a:cubicBezTo>
                    <a:pt x="3040" y="9962"/>
                    <a:pt x="3058" y="9992"/>
                    <a:pt x="3081" y="9992"/>
                  </a:cubicBezTo>
                  <a:cubicBezTo>
                    <a:pt x="3104" y="9992"/>
                    <a:pt x="3122" y="9962"/>
                    <a:pt x="3122" y="9924"/>
                  </a:cubicBezTo>
                  <a:cubicBezTo>
                    <a:pt x="3122" y="9886"/>
                    <a:pt x="3104" y="9856"/>
                    <a:pt x="3081" y="9856"/>
                  </a:cubicBezTo>
                  <a:close/>
                  <a:moveTo>
                    <a:pt x="3296" y="9856"/>
                  </a:moveTo>
                  <a:cubicBezTo>
                    <a:pt x="3273" y="9856"/>
                    <a:pt x="3255" y="9886"/>
                    <a:pt x="3255" y="9924"/>
                  </a:cubicBezTo>
                  <a:cubicBezTo>
                    <a:pt x="3255" y="9962"/>
                    <a:pt x="3273" y="9992"/>
                    <a:pt x="3296" y="9992"/>
                  </a:cubicBezTo>
                  <a:cubicBezTo>
                    <a:pt x="3319" y="9992"/>
                    <a:pt x="3337" y="9962"/>
                    <a:pt x="3337" y="9924"/>
                  </a:cubicBezTo>
                  <a:cubicBezTo>
                    <a:pt x="3337" y="9886"/>
                    <a:pt x="3319" y="9856"/>
                    <a:pt x="3296" y="9856"/>
                  </a:cubicBezTo>
                  <a:close/>
                  <a:moveTo>
                    <a:pt x="3503" y="9856"/>
                  </a:moveTo>
                  <a:cubicBezTo>
                    <a:pt x="3481" y="9856"/>
                    <a:pt x="3462" y="9886"/>
                    <a:pt x="3462" y="9924"/>
                  </a:cubicBezTo>
                  <a:cubicBezTo>
                    <a:pt x="3462" y="9962"/>
                    <a:pt x="3481" y="9992"/>
                    <a:pt x="3503" y="9992"/>
                  </a:cubicBezTo>
                  <a:cubicBezTo>
                    <a:pt x="3526" y="9992"/>
                    <a:pt x="3544" y="9962"/>
                    <a:pt x="3544" y="9924"/>
                  </a:cubicBezTo>
                  <a:cubicBezTo>
                    <a:pt x="3544" y="9886"/>
                    <a:pt x="3526" y="9856"/>
                    <a:pt x="3503" y="9856"/>
                  </a:cubicBezTo>
                  <a:close/>
                  <a:moveTo>
                    <a:pt x="3711" y="9856"/>
                  </a:moveTo>
                  <a:cubicBezTo>
                    <a:pt x="3688" y="9856"/>
                    <a:pt x="3669" y="9886"/>
                    <a:pt x="3669" y="9924"/>
                  </a:cubicBezTo>
                  <a:cubicBezTo>
                    <a:pt x="3669" y="9962"/>
                    <a:pt x="3688" y="9992"/>
                    <a:pt x="3711" y="9992"/>
                  </a:cubicBezTo>
                  <a:cubicBezTo>
                    <a:pt x="3733" y="9992"/>
                    <a:pt x="3752" y="9962"/>
                    <a:pt x="3752" y="9924"/>
                  </a:cubicBezTo>
                  <a:cubicBezTo>
                    <a:pt x="3752" y="9886"/>
                    <a:pt x="3733" y="9856"/>
                    <a:pt x="3711" y="9856"/>
                  </a:cubicBezTo>
                  <a:close/>
                  <a:moveTo>
                    <a:pt x="3925" y="9856"/>
                  </a:moveTo>
                  <a:cubicBezTo>
                    <a:pt x="3903" y="9856"/>
                    <a:pt x="3884" y="9886"/>
                    <a:pt x="3884" y="9924"/>
                  </a:cubicBezTo>
                  <a:cubicBezTo>
                    <a:pt x="3884" y="9962"/>
                    <a:pt x="3903" y="9992"/>
                    <a:pt x="3925" y="9992"/>
                  </a:cubicBezTo>
                  <a:cubicBezTo>
                    <a:pt x="3948" y="9992"/>
                    <a:pt x="3966" y="9962"/>
                    <a:pt x="3966" y="9924"/>
                  </a:cubicBezTo>
                  <a:cubicBezTo>
                    <a:pt x="3966" y="9886"/>
                    <a:pt x="3948" y="9856"/>
                    <a:pt x="3925" y="9856"/>
                  </a:cubicBezTo>
                  <a:close/>
                  <a:moveTo>
                    <a:pt x="4133" y="9856"/>
                  </a:moveTo>
                  <a:cubicBezTo>
                    <a:pt x="4110" y="9856"/>
                    <a:pt x="4092" y="9886"/>
                    <a:pt x="4092" y="9924"/>
                  </a:cubicBezTo>
                  <a:cubicBezTo>
                    <a:pt x="4092" y="9962"/>
                    <a:pt x="4110" y="9992"/>
                    <a:pt x="4133" y="9992"/>
                  </a:cubicBezTo>
                  <a:cubicBezTo>
                    <a:pt x="4155" y="9992"/>
                    <a:pt x="4174" y="9962"/>
                    <a:pt x="4174" y="9924"/>
                  </a:cubicBezTo>
                  <a:cubicBezTo>
                    <a:pt x="4174" y="9886"/>
                    <a:pt x="4155" y="9856"/>
                    <a:pt x="4133" y="9856"/>
                  </a:cubicBezTo>
                  <a:close/>
                  <a:moveTo>
                    <a:pt x="4348" y="9856"/>
                  </a:moveTo>
                  <a:cubicBezTo>
                    <a:pt x="4325" y="9856"/>
                    <a:pt x="4307" y="9886"/>
                    <a:pt x="4307" y="9924"/>
                  </a:cubicBezTo>
                  <a:cubicBezTo>
                    <a:pt x="4307" y="9962"/>
                    <a:pt x="4325" y="9992"/>
                    <a:pt x="4348" y="9992"/>
                  </a:cubicBezTo>
                  <a:cubicBezTo>
                    <a:pt x="4370" y="9992"/>
                    <a:pt x="4389" y="9962"/>
                    <a:pt x="4389" y="9924"/>
                  </a:cubicBezTo>
                  <a:cubicBezTo>
                    <a:pt x="4389" y="9886"/>
                    <a:pt x="4370" y="9856"/>
                    <a:pt x="4348" y="9856"/>
                  </a:cubicBezTo>
                  <a:close/>
                  <a:moveTo>
                    <a:pt x="4555" y="9856"/>
                  </a:moveTo>
                  <a:cubicBezTo>
                    <a:pt x="4532" y="9856"/>
                    <a:pt x="4514" y="9886"/>
                    <a:pt x="4514" y="9924"/>
                  </a:cubicBezTo>
                  <a:cubicBezTo>
                    <a:pt x="4514" y="9962"/>
                    <a:pt x="4532" y="9992"/>
                    <a:pt x="4555" y="9992"/>
                  </a:cubicBezTo>
                  <a:cubicBezTo>
                    <a:pt x="4578" y="9992"/>
                    <a:pt x="4596" y="9962"/>
                    <a:pt x="4596" y="9924"/>
                  </a:cubicBezTo>
                  <a:cubicBezTo>
                    <a:pt x="4596" y="9886"/>
                    <a:pt x="4578" y="9856"/>
                    <a:pt x="4555" y="9856"/>
                  </a:cubicBezTo>
                  <a:close/>
                  <a:moveTo>
                    <a:pt x="4762" y="9856"/>
                  </a:moveTo>
                  <a:cubicBezTo>
                    <a:pt x="4740" y="9856"/>
                    <a:pt x="4721" y="9886"/>
                    <a:pt x="4721" y="9924"/>
                  </a:cubicBezTo>
                  <a:cubicBezTo>
                    <a:pt x="4721" y="9962"/>
                    <a:pt x="4740" y="9992"/>
                    <a:pt x="4762" y="9992"/>
                  </a:cubicBezTo>
                  <a:cubicBezTo>
                    <a:pt x="4785" y="9992"/>
                    <a:pt x="4803" y="9962"/>
                    <a:pt x="4803" y="9924"/>
                  </a:cubicBezTo>
                  <a:cubicBezTo>
                    <a:pt x="4803" y="9886"/>
                    <a:pt x="4785" y="9856"/>
                    <a:pt x="4762" y="9856"/>
                  </a:cubicBezTo>
                  <a:close/>
                  <a:moveTo>
                    <a:pt x="4977" y="9856"/>
                  </a:moveTo>
                  <a:cubicBezTo>
                    <a:pt x="4955" y="9856"/>
                    <a:pt x="4936" y="9886"/>
                    <a:pt x="4936" y="9924"/>
                  </a:cubicBezTo>
                  <a:cubicBezTo>
                    <a:pt x="4936" y="9962"/>
                    <a:pt x="4955" y="9992"/>
                    <a:pt x="4977" y="9992"/>
                  </a:cubicBezTo>
                  <a:cubicBezTo>
                    <a:pt x="5000" y="9992"/>
                    <a:pt x="5018" y="9962"/>
                    <a:pt x="5018" y="9924"/>
                  </a:cubicBezTo>
                  <a:cubicBezTo>
                    <a:pt x="5018" y="9886"/>
                    <a:pt x="5000" y="9856"/>
                    <a:pt x="4977" y="9856"/>
                  </a:cubicBezTo>
                  <a:close/>
                  <a:moveTo>
                    <a:pt x="5184" y="9856"/>
                  </a:moveTo>
                  <a:cubicBezTo>
                    <a:pt x="5162" y="9856"/>
                    <a:pt x="5143" y="9886"/>
                    <a:pt x="5143" y="9924"/>
                  </a:cubicBezTo>
                  <a:cubicBezTo>
                    <a:pt x="5143" y="9953"/>
                    <a:pt x="5154" y="9977"/>
                    <a:pt x="5169" y="9987"/>
                  </a:cubicBezTo>
                  <a:cubicBezTo>
                    <a:pt x="5179" y="9941"/>
                    <a:pt x="5192" y="9903"/>
                    <a:pt x="5208" y="9869"/>
                  </a:cubicBezTo>
                  <a:cubicBezTo>
                    <a:pt x="5202" y="9861"/>
                    <a:pt x="5193" y="9856"/>
                    <a:pt x="5184" y="9856"/>
                  </a:cubicBezTo>
                  <a:close/>
                  <a:moveTo>
                    <a:pt x="9591" y="9856"/>
                  </a:moveTo>
                  <a:cubicBezTo>
                    <a:pt x="9581" y="9856"/>
                    <a:pt x="9572" y="9861"/>
                    <a:pt x="9565" y="9871"/>
                  </a:cubicBezTo>
                  <a:cubicBezTo>
                    <a:pt x="9565" y="9873"/>
                    <a:pt x="9564" y="9875"/>
                    <a:pt x="9563" y="9877"/>
                  </a:cubicBezTo>
                  <a:cubicBezTo>
                    <a:pt x="9558" y="9890"/>
                    <a:pt x="9554" y="9902"/>
                    <a:pt x="9550" y="9914"/>
                  </a:cubicBezTo>
                  <a:cubicBezTo>
                    <a:pt x="9550" y="9918"/>
                    <a:pt x="9550" y="9921"/>
                    <a:pt x="9550" y="9924"/>
                  </a:cubicBezTo>
                  <a:cubicBezTo>
                    <a:pt x="9550" y="9962"/>
                    <a:pt x="9568" y="9992"/>
                    <a:pt x="9591" y="9992"/>
                  </a:cubicBezTo>
                  <a:cubicBezTo>
                    <a:pt x="9614" y="9992"/>
                    <a:pt x="9632" y="9962"/>
                    <a:pt x="9632" y="9924"/>
                  </a:cubicBezTo>
                  <a:cubicBezTo>
                    <a:pt x="9632" y="9886"/>
                    <a:pt x="9614" y="9856"/>
                    <a:pt x="9591" y="9856"/>
                  </a:cubicBezTo>
                  <a:close/>
                  <a:moveTo>
                    <a:pt x="9806" y="9856"/>
                  </a:moveTo>
                  <a:cubicBezTo>
                    <a:pt x="9783" y="9856"/>
                    <a:pt x="9765" y="9886"/>
                    <a:pt x="9765" y="9924"/>
                  </a:cubicBezTo>
                  <a:cubicBezTo>
                    <a:pt x="9765" y="9962"/>
                    <a:pt x="9783" y="9992"/>
                    <a:pt x="9806" y="9992"/>
                  </a:cubicBezTo>
                  <a:cubicBezTo>
                    <a:pt x="9828" y="9992"/>
                    <a:pt x="9847" y="9962"/>
                    <a:pt x="9847" y="9924"/>
                  </a:cubicBezTo>
                  <a:cubicBezTo>
                    <a:pt x="9847" y="9886"/>
                    <a:pt x="9828" y="9856"/>
                    <a:pt x="9806" y="9856"/>
                  </a:cubicBezTo>
                  <a:close/>
                  <a:moveTo>
                    <a:pt x="10013" y="9856"/>
                  </a:moveTo>
                  <a:cubicBezTo>
                    <a:pt x="9990" y="9856"/>
                    <a:pt x="9972" y="9886"/>
                    <a:pt x="9972" y="9924"/>
                  </a:cubicBezTo>
                  <a:cubicBezTo>
                    <a:pt x="9972" y="9962"/>
                    <a:pt x="9990" y="9992"/>
                    <a:pt x="10013" y="9992"/>
                  </a:cubicBezTo>
                  <a:cubicBezTo>
                    <a:pt x="10036" y="9992"/>
                    <a:pt x="10054" y="9962"/>
                    <a:pt x="10054" y="9924"/>
                  </a:cubicBezTo>
                  <a:cubicBezTo>
                    <a:pt x="10054" y="9886"/>
                    <a:pt x="10036" y="9856"/>
                    <a:pt x="10013" y="9856"/>
                  </a:cubicBezTo>
                  <a:close/>
                  <a:moveTo>
                    <a:pt x="10220" y="9856"/>
                  </a:moveTo>
                  <a:cubicBezTo>
                    <a:pt x="10198" y="9856"/>
                    <a:pt x="10179" y="9886"/>
                    <a:pt x="10179" y="9924"/>
                  </a:cubicBezTo>
                  <a:cubicBezTo>
                    <a:pt x="10179" y="9962"/>
                    <a:pt x="10198" y="9992"/>
                    <a:pt x="10220" y="9992"/>
                  </a:cubicBezTo>
                  <a:cubicBezTo>
                    <a:pt x="10243" y="9992"/>
                    <a:pt x="10261" y="9962"/>
                    <a:pt x="10261" y="9924"/>
                  </a:cubicBezTo>
                  <a:cubicBezTo>
                    <a:pt x="10261" y="9886"/>
                    <a:pt x="10243" y="9856"/>
                    <a:pt x="10220" y="9856"/>
                  </a:cubicBezTo>
                  <a:close/>
                  <a:moveTo>
                    <a:pt x="10435" y="9856"/>
                  </a:moveTo>
                  <a:cubicBezTo>
                    <a:pt x="10413" y="9856"/>
                    <a:pt x="10394" y="9886"/>
                    <a:pt x="10394" y="9924"/>
                  </a:cubicBezTo>
                  <a:cubicBezTo>
                    <a:pt x="10394" y="9962"/>
                    <a:pt x="10413" y="9992"/>
                    <a:pt x="10435" y="9992"/>
                  </a:cubicBezTo>
                  <a:cubicBezTo>
                    <a:pt x="10458" y="9992"/>
                    <a:pt x="10476" y="9962"/>
                    <a:pt x="10476" y="9924"/>
                  </a:cubicBezTo>
                  <a:cubicBezTo>
                    <a:pt x="10476" y="9886"/>
                    <a:pt x="10458" y="9856"/>
                    <a:pt x="10435" y="9856"/>
                  </a:cubicBezTo>
                  <a:close/>
                  <a:moveTo>
                    <a:pt x="10643" y="9856"/>
                  </a:moveTo>
                  <a:cubicBezTo>
                    <a:pt x="10620" y="9856"/>
                    <a:pt x="10602" y="9886"/>
                    <a:pt x="10602" y="9924"/>
                  </a:cubicBezTo>
                  <a:cubicBezTo>
                    <a:pt x="10602" y="9962"/>
                    <a:pt x="10620" y="9992"/>
                    <a:pt x="10643" y="9992"/>
                  </a:cubicBezTo>
                  <a:cubicBezTo>
                    <a:pt x="10665" y="9992"/>
                    <a:pt x="10684" y="9962"/>
                    <a:pt x="10684" y="9924"/>
                  </a:cubicBezTo>
                  <a:cubicBezTo>
                    <a:pt x="10684" y="9886"/>
                    <a:pt x="10665" y="9856"/>
                    <a:pt x="10643" y="9856"/>
                  </a:cubicBezTo>
                  <a:close/>
                  <a:moveTo>
                    <a:pt x="10850" y="9856"/>
                  </a:moveTo>
                  <a:cubicBezTo>
                    <a:pt x="10827" y="9856"/>
                    <a:pt x="10809" y="9886"/>
                    <a:pt x="10809" y="9924"/>
                  </a:cubicBezTo>
                  <a:cubicBezTo>
                    <a:pt x="10809" y="9962"/>
                    <a:pt x="10827" y="9992"/>
                    <a:pt x="10850" y="9992"/>
                  </a:cubicBezTo>
                  <a:cubicBezTo>
                    <a:pt x="10873" y="9992"/>
                    <a:pt x="10891" y="9962"/>
                    <a:pt x="10891" y="9924"/>
                  </a:cubicBezTo>
                  <a:cubicBezTo>
                    <a:pt x="10891" y="9886"/>
                    <a:pt x="10873" y="9856"/>
                    <a:pt x="10850" y="9856"/>
                  </a:cubicBezTo>
                  <a:close/>
                  <a:moveTo>
                    <a:pt x="11479" y="9856"/>
                  </a:moveTo>
                  <a:cubicBezTo>
                    <a:pt x="11457" y="9856"/>
                    <a:pt x="11438" y="9886"/>
                    <a:pt x="11438" y="9924"/>
                  </a:cubicBezTo>
                  <a:cubicBezTo>
                    <a:pt x="11438" y="9962"/>
                    <a:pt x="11457" y="9992"/>
                    <a:pt x="11479" y="9992"/>
                  </a:cubicBezTo>
                  <a:cubicBezTo>
                    <a:pt x="11502" y="9992"/>
                    <a:pt x="11520" y="9962"/>
                    <a:pt x="11520" y="9924"/>
                  </a:cubicBezTo>
                  <a:cubicBezTo>
                    <a:pt x="11520" y="9886"/>
                    <a:pt x="11502" y="9856"/>
                    <a:pt x="11479" y="9856"/>
                  </a:cubicBezTo>
                  <a:close/>
                  <a:moveTo>
                    <a:pt x="12324" y="9856"/>
                  </a:moveTo>
                  <a:cubicBezTo>
                    <a:pt x="12301" y="9856"/>
                    <a:pt x="12283" y="9886"/>
                    <a:pt x="12283" y="9924"/>
                  </a:cubicBezTo>
                  <a:cubicBezTo>
                    <a:pt x="12283" y="9962"/>
                    <a:pt x="12301" y="9992"/>
                    <a:pt x="12324" y="9992"/>
                  </a:cubicBezTo>
                  <a:cubicBezTo>
                    <a:pt x="12346" y="9992"/>
                    <a:pt x="12365" y="9962"/>
                    <a:pt x="12365" y="9924"/>
                  </a:cubicBezTo>
                  <a:cubicBezTo>
                    <a:pt x="12365" y="9886"/>
                    <a:pt x="12346" y="9856"/>
                    <a:pt x="12324" y="9856"/>
                  </a:cubicBezTo>
                  <a:close/>
                  <a:moveTo>
                    <a:pt x="12531" y="9856"/>
                  </a:moveTo>
                  <a:cubicBezTo>
                    <a:pt x="12508" y="9856"/>
                    <a:pt x="12490" y="9886"/>
                    <a:pt x="12490" y="9924"/>
                  </a:cubicBezTo>
                  <a:cubicBezTo>
                    <a:pt x="12490" y="9962"/>
                    <a:pt x="12508" y="9992"/>
                    <a:pt x="12531" y="9992"/>
                  </a:cubicBezTo>
                  <a:cubicBezTo>
                    <a:pt x="12554" y="9992"/>
                    <a:pt x="12572" y="9962"/>
                    <a:pt x="12572" y="9924"/>
                  </a:cubicBezTo>
                  <a:cubicBezTo>
                    <a:pt x="12572" y="9886"/>
                    <a:pt x="12554" y="9856"/>
                    <a:pt x="12531" y="9856"/>
                  </a:cubicBezTo>
                  <a:close/>
                  <a:moveTo>
                    <a:pt x="12738" y="9856"/>
                  </a:moveTo>
                  <a:cubicBezTo>
                    <a:pt x="12716" y="9856"/>
                    <a:pt x="12697" y="9886"/>
                    <a:pt x="12697" y="9924"/>
                  </a:cubicBezTo>
                  <a:cubicBezTo>
                    <a:pt x="12697" y="9962"/>
                    <a:pt x="12716" y="9992"/>
                    <a:pt x="12738" y="9992"/>
                  </a:cubicBezTo>
                  <a:cubicBezTo>
                    <a:pt x="12761" y="9992"/>
                    <a:pt x="12779" y="9962"/>
                    <a:pt x="12779" y="9924"/>
                  </a:cubicBezTo>
                  <a:cubicBezTo>
                    <a:pt x="12779" y="9886"/>
                    <a:pt x="12761" y="9856"/>
                    <a:pt x="12738" y="9856"/>
                  </a:cubicBezTo>
                  <a:close/>
                  <a:moveTo>
                    <a:pt x="12953" y="9856"/>
                  </a:moveTo>
                  <a:cubicBezTo>
                    <a:pt x="12931" y="9856"/>
                    <a:pt x="12912" y="9886"/>
                    <a:pt x="12912" y="9924"/>
                  </a:cubicBezTo>
                  <a:cubicBezTo>
                    <a:pt x="12912" y="9962"/>
                    <a:pt x="12931" y="9992"/>
                    <a:pt x="12953" y="9992"/>
                  </a:cubicBezTo>
                  <a:cubicBezTo>
                    <a:pt x="12976" y="9992"/>
                    <a:pt x="12994" y="9962"/>
                    <a:pt x="12994" y="9924"/>
                  </a:cubicBezTo>
                  <a:cubicBezTo>
                    <a:pt x="12994" y="9886"/>
                    <a:pt x="12976" y="9856"/>
                    <a:pt x="12953" y="9856"/>
                  </a:cubicBezTo>
                  <a:close/>
                  <a:moveTo>
                    <a:pt x="13161" y="9856"/>
                  </a:moveTo>
                  <a:cubicBezTo>
                    <a:pt x="13138" y="9856"/>
                    <a:pt x="13120" y="9886"/>
                    <a:pt x="13120" y="9924"/>
                  </a:cubicBezTo>
                  <a:cubicBezTo>
                    <a:pt x="13120" y="9962"/>
                    <a:pt x="13138" y="9992"/>
                    <a:pt x="13161" y="9992"/>
                  </a:cubicBezTo>
                  <a:cubicBezTo>
                    <a:pt x="13183" y="9992"/>
                    <a:pt x="13202" y="9962"/>
                    <a:pt x="13202" y="9924"/>
                  </a:cubicBezTo>
                  <a:cubicBezTo>
                    <a:pt x="13202" y="9886"/>
                    <a:pt x="13183" y="9856"/>
                    <a:pt x="13161" y="9856"/>
                  </a:cubicBezTo>
                  <a:close/>
                  <a:moveTo>
                    <a:pt x="13368" y="9856"/>
                  </a:moveTo>
                  <a:cubicBezTo>
                    <a:pt x="13345" y="9856"/>
                    <a:pt x="13327" y="9886"/>
                    <a:pt x="13327" y="9924"/>
                  </a:cubicBezTo>
                  <a:cubicBezTo>
                    <a:pt x="13327" y="9962"/>
                    <a:pt x="13345" y="9992"/>
                    <a:pt x="13368" y="9992"/>
                  </a:cubicBezTo>
                  <a:cubicBezTo>
                    <a:pt x="13391" y="9992"/>
                    <a:pt x="13409" y="9962"/>
                    <a:pt x="13409" y="9924"/>
                  </a:cubicBezTo>
                  <a:cubicBezTo>
                    <a:pt x="13409" y="9886"/>
                    <a:pt x="13391" y="9856"/>
                    <a:pt x="13368" y="9856"/>
                  </a:cubicBezTo>
                  <a:close/>
                  <a:moveTo>
                    <a:pt x="13583" y="9856"/>
                  </a:moveTo>
                  <a:cubicBezTo>
                    <a:pt x="13560" y="9856"/>
                    <a:pt x="13542" y="9886"/>
                    <a:pt x="13542" y="9924"/>
                  </a:cubicBezTo>
                  <a:cubicBezTo>
                    <a:pt x="13542" y="9962"/>
                    <a:pt x="13560" y="9992"/>
                    <a:pt x="13583" y="9992"/>
                  </a:cubicBezTo>
                  <a:cubicBezTo>
                    <a:pt x="13605" y="9992"/>
                    <a:pt x="13624" y="9962"/>
                    <a:pt x="13624" y="9924"/>
                  </a:cubicBezTo>
                  <a:cubicBezTo>
                    <a:pt x="13624" y="9886"/>
                    <a:pt x="13605" y="9856"/>
                    <a:pt x="13583" y="9856"/>
                  </a:cubicBezTo>
                  <a:close/>
                  <a:moveTo>
                    <a:pt x="13790" y="9856"/>
                  </a:moveTo>
                  <a:cubicBezTo>
                    <a:pt x="13767" y="9856"/>
                    <a:pt x="13749" y="9886"/>
                    <a:pt x="13749" y="9924"/>
                  </a:cubicBezTo>
                  <a:cubicBezTo>
                    <a:pt x="13749" y="9962"/>
                    <a:pt x="13767" y="9992"/>
                    <a:pt x="13790" y="9992"/>
                  </a:cubicBezTo>
                  <a:cubicBezTo>
                    <a:pt x="13813" y="9992"/>
                    <a:pt x="13831" y="9962"/>
                    <a:pt x="13831" y="9924"/>
                  </a:cubicBezTo>
                  <a:cubicBezTo>
                    <a:pt x="13831" y="9886"/>
                    <a:pt x="13813" y="9856"/>
                    <a:pt x="13790" y="9856"/>
                  </a:cubicBezTo>
                  <a:close/>
                  <a:moveTo>
                    <a:pt x="13997" y="9856"/>
                  </a:moveTo>
                  <a:cubicBezTo>
                    <a:pt x="13975" y="9856"/>
                    <a:pt x="13956" y="9886"/>
                    <a:pt x="13956" y="9924"/>
                  </a:cubicBezTo>
                  <a:cubicBezTo>
                    <a:pt x="13956" y="9962"/>
                    <a:pt x="13975" y="9992"/>
                    <a:pt x="13997" y="9992"/>
                  </a:cubicBezTo>
                  <a:cubicBezTo>
                    <a:pt x="14020" y="9992"/>
                    <a:pt x="14038" y="9962"/>
                    <a:pt x="14038" y="9924"/>
                  </a:cubicBezTo>
                  <a:cubicBezTo>
                    <a:pt x="14038" y="9886"/>
                    <a:pt x="14020" y="9856"/>
                    <a:pt x="13997" y="9856"/>
                  </a:cubicBezTo>
                  <a:close/>
                  <a:moveTo>
                    <a:pt x="14212" y="9856"/>
                  </a:moveTo>
                  <a:cubicBezTo>
                    <a:pt x="14190" y="9856"/>
                    <a:pt x="14171" y="9886"/>
                    <a:pt x="14171" y="9924"/>
                  </a:cubicBezTo>
                  <a:cubicBezTo>
                    <a:pt x="14171" y="9962"/>
                    <a:pt x="14190" y="9992"/>
                    <a:pt x="14212" y="9992"/>
                  </a:cubicBezTo>
                  <a:cubicBezTo>
                    <a:pt x="14235" y="9992"/>
                    <a:pt x="14253" y="9962"/>
                    <a:pt x="14253" y="9924"/>
                  </a:cubicBezTo>
                  <a:cubicBezTo>
                    <a:pt x="14253" y="9886"/>
                    <a:pt x="14235" y="9856"/>
                    <a:pt x="14212" y="9856"/>
                  </a:cubicBezTo>
                  <a:close/>
                  <a:moveTo>
                    <a:pt x="14420" y="9856"/>
                  </a:moveTo>
                  <a:cubicBezTo>
                    <a:pt x="14397" y="9856"/>
                    <a:pt x="14379" y="9886"/>
                    <a:pt x="14379" y="9924"/>
                  </a:cubicBezTo>
                  <a:cubicBezTo>
                    <a:pt x="14379" y="9962"/>
                    <a:pt x="14397" y="9992"/>
                    <a:pt x="14420" y="9992"/>
                  </a:cubicBezTo>
                  <a:cubicBezTo>
                    <a:pt x="14442" y="9992"/>
                    <a:pt x="14461" y="9962"/>
                    <a:pt x="14461" y="9924"/>
                  </a:cubicBezTo>
                  <a:cubicBezTo>
                    <a:pt x="14461" y="9886"/>
                    <a:pt x="14442" y="9856"/>
                    <a:pt x="14420" y="9856"/>
                  </a:cubicBezTo>
                  <a:close/>
                  <a:moveTo>
                    <a:pt x="14627" y="9856"/>
                  </a:moveTo>
                  <a:cubicBezTo>
                    <a:pt x="14604" y="9856"/>
                    <a:pt x="14586" y="9886"/>
                    <a:pt x="14586" y="9924"/>
                  </a:cubicBezTo>
                  <a:cubicBezTo>
                    <a:pt x="14586" y="9962"/>
                    <a:pt x="14604" y="9992"/>
                    <a:pt x="14627" y="9992"/>
                  </a:cubicBezTo>
                  <a:cubicBezTo>
                    <a:pt x="14649" y="9992"/>
                    <a:pt x="14668" y="9962"/>
                    <a:pt x="14668" y="9924"/>
                  </a:cubicBezTo>
                  <a:cubicBezTo>
                    <a:pt x="14668" y="9886"/>
                    <a:pt x="14649" y="9856"/>
                    <a:pt x="14627" y="9856"/>
                  </a:cubicBezTo>
                  <a:close/>
                  <a:moveTo>
                    <a:pt x="14842" y="9856"/>
                  </a:moveTo>
                  <a:cubicBezTo>
                    <a:pt x="14819" y="9856"/>
                    <a:pt x="14801" y="9886"/>
                    <a:pt x="14801" y="9924"/>
                  </a:cubicBezTo>
                  <a:cubicBezTo>
                    <a:pt x="14801" y="9962"/>
                    <a:pt x="14819" y="9992"/>
                    <a:pt x="14842" y="9992"/>
                  </a:cubicBezTo>
                  <a:cubicBezTo>
                    <a:pt x="14864" y="9992"/>
                    <a:pt x="14883" y="9962"/>
                    <a:pt x="14883" y="9924"/>
                  </a:cubicBezTo>
                  <a:cubicBezTo>
                    <a:pt x="14883" y="9886"/>
                    <a:pt x="14864" y="9856"/>
                    <a:pt x="14842" y="9856"/>
                  </a:cubicBezTo>
                  <a:close/>
                  <a:moveTo>
                    <a:pt x="15049" y="9856"/>
                  </a:moveTo>
                  <a:cubicBezTo>
                    <a:pt x="15026" y="9856"/>
                    <a:pt x="15008" y="9886"/>
                    <a:pt x="15008" y="9924"/>
                  </a:cubicBezTo>
                  <a:cubicBezTo>
                    <a:pt x="15008" y="9962"/>
                    <a:pt x="15026" y="9992"/>
                    <a:pt x="15049" y="9992"/>
                  </a:cubicBezTo>
                  <a:cubicBezTo>
                    <a:pt x="15072" y="9992"/>
                    <a:pt x="15090" y="9962"/>
                    <a:pt x="15090" y="9924"/>
                  </a:cubicBezTo>
                  <a:cubicBezTo>
                    <a:pt x="15090" y="9886"/>
                    <a:pt x="15072" y="9856"/>
                    <a:pt x="15049" y="9856"/>
                  </a:cubicBezTo>
                  <a:close/>
                  <a:moveTo>
                    <a:pt x="15256" y="9856"/>
                  </a:moveTo>
                  <a:cubicBezTo>
                    <a:pt x="15234" y="9856"/>
                    <a:pt x="15215" y="9886"/>
                    <a:pt x="15215" y="9924"/>
                  </a:cubicBezTo>
                  <a:cubicBezTo>
                    <a:pt x="15215" y="9962"/>
                    <a:pt x="15234" y="9992"/>
                    <a:pt x="15256" y="9992"/>
                  </a:cubicBezTo>
                  <a:cubicBezTo>
                    <a:pt x="15279" y="9992"/>
                    <a:pt x="15297" y="9962"/>
                    <a:pt x="15297" y="9924"/>
                  </a:cubicBezTo>
                  <a:cubicBezTo>
                    <a:pt x="15297" y="9886"/>
                    <a:pt x="15279" y="9856"/>
                    <a:pt x="15256" y="9856"/>
                  </a:cubicBezTo>
                  <a:close/>
                  <a:moveTo>
                    <a:pt x="15471" y="9856"/>
                  </a:moveTo>
                  <a:cubicBezTo>
                    <a:pt x="15449" y="9856"/>
                    <a:pt x="15430" y="9886"/>
                    <a:pt x="15430" y="9924"/>
                  </a:cubicBezTo>
                  <a:cubicBezTo>
                    <a:pt x="15430" y="9962"/>
                    <a:pt x="15449" y="9992"/>
                    <a:pt x="15471" y="9992"/>
                  </a:cubicBezTo>
                  <a:cubicBezTo>
                    <a:pt x="15494" y="9992"/>
                    <a:pt x="15512" y="9962"/>
                    <a:pt x="15512" y="9924"/>
                  </a:cubicBezTo>
                  <a:cubicBezTo>
                    <a:pt x="15512" y="9886"/>
                    <a:pt x="15494" y="9856"/>
                    <a:pt x="15471" y="9856"/>
                  </a:cubicBezTo>
                  <a:close/>
                  <a:moveTo>
                    <a:pt x="15679" y="9856"/>
                  </a:moveTo>
                  <a:cubicBezTo>
                    <a:pt x="15656" y="9856"/>
                    <a:pt x="15638" y="9886"/>
                    <a:pt x="15638" y="9924"/>
                  </a:cubicBezTo>
                  <a:cubicBezTo>
                    <a:pt x="15638" y="9962"/>
                    <a:pt x="15656" y="9992"/>
                    <a:pt x="15679" y="9992"/>
                  </a:cubicBezTo>
                  <a:cubicBezTo>
                    <a:pt x="15701" y="9992"/>
                    <a:pt x="15720" y="9962"/>
                    <a:pt x="15720" y="9924"/>
                  </a:cubicBezTo>
                  <a:cubicBezTo>
                    <a:pt x="15720" y="9886"/>
                    <a:pt x="15701" y="9856"/>
                    <a:pt x="15679" y="9856"/>
                  </a:cubicBezTo>
                  <a:close/>
                  <a:moveTo>
                    <a:pt x="15894" y="9856"/>
                  </a:moveTo>
                  <a:cubicBezTo>
                    <a:pt x="15871" y="9856"/>
                    <a:pt x="15853" y="9886"/>
                    <a:pt x="15853" y="9924"/>
                  </a:cubicBezTo>
                  <a:cubicBezTo>
                    <a:pt x="15853" y="9962"/>
                    <a:pt x="15871" y="9992"/>
                    <a:pt x="15894" y="9992"/>
                  </a:cubicBezTo>
                  <a:cubicBezTo>
                    <a:pt x="15916" y="9992"/>
                    <a:pt x="15935" y="9962"/>
                    <a:pt x="15935" y="9924"/>
                  </a:cubicBezTo>
                  <a:cubicBezTo>
                    <a:pt x="15935" y="9886"/>
                    <a:pt x="15916" y="9856"/>
                    <a:pt x="15894" y="9856"/>
                  </a:cubicBezTo>
                  <a:close/>
                  <a:moveTo>
                    <a:pt x="16101" y="9856"/>
                  </a:moveTo>
                  <a:cubicBezTo>
                    <a:pt x="16078" y="9856"/>
                    <a:pt x="16060" y="9886"/>
                    <a:pt x="16060" y="9924"/>
                  </a:cubicBezTo>
                  <a:cubicBezTo>
                    <a:pt x="16060" y="9962"/>
                    <a:pt x="16078" y="9992"/>
                    <a:pt x="16101" y="9992"/>
                  </a:cubicBezTo>
                  <a:cubicBezTo>
                    <a:pt x="16123" y="9992"/>
                    <a:pt x="16142" y="9962"/>
                    <a:pt x="16142" y="9924"/>
                  </a:cubicBezTo>
                  <a:cubicBezTo>
                    <a:pt x="16142" y="9886"/>
                    <a:pt x="16123" y="9856"/>
                    <a:pt x="16101" y="9856"/>
                  </a:cubicBezTo>
                  <a:close/>
                  <a:moveTo>
                    <a:pt x="16308" y="9856"/>
                  </a:moveTo>
                  <a:cubicBezTo>
                    <a:pt x="16285" y="9856"/>
                    <a:pt x="16267" y="9886"/>
                    <a:pt x="16267" y="9924"/>
                  </a:cubicBezTo>
                  <a:cubicBezTo>
                    <a:pt x="16267" y="9962"/>
                    <a:pt x="16285" y="9992"/>
                    <a:pt x="16308" y="9992"/>
                  </a:cubicBezTo>
                  <a:cubicBezTo>
                    <a:pt x="16331" y="9992"/>
                    <a:pt x="16349" y="9962"/>
                    <a:pt x="16349" y="9924"/>
                  </a:cubicBezTo>
                  <a:cubicBezTo>
                    <a:pt x="16349" y="9886"/>
                    <a:pt x="16331" y="9856"/>
                    <a:pt x="16308" y="9856"/>
                  </a:cubicBezTo>
                  <a:close/>
                  <a:moveTo>
                    <a:pt x="16523" y="9856"/>
                  </a:moveTo>
                  <a:cubicBezTo>
                    <a:pt x="16500" y="9856"/>
                    <a:pt x="16482" y="9886"/>
                    <a:pt x="16482" y="9924"/>
                  </a:cubicBezTo>
                  <a:cubicBezTo>
                    <a:pt x="16482" y="9962"/>
                    <a:pt x="16500" y="9992"/>
                    <a:pt x="16523" y="9992"/>
                  </a:cubicBezTo>
                  <a:cubicBezTo>
                    <a:pt x="16546" y="9992"/>
                    <a:pt x="16564" y="9962"/>
                    <a:pt x="16564" y="9924"/>
                  </a:cubicBezTo>
                  <a:cubicBezTo>
                    <a:pt x="16564" y="9886"/>
                    <a:pt x="16546" y="9856"/>
                    <a:pt x="16523" y="9856"/>
                  </a:cubicBezTo>
                  <a:close/>
                  <a:moveTo>
                    <a:pt x="16730" y="9856"/>
                  </a:moveTo>
                  <a:cubicBezTo>
                    <a:pt x="16708" y="9856"/>
                    <a:pt x="16689" y="9886"/>
                    <a:pt x="16689" y="9924"/>
                  </a:cubicBezTo>
                  <a:cubicBezTo>
                    <a:pt x="16689" y="9962"/>
                    <a:pt x="16708" y="9992"/>
                    <a:pt x="16730" y="9992"/>
                  </a:cubicBezTo>
                  <a:cubicBezTo>
                    <a:pt x="16753" y="9992"/>
                    <a:pt x="16771" y="9962"/>
                    <a:pt x="16771" y="9924"/>
                  </a:cubicBezTo>
                  <a:cubicBezTo>
                    <a:pt x="16771" y="9886"/>
                    <a:pt x="16753" y="9856"/>
                    <a:pt x="16730" y="9856"/>
                  </a:cubicBezTo>
                  <a:close/>
                  <a:moveTo>
                    <a:pt x="16938" y="9856"/>
                  </a:moveTo>
                  <a:cubicBezTo>
                    <a:pt x="16915" y="9856"/>
                    <a:pt x="16897" y="9886"/>
                    <a:pt x="16897" y="9924"/>
                  </a:cubicBezTo>
                  <a:cubicBezTo>
                    <a:pt x="16897" y="9962"/>
                    <a:pt x="16915" y="9992"/>
                    <a:pt x="16938" y="9992"/>
                  </a:cubicBezTo>
                  <a:cubicBezTo>
                    <a:pt x="16960" y="9992"/>
                    <a:pt x="16979" y="9962"/>
                    <a:pt x="16979" y="9924"/>
                  </a:cubicBezTo>
                  <a:cubicBezTo>
                    <a:pt x="16979" y="9886"/>
                    <a:pt x="16960" y="9856"/>
                    <a:pt x="16938" y="9856"/>
                  </a:cubicBezTo>
                  <a:close/>
                  <a:moveTo>
                    <a:pt x="17153" y="9856"/>
                  </a:moveTo>
                  <a:cubicBezTo>
                    <a:pt x="17130" y="9856"/>
                    <a:pt x="17111" y="9886"/>
                    <a:pt x="17111" y="9924"/>
                  </a:cubicBezTo>
                  <a:cubicBezTo>
                    <a:pt x="17111" y="9962"/>
                    <a:pt x="17130" y="9992"/>
                    <a:pt x="17153" y="9992"/>
                  </a:cubicBezTo>
                  <a:cubicBezTo>
                    <a:pt x="17175" y="9992"/>
                    <a:pt x="17194" y="9962"/>
                    <a:pt x="17194" y="9924"/>
                  </a:cubicBezTo>
                  <a:cubicBezTo>
                    <a:pt x="17194" y="9886"/>
                    <a:pt x="17175" y="9856"/>
                    <a:pt x="17153" y="9856"/>
                  </a:cubicBezTo>
                  <a:close/>
                  <a:moveTo>
                    <a:pt x="17360" y="9856"/>
                  </a:moveTo>
                  <a:cubicBezTo>
                    <a:pt x="17337" y="9856"/>
                    <a:pt x="17319" y="9886"/>
                    <a:pt x="17319" y="9924"/>
                  </a:cubicBezTo>
                  <a:cubicBezTo>
                    <a:pt x="17319" y="9962"/>
                    <a:pt x="17337" y="9992"/>
                    <a:pt x="17360" y="9992"/>
                  </a:cubicBezTo>
                  <a:cubicBezTo>
                    <a:pt x="17382" y="9992"/>
                    <a:pt x="17401" y="9962"/>
                    <a:pt x="17401" y="9924"/>
                  </a:cubicBezTo>
                  <a:cubicBezTo>
                    <a:pt x="17401" y="9886"/>
                    <a:pt x="17382" y="9856"/>
                    <a:pt x="17360" y="9856"/>
                  </a:cubicBezTo>
                  <a:close/>
                  <a:moveTo>
                    <a:pt x="11050" y="9868"/>
                  </a:moveTo>
                  <a:cubicBezTo>
                    <a:pt x="11035" y="9878"/>
                    <a:pt x="11024" y="9903"/>
                    <a:pt x="11024" y="9932"/>
                  </a:cubicBezTo>
                  <a:cubicBezTo>
                    <a:pt x="11024" y="9970"/>
                    <a:pt x="11042" y="10000"/>
                    <a:pt x="11065" y="10000"/>
                  </a:cubicBezTo>
                  <a:cubicBezTo>
                    <a:pt x="11082" y="10000"/>
                    <a:pt x="11097" y="9983"/>
                    <a:pt x="11103" y="9958"/>
                  </a:cubicBezTo>
                  <a:cubicBezTo>
                    <a:pt x="11085" y="9928"/>
                    <a:pt x="11068" y="9897"/>
                    <a:pt x="11050" y="9868"/>
                  </a:cubicBezTo>
                  <a:close/>
                  <a:moveTo>
                    <a:pt x="18014" y="9881"/>
                  </a:moveTo>
                  <a:cubicBezTo>
                    <a:pt x="18012" y="9890"/>
                    <a:pt x="18010" y="9897"/>
                    <a:pt x="18010" y="9900"/>
                  </a:cubicBezTo>
                  <a:cubicBezTo>
                    <a:pt x="18010" y="9912"/>
                    <a:pt x="18016" y="9941"/>
                    <a:pt x="18026" y="9956"/>
                  </a:cubicBezTo>
                  <a:cubicBezTo>
                    <a:pt x="18028" y="9949"/>
                    <a:pt x="18029" y="9942"/>
                    <a:pt x="18029" y="9933"/>
                  </a:cubicBezTo>
                  <a:cubicBezTo>
                    <a:pt x="18029" y="9912"/>
                    <a:pt x="18023" y="9894"/>
                    <a:pt x="18014" y="9881"/>
                  </a:cubicBezTo>
                  <a:close/>
                  <a:moveTo>
                    <a:pt x="11311" y="9894"/>
                  </a:moveTo>
                  <a:cubicBezTo>
                    <a:pt x="11309" y="9908"/>
                    <a:pt x="11308" y="9924"/>
                    <a:pt x="11308" y="9942"/>
                  </a:cubicBezTo>
                  <a:lnTo>
                    <a:pt x="11308" y="9964"/>
                  </a:lnTo>
                  <a:cubicBezTo>
                    <a:pt x="11313" y="9953"/>
                    <a:pt x="11315" y="9939"/>
                    <a:pt x="11315" y="9925"/>
                  </a:cubicBezTo>
                  <a:cubicBezTo>
                    <a:pt x="11315" y="9914"/>
                    <a:pt x="11314" y="9903"/>
                    <a:pt x="11311" y="9894"/>
                  </a:cubicBezTo>
                  <a:close/>
                  <a:moveTo>
                    <a:pt x="11653" y="9945"/>
                  </a:moveTo>
                  <a:cubicBezTo>
                    <a:pt x="11658" y="9975"/>
                    <a:pt x="11674" y="9997"/>
                    <a:pt x="11693" y="9997"/>
                  </a:cubicBezTo>
                  <a:cubicBezTo>
                    <a:pt x="11701" y="9997"/>
                    <a:pt x="11709" y="9992"/>
                    <a:pt x="11716" y="9985"/>
                  </a:cubicBezTo>
                  <a:cubicBezTo>
                    <a:pt x="11694" y="9973"/>
                    <a:pt x="11673" y="9959"/>
                    <a:pt x="11653" y="9945"/>
                  </a:cubicBezTo>
                  <a:close/>
                  <a:moveTo>
                    <a:pt x="3194" y="10035"/>
                  </a:moveTo>
                  <a:cubicBezTo>
                    <a:pt x="3201" y="10037"/>
                    <a:pt x="3207" y="10042"/>
                    <a:pt x="3212" y="10049"/>
                  </a:cubicBezTo>
                  <a:cubicBezTo>
                    <a:pt x="3206" y="10043"/>
                    <a:pt x="3200" y="10039"/>
                    <a:pt x="3194" y="10035"/>
                  </a:cubicBezTo>
                  <a:close/>
                  <a:moveTo>
                    <a:pt x="3396" y="10035"/>
                  </a:moveTo>
                  <a:cubicBezTo>
                    <a:pt x="3373" y="10035"/>
                    <a:pt x="3355" y="10065"/>
                    <a:pt x="3355" y="10103"/>
                  </a:cubicBezTo>
                  <a:cubicBezTo>
                    <a:pt x="3355" y="10141"/>
                    <a:pt x="3373" y="10172"/>
                    <a:pt x="3396" y="10172"/>
                  </a:cubicBezTo>
                  <a:cubicBezTo>
                    <a:pt x="3418" y="10172"/>
                    <a:pt x="3437" y="10141"/>
                    <a:pt x="3437" y="10103"/>
                  </a:cubicBezTo>
                  <a:cubicBezTo>
                    <a:pt x="3437" y="10065"/>
                    <a:pt x="3418" y="10035"/>
                    <a:pt x="3396" y="10035"/>
                  </a:cubicBezTo>
                  <a:close/>
                  <a:moveTo>
                    <a:pt x="3611" y="10035"/>
                  </a:moveTo>
                  <a:cubicBezTo>
                    <a:pt x="3588" y="10035"/>
                    <a:pt x="3570" y="10065"/>
                    <a:pt x="3570" y="10103"/>
                  </a:cubicBezTo>
                  <a:cubicBezTo>
                    <a:pt x="3570" y="10141"/>
                    <a:pt x="3588" y="10172"/>
                    <a:pt x="3611" y="10172"/>
                  </a:cubicBezTo>
                  <a:cubicBezTo>
                    <a:pt x="3633" y="10172"/>
                    <a:pt x="3652" y="10141"/>
                    <a:pt x="3652" y="10103"/>
                  </a:cubicBezTo>
                  <a:cubicBezTo>
                    <a:pt x="3652" y="10065"/>
                    <a:pt x="3633" y="10035"/>
                    <a:pt x="3611" y="10035"/>
                  </a:cubicBezTo>
                  <a:close/>
                  <a:moveTo>
                    <a:pt x="3818" y="10035"/>
                  </a:moveTo>
                  <a:cubicBezTo>
                    <a:pt x="3795" y="10035"/>
                    <a:pt x="3777" y="10065"/>
                    <a:pt x="3777" y="10103"/>
                  </a:cubicBezTo>
                  <a:cubicBezTo>
                    <a:pt x="3777" y="10141"/>
                    <a:pt x="3795" y="10172"/>
                    <a:pt x="3818" y="10172"/>
                  </a:cubicBezTo>
                  <a:cubicBezTo>
                    <a:pt x="3841" y="10172"/>
                    <a:pt x="3859" y="10141"/>
                    <a:pt x="3859" y="10103"/>
                  </a:cubicBezTo>
                  <a:cubicBezTo>
                    <a:pt x="3859" y="10065"/>
                    <a:pt x="3841" y="10035"/>
                    <a:pt x="3818" y="10035"/>
                  </a:cubicBezTo>
                  <a:close/>
                  <a:moveTo>
                    <a:pt x="4033" y="10035"/>
                  </a:moveTo>
                  <a:cubicBezTo>
                    <a:pt x="4010" y="10035"/>
                    <a:pt x="3992" y="10065"/>
                    <a:pt x="3992" y="10103"/>
                  </a:cubicBezTo>
                  <a:cubicBezTo>
                    <a:pt x="3992" y="10141"/>
                    <a:pt x="4010" y="10172"/>
                    <a:pt x="4033" y="10172"/>
                  </a:cubicBezTo>
                  <a:cubicBezTo>
                    <a:pt x="4056" y="10172"/>
                    <a:pt x="4074" y="10141"/>
                    <a:pt x="4074" y="10103"/>
                  </a:cubicBezTo>
                  <a:cubicBezTo>
                    <a:pt x="4074" y="10065"/>
                    <a:pt x="4056" y="10035"/>
                    <a:pt x="4033" y="10035"/>
                  </a:cubicBezTo>
                  <a:close/>
                  <a:moveTo>
                    <a:pt x="4240" y="10035"/>
                  </a:moveTo>
                  <a:cubicBezTo>
                    <a:pt x="4218" y="10035"/>
                    <a:pt x="4199" y="10065"/>
                    <a:pt x="4199" y="10103"/>
                  </a:cubicBezTo>
                  <a:cubicBezTo>
                    <a:pt x="4199" y="10141"/>
                    <a:pt x="4218" y="10172"/>
                    <a:pt x="4240" y="10172"/>
                  </a:cubicBezTo>
                  <a:cubicBezTo>
                    <a:pt x="4263" y="10172"/>
                    <a:pt x="4281" y="10141"/>
                    <a:pt x="4281" y="10103"/>
                  </a:cubicBezTo>
                  <a:cubicBezTo>
                    <a:pt x="4281" y="10065"/>
                    <a:pt x="4263" y="10035"/>
                    <a:pt x="4240" y="10035"/>
                  </a:cubicBezTo>
                  <a:close/>
                  <a:moveTo>
                    <a:pt x="4447" y="10035"/>
                  </a:moveTo>
                  <a:cubicBezTo>
                    <a:pt x="4425" y="10035"/>
                    <a:pt x="4406" y="10065"/>
                    <a:pt x="4406" y="10103"/>
                  </a:cubicBezTo>
                  <a:cubicBezTo>
                    <a:pt x="4406" y="10141"/>
                    <a:pt x="4425" y="10172"/>
                    <a:pt x="4447" y="10172"/>
                  </a:cubicBezTo>
                  <a:cubicBezTo>
                    <a:pt x="4470" y="10172"/>
                    <a:pt x="4489" y="10141"/>
                    <a:pt x="4489" y="10103"/>
                  </a:cubicBezTo>
                  <a:cubicBezTo>
                    <a:pt x="4489" y="10065"/>
                    <a:pt x="4470" y="10035"/>
                    <a:pt x="4447" y="10035"/>
                  </a:cubicBezTo>
                  <a:close/>
                  <a:moveTo>
                    <a:pt x="4662" y="10035"/>
                  </a:moveTo>
                  <a:cubicBezTo>
                    <a:pt x="4640" y="10035"/>
                    <a:pt x="4621" y="10065"/>
                    <a:pt x="4621" y="10103"/>
                  </a:cubicBezTo>
                  <a:cubicBezTo>
                    <a:pt x="4621" y="10133"/>
                    <a:pt x="4633" y="10158"/>
                    <a:pt x="4649" y="10168"/>
                  </a:cubicBezTo>
                  <a:cubicBezTo>
                    <a:pt x="4653" y="10165"/>
                    <a:pt x="4658" y="10163"/>
                    <a:pt x="4662" y="10161"/>
                  </a:cubicBezTo>
                  <a:cubicBezTo>
                    <a:pt x="4671" y="10157"/>
                    <a:pt x="4681" y="10155"/>
                    <a:pt x="4690" y="10153"/>
                  </a:cubicBezTo>
                  <a:cubicBezTo>
                    <a:pt x="4698" y="10141"/>
                    <a:pt x="4703" y="10123"/>
                    <a:pt x="4703" y="10103"/>
                  </a:cubicBezTo>
                  <a:cubicBezTo>
                    <a:pt x="4703" y="10065"/>
                    <a:pt x="4685" y="10035"/>
                    <a:pt x="4662" y="10035"/>
                  </a:cubicBezTo>
                  <a:close/>
                  <a:moveTo>
                    <a:pt x="4870" y="10035"/>
                  </a:moveTo>
                  <a:cubicBezTo>
                    <a:pt x="4847" y="10035"/>
                    <a:pt x="4829" y="10065"/>
                    <a:pt x="4829" y="10103"/>
                  </a:cubicBezTo>
                  <a:cubicBezTo>
                    <a:pt x="4829" y="10117"/>
                    <a:pt x="4831" y="10130"/>
                    <a:pt x="4835" y="10140"/>
                  </a:cubicBezTo>
                  <a:cubicBezTo>
                    <a:pt x="4848" y="10145"/>
                    <a:pt x="4860" y="10155"/>
                    <a:pt x="4870" y="10167"/>
                  </a:cubicBezTo>
                  <a:cubicBezTo>
                    <a:pt x="4871" y="10168"/>
                    <a:pt x="4872" y="10170"/>
                    <a:pt x="4873" y="10171"/>
                  </a:cubicBezTo>
                  <a:cubicBezTo>
                    <a:pt x="4894" y="10169"/>
                    <a:pt x="4911" y="10139"/>
                    <a:pt x="4911" y="10103"/>
                  </a:cubicBezTo>
                  <a:cubicBezTo>
                    <a:pt x="4911" y="10065"/>
                    <a:pt x="4892" y="10035"/>
                    <a:pt x="4870" y="10035"/>
                  </a:cubicBezTo>
                  <a:close/>
                  <a:moveTo>
                    <a:pt x="5077" y="10035"/>
                  </a:moveTo>
                  <a:cubicBezTo>
                    <a:pt x="5054" y="10035"/>
                    <a:pt x="5036" y="10065"/>
                    <a:pt x="5036" y="10103"/>
                  </a:cubicBezTo>
                  <a:cubicBezTo>
                    <a:pt x="5036" y="10141"/>
                    <a:pt x="5054" y="10172"/>
                    <a:pt x="5077" y="10172"/>
                  </a:cubicBezTo>
                  <a:cubicBezTo>
                    <a:pt x="5100" y="10172"/>
                    <a:pt x="5118" y="10141"/>
                    <a:pt x="5118" y="10103"/>
                  </a:cubicBezTo>
                  <a:cubicBezTo>
                    <a:pt x="5118" y="10065"/>
                    <a:pt x="5100" y="10035"/>
                    <a:pt x="5077" y="10035"/>
                  </a:cubicBezTo>
                  <a:close/>
                  <a:moveTo>
                    <a:pt x="9698" y="10035"/>
                  </a:moveTo>
                  <a:cubicBezTo>
                    <a:pt x="9676" y="10035"/>
                    <a:pt x="9657" y="10065"/>
                    <a:pt x="9657" y="10103"/>
                  </a:cubicBezTo>
                  <a:cubicBezTo>
                    <a:pt x="9657" y="10141"/>
                    <a:pt x="9676" y="10172"/>
                    <a:pt x="9698" y="10172"/>
                  </a:cubicBezTo>
                  <a:cubicBezTo>
                    <a:pt x="9721" y="10172"/>
                    <a:pt x="9739" y="10141"/>
                    <a:pt x="9739" y="10103"/>
                  </a:cubicBezTo>
                  <a:cubicBezTo>
                    <a:pt x="9739" y="10065"/>
                    <a:pt x="9721" y="10035"/>
                    <a:pt x="9698" y="10035"/>
                  </a:cubicBezTo>
                  <a:close/>
                  <a:moveTo>
                    <a:pt x="9906" y="10035"/>
                  </a:moveTo>
                  <a:cubicBezTo>
                    <a:pt x="9883" y="10035"/>
                    <a:pt x="9865" y="10065"/>
                    <a:pt x="9865" y="10103"/>
                  </a:cubicBezTo>
                  <a:cubicBezTo>
                    <a:pt x="9865" y="10141"/>
                    <a:pt x="9883" y="10172"/>
                    <a:pt x="9906" y="10172"/>
                  </a:cubicBezTo>
                  <a:cubicBezTo>
                    <a:pt x="9928" y="10172"/>
                    <a:pt x="9947" y="10141"/>
                    <a:pt x="9947" y="10103"/>
                  </a:cubicBezTo>
                  <a:cubicBezTo>
                    <a:pt x="9947" y="10065"/>
                    <a:pt x="9928" y="10035"/>
                    <a:pt x="9906" y="10035"/>
                  </a:cubicBezTo>
                  <a:close/>
                  <a:moveTo>
                    <a:pt x="10121" y="10035"/>
                  </a:moveTo>
                  <a:cubicBezTo>
                    <a:pt x="10098" y="10035"/>
                    <a:pt x="10080" y="10065"/>
                    <a:pt x="10080" y="10103"/>
                  </a:cubicBezTo>
                  <a:cubicBezTo>
                    <a:pt x="10080" y="10141"/>
                    <a:pt x="10098" y="10172"/>
                    <a:pt x="10121" y="10172"/>
                  </a:cubicBezTo>
                  <a:cubicBezTo>
                    <a:pt x="10143" y="10172"/>
                    <a:pt x="10162" y="10141"/>
                    <a:pt x="10162" y="10103"/>
                  </a:cubicBezTo>
                  <a:cubicBezTo>
                    <a:pt x="10162" y="10065"/>
                    <a:pt x="10143" y="10035"/>
                    <a:pt x="10121" y="10035"/>
                  </a:cubicBezTo>
                  <a:close/>
                  <a:moveTo>
                    <a:pt x="10328" y="10035"/>
                  </a:moveTo>
                  <a:cubicBezTo>
                    <a:pt x="10305" y="10035"/>
                    <a:pt x="10287" y="10065"/>
                    <a:pt x="10287" y="10103"/>
                  </a:cubicBezTo>
                  <a:cubicBezTo>
                    <a:pt x="10287" y="10141"/>
                    <a:pt x="10305" y="10172"/>
                    <a:pt x="10328" y="10172"/>
                  </a:cubicBezTo>
                  <a:cubicBezTo>
                    <a:pt x="10351" y="10172"/>
                    <a:pt x="10369" y="10141"/>
                    <a:pt x="10369" y="10103"/>
                  </a:cubicBezTo>
                  <a:cubicBezTo>
                    <a:pt x="10369" y="10065"/>
                    <a:pt x="10351" y="10035"/>
                    <a:pt x="10328" y="10035"/>
                  </a:cubicBezTo>
                  <a:close/>
                  <a:moveTo>
                    <a:pt x="10535" y="10035"/>
                  </a:moveTo>
                  <a:cubicBezTo>
                    <a:pt x="10513" y="10035"/>
                    <a:pt x="10494" y="10065"/>
                    <a:pt x="10494" y="10103"/>
                  </a:cubicBezTo>
                  <a:cubicBezTo>
                    <a:pt x="10494" y="10141"/>
                    <a:pt x="10513" y="10172"/>
                    <a:pt x="10535" y="10172"/>
                  </a:cubicBezTo>
                  <a:cubicBezTo>
                    <a:pt x="10558" y="10172"/>
                    <a:pt x="10576" y="10141"/>
                    <a:pt x="10576" y="10103"/>
                  </a:cubicBezTo>
                  <a:cubicBezTo>
                    <a:pt x="10576" y="10065"/>
                    <a:pt x="10558" y="10035"/>
                    <a:pt x="10535" y="10035"/>
                  </a:cubicBezTo>
                  <a:close/>
                  <a:moveTo>
                    <a:pt x="10750" y="10035"/>
                  </a:moveTo>
                  <a:cubicBezTo>
                    <a:pt x="10727" y="10035"/>
                    <a:pt x="10709" y="10065"/>
                    <a:pt x="10709" y="10103"/>
                  </a:cubicBezTo>
                  <a:cubicBezTo>
                    <a:pt x="10709" y="10141"/>
                    <a:pt x="10727" y="10172"/>
                    <a:pt x="10750" y="10172"/>
                  </a:cubicBezTo>
                  <a:cubicBezTo>
                    <a:pt x="10773" y="10172"/>
                    <a:pt x="10791" y="10141"/>
                    <a:pt x="10791" y="10103"/>
                  </a:cubicBezTo>
                  <a:cubicBezTo>
                    <a:pt x="10791" y="10065"/>
                    <a:pt x="10773" y="10035"/>
                    <a:pt x="10750" y="10035"/>
                  </a:cubicBezTo>
                  <a:close/>
                  <a:moveTo>
                    <a:pt x="10957" y="10035"/>
                  </a:moveTo>
                  <a:cubicBezTo>
                    <a:pt x="10935" y="10035"/>
                    <a:pt x="10916" y="10065"/>
                    <a:pt x="10916" y="10103"/>
                  </a:cubicBezTo>
                  <a:cubicBezTo>
                    <a:pt x="10916" y="10141"/>
                    <a:pt x="10935" y="10172"/>
                    <a:pt x="10957" y="10172"/>
                  </a:cubicBezTo>
                  <a:cubicBezTo>
                    <a:pt x="10980" y="10172"/>
                    <a:pt x="10998" y="10141"/>
                    <a:pt x="10998" y="10103"/>
                  </a:cubicBezTo>
                  <a:cubicBezTo>
                    <a:pt x="10998" y="10065"/>
                    <a:pt x="10980" y="10035"/>
                    <a:pt x="10957" y="10035"/>
                  </a:cubicBezTo>
                  <a:close/>
                  <a:moveTo>
                    <a:pt x="11156" y="10035"/>
                  </a:moveTo>
                  <a:cubicBezTo>
                    <a:pt x="11137" y="10042"/>
                    <a:pt x="11124" y="10069"/>
                    <a:pt x="11124" y="10101"/>
                  </a:cubicBezTo>
                  <a:cubicBezTo>
                    <a:pt x="11124" y="10139"/>
                    <a:pt x="11142" y="10170"/>
                    <a:pt x="11165" y="10170"/>
                  </a:cubicBezTo>
                  <a:cubicBezTo>
                    <a:pt x="11187" y="10170"/>
                    <a:pt x="11206" y="10139"/>
                    <a:pt x="11206" y="10101"/>
                  </a:cubicBezTo>
                  <a:cubicBezTo>
                    <a:pt x="11206" y="10092"/>
                    <a:pt x="11204" y="10084"/>
                    <a:pt x="11203" y="10076"/>
                  </a:cubicBezTo>
                  <a:cubicBezTo>
                    <a:pt x="11189" y="10068"/>
                    <a:pt x="11177" y="10057"/>
                    <a:pt x="11165" y="10044"/>
                  </a:cubicBezTo>
                  <a:cubicBezTo>
                    <a:pt x="11162" y="10041"/>
                    <a:pt x="11158" y="10038"/>
                    <a:pt x="11156" y="10035"/>
                  </a:cubicBezTo>
                  <a:close/>
                  <a:moveTo>
                    <a:pt x="11380" y="10035"/>
                  </a:moveTo>
                  <a:cubicBezTo>
                    <a:pt x="11357" y="10035"/>
                    <a:pt x="11339" y="10065"/>
                    <a:pt x="11339" y="10103"/>
                  </a:cubicBezTo>
                  <a:cubicBezTo>
                    <a:pt x="11339" y="10141"/>
                    <a:pt x="11357" y="10172"/>
                    <a:pt x="11380" y="10172"/>
                  </a:cubicBezTo>
                  <a:cubicBezTo>
                    <a:pt x="11402" y="10172"/>
                    <a:pt x="11421" y="10141"/>
                    <a:pt x="11421" y="10103"/>
                  </a:cubicBezTo>
                  <a:cubicBezTo>
                    <a:pt x="11421" y="10065"/>
                    <a:pt x="11402" y="10035"/>
                    <a:pt x="11380" y="10035"/>
                  </a:cubicBezTo>
                  <a:close/>
                  <a:moveTo>
                    <a:pt x="11587" y="10035"/>
                  </a:moveTo>
                  <a:cubicBezTo>
                    <a:pt x="11564" y="10035"/>
                    <a:pt x="11546" y="10065"/>
                    <a:pt x="11546" y="10103"/>
                  </a:cubicBezTo>
                  <a:cubicBezTo>
                    <a:pt x="11546" y="10141"/>
                    <a:pt x="11564" y="10172"/>
                    <a:pt x="11587" y="10172"/>
                  </a:cubicBezTo>
                  <a:cubicBezTo>
                    <a:pt x="11610" y="10172"/>
                    <a:pt x="11628" y="10141"/>
                    <a:pt x="11628" y="10103"/>
                  </a:cubicBezTo>
                  <a:cubicBezTo>
                    <a:pt x="11628" y="10065"/>
                    <a:pt x="11610" y="10035"/>
                    <a:pt x="11587" y="10035"/>
                  </a:cubicBezTo>
                  <a:close/>
                  <a:moveTo>
                    <a:pt x="11794" y="10035"/>
                  </a:moveTo>
                  <a:cubicBezTo>
                    <a:pt x="11771" y="10035"/>
                    <a:pt x="11753" y="10065"/>
                    <a:pt x="11753" y="10103"/>
                  </a:cubicBezTo>
                  <a:cubicBezTo>
                    <a:pt x="11753" y="10141"/>
                    <a:pt x="11771" y="10172"/>
                    <a:pt x="11794" y="10172"/>
                  </a:cubicBezTo>
                  <a:cubicBezTo>
                    <a:pt x="11817" y="10172"/>
                    <a:pt x="11835" y="10141"/>
                    <a:pt x="11835" y="10103"/>
                  </a:cubicBezTo>
                  <a:cubicBezTo>
                    <a:pt x="11835" y="10065"/>
                    <a:pt x="11817" y="10035"/>
                    <a:pt x="11794" y="10035"/>
                  </a:cubicBezTo>
                  <a:close/>
                  <a:moveTo>
                    <a:pt x="12009" y="10035"/>
                  </a:moveTo>
                  <a:cubicBezTo>
                    <a:pt x="11986" y="10035"/>
                    <a:pt x="11968" y="10065"/>
                    <a:pt x="11968" y="10103"/>
                  </a:cubicBezTo>
                  <a:cubicBezTo>
                    <a:pt x="11968" y="10141"/>
                    <a:pt x="11986" y="10172"/>
                    <a:pt x="12009" y="10172"/>
                  </a:cubicBezTo>
                  <a:cubicBezTo>
                    <a:pt x="12032" y="10172"/>
                    <a:pt x="12050" y="10141"/>
                    <a:pt x="12050" y="10103"/>
                  </a:cubicBezTo>
                  <a:cubicBezTo>
                    <a:pt x="12050" y="10065"/>
                    <a:pt x="12032" y="10035"/>
                    <a:pt x="12009" y="10035"/>
                  </a:cubicBezTo>
                  <a:close/>
                  <a:moveTo>
                    <a:pt x="12216" y="10035"/>
                  </a:moveTo>
                  <a:cubicBezTo>
                    <a:pt x="12194" y="10035"/>
                    <a:pt x="12175" y="10065"/>
                    <a:pt x="12175" y="10103"/>
                  </a:cubicBezTo>
                  <a:cubicBezTo>
                    <a:pt x="12175" y="10141"/>
                    <a:pt x="12194" y="10172"/>
                    <a:pt x="12216" y="10172"/>
                  </a:cubicBezTo>
                  <a:cubicBezTo>
                    <a:pt x="12239" y="10172"/>
                    <a:pt x="12257" y="10141"/>
                    <a:pt x="12257" y="10103"/>
                  </a:cubicBezTo>
                  <a:cubicBezTo>
                    <a:pt x="12257" y="10065"/>
                    <a:pt x="12239" y="10035"/>
                    <a:pt x="12216" y="10035"/>
                  </a:cubicBezTo>
                  <a:close/>
                  <a:moveTo>
                    <a:pt x="12424" y="10035"/>
                  </a:moveTo>
                  <a:cubicBezTo>
                    <a:pt x="12401" y="10035"/>
                    <a:pt x="12383" y="10065"/>
                    <a:pt x="12383" y="10103"/>
                  </a:cubicBezTo>
                  <a:cubicBezTo>
                    <a:pt x="12383" y="10141"/>
                    <a:pt x="12401" y="10172"/>
                    <a:pt x="12424" y="10172"/>
                  </a:cubicBezTo>
                  <a:cubicBezTo>
                    <a:pt x="12446" y="10172"/>
                    <a:pt x="12465" y="10141"/>
                    <a:pt x="12465" y="10103"/>
                  </a:cubicBezTo>
                  <a:cubicBezTo>
                    <a:pt x="12465" y="10065"/>
                    <a:pt x="12446" y="10035"/>
                    <a:pt x="12424" y="10035"/>
                  </a:cubicBezTo>
                  <a:close/>
                  <a:moveTo>
                    <a:pt x="12639" y="10035"/>
                  </a:moveTo>
                  <a:cubicBezTo>
                    <a:pt x="12616" y="10035"/>
                    <a:pt x="12598" y="10065"/>
                    <a:pt x="12598" y="10103"/>
                  </a:cubicBezTo>
                  <a:cubicBezTo>
                    <a:pt x="12598" y="10141"/>
                    <a:pt x="12616" y="10172"/>
                    <a:pt x="12639" y="10172"/>
                  </a:cubicBezTo>
                  <a:cubicBezTo>
                    <a:pt x="12661" y="10172"/>
                    <a:pt x="12680" y="10141"/>
                    <a:pt x="12680" y="10103"/>
                  </a:cubicBezTo>
                  <a:cubicBezTo>
                    <a:pt x="12680" y="10065"/>
                    <a:pt x="12661" y="10035"/>
                    <a:pt x="12639" y="10035"/>
                  </a:cubicBezTo>
                  <a:close/>
                  <a:moveTo>
                    <a:pt x="12846" y="10035"/>
                  </a:moveTo>
                  <a:cubicBezTo>
                    <a:pt x="12823" y="10035"/>
                    <a:pt x="12805" y="10065"/>
                    <a:pt x="12805" y="10103"/>
                  </a:cubicBezTo>
                  <a:cubicBezTo>
                    <a:pt x="12805" y="10141"/>
                    <a:pt x="12823" y="10172"/>
                    <a:pt x="12846" y="10172"/>
                  </a:cubicBezTo>
                  <a:cubicBezTo>
                    <a:pt x="12868" y="10172"/>
                    <a:pt x="12887" y="10141"/>
                    <a:pt x="12887" y="10103"/>
                  </a:cubicBezTo>
                  <a:cubicBezTo>
                    <a:pt x="12887" y="10065"/>
                    <a:pt x="12868" y="10035"/>
                    <a:pt x="12846" y="10035"/>
                  </a:cubicBezTo>
                  <a:close/>
                  <a:moveTo>
                    <a:pt x="13053" y="10035"/>
                  </a:moveTo>
                  <a:cubicBezTo>
                    <a:pt x="13030" y="10035"/>
                    <a:pt x="13012" y="10065"/>
                    <a:pt x="13012" y="10103"/>
                  </a:cubicBezTo>
                  <a:cubicBezTo>
                    <a:pt x="13012" y="10125"/>
                    <a:pt x="13019" y="10145"/>
                    <a:pt x="13028" y="10157"/>
                  </a:cubicBezTo>
                  <a:cubicBezTo>
                    <a:pt x="13034" y="10133"/>
                    <a:pt x="13042" y="10114"/>
                    <a:pt x="13053" y="10106"/>
                  </a:cubicBezTo>
                  <a:cubicBezTo>
                    <a:pt x="13056" y="10105"/>
                    <a:pt x="13059" y="10103"/>
                    <a:pt x="13063" y="10103"/>
                  </a:cubicBezTo>
                  <a:cubicBezTo>
                    <a:pt x="13073" y="10103"/>
                    <a:pt x="13084" y="10108"/>
                    <a:pt x="13093" y="10115"/>
                  </a:cubicBezTo>
                  <a:cubicBezTo>
                    <a:pt x="13094" y="10111"/>
                    <a:pt x="13094" y="10107"/>
                    <a:pt x="13094" y="10103"/>
                  </a:cubicBezTo>
                  <a:cubicBezTo>
                    <a:pt x="13094" y="10065"/>
                    <a:pt x="13076" y="10035"/>
                    <a:pt x="13053" y="10035"/>
                  </a:cubicBezTo>
                  <a:close/>
                  <a:moveTo>
                    <a:pt x="13268" y="10035"/>
                  </a:moveTo>
                  <a:cubicBezTo>
                    <a:pt x="13245" y="10035"/>
                    <a:pt x="13227" y="10065"/>
                    <a:pt x="13227" y="10103"/>
                  </a:cubicBezTo>
                  <a:cubicBezTo>
                    <a:pt x="13227" y="10141"/>
                    <a:pt x="13245" y="10172"/>
                    <a:pt x="13268" y="10172"/>
                  </a:cubicBezTo>
                  <a:cubicBezTo>
                    <a:pt x="13291" y="10172"/>
                    <a:pt x="13309" y="10141"/>
                    <a:pt x="13309" y="10103"/>
                  </a:cubicBezTo>
                  <a:cubicBezTo>
                    <a:pt x="13309" y="10065"/>
                    <a:pt x="13291" y="10035"/>
                    <a:pt x="13268" y="10035"/>
                  </a:cubicBezTo>
                  <a:close/>
                  <a:moveTo>
                    <a:pt x="13475" y="10035"/>
                  </a:moveTo>
                  <a:cubicBezTo>
                    <a:pt x="13453" y="10035"/>
                    <a:pt x="13434" y="10065"/>
                    <a:pt x="13434" y="10103"/>
                  </a:cubicBezTo>
                  <a:cubicBezTo>
                    <a:pt x="13434" y="10141"/>
                    <a:pt x="13453" y="10172"/>
                    <a:pt x="13475" y="10172"/>
                  </a:cubicBezTo>
                  <a:cubicBezTo>
                    <a:pt x="13498" y="10172"/>
                    <a:pt x="13516" y="10141"/>
                    <a:pt x="13516" y="10103"/>
                  </a:cubicBezTo>
                  <a:cubicBezTo>
                    <a:pt x="13516" y="10065"/>
                    <a:pt x="13498" y="10035"/>
                    <a:pt x="13475" y="10035"/>
                  </a:cubicBezTo>
                  <a:close/>
                  <a:moveTo>
                    <a:pt x="13683" y="10035"/>
                  </a:moveTo>
                  <a:cubicBezTo>
                    <a:pt x="13660" y="10035"/>
                    <a:pt x="13642" y="10065"/>
                    <a:pt x="13642" y="10103"/>
                  </a:cubicBezTo>
                  <a:cubicBezTo>
                    <a:pt x="13642" y="10141"/>
                    <a:pt x="13660" y="10172"/>
                    <a:pt x="13683" y="10172"/>
                  </a:cubicBezTo>
                  <a:cubicBezTo>
                    <a:pt x="13705" y="10172"/>
                    <a:pt x="13724" y="10141"/>
                    <a:pt x="13724" y="10103"/>
                  </a:cubicBezTo>
                  <a:cubicBezTo>
                    <a:pt x="13724" y="10065"/>
                    <a:pt x="13705" y="10035"/>
                    <a:pt x="13683" y="10035"/>
                  </a:cubicBezTo>
                  <a:close/>
                  <a:moveTo>
                    <a:pt x="13898" y="10035"/>
                  </a:moveTo>
                  <a:cubicBezTo>
                    <a:pt x="13875" y="10035"/>
                    <a:pt x="13857" y="10065"/>
                    <a:pt x="13857" y="10103"/>
                  </a:cubicBezTo>
                  <a:cubicBezTo>
                    <a:pt x="13857" y="10141"/>
                    <a:pt x="13875" y="10172"/>
                    <a:pt x="13898" y="10172"/>
                  </a:cubicBezTo>
                  <a:cubicBezTo>
                    <a:pt x="13920" y="10172"/>
                    <a:pt x="13939" y="10141"/>
                    <a:pt x="13939" y="10103"/>
                  </a:cubicBezTo>
                  <a:cubicBezTo>
                    <a:pt x="13939" y="10065"/>
                    <a:pt x="13920" y="10035"/>
                    <a:pt x="13898" y="10035"/>
                  </a:cubicBezTo>
                  <a:close/>
                  <a:moveTo>
                    <a:pt x="14105" y="10035"/>
                  </a:moveTo>
                  <a:cubicBezTo>
                    <a:pt x="14082" y="10035"/>
                    <a:pt x="14064" y="10065"/>
                    <a:pt x="14064" y="10103"/>
                  </a:cubicBezTo>
                  <a:cubicBezTo>
                    <a:pt x="14064" y="10141"/>
                    <a:pt x="14082" y="10172"/>
                    <a:pt x="14105" y="10172"/>
                  </a:cubicBezTo>
                  <a:cubicBezTo>
                    <a:pt x="14127" y="10172"/>
                    <a:pt x="14146" y="10141"/>
                    <a:pt x="14146" y="10103"/>
                  </a:cubicBezTo>
                  <a:cubicBezTo>
                    <a:pt x="14146" y="10065"/>
                    <a:pt x="14127" y="10035"/>
                    <a:pt x="14105" y="10035"/>
                  </a:cubicBezTo>
                  <a:close/>
                  <a:moveTo>
                    <a:pt x="14312" y="10035"/>
                  </a:moveTo>
                  <a:cubicBezTo>
                    <a:pt x="14289" y="10035"/>
                    <a:pt x="14271" y="10065"/>
                    <a:pt x="14271" y="10103"/>
                  </a:cubicBezTo>
                  <a:cubicBezTo>
                    <a:pt x="14271" y="10141"/>
                    <a:pt x="14289" y="10172"/>
                    <a:pt x="14312" y="10172"/>
                  </a:cubicBezTo>
                  <a:cubicBezTo>
                    <a:pt x="14335" y="10172"/>
                    <a:pt x="14353" y="10141"/>
                    <a:pt x="14353" y="10103"/>
                  </a:cubicBezTo>
                  <a:cubicBezTo>
                    <a:pt x="14353" y="10065"/>
                    <a:pt x="14335" y="10035"/>
                    <a:pt x="14312" y="10035"/>
                  </a:cubicBezTo>
                  <a:close/>
                  <a:moveTo>
                    <a:pt x="14527" y="10035"/>
                  </a:moveTo>
                  <a:cubicBezTo>
                    <a:pt x="14504" y="10035"/>
                    <a:pt x="14486" y="10065"/>
                    <a:pt x="14486" y="10103"/>
                  </a:cubicBezTo>
                  <a:cubicBezTo>
                    <a:pt x="14486" y="10141"/>
                    <a:pt x="14504" y="10172"/>
                    <a:pt x="14527" y="10172"/>
                  </a:cubicBezTo>
                  <a:cubicBezTo>
                    <a:pt x="14550" y="10172"/>
                    <a:pt x="14568" y="10141"/>
                    <a:pt x="14568" y="10103"/>
                  </a:cubicBezTo>
                  <a:cubicBezTo>
                    <a:pt x="14568" y="10065"/>
                    <a:pt x="14550" y="10035"/>
                    <a:pt x="14527" y="10035"/>
                  </a:cubicBezTo>
                  <a:close/>
                  <a:moveTo>
                    <a:pt x="14734" y="10035"/>
                  </a:moveTo>
                  <a:cubicBezTo>
                    <a:pt x="14712" y="10035"/>
                    <a:pt x="14693" y="10065"/>
                    <a:pt x="14693" y="10103"/>
                  </a:cubicBezTo>
                  <a:cubicBezTo>
                    <a:pt x="14693" y="10141"/>
                    <a:pt x="14712" y="10172"/>
                    <a:pt x="14734" y="10172"/>
                  </a:cubicBezTo>
                  <a:cubicBezTo>
                    <a:pt x="14757" y="10172"/>
                    <a:pt x="14775" y="10141"/>
                    <a:pt x="14775" y="10103"/>
                  </a:cubicBezTo>
                  <a:cubicBezTo>
                    <a:pt x="14775" y="10065"/>
                    <a:pt x="14757" y="10035"/>
                    <a:pt x="14734" y="10035"/>
                  </a:cubicBezTo>
                  <a:close/>
                  <a:moveTo>
                    <a:pt x="14942" y="10035"/>
                  </a:moveTo>
                  <a:cubicBezTo>
                    <a:pt x="14919" y="10035"/>
                    <a:pt x="14901" y="10065"/>
                    <a:pt x="14901" y="10103"/>
                  </a:cubicBezTo>
                  <a:cubicBezTo>
                    <a:pt x="14901" y="10141"/>
                    <a:pt x="14919" y="10172"/>
                    <a:pt x="14942" y="10172"/>
                  </a:cubicBezTo>
                  <a:cubicBezTo>
                    <a:pt x="14964" y="10172"/>
                    <a:pt x="14983" y="10141"/>
                    <a:pt x="14983" y="10103"/>
                  </a:cubicBezTo>
                  <a:cubicBezTo>
                    <a:pt x="14983" y="10065"/>
                    <a:pt x="14964" y="10035"/>
                    <a:pt x="14942" y="10035"/>
                  </a:cubicBezTo>
                  <a:close/>
                  <a:moveTo>
                    <a:pt x="15157" y="10035"/>
                  </a:moveTo>
                  <a:cubicBezTo>
                    <a:pt x="15134" y="10035"/>
                    <a:pt x="15116" y="10065"/>
                    <a:pt x="15116" y="10103"/>
                  </a:cubicBezTo>
                  <a:cubicBezTo>
                    <a:pt x="15116" y="10141"/>
                    <a:pt x="15134" y="10172"/>
                    <a:pt x="15157" y="10172"/>
                  </a:cubicBezTo>
                  <a:cubicBezTo>
                    <a:pt x="15179" y="10172"/>
                    <a:pt x="15198" y="10141"/>
                    <a:pt x="15198" y="10103"/>
                  </a:cubicBezTo>
                  <a:cubicBezTo>
                    <a:pt x="15198" y="10065"/>
                    <a:pt x="15179" y="10035"/>
                    <a:pt x="15157" y="10035"/>
                  </a:cubicBezTo>
                  <a:close/>
                  <a:moveTo>
                    <a:pt x="15364" y="10035"/>
                  </a:moveTo>
                  <a:cubicBezTo>
                    <a:pt x="15341" y="10035"/>
                    <a:pt x="15323" y="10065"/>
                    <a:pt x="15323" y="10103"/>
                  </a:cubicBezTo>
                  <a:cubicBezTo>
                    <a:pt x="15323" y="10141"/>
                    <a:pt x="15341" y="10172"/>
                    <a:pt x="15364" y="10172"/>
                  </a:cubicBezTo>
                  <a:cubicBezTo>
                    <a:pt x="15386" y="10172"/>
                    <a:pt x="15405" y="10141"/>
                    <a:pt x="15405" y="10103"/>
                  </a:cubicBezTo>
                  <a:cubicBezTo>
                    <a:pt x="15405" y="10065"/>
                    <a:pt x="15386" y="10035"/>
                    <a:pt x="15364" y="10035"/>
                  </a:cubicBezTo>
                  <a:close/>
                  <a:moveTo>
                    <a:pt x="15579" y="10035"/>
                  </a:moveTo>
                  <a:cubicBezTo>
                    <a:pt x="15556" y="10035"/>
                    <a:pt x="15538" y="10065"/>
                    <a:pt x="15538" y="10103"/>
                  </a:cubicBezTo>
                  <a:cubicBezTo>
                    <a:pt x="15538" y="10141"/>
                    <a:pt x="15556" y="10172"/>
                    <a:pt x="15579" y="10172"/>
                  </a:cubicBezTo>
                  <a:cubicBezTo>
                    <a:pt x="15601" y="10172"/>
                    <a:pt x="15620" y="10141"/>
                    <a:pt x="15620" y="10103"/>
                  </a:cubicBezTo>
                  <a:cubicBezTo>
                    <a:pt x="15620" y="10065"/>
                    <a:pt x="15601" y="10035"/>
                    <a:pt x="15579" y="10035"/>
                  </a:cubicBezTo>
                  <a:close/>
                  <a:moveTo>
                    <a:pt x="15786" y="10035"/>
                  </a:moveTo>
                  <a:cubicBezTo>
                    <a:pt x="15763" y="10035"/>
                    <a:pt x="15745" y="10065"/>
                    <a:pt x="15745" y="10103"/>
                  </a:cubicBezTo>
                  <a:cubicBezTo>
                    <a:pt x="15745" y="10141"/>
                    <a:pt x="15763" y="10172"/>
                    <a:pt x="15786" y="10172"/>
                  </a:cubicBezTo>
                  <a:cubicBezTo>
                    <a:pt x="15809" y="10172"/>
                    <a:pt x="15827" y="10141"/>
                    <a:pt x="15827" y="10103"/>
                  </a:cubicBezTo>
                  <a:cubicBezTo>
                    <a:pt x="15827" y="10065"/>
                    <a:pt x="15809" y="10035"/>
                    <a:pt x="15786" y="10035"/>
                  </a:cubicBezTo>
                  <a:close/>
                  <a:moveTo>
                    <a:pt x="15993" y="10035"/>
                  </a:moveTo>
                  <a:cubicBezTo>
                    <a:pt x="15971" y="10035"/>
                    <a:pt x="15952" y="10065"/>
                    <a:pt x="15952" y="10103"/>
                  </a:cubicBezTo>
                  <a:cubicBezTo>
                    <a:pt x="15952" y="10141"/>
                    <a:pt x="15971" y="10172"/>
                    <a:pt x="15993" y="10172"/>
                  </a:cubicBezTo>
                  <a:cubicBezTo>
                    <a:pt x="16016" y="10172"/>
                    <a:pt x="16034" y="10141"/>
                    <a:pt x="16034" y="10103"/>
                  </a:cubicBezTo>
                  <a:cubicBezTo>
                    <a:pt x="16034" y="10065"/>
                    <a:pt x="16016" y="10035"/>
                    <a:pt x="15993" y="10035"/>
                  </a:cubicBezTo>
                  <a:close/>
                  <a:moveTo>
                    <a:pt x="16208" y="10035"/>
                  </a:moveTo>
                  <a:cubicBezTo>
                    <a:pt x="16186" y="10035"/>
                    <a:pt x="16167" y="10065"/>
                    <a:pt x="16167" y="10103"/>
                  </a:cubicBezTo>
                  <a:cubicBezTo>
                    <a:pt x="16167" y="10141"/>
                    <a:pt x="16186" y="10172"/>
                    <a:pt x="16208" y="10172"/>
                  </a:cubicBezTo>
                  <a:cubicBezTo>
                    <a:pt x="16231" y="10172"/>
                    <a:pt x="16249" y="10141"/>
                    <a:pt x="16249" y="10103"/>
                  </a:cubicBezTo>
                  <a:cubicBezTo>
                    <a:pt x="16249" y="10065"/>
                    <a:pt x="16231" y="10035"/>
                    <a:pt x="16208" y="10035"/>
                  </a:cubicBezTo>
                  <a:close/>
                  <a:moveTo>
                    <a:pt x="16416" y="10035"/>
                  </a:moveTo>
                  <a:cubicBezTo>
                    <a:pt x="16393" y="10035"/>
                    <a:pt x="16375" y="10065"/>
                    <a:pt x="16375" y="10103"/>
                  </a:cubicBezTo>
                  <a:cubicBezTo>
                    <a:pt x="16375" y="10141"/>
                    <a:pt x="16393" y="10172"/>
                    <a:pt x="16416" y="10172"/>
                  </a:cubicBezTo>
                  <a:cubicBezTo>
                    <a:pt x="16438" y="10172"/>
                    <a:pt x="16457" y="10141"/>
                    <a:pt x="16457" y="10103"/>
                  </a:cubicBezTo>
                  <a:cubicBezTo>
                    <a:pt x="16457" y="10065"/>
                    <a:pt x="16438" y="10035"/>
                    <a:pt x="16416" y="10035"/>
                  </a:cubicBezTo>
                  <a:close/>
                  <a:moveTo>
                    <a:pt x="16623" y="10035"/>
                  </a:moveTo>
                  <a:cubicBezTo>
                    <a:pt x="16600" y="10035"/>
                    <a:pt x="16582" y="10065"/>
                    <a:pt x="16582" y="10103"/>
                  </a:cubicBezTo>
                  <a:cubicBezTo>
                    <a:pt x="16582" y="10141"/>
                    <a:pt x="16600" y="10172"/>
                    <a:pt x="16623" y="10172"/>
                  </a:cubicBezTo>
                  <a:cubicBezTo>
                    <a:pt x="16645" y="10172"/>
                    <a:pt x="16664" y="10141"/>
                    <a:pt x="16664" y="10103"/>
                  </a:cubicBezTo>
                  <a:cubicBezTo>
                    <a:pt x="16664" y="10065"/>
                    <a:pt x="16645" y="10035"/>
                    <a:pt x="16623" y="10035"/>
                  </a:cubicBezTo>
                  <a:close/>
                  <a:moveTo>
                    <a:pt x="16838" y="10035"/>
                  </a:moveTo>
                  <a:cubicBezTo>
                    <a:pt x="16815" y="10035"/>
                    <a:pt x="16797" y="10065"/>
                    <a:pt x="16797" y="10103"/>
                  </a:cubicBezTo>
                  <a:cubicBezTo>
                    <a:pt x="16797" y="10141"/>
                    <a:pt x="16815" y="10172"/>
                    <a:pt x="16838" y="10172"/>
                  </a:cubicBezTo>
                  <a:cubicBezTo>
                    <a:pt x="16860" y="10172"/>
                    <a:pt x="16879" y="10141"/>
                    <a:pt x="16879" y="10103"/>
                  </a:cubicBezTo>
                  <a:cubicBezTo>
                    <a:pt x="16879" y="10065"/>
                    <a:pt x="16860" y="10035"/>
                    <a:pt x="16838" y="10035"/>
                  </a:cubicBezTo>
                  <a:close/>
                  <a:moveTo>
                    <a:pt x="17045" y="10035"/>
                  </a:moveTo>
                  <a:cubicBezTo>
                    <a:pt x="17022" y="10035"/>
                    <a:pt x="17004" y="10065"/>
                    <a:pt x="17004" y="10103"/>
                  </a:cubicBezTo>
                  <a:cubicBezTo>
                    <a:pt x="17004" y="10141"/>
                    <a:pt x="17022" y="10172"/>
                    <a:pt x="17045" y="10172"/>
                  </a:cubicBezTo>
                  <a:cubicBezTo>
                    <a:pt x="17068" y="10172"/>
                    <a:pt x="17086" y="10141"/>
                    <a:pt x="17086" y="10103"/>
                  </a:cubicBezTo>
                  <a:cubicBezTo>
                    <a:pt x="17086" y="10065"/>
                    <a:pt x="17068" y="10035"/>
                    <a:pt x="17045" y="10035"/>
                  </a:cubicBezTo>
                  <a:close/>
                  <a:moveTo>
                    <a:pt x="17252" y="10035"/>
                  </a:moveTo>
                  <a:cubicBezTo>
                    <a:pt x="17230" y="10035"/>
                    <a:pt x="17211" y="10065"/>
                    <a:pt x="17211" y="10103"/>
                  </a:cubicBezTo>
                  <a:cubicBezTo>
                    <a:pt x="17211" y="10141"/>
                    <a:pt x="17230" y="10172"/>
                    <a:pt x="17252" y="10172"/>
                  </a:cubicBezTo>
                  <a:cubicBezTo>
                    <a:pt x="17275" y="10172"/>
                    <a:pt x="17293" y="10141"/>
                    <a:pt x="17293" y="10103"/>
                  </a:cubicBezTo>
                  <a:cubicBezTo>
                    <a:pt x="17293" y="10065"/>
                    <a:pt x="17275" y="10035"/>
                    <a:pt x="17252" y="10035"/>
                  </a:cubicBezTo>
                  <a:close/>
                  <a:moveTo>
                    <a:pt x="17467" y="10035"/>
                  </a:moveTo>
                  <a:cubicBezTo>
                    <a:pt x="17445" y="10035"/>
                    <a:pt x="17426" y="10065"/>
                    <a:pt x="17426" y="10103"/>
                  </a:cubicBezTo>
                  <a:cubicBezTo>
                    <a:pt x="17426" y="10141"/>
                    <a:pt x="17445" y="10172"/>
                    <a:pt x="17467" y="10172"/>
                  </a:cubicBezTo>
                  <a:cubicBezTo>
                    <a:pt x="17481" y="10172"/>
                    <a:pt x="17492" y="10161"/>
                    <a:pt x="17500" y="10144"/>
                  </a:cubicBezTo>
                  <a:cubicBezTo>
                    <a:pt x="17501" y="10133"/>
                    <a:pt x="17501" y="10121"/>
                    <a:pt x="17501" y="10108"/>
                  </a:cubicBezTo>
                  <a:cubicBezTo>
                    <a:pt x="17501" y="10106"/>
                    <a:pt x="17501" y="10105"/>
                    <a:pt x="17501" y="10103"/>
                  </a:cubicBezTo>
                  <a:cubicBezTo>
                    <a:pt x="17501" y="10089"/>
                    <a:pt x="17501" y="10076"/>
                    <a:pt x="17500" y="10063"/>
                  </a:cubicBezTo>
                  <a:cubicBezTo>
                    <a:pt x="17493" y="10046"/>
                    <a:pt x="17481" y="10035"/>
                    <a:pt x="17467" y="10035"/>
                  </a:cubicBezTo>
                  <a:close/>
                  <a:moveTo>
                    <a:pt x="3224" y="10073"/>
                  </a:moveTo>
                  <a:cubicBezTo>
                    <a:pt x="3228" y="10082"/>
                    <a:pt x="3230" y="10093"/>
                    <a:pt x="3230" y="10104"/>
                  </a:cubicBezTo>
                  <a:cubicBezTo>
                    <a:pt x="3228" y="10092"/>
                    <a:pt x="3227" y="10082"/>
                    <a:pt x="3224" y="10073"/>
                  </a:cubicBezTo>
                  <a:close/>
                  <a:moveTo>
                    <a:pt x="3085" y="10214"/>
                  </a:moveTo>
                  <a:cubicBezTo>
                    <a:pt x="3073" y="10214"/>
                    <a:pt x="3063" y="10222"/>
                    <a:pt x="3055" y="10235"/>
                  </a:cubicBezTo>
                  <a:cubicBezTo>
                    <a:pt x="3059" y="10253"/>
                    <a:pt x="3064" y="10267"/>
                    <a:pt x="3070" y="10276"/>
                  </a:cubicBezTo>
                  <a:cubicBezTo>
                    <a:pt x="3083" y="10292"/>
                    <a:pt x="3096" y="10314"/>
                    <a:pt x="3108" y="10339"/>
                  </a:cubicBezTo>
                  <a:cubicBezTo>
                    <a:pt x="3119" y="10326"/>
                    <a:pt x="3126" y="10306"/>
                    <a:pt x="3126" y="10282"/>
                  </a:cubicBezTo>
                  <a:cubicBezTo>
                    <a:pt x="3126" y="10245"/>
                    <a:pt x="3107" y="10214"/>
                    <a:pt x="3085" y="10214"/>
                  </a:cubicBezTo>
                  <a:close/>
                  <a:moveTo>
                    <a:pt x="3296" y="10214"/>
                  </a:moveTo>
                  <a:cubicBezTo>
                    <a:pt x="3282" y="10214"/>
                    <a:pt x="3270" y="10226"/>
                    <a:pt x="3263" y="10244"/>
                  </a:cubicBezTo>
                  <a:cubicBezTo>
                    <a:pt x="3268" y="10277"/>
                    <a:pt x="3270" y="10316"/>
                    <a:pt x="3279" y="10344"/>
                  </a:cubicBezTo>
                  <a:cubicBezTo>
                    <a:pt x="3285" y="10348"/>
                    <a:pt x="3290" y="10351"/>
                    <a:pt x="3296" y="10351"/>
                  </a:cubicBezTo>
                  <a:cubicBezTo>
                    <a:pt x="3319" y="10351"/>
                    <a:pt x="3337" y="10320"/>
                    <a:pt x="3337" y="10282"/>
                  </a:cubicBezTo>
                  <a:cubicBezTo>
                    <a:pt x="3337" y="10245"/>
                    <a:pt x="3319" y="10214"/>
                    <a:pt x="3296" y="10214"/>
                  </a:cubicBezTo>
                  <a:close/>
                  <a:moveTo>
                    <a:pt x="3503" y="10214"/>
                  </a:moveTo>
                  <a:cubicBezTo>
                    <a:pt x="3481" y="10214"/>
                    <a:pt x="3462" y="10245"/>
                    <a:pt x="3462" y="10282"/>
                  </a:cubicBezTo>
                  <a:cubicBezTo>
                    <a:pt x="3462" y="10320"/>
                    <a:pt x="3481" y="10351"/>
                    <a:pt x="3503" y="10351"/>
                  </a:cubicBezTo>
                  <a:cubicBezTo>
                    <a:pt x="3526" y="10351"/>
                    <a:pt x="3544" y="10320"/>
                    <a:pt x="3544" y="10282"/>
                  </a:cubicBezTo>
                  <a:cubicBezTo>
                    <a:pt x="3544" y="10245"/>
                    <a:pt x="3526" y="10214"/>
                    <a:pt x="3503" y="10214"/>
                  </a:cubicBezTo>
                  <a:close/>
                  <a:moveTo>
                    <a:pt x="3711" y="10214"/>
                  </a:moveTo>
                  <a:cubicBezTo>
                    <a:pt x="3688" y="10214"/>
                    <a:pt x="3669" y="10245"/>
                    <a:pt x="3669" y="10282"/>
                  </a:cubicBezTo>
                  <a:cubicBezTo>
                    <a:pt x="3669" y="10320"/>
                    <a:pt x="3688" y="10351"/>
                    <a:pt x="3711" y="10351"/>
                  </a:cubicBezTo>
                  <a:cubicBezTo>
                    <a:pt x="3733" y="10351"/>
                    <a:pt x="3752" y="10320"/>
                    <a:pt x="3752" y="10282"/>
                  </a:cubicBezTo>
                  <a:cubicBezTo>
                    <a:pt x="3752" y="10245"/>
                    <a:pt x="3733" y="10214"/>
                    <a:pt x="3711" y="10214"/>
                  </a:cubicBezTo>
                  <a:close/>
                  <a:moveTo>
                    <a:pt x="3925" y="10214"/>
                  </a:moveTo>
                  <a:cubicBezTo>
                    <a:pt x="3903" y="10214"/>
                    <a:pt x="3884" y="10245"/>
                    <a:pt x="3884" y="10282"/>
                  </a:cubicBezTo>
                  <a:cubicBezTo>
                    <a:pt x="3884" y="10320"/>
                    <a:pt x="3903" y="10351"/>
                    <a:pt x="3925" y="10351"/>
                  </a:cubicBezTo>
                  <a:cubicBezTo>
                    <a:pt x="3948" y="10351"/>
                    <a:pt x="3966" y="10320"/>
                    <a:pt x="3966" y="10282"/>
                  </a:cubicBezTo>
                  <a:cubicBezTo>
                    <a:pt x="3966" y="10245"/>
                    <a:pt x="3948" y="10214"/>
                    <a:pt x="3925" y="10214"/>
                  </a:cubicBezTo>
                  <a:close/>
                  <a:moveTo>
                    <a:pt x="4133" y="10214"/>
                  </a:moveTo>
                  <a:cubicBezTo>
                    <a:pt x="4110" y="10214"/>
                    <a:pt x="4092" y="10245"/>
                    <a:pt x="4092" y="10282"/>
                  </a:cubicBezTo>
                  <a:cubicBezTo>
                    <a:pt x="4092" y="10320"/>
                    <a:pt x="4110" y="10351"/>
                    <a:pt x="4133" y="10351"/>
                  </a:cubicBezTo>
                  <a:cubicBezTo>
                    <a:pt x="4155" y="10351"/>
                    <a:pt x="4174" y="10320"/>
                    <a:pt x="4174" y="10282"/>
                  </a:cubicBezTo>
                  <a:cubicBezTo>
                    <a:pt x="4174" y="10245"/>
                    <a:pt x="4155" y="10214"/>
                    <a:pt x="4133" y="10214"/>
                  </a:cubicBezTo>
                  <a:close/>
                  <a:moveTo>
                    <a:pt x="4348" y="10214"/>
                  </a:moveTo>
                  <a:cubicBezTo>
                    <a:pt x="4325" y="10214"/>
                    <a:pt x="4307" y="10245"/>
                    <a:pt x="4307" y="10282"/>
                  </a:cubicBezTo>
                  <a:cubicBezTo>
                    <a:pt x="4307" y="10308"/>
                    <a:pt x="4315" y="10330"/>
                    <a:pt x="4328" y="10342"/>
                  </a:cubicBezTo>
                  <a:cubicBezTo>
                    <a:pt x="4342" y="10309"/>
                    <a:pt x="4359" y="10270"/>
                    <a:pt x="4382" y="10244"/>
                  </a:cubicBezTo>
                  <a:cubicBezTo>
                    <a:pt x="4374" y="10226"/>
                    <a:pt x="4362" y="10214"/>
                    <a:pt x="4348" y="10214"/>
                  </a:cubicBezTo>
                  <a:close/>
                  <a:moveTo>
                    <a:pt x="4555" y="10214"/>
                  </a:moveTo>
                  <a:cubicBezTo>
                    <a:pt x="4545" y="10214"/>
                    <a:pt x="4536" y="10220"/>
                    <a:pt x="4529" y="10230"/>
                  </a:cubicBezTo>
                  <a:cubicBezTo>
                    <a:pt x="4549" y="10239"/>
                    <a:pt x="4571" y="10272"/>
                    <a:pt x="4595" y="10298"/>
                  </a:cubicBezTo>
                  <a:cubicBezTo>
                    <a:pt x="4596" y="10293"/>
                    <a:pt x="4596" y="10288"/>
                    <a:pt x="4596" y="10282"/>
                  </a:cubicBezTo>
                  <a:cubicBezTo>
                    <a:pt x="4596" y="10245"/>
                    <a:pt x="4578" y="10214"/>
                    <a:pt x="4555" y="10214"/>
                  </a:cubicBezTo>
                  <a:close/>
                  <a:moveTo>
                    <a:pt x="9591" y="10214"/>
                  </a:moveTo>
                  <a:cubicBezTo>
                    <a:pt x="9568" y="10214"/>
                    <a:pt x="9550" y="10245"/>
                    <a:pt x="9550" y="10282"/>
                  </a:cubicBezTo>
                  <a:cubicBezTo>
                    <a:pt x="9550" y="10320"/>
                    <a:pt x="9568" y="10351"/>
                    <a:pt x="9591" y="10351"/>
                  </a:cubicBezTo>
                  <a:cubicBezTo>
                    <a:pt x="9614" y="10351"/>
                    <a:pt x="9632" y="10320"/>
                    <a:pt x="9632" y="10282"/>
                  </a:cubicBezTo>
                  <a:cubicBezTo>
                    <a:pt x="9632" y="10245"/>
                    <a:pt x="9614" y="10214"/>
                    <a:pt x="9591" y="10214"/>
                  </a:cubicBezTo>
                  <a:close/>
                  <a:moveTo>
                    <a:pt x="9806" y="10214"/>
                  </a:moveTo>
                  <a:cubicBezTo>
                    <a:pt x="9783" y="10214"/>
                    <a:pt x="9765" y="10245"/>
                    <a:pt x="9765" y="10282"/>
                  </a:cubicBezTo>
                  <a:cubicBezTo>
                    <a:pt x="9765" y="10320"/>
                    <a:pt x="9783" y="10351"/>
                    <a:pt x="9806" y="10351"/>
                  </a:cubicBezTo>
                  <a:cubicBezTo>
                    <a:pt x="9828" y="10351"/>
                    <a:pt x="9847" y="10320"/>
                    <a:pt x="9847" y="10282"/>
                  </a:cubicBezTo>
                  <a:cubicBezTo>
                    <a:pt x="9847" y="10245"/>
                    <a:pt x="9828" y="10214"/>
                    <a:pt x="9806" y="10214"/>
                  </a:cubicBezTo>
                  <a:close/>
                  <a:moveTo>
                    <a:pt x="10013" y="10214"/>
                  </a:moveTo>
                  <a:cubicBezTo>
                    <a:pt x="9990" y="10214"/>
                    <a:pt x="9972" y="10245"/>
                    <a:pt x="9972" y="10282"/>
                  </a:cubicBezTo>
                  <a:cubicBezTo>
                    <a:pt x="9972" y="10320"/>
                    <a:pt x="9990" y="10351"/>
                    <a:pt x="10013" y="10351"/>
                  </a:cubicBezTo>
                  <a:cubicBezTo>
                    <a:pt x="10036" y="10351"/>
                    <a:pt x="10054" y="10320"/>
                    <a:pt x="10054" y="10282"/>
                  </a:cubicBezTo>
                  <a:cubicBezTo>
                    <a:pt x="10054" y="10245"/>
                    <a:pt x="10036" y="10214"/>
                    <a:pt x="10013" y="10214"/>
                  </a:cubicBezTo>
                  <a:close/>
                  <a:moveTo>
                    <a:pt x="10220" y="10214"/>
                  </a:moveTo>
                  <a:cubicBezTo>
                    <a:pt x="10198" y="10214"/>
                    <a:pt x="10179" y="10245"/>
                    <a:pt x="10179" y="10282"/>
                  </a:cubicBezTo>
                  <a:cubicBezTo>
                    <a:pt x="10179" y="10320"/>
                    <a:pt x="10198" y="10351"/>
                    <a:pt x="10220" y="10351"/>
                  </a:cubicBezTo>
                  <a:cubicBezTo>
                    <a:pt x="10243" y="10351"/>
                    <a:pt x="10261" y="10320"/>
                    <a:pt x="10261" y="10282"/>
                  </a:cubicBezTo>
                  <a:cubicBezTo>
                    <a:pt x="10261" y="10245"/>
                    <a:pt x="10243" y="10214"/>
                    <a:pt x="10220" y="10214"/>
                  </a:cubicBezTo>
                  <a:close/>
                  <a:moveTo>
                    <a:pt x="10435" y="10214"/>
                  </a:moveTo>
                  <a:cubicBezTo>
                    <a:pt x="10413" y="10214"/>
                    <a:pt x="10394" y="10245"/>
                    <a:pt x="10394" y="10282"/>
                  </a:cubicBezTo>
                  <a:cubicBezTo>
                    <a:pt x="10394" y="10320"/>
                    <a:pt x="10413" y="10351"/>
                    <a:pt x="10435" y="10351"/>
                  </a:cubicBezTo>
                  <a:cubicBezTo>
                    <a:pt x="10458" y="10351"/>
                    <a:pt x="10476" y="10320"/>
                    <a:pt x="10476" y="10282"/>
                  </a:cubicBezTo>
                  <a:cubicBezTo>
                    <a:pt x="10476" y="10245"/>
                    <a:pt x="10458" y="10214"/>
                    <a:pt x="10435" y="10214"/>
                  </a:cubicBezTo>
                  <a:close/>
                  <a:moveTo>
                    <a:pt x="10643" y="10214"/>
                  </a:moveTo>
                  <a:cubicBezTo>
                    <a:pt x="10620" y="10214"/>
                    <a:pt x="10602" y="10245"/>
                    <a:pt x="10602" y="10282"/>
                  </a:cubicBezTo>
                  <a:cubicBezTo>
                    <a:pt x="10602" y="10320"/>
                    <a:pt x="10620" y="10351"/>
                    <a:pt x="10643" y="10351"/>
                  </a:cubicBezTo>
                  <a:cubicBezTo>
                    <a:pt x="10665" y="10351"/>
                    <a:pt x="10684" y="10320"/>
                    <a:pt x="10684" y="10282"/>
                  </a:cubicBezTo>
                  <a:cubicBezTo>
                    <a:pt x="10684" y="10245"/>
                    <a:pt x="10665" y="10214"/>
                    <a:pt x="10643" y="10214"/>
                  </a:cubicBezTo>
                  <a:close/>
                  <a:moveTo>
                    <a:pt x="10850" y="10214"/>
                  </a:moveTo>
                  <a:cubicBezTo>
                    <a:pt x="10827" y="10214"/>
                    <a:pt x="10809" y="10245"/>
                    <a:pt x="10809" y="10282"/>
                  </a:cubicBezTo>
                  <a:cubicBezTo>
                    <a:pt x="10809" y="10320"/>
                    <a:pt x="10827" y="10351"/>
                    <a:pt x="10850" y="10351"/>
                  </a:cubicBezTo>
                  <a:cubicBezTo>
                    <a:pt x="10873" y="10351"/>
                    <a:pt x="10891" y="10320"/>
                    <a:pt x="10891" y="10282"/>
                  </a:cubicBezTo>
                  <a:cubicBezTo>
                    <a:pt x="10891" y="10245"/>
                    <a:pt x="10873" y="10214"/>
                    <a:pt x="10850" y="10214"/>
                  </a:cubicBezTo>
                  <a:close/>
                  <a:moveTo>
                    <a:pt x="11065" y="10214"/>
                  </a:moveTo>
                  <a:cubicBezTo>
                    <a:pt x="11042" y="10214"/>
                    <a:pt x="11024" y="10245"/>
                    <a:pt x="11024" y="10282"/>
                  </a:cubicBezTo>
                  <a:cubicBezTo>
                    <a:pt x="11024" y="10320"/>
                    <a:pt x="11042" y="10351"/>
                    <a:pt x="11065" y="10351"/>
                  </a:cubicBezTo>
                  <a:cubicBezTo>
                    <a:pt x="11087" y="10351"/>
                    <a:pt x="11106" y="10320"/>
                    <a:pt x="11106" y="10282"/>
                  </a:cubicBezTo>
                  <a:cubicBezTo>
                    <a:pt x="11106" y="10245"/>
                    <a:pt x="11087" y="10214"/>
                    <a:pt x="11065" y="10214"/>
                  </a:cubicBezTo>
                  <a:close/>
                  <a:moveTo>
                    <a:pt x="11272" y="10214"/>
                  </a:moveTo>
                  <a:cubicBezTo>
                    <a:pt x="11249" y="10214"/>
                    <a:pt x="11231" y="10245"/>
                    <a:pt x="11231" y="10282"/>
                  </a:cubicBezTo>
                  <a:cubicBezTo>
                    <a:pt x="11231" y="10320"/>
                    <a:pt x="11249" y="10351"/>
                    <a:pt x="11272" y="10351"/>
                  </a:cubicBezTo>
                  <a:cubicBezTo>
                    <a:pt x="11295" y="10351"/>
                    <a:pt x="11313" y="10320"/>
                    <a:pt x="11313" y="10282"/>
                  </a:cubicBezTo>
                  <a:cubicBezTo>
                    <a:pt x="11313" y="10245"/>
                    <a:pt x="11295" y="10214"/>
                    <a:pt x="11272" y="10214"/>
                  </a:cubicBezTo>
                  <a:close/>
                  <a:moveTo>
                    <a:pt x="11479" y="10214"/>
                  </a:moveTo>
                  <a:cubicBezTo>
                    <a:pt x="11457" y="10214"/>
                    <a:pt x="11438" y="10245"/>
                    <a:pt x="11438" y="10282"/>
                  </a:cubicBezTo>
                  <a:cubicBezTo>
                    <a:pt x="11438" y="10320"/>
                    <a:pt x="11457" y="10351"/>
                    <a:pt x="11479" y="10351"/>
                  </a:cubicBezTo>
                  <a:cubicBezTo>
                    <a:pt x="11502" y="10351"/>
                    <a:pt x="11520" y="10320"/>
                    <a:pt x="11520" y="10282"/>
                  </a:cubicBezTo>
                  <a:cubicBezTo>
                    <a:pt x="11520" y="10245"/>
                    <a:pt x="11502" y="10214"/>
                    <a:pt x="11479" y="10214"/>
                  </a:cubicBezTo>
                  <a:close/>
                  <a:moveTo>
                    <a:pt x="11694" y="10214"/>
                  </a:moveTo>
                  <a:cubicBezTo>
                    <a:pt x="11672" y="10214"/>
                    <a:pt x="11653" y="10245"/>
                    <a:pt x="11653" y="10282"/>
                  </a:cubicBezTo>
                  <a:cubicBezTo>
                    <a:pt x="11653" y="10320"/>
                    <a:pt x="11672" y="10351"/>
                    <a:pt x="11694" y="10351"/>
                  </a:cubicBezTo>
                  <a:cubicBezTo>
                    <a:pt x="11717" y="10351"/>
                    <a:pt x="11735" y="10320"/>
                    <a:pt x="11735" y="10282"/>
                  </a:cubicBezTo>
                  <a:cubicBezTo>
                    <a:pt x="11735" y="10245"/>
                    <a:pt x="11717" y="10214"/>
                    <a:pt x="11694" y="10214"/>
                  </a:cubicBezTo>
                  <a:close/>
                  <a:moveTo>
                    <a:pt x="11902" y="10214"/>
                  </a:moveTo>
                  <a:cubicBezTo>
                    <a:pt x="11879" y="10214"/>
                    <a:pt x="11861" y="10245"/>
                    <a:pt x="11861" y="10282"/>
                  </a:cubicBezTo>
                  <a:cubicBezTo>
                    <a:pt x="11861" y="10320"/>
                    <a:pt x="11879" y="10351"/>
                    <a:pt x="11902" y="10351"/>
                  </a:cubicBezTo>
                  <a:cubicBezTo>
                    <a:pt x="11924" y="10351"/>
                    <a:pt x="11943" y="10320"/>
                    <a:pt x="11943" y="10282"/>
                  </a:cubicBezTo>
                  <a:cubicBezTo>
                    <a:pt x="11943" y="10245"/>
                    <a:pt x="11924" y="10214"/>
                    <a:pt x="11902" y="10214"/>
                  </a:cubicBezTo>
                  <a:close/>
                  <a:moveTo>
                    <a:pt x="12112" y="10214"/>
                  </a:moveTo>
                  <a:cubicBezTo>
                    <a:pt x="12101" y="10214"/>
                    <a:pt x="12091" y="10222"/>
                    <a:pt x="12083" y="10234"/>
                  </a:cubicBezTo>
                  <a:cubicBezTo>
                    <a:pt x="12095" y="10270"/>
                    <a:pt x="12107" y="10312"/>
                    <a:pt x="12120" y="10350"/>
                  </a:cubicBezTo>
                  <a:cubicBezTo>
                    <a:pt x="12139" y="10343"/>
                    <a:pt x="12153" y="10316"/>
                    <a:pt x="12153" y="10282"/>
                  </a:cubicBezTo>
                  <a:cubicBezTo>
                    <a:pt x="12153" y="10245"/>
                    <a:pt x="12135" y="10214"/>
                    <a:pt x="12112" y="10214"/>
                  </a:cubicBezTo>
                  <a:close/>
                  <a:moveTo>
                    <a:pt x="12324" y="10214"/>
                  </a:moveTo>
                  <a:cubicBezTo>
                    <a:pt x="12301" y="10214"/>
                    <a:pt x="12283" y="10245"/>
                    <a:pt x="12283" y="10282"/>
                  </a:cubicBezTo>
                  <a:cubicBezTo>
                    <a:pt x="12283" y="10320"/>
                    <a:pt x="12301" y="10351"/>
                    <a:pt x="12324" y="10351"/>
                  </a:cubicBezTo>
                  <a:cubicBezTo>
                    <a:pt x="12346" y="10351"/>
                    <a:pt x="12365" y="10320"/>
                    <a:pt x="12365" y="10282"/>
                  </a:cubicBezTo>
                  <a:cubicBezTo>
                    <a:pt x="12365" y="10245"/>
                    <a:pt x="12346" y="10214"/>
                    <a:pt x="12324" y="10214"/>
                  </a:cubicBezTo>
                  <a:close/>
                  <a:moveTo>
                    <a:pt x="12531" y="10214"/>
                  </a:moveTo>
                  <a:cubicBezTo>
                    <a:pt x="12508" y="10214"/>
                    <a:pt x="12490" y="10245"/>
                    <a:pt x="12490" y="10282"/>
                  </a:cubicBezTo>
                  <a:cubicBezTo>
                    <a:pt x="12490" y="10320"/>
                    <a:pt x="12508" y="10351"/>
                    <a:pt x="12531" y="10351"/>
                  </a:cubicBezTo>
                  <a:cubicBezTo>
                    <a:pt x="12554" y="10351"/>
                    <a:pt x="12572" y="10320"/>
                    <a:pt x="12572" y="10282"/>
                  </a:cubicBezTo>
                  <a:cubicBezTo>
                    <a:pt x="12572" y="10245"/>
                    <a:pt x="12554" y="10214"/>
                    <a:pt x="12531" y="10214"/>
                  </a:cubicBezTo>
                  <a:close/>
                  <a:moveTo>
                    <a:pt x="12738" y="10214"/>
                  </a:moveTo>
                  <a:cubicBezTo>
                    <a:pt x="12716" y="10214"/>
                    <a:pt x="12697" y="10245"/>
                    <a:pt x="12697" y="10282"/>
                  </a:cubicBezTo>
                  <a:cubicBezTo>
                    <a:pt x="12697" y="10320"/>
                    <a:pt x="12716" y="10351"/>
                    <a:pt x="12738" y="10351"/>
                  </a:cubicBezTo>
                  <a:cubicBezTo>
                    <a:pt x="12761" y="10351"/>
                    <a:pt x="12779" y="10320"/>
                    <a:pt x="12779" y="10282"/>
                  </a:cubicBezTo>
                  <a:cubicBezTo>
                    <a:pt x="12779" y="10245"/>
                    <a:pt x="12761" y="10214"/>
                    <a:pt x="12738" y="10214"/>
                  </a:cubicBezTo>
                  <a:close/>
                  <a:moveTo>
                    <a:pt x="12953" y="10214"/>
                  </a:moveTo>
                  <a:cubicBezTo>
                    <a:pt x="12931" y="10214"/>
                    <a:pt x="12912" y="10245"/>
                    <a:pt x="12912" y="10282"/>
                  </a:cubicBezTo>
                  <a:cubicBezTo>
                    <a:pt x="12912" y="10320"/>
                    <a:pt x="12931" y="10351"/>
                    <a:pt x="12953" y="10351"/>
                  </a:cubicBezTo>
                  <a:cubicBezTo>
                    <a:pt x="12976" y="10351"/>
                    <a:pt x="12994" y="10320"/>
                    <a:pt x="12994" y="10282"/>
                  </a:cubicBezTo>
                  <a:cubicBezTo>
                    <a:pt x="12994" y="10245"/>
                    <a:pt x="12976" y="10214"/>
                    <a:pt x="12953" y="10214"/>
                  </a:cubicBezTo>
                  <a:close/>
                  <a:moveTo>
                    <a:pt x="13161" y="10214"/>
                  </a:moveTo>
                  <a:cubicBezTo>
                    <a:pt x="13160" y="10214"/>
                    <a:pt x="13159" y="10214"/>
                    <a:pt x="13158" y="10214"/>
                  </a:cubicBezTo>
                  <a:cubicBezTo>
                    <a:pt x="13173" y="10250"/>
                    <a:pt x="13185" y="10289"/>
                    <a:pt x="13194" y="10324"/>
                  </a:cubicBezTo>
                  <a:cubicBezTo>
                    <a:pt x="13199" y="10312"/>
                    <a:pt x="13202" y="10298"/>
                    <a:pt x="13202" y="10282"/>
                  </a:cubicBezTo>
                  <a:cubicBezTo>
                    <a:pt x="13202" y="10245"/>
                    <a:pt x="13184" y="10214"/>
                    <a:pt x="13161" y="10214"/>
                  </a:cubicBezTo>
                  <a:close/>
                  <a:moveTo>
                    <a:pt x="13368" y="10214"/>
                  </a:moveTo>
                  <a:cubicBezTo>
                    <a:pt x="13345" y="10214"/>
                    <a:pt x="13327" y="10245"/>
                    <a:pt x="13327" y="10282"/>
                  </a:cubicBezTo>
                  <a:cubicBezTo>
                    <a:pt x="13327" y="10320"/>
                    <a:pt x="13345" y="10351"/>
                    <a:pt x="13368" y="10351"/>
                  </a:cubicBezTo>
                  <a:cubicBezTo>
                    <a:pt x="13391" y="10351"/>
                    <a:pt x="13409" y="10320"/>
                    <a:pt x="13409" y="10282"/>
                  </a:cubicBezTo>
                  <a:cubicBezTo>
                    <a:pt x="13409" y="10245"/>
                    <a:pt x="13391" y="10214"/>
                    <a:pt x="13368" y="10214"/>
                  </a:cubicBezTo>
                  <a:close/>
                  <a:moveTo>
                    <a:pt x="13583" y="10214"/>
                  </a:moveTo>
                  <a:cubicBezTo>
                    <a:pt x="13560" y="10214"/>
                    <a:pt x="13542" y="10245"/>
                    <a:pt x="13542" y="10282"/>
                  </a:cubicBezTo>
                  <a:cubicBezTo>
                    <a:pt x="13542" y="10320"/>
                    <a:pt x="13560" y="10351"/>
                    <a:pt x="13583" y="10351"/>
                  </a:cubicBezTo>
                  <a:cubicBezTo>
                    <a:pt x="13605" y="10351"/>
                    <a:pt x="13624" y="10320"/>
                    <a:pt x="13624" y="10282"/>
                  </a:cubicBezTo>
                  <a:cubicBezTo>
                    <a:pt x="13624" y="10245"/>
                    <a:pt x="13605" y="10214"/>
                    <a:pt x="13583" y="10214"/>
                  </a:cubicBezTo>
                  <a:close/>
                  <a:moveTo>
                    <a:pt x="13790" y="10214"/>
                  </a:moveTo>
                  <a:cubicBezTo>
                    <a:pt x="13767" y="10214"/>
                    <a:pt x="13749" y="10245"/>
                    <a:pt x="13749" y="10282"/>
                  </a:cubicBezTo>
                  <a:cubicBezTo>
                    <a:pt x="13749" y="10320"/>
                    <a:pt x="13767" y="10351"/>
                    <a:pt x="13790" y="10351"/>
                  </a:cubicBezTo>
                  <a:cubicBezTo>
                    <a:pt x="13813" y="10351"/>
                    <a:pt x="13831" y="10320"/>
                    <a:pt x="13831" y="10282"/>
                  </a:cubicBezTo>
                  <a:cubicBezTo>
                    <a:pt x="13831" y="10245"/>
                    <a:pt x="13813" y="10214"/>
                    <a:pt x="13790" y="10214"/>
                  </a:cubicBezTo>
                  <a:close/>
                  <a:moveTo>
                    <a:pt x="13997" y="10214"/>
                  </a:moveTo>
                  <a:cubicBezTo>
                    <a:pt x="13975" y="10214"/>
                    <a:pt x="13956" y="10245"/>
                    <a:pt x="13956" y="10282"/>
                  </a:cubicBezTo>
                  <a:cubicBezTo>
                    <a:pt x="13956" y="10320"/>
                    <a:pt x="13975" y="10351"/>
                    <a:pt x="13997" y="10351"/>
                  </a:cubicBezTo>
                  <a:cubicBezTo>
                    <a:pt x="14020" y="10351"/>
                    <a:pt x="14038" y="10320"/>
                    <a:pt x="14038" y="10282"/>
                  </a:cubicBezTo>
                  <a:cubicBezTo>
                    <a:pt x="14038" y="10245"/>
                    <a:pt x="14020" y="10214"/>
                    <a:pt x="13997" y="10214"/>
                  </a:cubicBezTo>
                  <a:close/>
                  <a:moveTo>
                    <a:pt x="14212" y="10214"/>
                  </a:moveTo>
                  <a:cubicBezTo>
                    <a:pt x="14190" y="10214"/>
                    <a:pt x="14171" y="10245"/>
                    <a:pt x="14171" y="10282"/>
                  </a:cubicBezTo>
                  <a:cubicBezTo>
                    <a:pt x="14171" y="10320"/>
                    <a:pt x="14190" y="10351"/>
                    <a:pt x="14212" y="10351"/>
                  </a:cubicBezTo>
                  <a:cubicBezTo>
                    <a:pt x="14235" y="10351"/>
                    <a:pt x="14253" y="10320"/>
                    <a:pt x="14253" y="10282"/>
                  </a:cubicBezTo>
                  <a:cubicBezTo>
                    <a:pt x="14253" y="10245"/>
                    <a:pt x="14235" y="10214"/>
                    <a:pt x="14212" y="10214"/>
                  </a:cubicBezTo>
                  <a:close/>
                  <a:moveTo>
                    <a:pt x="14420" y="10214"/>
                  </a:moveTo>
                  <a:cubicBezTo>
                    <a:pt x="14397" y="10214"/>
                    <a:pt x="14379" y="10245"/>
                    <a:pt x="14379" y="10282"/>
                  </a:cubicBezTo>
                  <a:cubicBezTo>
                    <a:pt x="14379" y="10320"/>
                    <a:pt x="14397" y="10351"/>
                    <a:pt x="14420" y="10351"/>
                  </a:cubicBezTo>
                  <a:cubicBezTo>
                    <a:pt x="14442" y="10351"/>
                    <a:pt x="14461" y="10320"/>
                    <a:pt x="14461" y="10282"/>
                  </a:cubicBezTo>
                  <a:cubicBezTo>
                    <a:pt x="14461" y="10245"/>
                    <a:pt x="14442" y="10214"/>
                    <a:pt x="14420" y="10214"/>
                  </a:cubicBezTo>
                  <a:close/>
                  <a:moveTo>
                    <a:pt x="14627" y="10214"/>
                  </a:moveTo>
                  <a:cubicBezTo>
                    <a:pt x="14604" y="10214"/>
                    <a:pt x="14586" y="10245"/>
                    <a:pt x="14586" y="10282"/>
                  </a:cubicBezTo>
                  <a:cubicBezTo>
                    <a:pt x="14586" y="10320"/>
                    <a:pt x="14604" y="10351"/>
                    <a:pt x="14627" y="10351"/>
                  </a:cubicBezTo>
                  <a:cubicBezTo>
                    <a:pt x="14649" y="10351"/>
                    <a:pt x="14668" y="10320"/>
                    <a:pt x="14668" y="10282"/>
                  </a:cubicBezTo>
                  <a:cubicBezTo>
                    <a:pt x="14668" y="10245"/>
                    <a:pt x="14649" y="10214"/>
                    <a:pt x="14627" y="10214"/>
                  </a:cubicBezTo>
                  <a:close/>
                  <a:moveTo>
                    <a:pt x="14842" y="10214"/>
                  </a:moveTo>
                  <a:cubicBezTo>
                    <a:pt x="14819" y="10214"/>
                    <a:pt x="14801" y="10245"/>
                    <a:pt x="14801" y="10282"/>
                  </a:cubicBezTo>
                  <a:cubicBezTo>
                    <a:pt x="14801" y="10320"/>
                    <a:pt x="14819" y="10351"/>
                    <a:pt x="14842" y="10351"/>
                  </a:cubicBezTo>
                  <a:cubicBezTo>
                    <a:pt x="14864" y="10351"/>
                    <a:pt x="14883" y="10320"/>
                    <a:pt x="14883" y="10282"/>
                  </a:cubicBezTo>
                  <a:cubicBezTo>
                    <a:pt x="14883" y="10245"/>
                    <a:pt x="14864" y="10214"/>
                    <a:pt x="14842" y="10214"/>
                  </a:cubicBezTo>
                  <a:close/>
                  <a:moveTo>
                    <a:pt x="15049" y="10214"/>
                  </a:moveTo>
                  <a:cubicBezTo>
                    <a:pt x="15026" y="10214"/>
                    <a:pt x="15008" y="10245"/>
                    <a:pt x="15008" y="10282"/>
                  </a:cubicBezTo>
                  <a:cubicBezTo>
                    <a:pt x="15008" y="10320"/>
                    <a:pt x="15026" y="10351"/>
                    <a:pt x="15049" y="10351"/>
                  </a:cubicBezTo>
                  <a:cubicBezTo>
                    <a:pt x="15072" y="10351"/>
                    <a:pt x="15090" y="10320"/>
                    <a:pt x="15090" y="10282"/>
                  </a:cubicBezTo>
                  <a:cubicBezTo>
                    <a:pt x="15090" y="10245"/>
                    <a:pt x="15072" y="10214"/>
                    <a:pt x="15049" y="10214"/>
                  </a:cubicBezTo>
                  <a:close/>
                  <a:moveTo>
                    <a:pt x="15256" y="10214"/>
                  </a:moveTo>
                  <a:cubicBezTo>
                    <a:pt x="15234" y="10214"/>
                    <a:pt x="15215" y="10245"/>
                    <a:pt x="15215" y="10282"/>
                  </a:cubicBezTo>
                  <a:cubicBezTo>
                    <a:pt x="15215" y="10320"/>
                    <a:pt x="15234" y="10351"/>
                    <a:pt x="15256" y="10351"/>
                  </a:cubicBezTo>
                  <a:cubicBezTo>
                    <a:pt x="15279" y="10351"/>
                    <a:pt x="15297" y="10320"/>
                    <a:pt x="15297" y="10282"/>
                  </a:cubicBezTo>
                  <a:cubicBezTo>
                    <a:pt x="15297" y="10245"/>
                    <a:pt x="15279" y="10214"/>
                    <a:pt x="15256" y="10214"/>
                  </a:cubicBezTo>
                  <a:close/>
                  <a:moveTo>
                    <a:pt x="15471" y="10214"/>
                  </a:moveTo>
                  <a:cubicBezTo>
                    <a:pt x="15449" y="10214"/>
                    <a:pt x="15430" y="10245"/>
                    <a:pt x="15430" y="10282"/>
                  </a:cubicBezTo>
                  <a:cubicBezTo>
                    <a:pt x="15430" y="10320"/>
                    <a:pt x="15449" y="10351"/>
                    <a:pt x="15471" y="10351"/>
                  </a:cubicBezTo>
                  <a:cubicBezTo>
                    <a:pt x="15494" y="10351"/>
                    <a:pt x="15512" y="10320"/>
                    <a:pt x="15512" y="10282"/>
                  </a:cubicBezTo>
                  <a:cubicBezTo>
                    <a:pt x="15512" y="10245"/>
                    <a:pt x="15494" y="10214"/>
                    <a:pt x="15471" y="10214"/>
                  </a:cubicBezTo>
                  <a:close/>
                  <a:moveTo>
                    <a:pt x="15679" y="10214"/>
                  </a:moveTo>
                  <a:cubicBezTo>
                    <a:pt x="15656" y="10214"/>
                    <a:pt x="15638" y="10245"/>
                    <a:pt x="15638" y="10282"/>
                  </a:cubicBezTo>
                  <a:cubicBezTo>
                    <a:pt x="15638" y="10320"/>
                    <a:pt x="15656" y="10351"/>
                    <a:pt x="15679" y="10351"/>
                  </a:cubicBezTo>
                  <a:cubicBezTo>
                    <a:pt x="15701" y="10351"/>
                    <a:pt x="15720" y="10320"/>
                    <a:pt x="15720" y="10282"/>
                  </a:cubicBezTo>
                  <a:cubicBezTo>
                    <a:pt x="15720" y="10245"/>
                    <a:pt x="15701" y="10214"/>
                    <a:pt x="15679" y="10214"/>
                  </a:cubicBezTo>
                  <a:close/>
                  <a:moveTo>
                    <a:pt x="15894" y="10214"/>
                  </a:moveTo>
                  <a:cubicBezTo>
                    <a:pt x="15871" y="10214"/>
                    <a:pt x="15853" y="10245"/>
                    <a:pt x="15853" y="10282"/>
                  </a:cubicBezTo>
                  <a:cubicBezTo>
                    <a:pt x="15853" y="10320"/>
                    <a:pt x="15871" y="10351"/>
                    <a:pt x="15894" y="10351"/>
                  </a:cubicBezTo>
                  <a:cubicBezTo>
                    <a:pt x="15916" y="10351"/>
                    <a:pt x="15935" y="10320"/>
                    <a:pt x="15935" y="10282"/>
                  </a:cubicBezTo>
                  <a:cubicBezTo>
                    <a:pt x="15935" y="10245"/>
                    <a:pt x="15916" y="10214"/>
                    <a:pt x="15894" y="10214"/>
                  </a:cubicBezTo>
                  <a:close/>
                  <a:moveTo>
                    <a:pt x="16101" y="10214"/>
                  </a:moveTo>
                  <a:cubicBezTo>
                    <a:pt x="16078" y="10214"/>
                    <a:pt x="16060" y="10245"/>
                    <a:pt x="16060" y="10282"/>
                  </a:cubicBezTo>
                  <a:cubicBezTo>
                    <a:pt x="16060" y="10320"/>
                    <a:pt x="16078" y="10351"/>
                    <a:pt x="16101" y="10351"/>
                  </a:cubicBezTo>
                  <a:cubicBezTo>
                    <a:pt x="16123" y="10351"/>
                    <a:pt x="16142" y="10320"/>
                    <a:pt x="16142" y="10282"/>
                  </a:cubicBezTo>
                  <a:cubicBezTo>
                    <a:pt x="16142" y="10245"/>
                    <a:pt x="16123" y="10214"/>
                    <a:pt x="16101" y="10214"/>
                  </a:cubicBezTo>
                  <a:close/>
                  <a:moveTo>
                    <a:pt x="16308" y="10214"/>
                  </a:moveTo>
                  <a:cubicBezTo>
                    <a:pt x="16285" y="10214"/>
                    <a:pt x="16267" y="10245"/>
                    <a:pt x="16267" y="10282"/>
                  </a:cubicBezTo>
                  <a:cubicBezTo>
                    <a:pt x="16267" y="10320"/>
                    <a:pt x="16285" y="10351"/>
                    <a:pt x="16308" y="10351"/>
                  </a:cubicBezTo>
                  <a:cubicBezTo>
                    <a:pt x="16331" y="10351"/>
                    <a:pt x="16349" y="10320"/>
                    <a:pt x="16349" y="10282"/>
                  </a:cubicBezTo>
                  <a:cubicBezTo>
                    <a:pt x="16349" y="10245"/>
                    <a:pt x="16331" y="10214"/>
                    <a:pt x="16308" y="10214"/>
                  </a:cubicBezTo>
                  <a:close/>
                  <a:moveTo>
                    <a:pt x="16523" y="10214"/>
                  </a:moveTo>
                  <a:cubicBezTo>
                    <a:pt x="16500" y="10214"/>
                    <a:pt x="16482" y="10245"/>
                    <a:pt x="16482" y="10282"/>
                  </a:cubicBezTo>
                  <a:cubicBezTo>
                    <a:pt x="16482" y="10320"/>
                    <a:pt x="16500" y="10351"/>
                    <a:pt x="16523" y="10351"/>
                  </a:cubicBezTo>
                  <a:cubicBezTo>
                    <a:pt x="16546" y="10351"/>
                    <a:pt x="16564" y="10320"/>
                    <a:pt x="16564" y="10282"/>
                  </a:cubicBezTo>
                  <a:cubicBezTo>
                    <a:pt x="16564" y="10245"/>
                    <a:pt x="16546" y="10214"/>
                    <a:pt x="16523" y="10214"/>
                  </a:cubicBezTo>
                  <a:close/>
                  <a:moveTo>
                    <a:pt x="16730" y="10214"/>
                  </a:moveTo>
                  <a:cubicBezTo>
                    <a:pt x="16708" y="10214"/>
                    <a:pt x="16689" y="10245"/>
                    <a:pt x="16689" y="10282"/>
                  </a:cubicBezTo>
                  <a:cubicBezTo>
                    <a:pt x="16689" y="10320"/>
                    <a:pt x="16708" y="10351"/>
                    <a:pt x="16730" y="10351"/>
                  </a:cubicBezTo>
                  <a:cubicBezTo>
                    <a:pt x="16753" y="10351"/>
                    <a:pt x="16771" y="10320"/>
                    <a:pt x="16771" y="10282"/>
                  </a:cubicBezTo>
                  <a:cubicBezTo>
                    <a:pt x="16771" y="10245"/>
                    <a:pt x="16753" y="10214"/>
                    <a:pt x="16730" y="10214"/>
                  </a:cubicBezTo>
                  <a:close/>
                  <a:moveTo>
                    <a:pt x="16938" y="10214"/>
                  </a:moveTo>
                  <a:cubicBezTo>
                    <a:pt x="16915" y="10214"/>
                    <a:pt x="16897" y="10245"/>
                    <a:pt x="16897" y="10282"/>
                  </a:cubicBezTo>
                  <a:cubicBezTo>
                    <a:pt x="16897" y="10320"/>
                    <a:pt x="16915" y="10351"/>
                    <a:pt x="16938" y="10351"/>
                  </a:cubicBezTo>
                  <a:cubicBezTo>
                    <a:pt x="16960" y="10351"/>
                    <a:pt x="16979" y="10320"/>
                    <a:pt x="16979" y="10282"/>
                  </a:cubicBezTo>
                  <a:cubicBezTo>
                    <a:pt x="16979" y="10245"/>
                    <a:pt x="16960" y="10214"/>
                    <a:pt x="16938" y="10214"/>
                  </a:cubicBezTo>
                  <a:close/>
                  <a:moveTo>
                    <a:pt x="17153" y="10214"/>
                  </a:moveTo>
                  <a:cubicBezTo>
                    <a:pt x="17130" y="10214"/>
                    <a:pt x="17111" y="10245"/>
                    <a:pt x="17111" y="10282"/>
                  </a:cubicBezTo>
                  <a:cubicBezTo>
                    <a:pt x="17111" y="10320"/>
                    <a:pt x="17130" y="10351"/>
                    <a:pt x="17153" y="10351"/>
                  </a:cubicBezTo>
                  <a:cubicBezTo>
                    <a:pt x="17175" y="10351"/>
                    <a:pt x="17194" y="10320"/>
                    <a:pt x="17194" y="10282"/>
                  </a:cubicBezTo>
                  <a:cubicBezTo>
                    <a:pt x="17194" y="10245"/>
                    <a:pt x="17175" y="10214"/>
                    <a:pt x="17153" y="10214"/>
                  </a:cubicBezTo>
                  <a:close/>
                  <a:moveTo>
                    <a:pt x="17360" y="10214"/>
                  </a:moveTo>
                  <a:cubicBezTo>
                    <a:pt x="17337" y="10214"/>
                    <a:pt x="17319" y="10245"/>
                    <a:pt x="17319" y="10282"/>
                  </a:cubicBezTo>
                  <a:cubicBezTo>
                    <a:pt x="17319" y="10320"/>
                    <a:pt x="17337" y="10351"/>
                    <a:pt x="17360" y="10351"/>
                  </a:cubicBezTo>
                  <a:cubicBezTo>
                    <a:pt x="17382" y="10351"/>
                    <a:pt x="17401" y="10320"/>
                    <a:pt x="17401" y="10282"/>
                  </a:cubicBezTo>
                  <a:cubicBezTo>
                    <a:pt x="17401" y="10245"/>
                    <a:pt x="17382" y="10214"/>
                    <a:pt x="17360" y="10214"/>
                  </a:cubicBezTo>
                  <a:close/>
                  <a:moveTo>
                    <a:pt x="5159" y="10227"/>
                  </a:moveTo>
                  <a:cubicBezTo>
                    <a:pt x="5150" y="10239"/>
                    <a:pt x="5143" y="10258"/>
                    <a:pt x="5143" y="10280"/>
                  </a:cubicBezTo>
                  <a:cubicBezTo>
                    <a:pt x="5143" y="10318"/>
                    <a:pt x="5162" y="10348"/>
                    <a:pt x="5184" y="10348"/>
                  </a:cubicBezTo>
                  <a:cubicBezTo>
                    <a:pt x="5187" y="10348"/>
                    <a:pt x="5189" y="10348"/>
                    <a:pt x="5191" y="10347"/>
                  </a:cubicBezTo>
                  <a:cubicBezTo>
                    <a:pt x="5179" y="10309"/>
                    <a:pt x="5166" y="10273"/>
                    <a:pt x="5159" y="10227"/>
                  </a:cubicBezTo>
                  <a:close/>
                  <a:moveTo>
                    <a:pt x="12068" y="10278"/>
                  </a:moveTo>
                  <a:cubicBezTo>
                    <a:pt x="12069" y="10295"/>
                    <a:pt x="12073" y="10310"/>
                    <a:pt x="12080" y="10321"/>
                  </a:cubicBezTo>
                  <a:cubicBezTo>
                    <a:pt x="12080" y="10321"/>
                    <a:pt x="12068" y="10278"/>
                    <a:pt x="12068" y="10278"/>
                  </a:cubicBezTo>
                  <a:close/>
                  <a:moveTo>
                    <a:pt x="3187" y="10380"/>
                  </a:moveTo>
                  <a:cubicBezTo>
                    <a:pt x="3168" y="10380"/>
                    <a:pt x="3152" y="10401"/>
                    <a:pt x="3147" y="10430"/>
                  </a:cubicBezTo>
                  <a:cubicBezTo>
                    <a:pt x="3150" y="10436"/>
                    <a:pt x="3152" y="10442"/>
                    <a:pt x="3154" y="10449"/>
                  </a:cubicBezTo>
                  <a:cubicBezTo>
                    <a:pt x="3160" y="10465"/>
                    <a:pt x="3166" y="10480"/>
                    <a:pt x="3172" y="10496"/>
                  </a:cubicBezTo>
                  <a:cubicBezTo>
                    <a:pt x="3174" y="10504"/>
                    <a:pt x="3175" y="10510"/>
                    <a:pt x="3176" y="10514"/>
                  </a:cubicBezTo>
                  <a:cubicBezTo>
                    <a:pt x="3179" y="10516"/>
                    <a:pt x="3183" y="10517"/>
                    <a:pt x="3187" y="10517"/>
                  </a:cubicBezTo>
                  <a:cubicBezTo>
                    <a:pt x="3209" y="10517"/>
                    <a:pt x="3228" y="10487"/>
                    <a:pt x="3228" y="10449"/>
                  </a:cubicBezTo>
                  <a:cubicBezTo>
                    <a:pt x="3228" y="10411"/>
                    <a:pt x="3209" y="10380"/>
                    <a:pt x="3187" y="10380"/>
                  </a:cubicBezTo>
                  <a:close/>
                  <a:moveTo>
                    <a:pt x="3396" y="10380"/>
                  </a:moveTo>
                  <a:cubicBezTo>
                    <a:pt x="3373" y="10380"/>
                    <a:pt x="3355" y="10411"/>
                    <a:pt x="3355" y="10449"/>
                  </a:cubicBezTo>
                  <a:cubicBezTo>
                    <a:pt x="3355" y="10465"/>
                    <a:pt x="3358" y="10479"/>
                    <a:pt x="3363" y="10490"/>
                  </a:cubicBezTo>
                  <a:cubicBezTo>
                    <a:pt x="3366" y="10492"/>
                    <a:pt x="3369" y="10494"/>
                    <a:pt x="3374" y="10496"/>
                  </a:cubicBezTo>
                  <a:cubicBezTo>
                    <a:pt x="3374" y="10500"/>
                    <a:pt x="3375" y="10503"/>
                    <a:pt x="3375" y="10507"/>
                  </a:cubicBezTo>
                  <a:cubicBezTo>
                    <a:pt x="3381" y="10513"/>
                    <a:pt x="3388" y="10517"/>
                    <a:pt x="3396" y="10517"/>
                  </a:cubicBezTo>
                  <a:cubicBezTo>
                    <a:pt x="3418" y="10517"/>
                    <a:pt x="3437" y="10487"/>
                    <a:pt x="3437" y="10449"/>
                  </a:cubicBezTo>
                  <a:cubicBezTo>
                    <a:pt x="3437" y="10411"/>
                    <a:pt x="3418" y="10380"/>
                    <a:pt x="3396" y="10380"/>
                  </a:cubicBezTo>
                  <a:close/>
                  <a:moveTo>
                    <a:pt x="3611" y="10380"/>
                  </a:moveTo>
                  <a:cubicBezTo>
                    <a:pt x="3588" y="10380"/>
                    <a:pt x="3570" y="10411"/>
                    <a:pt x="3570" y="10449"/>
                  </a:cubicBezTo>
                  <a:cubicBezTo>
                    <a:pt x="3570" y="10487"/>
                    <a:pt x="3588" y="10517"/>
                    <a:pt x="3611" y="10517"/>
                  </a:cubicBezTo>
                  <a:cubicBezTo>
                    <a:pt x="3633" y="10517"/>
                    <a:pt x="3652" y="10487"/>
                    <a:pt x="3652" y="10449"/>
                  </a:cubicBezTo>
                  <a:cubicBezTo>
                    <a:pt x="3652" y="10411"/>
                    <a:pt x="3633" y="10380"/>
                    <a:pt x="3611" y="10380"/>
                  </a:cubicBezTo>
                  <a:close/>
                  <a:moveTo>
                    <a:pt x="3818" y="10380"/>
                  </a:moveTo>
                  <a:cubicBezTo>
                    <a:pt x="3795" y="10380"/>
                    <a:pt x="3777" y="10411"/>
                    <a:pt x="3777" y="10449"/>
                  </a:cubicBezTo>
                  <a:cubicBezTo>
                    <a:pt x="3777" y="10487"/>
                    <a:pt x="3795" y="10517"/>
                    <a:pt x="3818" y="10517"/>
                  </a:cubicBezTo>
                  <a:cubicBezTo>
                    <a:pt x="3841" y="10517"/>
                    <a:pt x="3859" y="10487"/>
                    <a:pt x="3859" y="10449"/>
                  </a:cubicBezTo>
                  <a:cubicBezTo>
                    <a:pt x="3859" y="10411"/>
                    <a:pt x="3841" y="10380"/>
                    <a:pt x="3818" y="10380"/>
                  </a:cubicBezTo>
                  <a:close/>
                  <a:moveTo>
                    <a:pt x="4033" y="10380"/>
                  </a:moveTo>
                  <a:cubicBezTo>
                    <a:pt x="4010" y="10380"/>
                    <a:pt x="3992" y="10411"/>
                    <a:pt x="3992" y="10449"/>
                  </a:cubicBezTo>
                  <a:cubicBezTo>
                    <a:pt x="3992" y="10487"/>
                    <a:pt x="4010" y="10517"/>
                    <a:pt x="4033" y="10517"/>
                  </a:cubicBezTo>
                  <a:cubicBezTo>
                    <a:pt x="4056" y="10517"/>
                    <a:pt x="4074" y="10487"/>
                    <a:pt x="4074" y="10449"/>
                  </a:cubicBezTo>
                  <a:cubicBezTo>
                    <a:pt x="4074" y="10411"/>
                    <a:pt x="4056" y="10380"/>
                    <a:pt x="4033" y="10380"/>
                  </a:cubicBezTo>
                  <a:close/>
                  <a:moveTo>
                    <a:pt x="4240" y="10380"/>
                  </a:moveTo>
                  <a:cubicBezTo>
                    <a:pt x="4218" y="10380"/>
                    <a:pt x="4199" y="10411"/>
                    <a:pt x="4199" y="10449"/>
                  </a:cubicBezTo>
                  <a:cubicBezTo>
                    <a:pt x="4199" y="10458"/>
                    <a:pt x="4200" y="10468"/>
                    <a:pt x="4203" y="10476"/>
                  </a:cubicBezTo>
                  <a:cubicBezTo>
                    <a:pt x="4206" y="10466"/>
                    <a:pt x="4209" y="10457"/>
                    <a:pt x="4212" y="10449"/>
                  </a:cubicBezTo>
                  <a:cubicBezTo>
                    <a:pt x="4220" y="10429"/>
                    <a:pt x="4230" y="10413"/>
                    <a:pt x="4240" y="10401"/>
                  </a:cubicBezTo>
                  <a:cubicBezTo>
                    <a:pt x="4244" y="10397"/>
                    <a:pt x="4248" y="10392"/>
                    <a:pt x="4252" y="10389"/>
                  </a:cubicBezTo>
                  <a:cubicBezTo>
                    <a:pt x="4254" y="10388"/>
                    <a:pt x="4255" y="10388"/>
                    <a:pt x="4257" y="10387"/>
                  </a:cubicBezTo>
                  <a:cubicBezTo>
                    <a:pt x="4252" y="10383"/>
                    <a:pt x="4246" y="10380"/>
                    <a:pt x="4240" y="10380"/>
                  </a:cubicBezTo>
                  <a:close/>
                  <a:moveTo>
                    <a:pt x="5076" y="10380"/>
                  </a:moveTo>
                  <a:cubicBezTo>
                    <a:pt x="5070" y="10380"/>
                    <a:pt x="5064" y="10383"/>
                    <a:pt x="5059" y="10387"/>
                  </a:cubicBezTo>
                  <a:cubicBezTo>
                    <a:pt x="5061" y="10407"/>
                    <a:pt x="5062" y="10428"/>
                    <a:pt x="5064" y="10449"/>
                  </a:cubicBezTo>
                  <a:cubicBezTo>
                    <a:pt x="5066" y="10472"/>
                    <a:pt x="5069" y="10495"/>
                    <a:pt x="5071" y="10516"/>
                  </a:cubicBezTo>
                  <a:cubicBezTo>
                    <a:pt x="5073" y="10517"/>
                    <a:pt x="5074" y="10517"/>
                    <a:pt x="5076" y="10517"/>
                  </a:cubicBezTo>
                  <a:cubicBezTo>
                    <a:pt x="5099" y="10517"/>
                    <a:pt x="5117" y="10487"/>
                    <a:pt x="5117" y="10449"/>
                  </a:cubicBezTo>
                  <a:cubicBezTo>
                    <a:pt x="5117" y="10411"/>
                    <a:pt x="5099" y="10380"/>
                    <a:pt x="5076" y="10380"/>
                  </a:cubicBezTo>
                  <a:close/>
                  <a:moveTo>
                    <a:pt x="9483" y="10380"/>
                  </a:moveTo>
                  <a:cubicBezTo>
                    <a:pt x="9461" y="10380"/>
                    <a:pt x="9442" y="10411"/>
                    <a:pt x="9442" y="10449"/>
                  </a:cubicBezTo>
                  <a:cubicBezTo>
                    <a:pt x="9442" y="10487"/>
                    <a:pt x="9461" y="10517"/>
                    <a:pt x="9483" y="10517"/>
                  </a:cubicBezTo>
                  <a:cubicBezTo>
                    <a:pt x="9506" y="10517"/>
                    <a:pt x="9524" y="10487"/>
                    <a:pt x="9524" y="10449"/>
                  </a:cubicBezTo>
                  <a:cubicBezTo>
                    <a:pt x="9524" y="10411"/>
                    <a:pt x="9506" y="10380"/>
                    <a:pt x="9483" y="10380"/>
                  </a:cubicBezTo>
                  <a:close/>
                  <a:moveTo>
                    <a:pt x="9698" y="10380"/>
                  </a:moveTo>
                  <a:cubicBezTo>
                    <a:pt x="9676" y="10380"/>
                    <a:pt x="9657" y="10411"/>
                    <a:pt x="9657" y="10449"/>
                  </a:cubicBezTo>
                  <a:cubicBezTo>
                    <a:pt x="9657" y="10487"/>
                    <a:pt x="9676" y="10517"/>
                    <a:pt x="9698" y="10517"/>
                  </a:cubicBezTo>
                  <a:cubicBezTo>
                    <a:pt x="9721" y="10517"/>
                    <a:pt x="9739" y="10487"/>
                    <a:pt x="9739" y="10449"/>
                  </a:cubicBezTo>
                  <a:cubicBezTo>
                    <a:pt x="9739" y="10411"/>
                    <a:pt x="9721" y="10380"/>
                    <a:pt x="9698" y="10380"/>
                  </a:cubicBezTo>
                  <a:close/>
                  <a:moveTo>
                    <a:pt x="9906" y="10380"/>
                  </a:moveTo>
                  <a:cubicBezTo>
                    <a:pt x="9883" y="10380"/>
                    <a:pt x="9865" y="10411"/>
                    <a:pt x="9865" y="10449"/>
                  </a:cubicBezTo>
                  <a:cubicBezTo>
                    <a:pt x="9865" y="10487"/>
                    <a:pt x="9883" y="10517"/>
                    <a:pt x="9906" y="10517"/>
                  </a:cubicBezTo>
                  <a:cubicBezTo>
                    <a:pt x="9928" y="10517"/>
                    <a:pt x="9947" y="10487"/>
                    <a:pt x="9947" y="10449"/>
                  </a:cubicBezTo>
                  <a:cubicBezTo>
                    <a:pt x="9947" y="10411"/>
                    <a:pt x="9928" y="10380"/>
                    <a:pt x="9906" y="10380"/>
                  </a:cubicBezTo>
                  <a:close/>
                  <a:moveTo>
                    <a:pt x="10121" y="10380"/>
                  </a:moveTo>
                  <a:cubicBezTo>
                    <a:pt x="10098" y="10380"/>
                    <a:pt x="10080" y="10411"/>
                    <a:pt x="10080" y="10449"/>
                  </a:cubicBezTo>
                  <a:cubicBezTo>
                    <a:pt x="10080" y="10487"/>
                    <a:pt x="10098" y="10517"/>
                    <a:pt x="10121" y="10517"/>
                  </a:cubicBezTo>
                  <a:cubicBezTo>
                    <a:pt x="10143" y="10517"/>
                    <a:pt x="10162" y="10487"/>
                    <a:pt x="10162" y="10449"/>
                  </a:cubicBezTo>
                  <a:cubicBezTo>
                    <a:pt x="10162" y="10411"/>
                    <a:pt x="10143" y="10380"/>
                    <a:pt x="10121" y="10380"/>
                  </a:cubicBezTo>
                  <a:close/>
                  <a:moveTo>
                    <a:pt x="10328" y="10380"/>
                  </a:moveTo>
                  <a:cubicBezTo>
                    <a:pt x="10305" y="10380"/>
                    <a:pt x="10287" y="10411"/>
                    <a:pt x="10287" y="10449"/>
                  </a:cubicBezTo>
                  <a:cubicBezTo>
                    <a:pt x="10287" y="10487"/>
                    <a:pt x="10305" y="10517"/>
                    <a:pt x="10328" y="10517"/>
                  </a:cubicBezTo>
                  <a:cubicBezTo>
                    <a:pt x="10351" y="10517"/>
                    <a:pt x="10369" y="10487"/>
                    <a:pt x="10369" y="10449"/>
                  </a:cubicBezTo>
                  <a:cubicBezTo>
                    <a:pt x="10369" y="10411"/>
                    <a:pt x="10351" y="10380"/>
                    <a:pt x="10328" y="10380"/>
                  </a:cubicBezTo>
                  <a:close/>
                  <a:moveTo>
                    <a:pt x="10535" y="10380"/>
                  </a:moveTo>
                  <a:cubicBezTo>
                    <a:pt x="10513" y="10380"/>
                    <a:pt x="10494" y="10411"/>
                    <a:pt x="10494" y="10449"/>
                  </a:cubicBezTo>
                  <a:cubicBezTo>
                    <a:pt x="10494" y="10487"/>
                    <a:pt x="10513" y="10517"/>
                    <a:pt x="10535" y="10517"/>
                  </a:cubicBezTo>
                  <a:cubicBezTo>
                    <a:pt x="10558" y="10517"/>
                    <a:pt x="10576" y="10487"/>
                    <a:pt x="10576" y="10449"/>
                  </a:cubicBezTo>
                  <a:cubicBezTo>
                    <a:pt x="10576" y="10411"/>
                    <a:pt x="10558" y="10380"/>
                    <a:pt x="10535" y="10380"/>
                  </a:cubicBezTo>
                  <a:close/>
                  <a:moveTo>
                    <a:pt x="10750" y="10380"/>
                  </a:moveTo>
                  <a:cubicBezTo>
                    <a:pt x="10727" y="10380"/>
                    <a:pt x="10709" y="10411"/>
                    <a:pt x="10709" y="10449"/>
                  </a:cubicBezTo>
                  <a:cubicBezTo>
                    <a:pt x="10709" y="10487"/>
                    <a:pt x="10727" y="10517"/>
                    <a:pt x="10750" y="10517"/>
                  </a:cubicBezTo>
                  <a:cubicBezTo>
                    <a:pt x="10773" y="10517"/>
                    <a:pt x="10791" y="10487"/>
                    <a:pt x="10791" y="10449"/>
                  </a:cubicBezTo>
                  <a:cubicBezTo>
                    <a:pt x="10791" y="10411"/>
                    <a:pt x="10773" y="10380"/>
                    <a:pt x="10750" y="10380"/>
                  </a:cubicBezTo>
                  <a:close/>
                  <a:moveTo>
                    <a:pt x="10957" y="10380"/>
                  </a:moveTo>
                  <a:cubicBezTo>
                    <a:pt x="10935" y="10380"/>
                    <a:pt x="10916" y="10411"/>
                    <a:pt x="10916" y="10449"/>
                  </a:cubicBezTo>
                  <a:cubicBezTo>
                    <a:pt x="10916" y="10487"/>
                    <a:pt x="10935" y="10517"/>
                    <a:pt x="10957" y="10517"/>
                  </a:cubicBezTo>
                  <a:cubicBezTo>
                    <a:pt x="10980" y="10517"/>
                    <a:pt x="10998" y="10487"/>
                    <a:pt x="10998" y="10449"/>
                  </a:cubicBezTo>
                  <a:cubicBezTo>
                    <a:pt x="10998" y="10411"/>
                    <a:pt x="10980" y="10380"/>
                    <a:pt x="10957" y="10380"/>
                  </a:cubicBezTo>
                  <a:close/>
                  <a:moveTo>
                    <a:pt x="11165" y="10380"/>
                  </a:moveTo>
                  <a:cubicBezTo>
                    <a:pt x="11142" y="10380"/>
                    <a:pt x="11124" y="10411"/>
                    <a:pt x="11124" y="10449"/>
                  </a:cubicBezTo>
                  <a:cubicBezTo>
                    <a:pt x="11124" y="10487"/>
                    <a:pt x="11142" y="10517"/>
                    <a:pt x="11165" y="10517"/>
                  </a:cubicBezTo>
                  <a:cubicBezTo>
                    <a:pt x="11187" y="10517"/>
                    <a:pt x="11206" y="10487"/>
                    <a:pt x="11206" y="10449"/>
                  </a:cubicBezTo>
                  <a:cubicBezTo>
                    <a:pt x="11206" y="10411"/>
                    <a:pt x="11187" y="10380"/>
                    <a:pt x="11165" y="10380"/>
                  </a:cubicBezTo>
                  <a:close/>
                  <a:moveTo>
                    <a:pt x="11380" y="10380"/>
                  </a:moveTo>
                  <a:cubicBezTo>
                    <a:pt x="11357" y="10380"/>
                    <a:pt x="11339" y="10411"/>
                    <a:pt x="11339" y="10449"/>
                  </a:cubicBezTo>
                  <a:cubicBezTo>
                    <a:pt x="11339" y="10487"/>
                    <a:pt x="11357" y="10517"/>
                    <a:pt x="11380" y="10517"/>
                  </a:cubicBezTo>
                  <a:cubicBezTo>
                    <a:pt x="11402" y="10517"/>
                    <a:pt x="11421" y="10487"/>
                    <a:pt x="11421" y="10449"/>
                  </a:cubicBezTo>
                  <a:cubicBezTo>
                    <a:pt x="11421" y="10411"/>
                    <a:pt x="11402" y="10380"/>
                    <a:pt x="11380" y="10380"/>
                  </a:cubicBezTo>
                  <a:close/>
                  <a:moveTo>
                    <a:pt x="11587" y="10380"/>
                  </a:moveTo>
                  <a:cubicBezTo>
                    <a:pt x="11564" y="10380"/>
                    <a:pt x="11546" y="10411"/>
                    <a:pt x="11546" y="10449"/>
                  </a:cubicBezTo>
                  <a:cubicBezTo>
                    <a:pt x="11546" y="10487"/>
                    <a:pt x="11564" y="10517"/>
                    <a:pt x="11587" y="10517"/>
                  </a:cubicBezTo>
                  <a:cubicBezTo>
                    <a:pt x="11610" y="10517"/>
                    <a:pt x="11628" y="10487"/>
                    <a:pt x="11628" y="10449"/>
                  </a:cubicBezTo>
                  <a:cubicBezTo>
                    <a:pt x="11628" y="10411"/>
                    <a:pt x="11610" y="10380"/>
                    <a:pt x="11587" y="10380"/>
                  </a:cubicBezTo>
                  <a:close/>
                  <a:moveTo>
                    <a:pt x="11794" y="10380"/>
                  </a:moveTo>
                  <a:cubicBezTo>
                    <a:pt x="11771" y="10380"/>
                    <a:pt x="11753" y="10411"/>
                    <a:pt x="11753" y="10449"/>
                  </a:cubicBezTo>
                  <a:cubicBezTo>
                    <a:pt x="11753" y="10487"/>
                    <a:pt x="11771" y="10517"/>
                    <a:pt x="11794" y="10517"/>
                  </a:cubicBezTo>
                  <a:cubicBezTo>
                    <a:pt x="11817" y="10517"/>
                    <a:pt x="11835" y="10487"/>
                    <a:pt x="11835" y="10449"/>
                  </a:cubicBezTo>
                  <a:cubicBezTo>
                    <a:pt x="11835" y="10411"/>
                    <a:pt x="11817" y="10380"/>
                    <a:pt x="11794" y="10380"/>
                  </a:cubicBezTo>
                  <a:close/>
                  <a:moveTo>
                    <a:pt x="12009" y="10380"/>
                  </a:moveTo>
                  <a:cubicBezTo>
                    <a:pt x="11986" y="10380"/>
                    <a:pt x="11968" y="10411"/>
                    <a:pt x="11968" y="10449"/>
                  </a:cubicBezTo>
                  <a:cubicBezTo>
                    <a:pt x="11968" y="10487"/>
                    <a:pt x="11986" y="10517"/>
                    <a:pt x="12009" y="10517"/>
                  </a:cubicBezTo>
                  <a:cubicBezTo>
                    <a:pt x="12032" y="10517"/>
                    <a:pt x="12050" y="10487"/>
                    <a:pt x="12050" y="10449"/>
                  </a:cubicBezTo>
                  <a:cubicBezTo>
                    <a:pt x="12050" y="10411"/>
                    <a:pt x="12032" y="10380"/>
                    <a:pt x="12009" y="10380"/>
                  </a:cubicBezTo>
                  <a:close/>
                  <a:moveTo>
                    <a:pt x="12214" y="10380"/>
                  </a:moveTo>
                  <a:cubicBezTo>
                    <a:pt x="12211" y="10380"/>
                    <a:pt x="12209" y="10381"/>
                    <a:pt x="12206" y="10382"/>
                  </a:cubicBezTo>
                  <a:cubicBezTo>
                    <a:pt x="12208" y="10388"/>
                    <a:pt x="12211" y="10396"/>
                    <a:pt x="12214" y="10404"/>
                  </a:cubicBezTo>
                  <a:cubicBezTo>
                    <a:pt x="12220" y="10419"/>
                    <a:pt x="12226" y="10435"/>
                    <a:pt x="12231" y="10449"/>
                  </a:cubicBezTo>
                  <a:cubicBezTo>
                    <a:pt x="12235" y="10457"/>
                    <a:pt x="12237" y="10465"/>
                    <a:pt x="12239" y="10470"/>
                  </a:cubicBezTo>
                  <a:cubicBezTo>
                    <a:pt x="12241" y="10477"/>
                    <a:pt x="12244" y="10484"/>
                    <a:pt x="12246" y="10492"/>
                  </a:cubicBezTo>
                  <a:cubicBezTo>
                    <a:pt x="12252" y="10480"/>
                    <a:pt x="12255" y="10465"/>
                    <a:pt x="12255" y="10449"/>
                  </a:cubicBezTo>
                  <a:cubicBezTo>
                    <a:pt x="12255" y="10411"/>
                    <a:pt x="12237" y="10380"/>
                    <a:pt x="12214" y="10380"/>
                  </a:cubicBezTo>
                  <a:close/>
                  <a:moveTo>
                    <a:pt x="12424" y="10380"/>
                  </a:moveTo>
                  <a:cubicBezTo>
                    <a:pt x="12401" y="10380"/>
                    <a:pt x="12383" y="10411"/>
                    <a:pt x="12383" y="10449"/>
                  </a:cubicBezTo>
                  <a:cubicBezTo>
                    <a:pt x="12383" y="10487"/>
                    <a:pt x="12401" y="10517"/>
                    <a:pt x="12424" y="10517"/>
                  </a:cubicBezTo>
                  <a:cubicBezTo>
                    <a:pt x="12446" y="10517"/>
                    <a:pt x="12465" y="10487"/>
                    <a:pt x="12465" y="10449"/>
                  </a:cubicBezTo>
                  <a:cubicBezTo>
                    <a:pt x="12465" y="10411"/>
                    <a:pt x="12446" y="10380"/>
                    <a:pt x="12424" y="10380"/>
                  </a:cubicBezTo>
                  <a:close/>
                  <a:moveTo>
                    <a:pt x="12639" y="10380"/>
                  </a:moveTo>
                  <a:cubicBezTo>
                    <a:pt x="12616" y="10380"/>
                    <a:pt x="12598" y="10411"/>
                    <a:pt x="12598" y="10449"/>
                  </a:cubicBezTo>
                  <a:cubicBezTo>
                    <a:pt x="12598" y="10487"/>
                    <a:pt x="12616" y="10517"/>
                    <a:pt x="12639" y="10517"/>
                  </a:cubicBezTo>
                  <a:cubicBezTo>
                    <a:pt x="12661" y="10517"/>
                    <a:pt x="12680" y="10487"/>
                    <a:pt x="12680" y="10449"/>
                  </a:cubicBezTo>
                  <a:cubicBezTo>
                    <a:pt x="12680" y="10411"/>
                    <a:pt x="12661" y="10380"/>
                    <a:pt x="12639" y="10380"/>
                  </a:cubicBezTo>
                  <a:close/>
                  <a:moveTo>
                    <a:pt x="12846" y="10380"/>
                  </a:moveTo>
                  <a:cubicBezTo>
                    <a:pt x="12823" y="10380"/>
                    <a:pt x="12805" y="10411"/>
                    <a:pt x="12805" y="10449"/>
                  </a:cubicBezTo>
                  <a:cubicBezTo>
                    <a:pt x="12805" y="10487"/>
                    <a:pt x="12823" y="10517"/>
                    <a:pt x="12846" y="10517"/>
                  </a:cubicBezTo>
                  <a:cubicBezTo>
                    <a:pt x="12868" y="10517"/>
                    <a:pt x="12887" y="10487"/>
                    <a:pt x="12887" y="10449"/>
                  </a:cubicBezTo>
                  <a:cubicBezTo>
                    <a:pt x="12887" y="10411"/>
                    <a:pt x="12868" y="10380"/>
                    <a:pt x="12846" y="10380"/>
                  </a:cubicBezTo>
                  <a:close/>
                  <a:moveTo>
                    <a:pt x="13266" y="10380"/>
                  </a:moveTo>
                  <a:cubicBezTo>
                    <a:pt x="13248" y="10380"/>
                    <a:pt x="13233" y="10400"/>
                    <a:pt x="13227" y="10426"/>
                  </a:cubicBezTo>
                  <a:cubicBezTo>
                    <a:pt x="13239" y="10435"/>
                    <a:pt x="13253" y="10437"/>
                    <a:pt x="13266" y="10446"/>
                  </a:cubicBezTo>
                  <a:cubicBezTo>
                    <a:pt x="13267" y="10447"/>
                    <a:pt x="13269" y="10448"/>
                    <a:pt x="13270" y="10449"/>
                  </a:cubicBezTo>
                  <a:cubicBezTo>
                    <a:pt x="13277" y="10454"/>
                    <a:pt x="13283" y="10462"/>
                    <a:pt x="13289" y="10474"/>
                  </a:cubicBezTo>
                  <a:cubicBezTo>
                    <a:pt x="13292" y="10480"/>
                    <a:pt x="13295" y="10485"/>
                    <a:pt x="13298" y="10491"/>
                  </a:cubicBezTo>
                  <a:cubicBezTo>
                    <a:pt x="13303" y="10480"/>
                    <a:pt x="13307" y="10465"/>
                    <a:pt x="13307" y="10449"/>
                  </a:cubicBezTo>
                  <a:cubicBezTo>
                    <a:pt x="13307" y="10411"/>
                    <a:pt x="13288" y="10380"/>
                    <a:pt x="13266" y="10380"/>
                  </a:cubicBezTo>
                  <a:close/>
                  <a:moveTo>
                    <a:pt x="13475" y="10380"/>
                  </a:moveTo>
                  <a:cubicBezTo>
                    <a:pt x="13453" y="10380"/>
                    <a:pt x="13434" y="10411"/>
                    <a:pt x="13434" y="10449"/>
                  </a:cubicBezTo>
                  <a:cubicBezTo>
                    <a:pt x="13434" y="10487"/>
                    <a:pt x="13453" y="10517"/>
                    <a:pt x="13475" y="10517"/>
                  </a:cubicBezTo>
                  <a:cubicBezTo>
                    <a:pt x="13498" y="10517"/>
                    <a:pt x="13516" y="10487"/>
                    <a:pt x="13516" y="10449"/>
                  </a:cubicBezTo>
                  <a:cubicBezTo>
                    <a:pt x="13516" y="10411"/>
                    <a:pt x="13498" y="10380"/>
                    <a:pt x="13475" y="10380"/>
                  </a:cubicBezTo>
                  <a:close/>
                  <a:moveTo>
                    <a:pt x="13683" y="10380"/>
                  </a:moveTo>
                  <a:cubicBezTo>
                    <a:pt x="13660" y="10380"/>
                    <a:pt x="13642" y="10411"/>
                    <a:pt x="13642" y="10449"/>
                  </a:cubicBezTo>
                  <a:cubicBezTo>
                    <a:pt x="13642" y="10487"/>
                    <a:pt x="13660" y="10517"/>
                    <a:pt x="13683" y="10517"/>
                  </a:cubicBezTo>
                  <a:cubicBezTo>
                    <a:pt x="13705" y="10517"/>
                    <a:pt x="13724" y="10487"/>
                    <a:pt x="13724" y="10449"/>
                  </a:cubicBezTo>
                  <a:cubicBezTo>
                    <a:pt x="13724" y="10411"/>
                    <a:pt x="13705" y="10380"/>
                    <a:pt x="13683" y="10380"/>
                  </a:cubicBezTo>
                  <a:close/>
                  <a:moveTo>
                    <a:pt x="13898" y="10380"/>
                  </a:moveTo>
                  <a:cubicBezTo>
                    <a:pt x="13875" y="10380"/>
                    <a:pt x="13857" y="10411"/>
                    <a:pt x="13857" y="10449"/>
                  </a:cubicBezTo>
                  <a:cubicBezTo>
                    <a:pt x="13857" y="10487"/>
                    <a:pt x="13875" y="10517"/>
                    <a:pt x="13898" y="10517"/>
                  </a:cubicBezTo>
                  <a:cubicBezTo>
                    <a:pt x="13920" y="10517"/>
                    <a:pt x="13939" y="10487"/>
                    <a:pt x="13939" y="10449"/>
                  </a:cubicBezTo>
                  <a:cubicBezTo>
                    <a:pt x="13939" y="10411"/>
                    <a:pt x="13920" y="10380"/>
                    <a:pt x="13898" y="10380"/>
                  </a:cubicBezTo>
                  <a:close/>
                  <a:moveTo>
                    <a:pt x="14105" y="10380"/>
                  </a:moveTo>
                  <a:cubicBezTo>
                    <a:pt x="14082" y="10380"/>
                    <a:pt x="14064" y="10411"/>
                    <a:pt x="14064" y="10449"/>
                  </a:cubicBezTo>
                  <a:cubicBezTo>
                    <a:pt x="14064" y="10487"/>
                    <a:pt x="14082" y="10517"/>
                    <a:pt x="14105" y="10517"/>
                  </a:cubicBezTo>
                  <a:cubicBezTo>
                    <a:pt x="14127" y="10517"/>
                    <a:pt x="14146" y="10487"/>
                    <a:pt x="14146" y="10449"/>
                  </a:cubicBezTo>
                  <a:cubicBezTo>
                    <a:pt x="14146" y="10411"/>
                    <a:pt x="14127" y="10380"/>
                    <a:pt x="14105" y="10380"/>
                  </a:cubicBezTo>
                  <a:close/>
                  <a:moveTo>
                    <a:pt x="14312" y="10380"/>
                  </a:moveTo>
                  <a:cubicBezTo>
                    <a:pt x="14289" y="10380"/>
                    <a:pt x="14271" y="10411"/>
                    <a:pt x="14271" y="10449"/>
                  </a:cubicBezTo>
                  <a:cubicBezTo>
                    <a:pt x="14271" y="10487"/>
                    <a:pt x="14289" y="10517"/>
                    <a:pt x="14312" y="10517"/>
                  </a:cubicBezTo>
                  <a:cubicBezTo>
                    <a:pt x="14335" y="10517"/>
                    <a:pt x="14353" y="10487"/>
                    <a:pt x="14353" y="10449"/>
                  </a:cubicBezTo>
                  <a:cubicBezTo>
                    <a:pt x="14353" y="10411"/>
                    <a:pt x="14335" y="10380"/>
                    <a:pt x="14312" y="10380"/>
                  </a:cubicBezTo>
                  <a:close/>
                  <a:moveTo>
                    <a:pt x="14527" y="10380"/>
                  </a:moveTo>
                  <a:cubicBezTo>
                    <a:pt x="14504" y="10380"/>
                    <a:pt x="14486" y="10411"/>
                    <a:pt x="14486" y="10449"/>
                  </a:cubicBezTo>
                  <a:cubicBezTo>
                    <a:pt x="14486" y="10487"/>
                    <a:pt x="14504" y="10517"/>
                    <a:pt x="14527" y="10517"/>
                  </a:cubicBezTo>
                  <a:cubicBezTo>
                    <a:pt x="14550" y="10517"/>
                    <a:pt x="14568" y="10487"/>
                    <a:pt x="14568" y="10449"/>
                  </a:cubicBezTo>
                  <a:cubicBezTo>
                    <a:pt x="14568" y="10411"/>
                    <a:pt x="14550" y="10380"/>
                    <a:pt x="14527" y="10380"/>
                  </a:cubicBezTo>
                  <a:close/>
                  <a:moveTo>
                    <a:pt x="14734" y="10380"/>
                  </a:moveTo>
                  <a:cubicBezTo>
                    <a:pt x="14712" y="10380"/>
                    <a:pt x="14693" y="10411"/>
                    <a:pt x="14693" y="10449"/>
                  </a:cubicBezTo>
                  <a:cubicBezTo>
                    <a:pt x="14693" y="10487"/>
                    <a:pt x="14712" y="10517"/>
                    <a:pt x="14734" y="10517"/>
                  </a:cubicBezTo>
                  <a:cubicBezTo>
                    <a:pt x="14757" y="10517"/>
                    <a:pt x="14775" y="10487"/>
                    <a:pt x="14775" y="10449"/>
                  </a:cubicBezTo>
                  <a:cubicBezTo>
                    <a:pt x="14775" y="10411"/>
                    <a:pt x="14757" y="10380"/>
                    <a:pt x="14734" y="10380"/>
                  </a:cubicBezTo>
                  <a:close/>
                  <a:moveTo>
                    <a:pt x="14942" y="10380"/>
                  </a:moveTo>
                  <a:cubicBezTo>
                    <a:pt x="14919" y="10380"/>
                    <a:pt x="14901" y="10411"/>
                    <a:pt x="14901" y="10449"/>
                  </a:cubicBezTo>
                  <a:cubicBezTo>
                    <a:pt x="14901" y="10487"/>
                    <a:pt x="14919" y="10517"/>
                    <a:pt x="14942" y="10517"/>
                  </a:cubicBezTo>
                  <a:cubicBezTo>
                    <a:pt x="14964" y="10517"/>
                    <a:pt x="14983" y="10487"/>
                    <a:pt x="14983" y="10449"/>
                  </a:cubicBezTo>
                  <a:cubicBezTo>
                    <a:pt x="14983" y="10411"/>
                    <a:pt x="14964" y="10380"/>
                    <a:pt x="14942" y="10380"/>
                  </a:cubicBezTo>
                  <a:close/>
                  <a:moveTo>
                    <a:pt x="15157" y="10380"/>
                  </a:moveTo>
                  <a:cubicBezTo>
                    <a:pt x="15134" y="10380"/>
                    <a:pt x="15116" y="10411"/>
                    <a:pt x="15116" y="10449"/>
                  </a:cubicBezTo>
                  <a:cubicBezTo>
                    <a:pt x="15116" y="10487"/>
                    <a:pt x="15134" y="10517"/>
                    <a:pt x="15157" y="10517"/>
                  </a:cubicBezTo>
                  <a:cubicBezTo>
                    <a:pt x="15179" y="10517"/>
                    <a:pt x="15198" y="10487"/>
                    <a:pt x="15198" y="10449"/>
                  </a:cubicBezTo>
                  <a:cubicBezTo>
                    <a:pt x="15198" y="10411"/>
                    <a:pt x="15179" y="10380"/>
                    <a:pt x="15157" y="10380"/>
                  </a:cubicBezTo>
                  <a:close/>
                  <a:moveTo>
                    <a:pt x="15364" y="10380"/>
                  </a:moveTo>
                  <a:cubicBezTo>
                    <a:pt x="15341" y="10380"/>
                    <a:pt x="15323" y="10411"/>
                    <a:pt x="15323" y="10449"/>
                  </a:cubicBezTo>
                  <a:cubicBezTo>
                    <a:pt x="15323" y="10487"/>
                    <a:pt x="15341" y="10517"/>
                    <a:pt x="15364" y="10517"/>
                  </a:cubicBezTo>
                  <a:cubicBezTo>
                    <a:pt x="15386" y="10517"/>
                    <a:pt x="15405" y="10487"/>
                    <a:pt x="15405" y="10449"/>
                  </a:cubicBezTo>
                  <a:cubicBezTo>
                    <a:pt x="15405" y="10411"/>
                    <a:pt x="15386" y="10380"/>
                    <a:pt x="15364" y="10380"/>
                  </a:cubicBezTo>
                  <a:close/>
                  <a:moveTo>
                    <a:pt x="15579" y="10380"/>
                  </a:moveTo>
                  <a:cubicBezTo>
                    <a:pt x="15556" y="10380"/>
                    <a:pt x="15538" y="10411"/>
                    <a:pt x="15538" y="10449"/>
                  </a:cubicBezTo>
                  <a:cubicBezTo>
                    <a:pt x="15538" y="10487"/>
                    <a:pt x="15556" y="10517"/>
                    <a:pt x="15579" y="10517"/>
                  </a:cubicBezTo>
                  <a:cubicBezTo>
                    <a:pt x="15601" y="10517"/>
                    <a:pt x="15620" y="10487"/>
                    <a:pt x="15620" y="10449"/>
                  </a:cubicBezTo>
                  <a:cubicBezTo>
                    <a:pt x="15620" y="10411"/>
                    <a:pt x="15601" y="10380"/>
                    <a:pt x="15579" y="10380"/>
                  </a:cubicBezTo>
                  <a:close/>
                  <a:moveTo>
                    <a:pt x="15786" y="10380"/>
                  </a:moveTo>
                  <a:cubicBezTo>
                    <a:pt x="15763" y="10380"/>
                    <a:pt x="15745" y="10411"/>
                    <a:pt x="15745" y="10449"/>
                  </a:cubicBezTo>
                  <a:cubicBezTo>
                    <a:pt x="15745" y="10487"/>
                    <a:pt x="15763" y="10517"/>
                    <a:pt x="15786" y="10517"/>
                  </a:cubicBezTo>
                  <a:cubicBezTo>
                    <a:pt x="15809" y="10517"/>
                    <a:pt x="15827" y="10487"/>
                    <a:pt x="15827" y="10449"/>
                  </a:cubicBezTo>
                  <a:cubicBezTo>
                    <a:pt x="15827" y="10411"/>
                    <a:pt x="15809" y="10380"/>
                    <a:pt x="15786" y="10380"/>
                  </a:cubicBezTo>
                  <a:close/>
                  <a:moveTo>
                    <a:pt x="15993" y="10380"/>
                  </a:moveTo>
                  <a:cubicBezTo>
                    <a:pt x="15971" y="10380"/>
                    <a:pt x="15952" y="10411"/>
                    <a:pt x="15952" y="10449"/>
                  </a:cubicBezTo>
                  <a:cubicBezTo>
                    <a:pt x="15952" y="10487"/>
                    <a:pt x="15971" y="10517"/>
                    <a:pt x="15993" y="10517"/>
                  </a:cubicBezTo>
                  <a:cubicBezTo>
                    <a:pt x="16016" y="10517"/>
                    <a:pt x="16034" y="10487"/>
                    <a:pt x="16034" y="10449"/>
                  </a:cubicBezTo>
                  <a:cubicBezTo>
                    <a:pt x="16034" y="10411"/>
                    <a:pt x="16016" y="10380"/>
                    <a:pt x="15993" y="10380"/>
                  </a:cubicBezTo>
                  <a:close/>
                  <a:moveTo>
                    <a:pt x="16208" y="10380"/>
                  </a:moveTo>
                  <a:cubicBezTo>
                    <a:pt x="16186" y="10380"/>
                    <a:pt x="16167" y="10411"/>
                    <a:pt x="16167" y="10449"/>
                  </a:cubicBezTo>
                  <a:cubicBezTo>
                    <a:pt x="16167" y="10487"/>
                    <a:pt x="16186" y="10517"/>
                    <a:pt x="16208" y="10517"/>
                  </a:cubicBezTo>
                  <a:cubicBezTo>
                    <a:pt x="16231" y="10517"/>
                    <a:pt x="16249" y="10487"/>
                    <a:pt x="16249" y="10449"/>
                  </a:cubicBezTo>
                  <a:cubicBezTo>
                    <a:pt x="16249" y="10411"/>
                    <a:pt x="16231" y="10380"/>
                    <a:pt x="16208" y="10380"/>
                  </a:cubicBezTo>
                  <a:close/>
                  <a:moveTo>
                    <a:pt x="16416" y="10380"/>
                  </a:moveTo>
                  <a:cubicBezTo>
                    <a:pt x="16393" y="10380"/>
                    <a:pt x="16375" y="10411"/>
                    <a:pt x="16375" y="10449"/>
                  </a:cubicBezTo>
                  <a:cubicBezTo>
                    <a:pt x="16375" y="10487"/>
                    <a:pt x="16393" y="10517"/>
                    <a:pt x="16416" y="10517"/>
                  </a:cubicBezTo>
                  <a:cubicBezTo>
                    <a:pt x="16438" y="10517"/>
                    <a:pt x="16457" y="10487"/>
                    <a:pt x="16457" y="10449"/>
                  </a:cubicBezTo>
                  <a:cubicBezTo>
                    <a:pt x="16457" y="10411"/>
                    <a:pt x="16438" y="10380"/>
                    <a:pt x="16416" y="10380"/>
                  </a:cubicBezTo>
                  <a:close/>
                  <a:moveTo>
                    <a:pt x="16623" y="10380"/>
                  </a:moveTo>
                  <a:cubicBezTo>
                    <a:pt x="16600" y="10380"/>
                    <a:pt x="16582" y="10411"/>
                    <a:pt x="16582" y="10449"/>
                  </a:cubicBezTo>
                  <a:cubicBezTo>
                    <a:pt x="16582" y="10487"/>
                    <a:pt x="16600" y="10517"/>
                    <a:pt x="16623" y="10517"/>
                  </a:cubicBezTo>
                  <a:cubicBezTo>
                    <a:pt x="16645" y="10517"/>
                    <a:pt x="16664" y="10487"/>
                    <a:pt x="16664" y="10449"/>
                  </a:cubicBezTo>
                  <a:cubicBezTo>
                    <a:pt x="16664" y="10411"/>
                    <a:pt x="16645" y="10380"/>
                    <a:pt x="16623" y="10380"/>
                  </a:cubicBezTo>
                  <a:close/>
                  <a:moveTo>
                    <a:pt x="16838" y="10380"/>
                  </a:moveTo>
                  <a:cubicBezTo>
                    <a:pt x="16815" y="10380"/>
                    <a:pt x="16797" y="10411"/>
                    <a:pt x="16797" y="10449"/>
                  </a:cubicBezTo>
                  <a:cubicBezTo>
                    <a:pt x="16797" y="10487"/>
                    <a:pt x="16815" y="10517"/>
                    <a:pt x="16838" y="10517"/>
                  </a:cubicBezTo>
                  <a:cubicBezTo>
                    <a:pt x="16860" y="10517"/>
                    <a:pt x="16879" y="10487"/>
                    <a:pt x="16879" y="10449"/>
                  </a:cubicBezTo>
                  <a:cubicBezTo>
                    <a:pt x="16879" y="10411"/>
                    <a:pt x="16860" y="10380"/>
                    <a:pt x="16838" y="10380"/>
                  </a:cubicBezTo>
                  <a:close/>
                  <a:moveTo>
                    <a:pt x="17045" y="10380"/>
                  </a:moveTo>
                  <a:cubicBezTo>
                    <a:pt x="17022" y="10380"/>
                    <a:pt x="17004" y="10411"/>
                    <a:pt x="17004" y="10449"/>
                  </a:cubicBezTo>
                  <a:cubicBezTo>
                    <a:pt x="17004" y="10487"/>
                    <a:pt x="17022" y="10517"/>
                    <a:pt x="17045" y="10517"/>
                  </a:cubicBezTo>
                  <a:cubicBezTo>
                    <a:pt x="17068" y="10517"/>
                    <a:pt x="17086" y="10487"/>
                    <a:pt x="17086" y="10449"/>
                  </a:cubicBezTo>
                  <a:cubicBezTo>
                    <a:pt x="17086" y="10411"/>
                    <a:pt x="17068" y="10380"/>
                    <a:pt x="17045" y="10380"/>
                  </a:cubicBezTo>
                  <a:close/>
                  <a:moveTo>
                    <a:pt x="17252" y="10380"/>
                  </a:moveTo>
                  <a:cubicBezTo>
                    <a:pt x="17230" y="10380"/>
                    <a:pt x="17211" y="10411"/>
                    <a:pt x="17211" y="10449"/>
                  </a:cubicBezTo>
                  <a:cubicBezTo>
                    <a:pt x="17211" y="10487"/>
                    <a:pt x="17230" y="10517"/>
                    <a:pt x="17252" y="10517"/>
                  </a:cubicBezTo>
                  <a:cubicBezTo>
                    <a:pt x="17275" y="10517"/>
                    <a:pt x="17293" y="10487"/>
                    <a:pt x="17293" y="10449"/>
                  </a:cubicBezTo>
                  <a:cubicBezTo>
                    <a:pt x="17293" y="10411"/>
                    <a:pt x="17275" y="10380"/>
                    <a:pt x="17252" y="10380"/>
                  </a:cubicBezTo>
                  <a:close/>
                  <a:moveTo>
                    <a:pt x="13034" y="10393"/>
                  </a:moveTo>
                  <a:cubicBezTo>
                    <a:pt x="13021" y="10405"/>
                    <a:pt x="13012" y="10427"/>
                    <a:pt x="13012" y="10454"/>
                  </a:cubicBezTo>
                  <a:cubicBezTo>
                    <a:pt x="13012" y="10491"/>
                    <a:pt x="13030" y="10522"/>
                    <a:pt x="13053" y="10522"/>
                  </a:cubicBezTo>
                  <a:cubicBezTo>
                    <a:pt x="13059" y="10522"/>
                    <a:pt x="13064" y="10520"/>
                    <a:pt x="13069" y="10516"/>
                  </a:cubicBezTo>
                  <a:cubicBezTo>
                    <a:pt x="13064" y="10500"/>
                    <a:pt x="13058" y="10483"/>
                    <a:pt x="13053" y="10466"/>
                  </a:cubicBezTo>
                  <a:cubicBezTo>
                    <a:pt x="13052" y="10462"/>
                    <a:pt x="13051" y="10458"/>
                    <a:pt x="13049" y="10454"/>
                  </a:cubicBezTo>
                  <a:cubicBezTo>
                    <a:pt x="13043" y="10433"/>
                    <a:pt x="13038" y="10413"/>
                    <a:pt x="13034" y="10393"/>
                  </a:cubicBezTo>
                  <a:close/>
                  <a:moveTo>
                    <a:pt x="17443" y="10393"/>
                  </a:moveTo>
                  <a:cubicBezTo>
                    <a:pt x="17435" y="10401"/>
                    <a:pt x="17430" y="10412"/>
                    <a:pt x="17426" y="10425"/>
                  </a:cubicBezTo>
                  <a:cubicBezTo>
                    <a:pt x="17432" y="10413"/>
                    <a:pt x="17437" y="10402"/>
                    <a:pt x="17443" y="10393"/>
                  </a:cubicBezTo>
                  <a:close/>
                  <a:moveTo>
                    <a:pt x="12183" y="10406"/>
                  </a:moveTo>
                  <a:cubicBezTo>
                    <a:pt x="12179" y="10416"/>
                    <a:pt x="12176" y="10429"/>
                    <a:pt x="12175" y="10443"/>
                  </a:cubicBezTo>
                  <a:cubicBezTo>
                    <a:pt x="12176" y="10443"/>
                    <a:pt x="12176" y="10443"/>
                    <a:pt x="12177" y="10444"/>
                  </a:cubicBezTo>
                  <a:cubicBezTo>
                    <a:pt x="12178" y="10434"/>
                    <a:pt x="12181" y="10421"/>
                    <a:pt x="12183" y="10406"/>
                  </a:cubicBezTo>
                  <a:close/>
                  <a:moveTo>
                    <a:pt x="3503" y="10560"/>
                  </a:moveTo>
                  <a:cubicBezTo>
                    <a:pt x="3481" y="10560"/>
                    <a:pt x="3462" y="10590"/>
                    <a:pt x="3462" y="10628"/>
                  </a:cubicBezTo>
                  <a:cubicBezTo>
                    <a:pt x="3462" y="10666"/>
                    <a:pt x="3481" y="10696"/>
                    <a:pt x="3503" y="10696"/>
                  </a:cubicBezTo>
                  <a:cubicBezTo>
                    <a:pt x="3526" y="10696"/>
                    <a:pt x="3544" y="10666"/>
                    <a:pt x="3544" y="10628"/>
                  </a:cubicBezTo>
                  <a:cubicBezTo>
                    <a:pt x="3544" y="10590"/>
                    <a:pt x="3526" y="10560"/>
                    <a:pt x="3503" y="10560"/>
                  </a:cubicBezTo>
                  <a:close/>
                  <a:moveTo>
                    <a:pt x="3711" y="10560"/>
                  </a:moveTo>
                  <a:cubicBezTo>
                    <a:pt x="3688" y="10560"/>
                    <a:pt x="3669" y="10590"/>
                    <a:pt x="3669" y="10628"/>
                  </a:cubicBezTo>
                  <a:cubicBezTo>
                    <a:pt x="3669" y="10666"/>
                    <a:pt x="3688" y="10696"/>
                    <a:pt x="3711" y="10696"/>
                  </a:cubicBezTo>
                  <a:cubicBezTo>
                    <a:pt x="3733" y="10696"/>
                    <a:pt x="3752" y="10666"/>
                    <a:pt x="3752" y="10628"/>
                  </a:cubicBezTo>
                  <a:cubicBezTo>
                    <a:pt x="3752" y="10590"/>
                    <a:pt x="3733" y="10560"/>
                    <a:pt x="3711" y="10560"/>
                  </a:cubicBezTo>
                  <a:close/>
                  <a:moveTo>
                    <a:pt x="3925" y="10560"/>
                  </a:moveTo>
                  <a:cubicBezTo>
                    <a:pt x="3903" y="10560"/>
                    <a:pt x="3884" y="10590"/>
                    <a:pt x="3884" y="10628"/>
                  </a:cubicBezTo>
                  <a:cubicBezTo>
                    <a:pt x="3884" y="10666"/>
                    <a:pt x="3903" y="10696"/>
                    <a:pt x="3925" y="10696"/>
                  </a:cubicBezTo>
                  <a:cubicBezTo>
                    <a:pt x="3948" y="10696"/>
                    <a:pt x="3966" y="10666"/>
                    <a:pt x="3966" y="10628"/>
                  </a:cubicBezTo>
                  <a:cubicBezTo>
                    <a:pt x="3966" y="10590"/>
                    <a:pt x="3948" y="10560"/>
                    <a:pt x="3925" y="10560"/>
                  </a:cubicBezTo>
                  <a:close/>
                  <a:moveTo>
                    <a:pt x="4133" y="10560"/>
                  </a:moveTo>
                  <a:cubicBezTo>
                    <a:pt x="4110" y="10560"/>
                    <a:pt x="4092" y="10590"/>
                    <a:pt x="4092" y="10628"/>
                  </a:cubicBezTo>
                  <a:cubicBezTo>
                    <a:pt x="4092" y="10666"/>
                    <a:pt x="4110" y="10696"/>
                    <a:pt x="4133" y="10696"/>
                  </a:cubicBezTo>
                  <a:cubicBezTo>
                    <a:pt x="4155" y="10696"/>
                    <a:pt x="4174" y="10666"/>
                    <a:pt x="4174" y="10628"/>
                  </a:cubicBezTo>
                  <a:cubicBezTo>
                    <a:pt x="4174" y="10590"/>
                    <a:pt x="4155" y="10560"/>
                    <a:pt x="4133" y="10560"/>
                  </a:cubicBezTo>
                  <a:close/>
                  <a:moveTo>
                    <a:pt x="5184" y="10560"/>
                  </a:moveTo>
                  <a:cubicBezTo>
                    <a:pt x="5162" y="10560"/>
                    <a:pt x="5143" y="10590"/>
                    <a:pt x="5143" y="10628"/>
                  </a:cubicBezTo>
                  <a:cubicBezTo>
                    <a:pt x="5143" y="10666"/>
                    <a:pt x="5162" y="10696"/>
                    <a:pt x="5184" y="10696"/>
                  </a:cubicBezTo>
                  <a:cubicBezTo>
                    <a:pt x="5207" y="10696"/>
                    <a:pt x="5225" y="10666"/>
                    <a:pt x="5225" y="10628"/>
                  </a:cubicBezTo>
                  <a:cubicBezTo>
                    <a:pt x="5225" y="10590"/>
                    <a:pt x="5207" y="10560"/>
                    <a:pt x="5184" y="10560"/>
                  </a:cubicBezTo>
                  <a:close/>
                  <a:moveTo>
                    <a:pt x="9384" y="10560"/>
                  </a:moveTo>
                  <a:cubicBezTo>
                    <a:pt x="9361" y="10560"/>
                    <a:pt x="9343" y="10590"/>
                    <a:pt x="9343" y="10628"/>
                  </a:cubicBezTo>
                  <a:cubicBezTo>
                    <a:pt x="9343" y="10666"/>
                    <a:pt x="9361" y="10696"/>
                    <a:pt x="9384" y="10696"/>
                  </a:cubicBezTo>
                  <a:cubicBezTo>
                    <a:pt x="9406" y="10696"/>
                    <a:pt x="9425" y="10666"/>
                    <a:pt x="9425" y="10628"/>
                  </a:cubicBezTo>
                  <a:cubicBezTo>
                    <a:pt x="9425" y="10590"/>
                    <a:pt x="9406" y="10560"/>
                    <a:pt x="9384" y="10560"/>
                  </a:cubicBezTo>
                  <a:close/>
                  <a:moveTo>
                    <a:pt x="9591" y="10560"/>
                  </a:moveTo>
                  <a:cubicBezTo>
                    <a:pt x="9568" y="10560"/>
                    <a:pt x="9550" y="10590"/>
                    <a:pt x="9550" y="10628"/>
                  </a:cubicBezTo>
                  <a:cubicBezTo>
                    <a:pt x="9550" y="10666"/>
                    <a:pt x="9568" y="10696"/>
                    <a:pt x="9591" y="10696"/>
                  </a:cubicBezTo>
                  <a:cubicBezTo>
                    <a:pt x="9614" y="10696"/>
                    <a:pt x="9632" y="10666"/>
                    <a:pt x="9632" y="10628"/>
                  </a:cubicBezTo>
                  <a:cubicBezTo>
                    <a:pt x="9632" y="10590"/>
                    <a:pt x="9614" y="10560"/>
                    <a:pt x="9591" y="10560"/>
                  </a:cubicBezTo>
                  <a:close/>
                  <a:moveTo>
                    <a:pt x="9806" y="10560"/>
                  </a:moveTo>
                  <a:cubicBezTo>
                    <a:pt x="9783" y="10560"/>
                    <a:pt x="9765" y="10590"/>
                    <a:pt x="9765" y="10628"/>
                  </a:cubicBezTo>
                  <a:cubicBezTo>
                    <a:pt x="9765" y="10666"/>
                    <a:pt x="9783" y="10696"/>
                    <a:pt x="9806" y="10696"/>
                  </a:cubicBezTo>
                  <a:cubicBezTo>
                    <a:pt x="9828" y="10696"/>
                    <a:pt x="9847" y="10666"/>
                    <a:pt x="9847" y="10628"/>
                  </a:cubicBezTo>
                  <a:cubicBezTo>
                    <a:pt x="9847" y="10590"/>
                    <a:pt x="9828" y="10560"/>
                    <a:pt x="9806" y="10560"/>
                  </a:cubicBezTo>
                  <a:close/>
                  <a:moveTo>
                    <a:pt x="10013" y="10560"/>
                  </a:moveTo>
                  <a:cubicBezTo>
                    <a:pt x="9990" y="10560"/>
                    <a:pt x="9972" y="10590"/>
                    <a:pt x="9972" y="10628"/>
                  </a:cubicBezTo>
                  <a:cubicBezTo>
                    <a:pt x="9972" y="10666"/>
                    <a:pt x="9990" y="10696"/>
                    <a:pt x="10013" y="10696"/>
                  </a:cubicBezTo>
                  <a:cubicBezTo>
                    <a:pt x="10036" y="10696"/>
                    <a:pt x="10054" y="10666"/>
                    <a:pt x="10054" y="10628"/>
                  </a:cubicBezTo>
                  <a:cubicBezTo>
                    <a:pt x="10054" y="10590"/>
                    <a:pt x="10036" y="10560"/>
                    <a:pt x="10013" y="10560"/>
                  </a:cubicBezTo>
                  <a:close/>
                  <a:moveTo>
                    <a:pt x="10220" y="10560"/>
                  </a:moveTo>
                  <a:cubicBezTo>
                    <a:pt x="10198" y="10560"/>
                    <a:pt x="10179" y="10590"/>
                    <a:pt x="10179" y="10628"/>
                  </a:cubicBezTo>
                  <a:cubicBezTo>
                    <a:pt x="10179" y="10666"/>
                    <a:pt x="10198" y="10696"/>
                    <a:pt x="10220" y="10696"/>
                  </a:cubicBezTo>
                  <a:cubicBezTo>
                    <a:pt x="10243" y="10696"/>
                    <a:pt x="10261" y="10666"/>
                    <a:pt x="10261" y="10628"/>
                  </a:cubicBezTo>
                  <a:cubicBezTo>
                    <a:pt x="10261" y="10590"/>
                    <a:pt x="10243" y="10560"/>
                    <a:pt x="10220" y="10560"/>
                  </a:cubicBezTo>
                  <a:close/>
                  <a:moveTo>
                    <a:pt x="10435" y="10560"/>
                  </a:moveTo>
                  <a:cubicBezTo>
                    <a:pt x="10413" y="10560"/>
                    <a:pt x="10394" y="10590"/>
                    <a:pt x="10394" y="10628"/>
                  </a:cubicBezTo>
                  <a:cubicBezTo>
                    <a:pt x="10394" y="10666"/>
                    <a:pt x="10413" y="10696"/>
                    <a:pt x="10435" y="10696"/>
                  </a:cubicBezTo>
                  <a:cubicBezTo>
                    <a:pt x="10458" y="10696"/>
                    <a:pt x="10476" y="10666"/>
                    <a:pt x="10476" y="10628"/>
                  </a:cubicBezTo>
                  <a:cubicBezTo>
                    <a:pt x="10476" y="10590"/>
                    <a:pt x="10458" y="10560"/>
                    <a:pt x="10435" y="10560"/>
                  </a:cubicBezTo>
                  <a:close/>
                  <a:moveTo>
                    <a:pt x="10643" y="10560"/>
                  </a:moveTo>
                  <a:cubicBezTo>
                    <a:pt x="10620" y="10560"/>
                    <a:pt x="10602" y="10590"/>
                    <a:pt x="10602" y="10628"/>
                  </a:cubicBezTo>
                  <a:cubicBezTo>
                    <a:pt x="10602" y="10666"/>
                    <a:pt x="10620" y="10696"/>
                    <a:pt x="10643" y="10696"/>
                  </a:cubicBezTo>
                  <a:cubicBezTo>
                    <a:pt x="10665" y="10696"/>
                    <a:pt x="10684" y="10666"/>
                    <a:pt x="10684" y="10628"/>
                  </a:cubicBezTo>
                  <a:cubicBezTo>
                    <a:pt x="10684" y="10590"/>
                    <a:pt x="10665" y="10560"/>
                    <a:pt x="10643" y="10560"/>
                  </a:cubicBezTo>
                  <a:close/>
                  <a:moveTo>
                    <a:pt x="10850" y="10560"/>
                  </a:moveTo>
                  <a:cubicBezTo>
                    <a:pt x="10827" y="10560"/>
                    <a:pt x="10809" y="10590"/>
                    <a:pt x="10809" y="10628"/>
                  </a:cubicBezTo>
                  <a:cubicBezTo>
                    <a:pt x="10809" y="10666"/>
                    <a:pt x="10827" y="10696"/>
                    <a:pt x="10850" y="10696"/>
                  </a:cubicBezTo>
                  <a:cubicBezTo>
                    <a:pt x="10873" y="10696"/>
                    <a:pt x="10891" y="10666"/>
                    <a:pt x="10891" y="10628"/>
                  </a:cubicBezTo>
                  <a:cubicBezTo>
                    <a:pt x="10891" y="10590"/>
                    <a:pt x="10873" y="10560"/>
                    <a:pt x="10850" y="10560"/>
                  </a:cubicBezTo>
                  <a:close/>
                  <a:moveTo>
                    <a:pt x="11065" y="10560"/>
                  </a:moveTo>
                  <a:cubicBezTo>
                    <a:pt x="11042" y="10560"/>
                    <a:pt x="11024" y="10590"/>
                    <a:pt x="11024" y="10628"/>
                  </a:cubicBezTo>
                  <a:cubicBezTo>
                    <a:pt x="11024" y="10666"/>
                    <a:pt x="11042" y="10696"/>
                    <a:pt x="11065" y="10696"/>
                  </a:cubicBezTo>
                  <a:cubicBezTo>
                    <a:pt x="11087" y="10696"/>
                    <a:pt x="11106" y="10666"/>
                    <a:pt x="11106" y="10628"/>
                  </a:cubicBezTo>
                  <a:cubicBezTo>
                    <a:pt x="11106" y="10590"/>
                    <a:pt x="11087" y="10560"/>
                    <a:pt x="11065" y="10560"/>
                  </a:cubicBezTo>
                  <a:close/>
                  <a:moveTo>
                    <a:pt x="11272" y="10560"/>
                  </a:moveTo>
                  <a:cubicBezTo>
                    <a:pt x="11249" y="10560"/>
                    <a:pt x="11231" y="10590"/>
                    <a:pt x="11231" y="10628"/>
                  </a:cubicBezTo>
                  <a:cubicBezTo>
                    <a:pt x="11231" y="10666"/>
                    <a:pt x="11249" y="10696"/>
                    <a:pt x="11272" y="10696"/>
                  </a:cubicBezTo>
                  <a:cubicBezTo>
                    <a:pt x="11295" y="10696"/>
                    <a:pt x="11313" y="10666"/>
                    <a:pt x="11313" y="10628"/>
                  </a:cubicBezTo>
                  <a:cubicBezTo>
                    <a:pt x="11313" y="10590"/>
                    <a:pt x="11295" y="10560"/>
                    <a:pt x="11272" y="10560"/>
                  </a:cubicBezTo>
                  <a:close/>
                  <a:moveTo>
                    <a:pt x="11479" y="10560"/>
                  </a:moveTo>
                  <a:cubicBezTo>
                    <a:pt x="11457" y="10560"/>
                    <a:pt x="11438" y="10590"/>
                    <a:pt x="11438" y="10628"/>
                  </a:cubicBezTo>
                  <a:cubicBezTo>
                    <a:pt x="11438" y="10666"/>
                    <a:pt x="11457" y="10696"/>
                    <a:pt x="11479" y="10696"/>
                  </a:cubicBezTo>
                  <a:cubicBezTo>
                    <a:pt x="11502" y="10696"/>
                    <a:pt x="11520" y="10666"/>
                    <a:pt x="11520" y="10628"/>
                  </a:cubicBezTo>
                  <a:cubicBezTo>
                    <a:pt x="11520" y="10590"/>
                    <a:pt x="11502" y="10560"/>
                    <a:pt x="11479" y="10560"/>
                  </a:cubicBezTo>
                  <a:close/>
                  <a:moveTo>
                    <a:pt x="11694" y="10560"/>
                  </a:moveTo>
                  <a:cubicBezTo>
                    <a:pt x="11672" y="10560"/>
                    <a:pt x="11653" y="10590"/>
                    <a:pt x="11653" y="10628"/>
                  </a:cubicBezTo>
                  <a:cubicBezTo>
                    <a:pt x="11653" y="10666"/>
                    <a:pt x="11672" y="10696"/>
                    <a:pt x="11694" y="10696"/>
                  </a:cubicBezTo>
                  <a:cubicBezTo>
                    <a:pt x="11717" y="10696"/>
                    <a:pt x="11735" y="10666"/>
                    <a:pt x="11735" y="10628"/>
                  </a:cubicBezTo>
                  <a:cubicBezTo>
                    <a:pt x="11735" y="10590"/>
                    <a:pt x="11717" y="10560"/>
                    <a:pt x="11694" y="10560"/>
                  </a:cubicBezTo>
                  <a:close/>
                  <a:moveTo>
                    <a:pt x="11902" y="10560"/>
                  </a:moveTo>
                  <a:cubicBezTo>
                    <a:pt x="11879" y="10560"/>
                    <a:pt x="11861" y="10590"/>
                    <a:pt x="11861" y="10628"/>
                  </a:cubicBezTo>
                  <a:cubicBezTo>
                    <a:pt x="11861" y="10666"/>
                    <a:pt x="11879" y="10696"/>
                    <a:pt x="11902" y="10696"/>
                  </a:cubicBezTo>
                  <a:cubicBezTo>
                    <a:pt x="11924" y="10696"/>
                    <a:pt x="11943" y="10666"/>
                    <a:pt x="11943" y="10628"/>
                  </a:cubicBezTo>
                  <a:cubicBezTo>
                    <a:pt x="11943" y="10590"/>
                    <a:pt x="11924" y="10560"/>
                    <a:pt x="11902" y="10560"/>
                  </a:cubicBezTo>
                  <a:close/>
                  <a:moveTo>
                    <a:pt x="12109" y="10560"/>
                  </a:moveTo>
                  <a:cubicBezTo>
                    <a:pt x="12086" y="10560"/>
                    <a:pt x="12068" y="10590"/>
                    <a:pt x="12068" y="10628"/>
                  </a:cubicBezTo>
                  <a:cubicBezTo>
                    <a:pt x="12068" y="10666"/>
                    <a:pt x="12086" y="10696"/>
                    <a:pt x="12109" y="10696"/>
                  </a:cubicBezTo>
                  <a:cubicBezTo>
                    <a:pt x="12132" y="10696"/>
                    <a:pt x="12150" y="10666"/>
                    <a:pt x="12150" y="10628"/>
                  </a:cubicBezTo>
                  <a:cubicBezTo>
                    <a:pt x="12150" y="10590"/>
                    <a:pt x="12132" y="10560"/>
                    <a:pt x="12109" y="10560"/>
                  </a:cubicBezTo>
                  <a:close/>
                  <a:moveTo>
                    <a:pt x="12321" y="10560"/>
                  </a:moveTo>
                  <a:cubicBezTo>
                    <a:pt x="12304" y="10560"/>
                    <a:pt x="12289" y="10578"/>
                    <a:pt x="12283" y="10603"/>
                  </a:cubicBezTo>
                  <a:cubicBezTo>
                    <a:pt x="12292" y="10630"/>
                    <a:pt x="12301" y="10658"/>
                    <a:pt x="12311" y="10688"/>
                  </a:cubicBezTo>
                  <a:cubicBezTo>
                    <a:pt x="12312" y="10690"/>
                    <a:pt x="12313" y="10693"/>
                    <a:pt x="12314" y="10695"/>
                  </a:cubicBezTo>
                  <a:cubicBezTo>
                    <a:pt x="12316" y="10696"/>
                    <a:pt x="12318" y="10696"/>
                    <a:pt x="12321" y="10696"/>
                  </a:cubicBezTo>
                  <a:cubicBezTo>
                    <a:pt x="12344" y="10696"/>
                    <a:pt x="12362" y="10666"/>
                    <a:pt x="12362" y="10628"/>
                  </a:cubicBezTo>
                  <a:cubicBezTo>
                    <a:pt x="12362" y="10590"/>
                    <a:pt x="12344" y="10560"/>
                    <a:pt x="12321" y="10560"/>
                  </a:cubicBezTo>
                  <a:close/>
                  <a:moveTo>
                    <a:pt x="12531" y="10560"/>
                  </a:moveTo>
                  <a:cubicBezTo>
                    <a:pt x="12508" y="10560"/>
                    <a:pt x="12490" y="10590"/>
                    <a:pt x="12490" y="10628"/>
                  </a:cubicBezTo>
                  <a:cubicBezTo>
                    <a:pt x="12490" y="10666"/>
                    <a:pt x="12508" y="10696"/>
                    <a:pt x="12531" y="10696"/>
                  </a:cubicBezTo>
                  <a:cubicBezTo>
                    <a:pt x="12554" y="10696"/>
                    <a:pt x="12572" y="10666"/>
                    <a:pt x="12572" y="10628"/>
                  </a:cubicBezTo>
                  <a:cubicBezTo>
                    <a:pt x="12572" y="10590"/>
                    <a:pt x="12554" y="10560"/>
                    <a:pt x="12531" y="10560"/>
                  </a:cubicBezTo>
                  <a:close/>
                  <a:moveTo>
                    <a:pt x="12738" y="10560"/>
                  </a:moveTo>
                  <a:cubicBezTo>
                    <a:pt x="12716" y="10560"/>
                    <a:pt x="12697" y="10590"/>
                    <a:pt x="12697" y="10628"/>
                  </a:cubicBezTo>
                  <a:cubicBezTo>
                    <a:pt x="12697" y="10666"/>
                    <a:pt x="12716" y="10696"/>
                    <a:pt x="12738" y="10696"/>
                  </a:cubicBezTo>
                  <a:cubicBezTo>
                    <a:pt x="12761" y="10696"/>
                    <a:pt x="12779" y="10666"/>
                    <a:pt x="12779" y="10628"/>
                  </a:cubicBezTo>
                  <a:cubicBezTo>
                    <a:pt x="12779" y="10590"/>
                    <a:pt x="12761" y="10560"/>
                    <a:pt x="12738" y="10560"/>
                  </a:cubicBezTo>
                  <a:close/>
                  <a:moveTo>
                    <a:pt x="12953" y="10560"/>
                  </a:moveTo>
                  <a:cubicBezTo>
                    <a:pt x="12931" y="10560"/>
                    <a:pt x="12912" y="10590"/>
                    <a:pt x="12912" y="10628"/>
                  </a:cubicBezTo>
                  <a:cubicBezTo>
                    <a:pt x="12912" y="10666"/>
                    <a:pt x="12931" y="10696"/>
                    <a:pt x="12953" y="10696"/>
                  </a:cubicBezTo>
                  <a:cubicBezTo>
                    <a:pt x="12976" y="10696"/>
                    <a:pt x="12994" y="10666"/>
                    <a:pt x="12994" y="10628"/>
                  </a:cubicBezTo>
                  <a:cubicBezTo>
                    <a:pt x="12994" y="10590"/>
                    <a:pt x="12976" y="10560"/>
                    <a:pt x="12953" y="10560"/>
                  </a:cubicBezTo>
                  <a:close/>
                  <a:moveTo>
                    <a:pt x="13371" y="10560"/>
                  </a:moveTo>
                  <a:cubicBezTo>
                    <a:pt x="13360" y="10560"/>
                    <a:pt x="13350" y="10567"/>
                    <a:pt x="13342" y="10579"/>
                  </a:cubicBezTo>
                  <a:cubicBezTo>
                    <a:pt x="13348" y="10587"/>
                    <a:pt x="13355" y="10594"/>
                    <a:pt x="13363" y="10598"/>
                  </a:cubicBezTo>
                  <a:cubicBezTo>
                    <a:pt x="13363" y="10598"/>
                    <a:pt x="13408" y="10598"/>
                    <a:pt x="13408" y="10598"/>
                  </a:cubicBezTo>
                  <a:cubicBezTo>
                    <a:pt x="13401" y="10576"/>
                    <a:pt x="13387" y="10560"/>
                    <a:pt x="13371" y="10560"/>
                  </a:cubicBezTo>
                  <a:close/>
                  <a:moveTo>
                    <a:pt x="13580" y="10560"/>
                  </a:moveTo>
                  <a:cubicBezTo>
                    <a:pt x="13568" y="10560"/>
                    <a:pt x="13557" y="10568"/>
                    <a:pt x="13549" y="10582"/>
                  </a:cubicBezTo>
                  <a:cubicBezTo>
                    <a:pt x="13560" y="10619"/>
                    <a:pt x="13565" y="10667"/>
                    <a:pt x="13575" y="10696"/>
                  </a:cubicBezTo>
                  <a:cubicBezTo>
                    <a:pt x="13577" y="10696"/>
                    <a:pt x="13578" y="10696"/>
                    <a:pt x="13580" y="10696"/>
                  </a:cubicBezTo>
                  <a:cubicBezTo>
                    <a:pt x="13602" y="10696"/>
                    <a:pt x="13620" y="10666"/>
                    <a:pt x="13620" y="10628"/>
                  </a:cubicBezTo>
                  <a:cubicBezTo>
                    <a:pt x="13620" y="10590"/>
                    <a:pt x="13602" y="10560"/>
                    <a:pt x="13580" y="10560"/>
                  </a:cubicBezTo>
                  <a:close/>
                  <a:moveTo>
                    <a:pt x="13790" y="10560"/>
                  </a:moveTo>
                  <a:cubicBezTo>
                    <a:pt x="13767" y="10560"/>
                    <a:pt x="13749" y="10590"/>
                    <a:pt x="13749" y="10628"/>
                  </a:cubicBezTo>
                  <a:cubicBezTo>
                    <a:pt x="13749" y="10666"/>
                    <a:pt x="13767" y="10696"/>
                    <a:pt x="13790" y="10696"/>
                  </a:cubicBezTo>
                  <a:cubicBezTo>
                    <a:pt x="13813" y="10696"/>
                    <a:pt x="13831" y="10666"/>
                    <a:pt x="13831" y="10628"/>
                  </a:cubicBezTo>
                  <a:cubicBezTo>
                    <a:pt x="13831" y="10590"/>
                    <a:pt x="13813" y="10560"/>
                    <a:pt x="13790" y="10560"/>
                  </a:cubicBezTo>
                  <a:close/>
                  <a:moveTo>
                    <a:pt x="13997" y="10560"/>
                  </a:moveTo>
                  <a:cubicBezTo>
                    <a:pt x="13975" y="10560"/>
                    <a:pt x="13956" y="10590"/>
                    <a:pt x="13956" y="10628"/>
                  </a:cubicBezTo>
                  <a:cubicBezTo>
                    <a:pt x="13956" y="10666"/>
                    <a:pt x="13975" y="10696"/>
                    <a:pt x="13997" y="10696"/>
                  </a:cubicBezTo>
                  <a:cubicBezTo>
                    <a:pt x="14020" y="10696"/>
                    <a:pt x="14038" y="10666"/>
                    <a:pt x="14038" y="10628"/>
                  </a:cubicBezTo>
                  <a:cubicBezTo>
                    <a:pt x="14038" y="10590"/>
                    <a:pt x="14020" y="10560"/>
                    <a:pt x="13997" y="10560"/>
                  </a:cubicBezTo>
                  <a:close/>
                  <a:moveTo>
                    <a:pt x="14212" y="10560"/>
                  </a:moveTo>
                  <a:cubicBezTo>
                    <a:pt x="14190" y="10560"/>
                    <a:pt x="14171" y="10590"/>
                    <a:pt x="14171" y="10628"/>
                  </a:cubicBezTo>
                  <a:cubicBezTo>
                    <a:pt x="14171" y="10666"/>
                    <a:pt x="14190" y="10696"/>
                    <a:pt x="14212" y="10696"/>
                  </a:cubicBezTo>
                  <a:cubicBezTo>
                    <a:pt x="14235" y="10696"/>
                    <a:pt x="14253" y="10666"/>
                    <a:pt x="14253" y="10628"/>
                  </a:cubicBezTo>
                  <a:cubicBezTo>
                    <a:pt x="14253" y="10590"/>
                    <a:pt x="14235" y="10560"/>
                    <a:pt x="14212" y="10560"/>
                  </a:cubicBezTo>
                  <a:close/>
                  <a:moveTo>
                    <a:pt x="14420" y="10560"/>
                  </a:moveTo>
                  <a:cubicBezTo>
                    <a:pt x="14397" y="10560"/>
                    <a:pt x="14379" y="10590"/>
                    <a:pt x="14379" y="10628"/>
                  </a:cubicBezTo>
                  <a:cubicBezTo>
                    <a:pt x="14379" y="10666"/>
                    <a:pt x="14397" y="10696"/>
                    <a:pt x="14420" y="10696"/>
                  </a:cubicBezTo>
                  <a:cubicBezTo>
                    <a:pt x="14442" y="10696"/>
                    <a:pt x="14461" y="10666"/>
                    <a:pt x="14461" y="10628"/>
                  </a:cubicBezTo>
                  <a:cubicBezTo>
                    <a:pt x="14461" y="10590"/>
                    <a:pt x="14442" y="10560"/>
                    <a:pt x="14420" y="10560"/>
                  </a:cubicBezTo>
                  <a:close/>
                  <a:moveTo>
                    <a:pt x="14627" y="10560"/>
                  </a:moveTo>
                  <a:cubicBezTo>
                    <a:pt x="14604" y="10560"/>
                    <a:pt x="14586" y="10590"/>
                    <a:pt x="14586" y="10628"/>
                  </a:cubicBezTo>
                  <a:cubicBezTo>
                    <a:pt x="14586" y="10666"/>
                    <a:pt x="14604" y="10696"/>
                    <a:pt x="14627" y="10696"/>
                  </a:cubicBezTo>
                  <a:cubicBezTo>
                    <a:pt x="14649" y="10696"/>
                    <a:pt x="14668" y="10666"/>
                    <a:pt x="14668" y="10628"/>
                  </a:cubicBezTo>
                  <a:cubicBezTo>
                    <a:pt x="14668" y="10590"/>
                    <a:pt x="14649" y="10560"/>
                    <a:pt x="14627" y="10560"/>
                  </a:cubicBezTo>
                  <a:close/>
                  <a:moveTo>
                    <a:pt x="14842" y="10560"/>
                  </a:moveTo>
                  <a:cubicBezTo>
                    <a:pt x="14819" y="10560"/>
                    <a:pt x="14801" y="10590"/>
                    <a:pt x="14801" y="10628"/>
                  </a:cubicBezTo>
                  <a:cubicBezTo>
                    <a:pt x="14801" y="10666"/>
                    <a:pt x="14819" y="10696"/>
                    <a:pt x="14842" y="10696"/>
                  </a:cubicBezTo>
                  <a:cubicBezTo>
                    <a:pt x="14864" y="10696"/>
                    <a:pt x="14883" y="10666"/>
                    <a:pt x="14883" y="10628"/>
                  </a:cubicBezTo>
                  <a:cubicBezTo>
                    <a:pt x="14883" y="10590"/>
                    <a:pt x="14864" y="10560"/>
                    <a:pt x="14842" y="10560"/>
                  </a:cubicBezTo>
                  <a:close/>
                  <a:moveTo>
                    <a:pt x="15049" y="10560"/>
                  </a:moveTo>
                  <a:cubicBezTo>
                    <a:pt x="15026" y="10560"/>
                    <a:pt x="15008" y="10590"/>
                    <a:pt x="15008" y="10628"/>
                  </a:cubicBezTo>
                  <a:cubicBezTo>
                    <a:pt x="15008" y="10666"/>
                    <a:pt x="15026" y="10696"/>
                    <a:pt x="15049" y="10696"/>
                  </a:cubicBezTo>
                  <a:cubicBezTo>
                    <a:pt x="15072" y="10696"/>
                    <a:pt x="15090" y="10666"/>
                    <a:pt x="15090" y="10628"/>
                  </a:cubicBezTo>
                  <a:cubicBezTo>
                    <a:pt x="15090" y="10590"/>
                    <a:pt x="15072" y="10560"/>
                    <a:pt x="15049" y="10560"/>
                  </a:cubicBezTo>
                  <a:close/>
                  <a:moveTo>
                    <a:pt x="15256" y="10560"/>
                  </a:moveTo>
                  <a:cubicBezTo>
                    <a:pt x="15234" y="10560"/>
                    <a:pt x="15215" y="10590"/>
                    <a:pt x="15215" y="10628"/>
                  </a:cubicBezTo>
                  <a:cubicBezTo>
                    <a:pt x="15215" y="10666"/>
                    <a:pt x="15234" y="10696"/>
                    <a:pt x="15256" y="10696"/>
                  </a:cubicBezTo>
                  <a:cubicBezTo>
                    <a:pt x="15279" y="10696"/>
                    <a:pt x="15297" y="10666"/>
                    <a:pt x="15297" y="10628"/>
                  </a:cubicBezTo>
                  <a:cubicBezTo>
                    <a:pt x="15297" y="10590"/>
                    <a:pt x="15279" y="10560"/>
                    <a:pt x="15256" y="10560"/>
                  </a:cubicBezTo>
                  <a:close/>
                  <a:moveTo>
                    <a:pt x="15471" y="10560"/>
                  </a:moveTo>
                  <a:cubicBezTo>
                    <a:pt x="15449" y="10560"/>
                    <a:pt x="15430" y="10590"/>
                    <a:pt x="15430" y="10628"/>
                  </a:cubicBezTo>
                  <a:cubicBezTo>
                    <a:pt x="15430" y="10666"/>
                    <a:pt x="15449" y="10696"/>
                    <a:pt x="15471" y="10696"/>
                  </a:cubicBezTo>
                  <a:cubicBezTo>
                    <a:pt x="15494" y="10696"/>
                    <a:pt x="15512" y="10666"/>
                    <a:pt x="15512" y="10628"/>
                  </a:cubicBezTo>
                  <a:cubicBezTo>
                    <a:pt x="15512" y="10590"/>
                    <a:pt x="15494" y="10560"/>
                    <a:pt x="15471" y="10560"/>
                  </a:cubicBezTo>
                  <a:close/>
                  <a:moveTo>
                    <a:pt x="15679" y="10560"/>
                  </a:moveTo>
                  <a:cubicBezTo>
                    <a:pt x="15656" y="10560"/>
                    <a:pt x="15638" y="10590"/>
                    <a:pt x="15638" y="10628"/>
                  </a:cubicBezTo>
                  <a:cubicBezTo>
                    <a:pt x="15638" y="10666"/>
                    <a:pt x="15656" y="10696"/>
                    <a:pt x="15679" y="10696"/>
                  </a:cubicBezTo>
                  <a:cubicBezTo>
                    <a:pt x="15701" y="10696"/>
                    <a:pt x="15720" y="10666"/>
                    <a:pt x="15720" y="10628"/>
                  </a:cubicBezTo>
                  <a:cubicBezTo>
                    <a:pt x="15720" y="10590"/>
                    <a:pt x="15701" y="10560"/>
                    <a:pt x="15679" y="10560"/>
                  </a:cubicBezTo>
                  <a:close/>
                  <a:moveTo>
                    <a:pt x="15894" y="10560"/>
                  </a:moveTo>
                  <a:cubicBezTo>
                    <a:pt x="15871" y="10560"/>
                    <a:pt x="15853" y="10590"/>
                    <a:pt x="15853" y="10628"/>
                  </a:cubicBezTo>
                  <a:cubicBezTo>
                    <a:pt x="15853" y="10666"/>
                    <a:pt x="15871" y="10696"/>
                    <a:pt x="15894" y="10696"/>
                  </a:cubicBezTo>
                  <a:cubicBezTo>
                    <a:pt x="15916" y="10696"/>
                    <a:pt x="15935" y="10666"/>
                    <a:pt x="15935" y="10628"/>
                  </a:cubicBezTo>
                  <a:cubicBezTo>
                    <a:pt x="15935" y="10590"/>
                    <a:pt x="15916" y="10560"/>
                    <a:pt x="15894" y="10560"/>
                  </a:cubicBezTo>
                  <a:close/>
                  <a:moveTo>
                    <a:pt x="16101" y="10560"/>
                  </a:moveTo>
                  <a:cubicBezTo>
                    <a:pt x="16078" y="10560"/>
                    <a:pt x="16060" y="10590"/>
                    <a:pt x="16060" y="10628"/>
                  </a:cubicBezTo>
                  <a:cubicBezTo>
                    <a:pt x="16060" y="10666"/>
                    <a:pt x="16078" y="10696"/>
                    <a:pt x="16101" y="10696"/>
                  </a:cubicBezTo>
                  <a:cubicBezTo>
                    <a:pt x="16123" y="10696"/>
                    <a:pt x="16142" y="10666"/>
                    <a:pt x="16142" y="10628"/>
                  </a:cubicBezTo>
                  <a:cubicBezTo>
                    <a:pt x="16142" y="10590"/>
                    <a:pt x="16123" y="10560"/>
                    <a:pt x="16101" y="10560"/>
                  </a:cubicBezTo>
                  <a:close/>
                  <a:moveTo>
                    <a:pt x="16308" y="10560"/>
                  </a:moveTo>
                  <a:cubicBezTo>
                    <a:pt x="16285" y="10560"/>
                    <a:pt x="16267" y="10590"/>
                    <a:pt x="16267" y="10628"/>
                  </a:cubicBezTo>
                  <a:cubicBezTo>
                    <a:pt x="16267" y="10666"/>
                    <a:pt x="16285" y="10696"/>
                    <a:pt x="16308" y="10696"/>
                  </a:cubicBezTo>
                  <a:cubicBezTo>
                    <a:pt x="16331" y="10696"/>
                    <a:pt x="16349" y="10666"/>
                    <a:pt x="16349" y="10628"/>
                  </a:cubicBezTo>
                  <a:cubicBezTo>
                    <a:pt x="16349" y="10590"/>
                    <a:pt x="16331" y="10560"/>
                    <a:pt x="16308" y="10560"/>
                  </a:cubicBezTo>
                  <a:close/>
                  <a:moveTo>
                    <a:pt x="16523" y="10560"/>
                  </a:moveTo>
                  <a:cubicBezTo>
                    <a:pt x="16500" y="10560"/>
                    <a:pt x="16482" y="10590"/>
                    <a:pt x="16482" y="10628"/>
                  </a:cubicBezTo>
                  <a:cubicBezTo>
                    <a:pt x="16482" y="10666"/>
                    <a:pt x="16500" y="10696"/>
                    <a:pt x="16523" y="10696"/>
                  </a:cubicBezTo>
                  <a:cubicBezTo>
                    <a:pt x="16546" y="10696"/>
                    <a:pt x="16564" y="10666"/>
                    <a:pt x="16564" y="10628"/>
                  </a:cubicBezTo>
                  <a:cubicBezTo>
                    <a:pt x="16564" y="10590"/>
                    <a:pt x="16546" y="10560"/>
                    <a:pt x="16523" y="10560"/>
                  </a:cubicBezTo>
                  <a:close/>
                  <a:moveTo>
                    <a:pt x="16730" y="10560"/>
                  </a:moveTo>
                  <a:cubicBezTo>
                    <a:pt x="16708" y="10560"/>
                    <a:pt x="16689" y="10590"/>
                    <a:pt x="16689" y="10628"/>
                  </a:cubicBezTo>
                  <a:cubicBezTo>
                    <a:pt x="16689" y="10666"/>
                    <a:pt x="16708" y="10696"/>
                    <a:pt x="16730" y="10696"/>
                  </a:cubicBezTo>
                  <a:cubicBezTo>
                    <a:pt x="16753" y="10696"/>
                    <a:pt x="16771" y="10666"/>
                    <a:pt x="16771" y="10628"/>
                  </a:cubicBezTo>
                  <a:cubicBezTo>
                    <a:pt x="16771" y="10590"/>
                    <a:pt x="16753" y="10560"/>
                    <a:pt x="16730" y="10560"/>
                  </a:cubicBezTo>
                  <a:close/>
                  <a:moveTo>
                    <a:pt x="16938" y="10560"/>
                  </a:moveTo>
                  <a:cubicBezTo>
                    <a:pt x="16915" y="10560"/>
                    <a:pt x="16897" y="10590"/>
                    <a:pt x="16897" y="10628"/>
                  </a:cubicBezTo>
                  <a:cubicBezTo>
                    <a:pt x="16897" y="10666"/>
                    <a:pt x="16915" y="10696"/>
                    <a:pt x="16938" y="10696"/>
                  </a:cubicBezTo>
                  <a:cubicBezTo>
                    <a:pt x="16960" y="10696"/>
                    <a:pt x="16979" y="10666"/>
                    <a:pt x="16979" y="10628"/>
                  </a:cubicBezTo>
                  <a:cubicBezTo>
                    <a:pt x="16979" y="10590"/>
                    <a:pt x="16960" y="10560"/>
                    <a:pt x="16938" y="10560"/>
                  </a:cubicBezTo>
                  <a:close/>
                  <a:moveTo>
                    <a:pt x="17153" y="10560"/>
                  </a:moveTo>
                  <a:cubicBezTo>
                    <a:pt x="17130" y="10560"/>
                    <a:pt x="17111" y="10590"/>
                    <a:pt x="17111" y="10628"/>
                  </a:cubicBezTo>
                  <a:cubicBezTo>
                    <a:pt x="17111" y="10666"/>
                    <a:pt x="17130" y="10696"/>
                    <a:pt x="17153" y="10696"/>
                  </a:cubicBezTo>
                  <a:cubicBezTo>
                    <a:pt x="17175" y="10696"/>
                    <a:pt x="17194" y="10666"/>
                    <a:pt x="17194" y="10628"/>
                  </a:cubicBezTo>
                  <a:cubicBezTo>
                    <a:pt x="17194" y="10590"/>
                    <a:pt x="17175" y="10560"/>
                    <a:pt x="17153" y="10560"/>
                  </a:cubicBezTo>
                  <a:close/>
                  <a:moveTo>
                    <a:pt x="17360" y="10560"/>
                  </a:moveTo>
                  <a:cubicBezTo>
                    <a:pt x="17337" y="10560"/>
                    <a:pt x="17319" y="10590"/>
                    <a:pt x="17319" y="10628"/>
                  </a:cubicBezTo>
                  <a:cubicBezTo>
                    <a:pt x="17319" y="10658"/>
                    <a:pt x="17330" y="10683"/>
                    <a:pt x="17346" y="10692"/>
                  </a:cubicBezTo>
                  <a:cubicBezTo>
                    <a:pt x="17353" y="10660"/>
                    <a:pt x="17358" y="10627"/>
                    <a:pt x="17364" y="10602"/>
                  </a:cubicBezTo>
                  <a:cubicBezTo>
                    <a:pt x="17366" y="10593"/>
                    <a:pt x="17370" y="10580"/>
                    <a:pt x="17375" y="10564"/>
                  </a:cubicBezTo>
                  <a:cubicBezTo>
                    <a:pt x="17370" y="10561"/>
                    <a:pt x="17365" y="10560"/>
                    <a:pt x="17360" y="10560"/>
                  </a:cubicBezTo>
                  <a:close/>
                  <a:moveTo>
                    <a:pt x="3275" y="10572"/>
                  </a:moveTo>
                  <a:cubicBezTo>
                    <a:pt x="3263" y="10584"/>
                    <a:pt x="3255" y="10606"/>
                    <a:pt x="3255" y="10630"/>
                  </a:cubicBezTo>
                  <a:cubicBezTo>
                    <a:pt x="3255" y="10668"/>
                    <a:pt x="3273" y="10699"/>
                    <a:pt x="3296" y="10699"/>
                  </a:cubicBezTo>
                  <a:cubicBezTo>
                    <a:pt x="3304" y="10699"/>
                    <a:pt x="3311" y="10695"/>
                    <a:pt x="3317" y="10688"/>
                  </a:cubicBezTo>
                  <a:cubicBezTo>
                    <a:pt x="3303" y="10650"/>
                    <a:pt x="3287" y="10616"/>
                    <a:pt x="3275" y="10572"/>
                  </a:cubicBezTo>
                  <a:close/>
                  <a:moveTo>
                    <a:pt x="13120" y="10611"/>
                  </a:moveTo>
                  <a:cubicBezTo>
                    <a:pt x="13120" y="10614"/>
                    <a:pt x="13120" y="10618"/>
                    <a:pt x="13120" y="10622"/>
                  </a:cubicBezTo>
                  <a:cubicBezTo>
                    <a:pt x="13120" y="10656"/>
                    <a:pt x="13135" y="10685"/>
                    <a:pt x="13155" y="10689"/>
                  </a:cubicBezTo>
                  <a:cubicBezTo>
                    <a:pt x="13152" y="10676"/>
                    <a:pt x="13149" y="10661"/>
                    <a:pt x="13149" y="10639"/>
                  </a:cubicBezTo>
                  <a:cubicBezTo>
                    <a:pt x="13140" y="10635"/>
                    <a:pt x="13130" y="10625"/>
                    <a:pt x="13120" y="10611"/>
                  </a:cubicBezTo>
                  <a:close/>
                  <a:moveTo>
                    <a:pt x="5351" y="10624"/>
                  </a:moveTo>
                  <a:cubicBezTo>
                    <a:pt x="5351" y="10625"/>
                    <a:pt x="5351" y="10627"/>
                    <a:pt x="5351" y="10628"/>
                  </a:cubicBezTo>
                  <a:cubicBezTo>
                    <a:pt x="5351" y="10638"/>
                    <a:pt x="5352" y="10647"/>
                    <a:pt x="5354" y="10656"/>
                  </a:cubicBezTo>
                  <a:cubicBezTo>
                    <a:pt x="5358" y="10655"/>
                    <a:pt x="5363" y="10655"/>
                    <a:pt x="5367" y="10654"/>
                  </a:cubicBezTo>
                  <a:cubicBezTo>
                    <a:pt x="5364" y="10644"/>
                    <a:pt x="5359" y="10630"/>
                    <a:pt x="5351" y="10624"/>
                  </a:cubicBezTo>
                  <a:close/>
                  <a:moveTo>
                    <a:pt x="5413" y="10675"/>
                  </a:moveTo>
                  <a:cubicBezTo>
                    <a:pt x="5412" y="10680"/>
                    <a:pt x="5412" y="10687"/>
                    <a:pt x="5414" y="10694"/>
                  </a:cubicBezTo>
                  <a:cubicBezTo>
                    <a:pt x="5415" y="10693"/>
                    <a:pt x="5416" y="10692"/>
                    <a:pt x="5417" y="10691"/>
                  </a:cubicBezTo>
                  <a:lnTo>
                    <a:pt x="5413" y="10675"/>
                  </a:lnTo>
                  <a:close/>
                  <a:moveTo>
                    <a:pt x="3611" y="10739"/>
                  </a:moveTo>
                  <a:cubicBezTo>
                    <a:pt x="3588" y="10739"/>
                    <a:pt x="3570" y="10769"/>
                    <a:pt x="3570" y="10807"/>
                  </a:cubicBezTo>
                  <a:cubicBezTo>
                    <a:pt x="3570" y="10845"/>
                    <a:pt x="3588" y="10876"/>
                    <a:pt x="3611" y="10876"/>
                  </a:cubicBezTo>
                  <a:cubicBezTo>
                    <a:pt x="3633" y="10876"/>
                    <a:pt x="3652" y="10845"/>
                    <a:pt x="3652" y="10807"/>
                  </a:cubicBezTo>
                  <a:cubicBezTo>
                    <a:pt x="3652" y="10769"/>
                    <a:pt x="3633" y="10739"/>
                    <a:pt x="3611" y="10739"/>
                  </a:cubicBezTo>
                  <a:close/>
                  <a:moveTo>
                    <a:pt x="3818" y="10739"/>
                  </a:moveTo>
                  <a:cubicBezTo>
                    <a:pt x="3795" y="10739"/>
                    <a:pt x="3777" y="10769"/>
                    <a:pt x="3777" y="10807"/>
                  </a:cubicBezTo>
                  <a:cubicBezTo>
                    <a:pt x="3777" y="10845"/>
                    <a:pt x="3795" y="10876"/>
                    <a:pt x="3818" y="10876"/>
                  </a:cubicBezTo>
                  <a:cubicBezTo>
                    <a:pt x="3841" y="10876"/>
                    <a:pt x="3859" y="10845"/>
                    <a:pt x="3859" y="10807"/>
                  </a:cubicBezTo>
                  <a:cubicBezTo>
                    <a:pt x="3859" y="10769"/>
                    <a:pt x="3841" y="10739"/>
                    <a:pt x="3818" y="10739"/>
                  </a:cubicBezTo>
                  <a:close/>
                  <a:moveTo>
                    <a:pt x="4033" y="10739"/>
                  </a:moveTo>
                  <a:cubicBezTo>
                    <a:pt x="4010" y="10739"/>
                    <a:pt x="3992" y="10769"/>
                    <a:pt x="3992" y="10807"/>
                  </a:cubicBezTo>
                  <a:cubicBezTo>
                    <a:pt x="3992" y="10845"/>
                    <a:pt x="4010" y="10876"/>
                    <a:pt x="4033" y="10876"/>
                  </a:cubicBezTo>
                  <a:cubicBezTo>
                    <a:pt x="4056" y="10876"/>
                    <a:pt x="4074" y="10845"/>
                    <a:pt x="4074" y="10807"/>
                  </a:cubicBezTo>
                  <a:cubicBezTo>
                    <a:pt x="4074" y="10769"/>
                    <a:pt x="4056" y="10739"/>
                    <a:pt x="4033" y="10739"/>
                  </a:cubicBezTo>
                  <a:close/>
                  <a:moveTo>
                    <a:pt x="9276" y="10739"/>
                  </a:moveTo>
                  <a:cubicBezTo>
                    <a:pt x="9254" y="10739"/>
                    <a:pt x="9235" y="10769"/>
                    <a:pt x="9235" y="10807"/>
                  </a:cubicBezTo>
                  <a:cubicBezTo>
                    <a:pt x="9235" y="10845"/>
                    <a:pt x="9254" y="10876"/>
                    <a:pt x="9276" y="10876"/>
                  </a:cubicBezTo>
                  <a:cubicBezTo>
                    <a:pt x="9299" y="10876"/>
                    <a:pt x="9317" y="10845"/>
                    <a:pt x="9317" y="10807"/>
                  </a:cubicBezTo>
                  <a:cubicBezTo>
                    <a:pt x="9317" y="10769"/>
                    <a:pt x="9299" y="10739"/>
                    <a:pt x="9276" y="10739"/>
                  </a:cubicBezTo>
                  <a:close/>
                  <a:moveTo>
                    <a:pt x="9483" y="10739"/>
                  </a:moveTo>
                  <a:cubicBezTo>
                    <a:pt x="9461" y="10739"/>
                    <a:pt x="9442" y="10769"/>
                    <a:pt x="9442" y="10807"/>
                  </a:cubicBezTo>
                  <a:cubicBezTo>
                    <a:pt x="9442" y="10845"/>
                    <a:pt x="9461" y="10876"/>
                    <a:pt x="9483" y="10876"/>
                  </a:cubicBezTo>
                  <a:cubicBezTo>
                    <a:pt x="9506" y="10876"/>
                    <a:pt x="9524" y="10845"/>
                    <a:pt x="9524" y="10807"/>
                  </a:cubicBezTo>
                  <a:cubicBezTo>
                    <a:pt x="9524" y="10769"/>
                    <a:pt x="9506" y="10739"/>
                    <a:pt x="9483" y="10739"/>
                  </a:cubicBezTo>
                  <a:close/>
                  <a:moveTo>
                    <a:pt x="9698" y="10739"/>
                  </a:moveTo>
                  <a:cubicBezTo>
                    <a:pt x="9676" y="10739"/>
                    <a:pt x="9657" y="10769"/>
                    <a:pt x="9657" y="10807"/>
                  </a:cubicBezTo>
                  <a:cubicBezTo>
                    <a:pt x="9657" y="10845"/>
                    <a:pt x="9676" y="10876"/>
                    <a:pt x="9698" y="10876"/>
                  </a:cubicBezTo>
                  <a:cubicBezTo>
                    <a:pt x="9721" y="10876"/>
                    <a:pt x="9739" y="10845"/>
                    <a:pt x="9739" y="10807"/>
                  </a:cubicBezTo>
                  <a:cubicBezTo>
                    <a:pt x="9739" y="10769"/>
                    <a:pt x="9721" y="10739"/>
                    <a:pt x="9698" y="10739"/>
                  </a:cubicBezTo>
                  <a:close/>
                  <a:moveTo>
                    <a:pt x="9906" y="10739"/>
                  </a:moveTo>
                  <a:cubicBezTo>
                    <a:pt x="9883" y="10739"/>
                    <a:pt x="9865" y="10769"/>
                    <a:pt x="9865" y="10807"/>
                  </a:cubicBezTo>
                  <a:cubicBezTo>
                    <a:pt x="9865" y="10845"/>
                    <a:pt x="9883" y="10876"/>
                    <a:pt x="9906" y="10876"/>
                  </a:cubicBezTo>
                  <a:cubicBezTo>
                    <a:pt x="9928" y="10876"/>
                    <a:pt x="9947" y="10845"/>
                    <a:pt x="9947" y="10807"/>
                  </a:cubicBezTo>
                  <a:cubicBezTo>
                    <a:pt x="9947" y="10769"/>
                    <a:pt x="9928" y="10739"/>
                    <a:pt x="9906" y="10739"/>
                  </a:cubicBezTo>
                  <a:close/>
                  <a:moveTo>
                    <a:pt x="10121" y="10739"/>
                  </a:moveTo>
                  <a:cubicBezTo>
                    <a:pt x="10098" y="10739"/>
                    <a:pt x="10080" y="10769"/>
                    <a:pt x="10080" y="10807"/>
                  </a:cubicBezTo>
                  <a:cubicBezTo>
                    <a:pt x="10080" y="10845"/>
                    <a:pt x="10098" y="10876"/>
                    <a:pt x="10121" y="10876"/>
                  </a:cubicBezTo>
                  <a:cubicBezTo>
                    <a:pt x="10143" y="10876"/>
                    <a:pt x="10162" y="10845"/>
                    <a:pt x="10162" y="10807"/>
                  </a:cubicBezTo>
                  <a:cubicBezTo>
                    <a:pt x="10162" y="10769"/>
                    <a:pt x="10143" y="10739"/>
                    <a:pt x="10121" y="10739"/>
                  </a:cubicBezTo>
                  <a:close/>
                  <a:moveTo>
                    <a:pt x="10328" y="10739"/>
                  </a:moveTo>
                  <a:cubicBezTo>
                    <a:pt x="10305" y="10739"/>
                    <a:pt x="10287" y="10769"/>
                    <a:pt x="10287" y="10807"/>
                  </a:cubicBezTo>
                  <a:cubicBezTo>
                    <a:pt x="10287" y="10845"/>
                    <a:pt x="10305" y="10876"/>
                    <a:pt x="10328" y="10876"/>
                  </a:cubicBezTo>
                  <a:cubicBezTo>
                    <a:pt x="10351" y="10876"/>
                    <a:pt x="10369" y="10845"/>
                    <a:pt x="10369" y="10807"/>
                  </a:cubicBezTo>
                  <a:cubicBezTo>
                    <a:pt x="10369" y="10769"/>
                    <a:pt x="10351" y="10739"/>
                    <a:pt x="10328" y="10739"/>
                  </a:cubicBezTo>
                  <a:close/>
                  <a:moveTo>
                    <a:pt x="10535" y="10739"/>
                  </a:moveTo>
                  <a:cubicBezTo>
                    <a:pt x="10513" y="10739"/>
                    <a:pt x="10494" y="10769"/>
                    <a:pt x="10494" y="10807"/>
                  </a:cubicBezTo>
                  <a:cubicBezTo>
                    <a:pt x="10494" y="10845"/>
                    <a:pt x="10513" y="10876"/>
                    <a:pt x="10535" y="10876"/>
                  </a:cubicBezTo>
                  <a:cubicBezTo>
                    <a:pt x="10558" y="10876"/>
                    <a:pt x="10576" y="10845"/>
                    <a:pt x="10576" y="10807"/>
                  </a:cubicBezTo>
                  <a:cubicBezTo>
                    <a:pt x="10576" y="10769"/>
                    <a:pt x="10558" y="10739"/>
                    <a:pt x="10535" y="10739"/>
                  </a:cubicBezTo>
                  <a:close/>
                  <a:moveTo>
                    <a:pt x="10750" y="10739"/>
                  </a:moveTo>
                  <a:cubicBezTo>
                    <a:pt x="10727" y="10739"/>
                    <a:pt x="10709" y="10769"/>
                    <a:pt x="10709" y="10807"/>
                  </a:cubicBezTo>
                  <a:cubicBezTo>
                    <a:pt x="10709" y="10845"/>
                    <a:pt x="10727" y="10876"/>
                    <a:pt x="10750" y="10876"/>
                  </a:cubicBezTo>
                  <a:cubicBezTo>
                    <a:pt x="10773" y="10876"/>
                    <a:pt x="10791" y="10845"/>
                    <a:pt x="10791" y="10807"/>
                  </a:cubicBezTo>
                  <a:cubicBezTo>
                    <a:pt x="10791" y="10769"/>
                    <a:pt x="10773" y="10739"/>
                    <a:pt x="10750" y="10739"/>
                  </a:cubicBezTo>
                  <a:close/>
                  <a:moveTo>
                    <a:pt x="10957" y="10739"/>
                  </a:moveTo>
                  <a:cubicBezTo>
                    <a:pt x="10935" y="10739"/>
                    <a:pt x="10916" y="10769"/>
                    <a:pt x="10916" y="10807"/>
                  </a:cubicBezTo>
                  <a:cubicBezTo>
                    <a:pt x="10916" y="10845"/>
                    <a:pt x="10935" y="10876"/>
                    <a:pt x="10957" y="10876"/>
                  </a:cubicBezTo>
                  <a:cubicBezTo>
                    <a:pt x="10980" y="10876"/>
                    <a:pt x="10998" y="10845"/>
                    <a:pt x="10998" y="10807"/>
                  </a:cubicBezTo>
                  <a:cubicBezTo>
                    <a:pt x="10998" y="10769"/>
                    <a:pt x="10980" y="10739"/>
                    <a:pt x="10957" y="10739"/>
                  </a:cubicBezTo>
                  <a:close/>
                  <a:moveTo>
                    <a:pt x="11165" y="10739"/>
                  </a:moveTo>
                  <a:cubicBezTo>
                    <a:pt x="11142" y="10739"/>
                    <a:pt x="11124" y="10769"/>
                    <a:pt x="11124" y="10807"/>
                  </a:cubicBezTo>
                  <a:cubicBezTo>
                    <a:pt x="11124" y="10845"/>
                    <a:pt x="11142" y="10876"/>
                    <a:pt x="11165" y="10876"/>
                  </a:cubicBezTo>
                  <a:cubicBezTo>
                    <a:pt x="11187" y="10876"/>
                    <a:pt x="11206" y="10845"/>
                    <a:pt x="11206" y="10807"/>
                  </a:cubicBezTo>
                  <a:cubicBezTo>
                    <a:pt x="11206" y="10769"/>
                    <a:pt x="11187" y="10739"/>
                    <a:pt x="11165" y="10739"/>
                  </a:cubicBezTo>
                  <a:close/>
                  <a:moveTo>
                    <a:pt x="11380" y="10739"/>
                  </a:moveTo>
                  <a:cubicBezTo>
                    <a:pt x="11357" y="10739"/>
                    <a:pt x="11339" y="10769"/>
                    <a:pt x="11339" y="10807"/>
                  </a:cubicBezTo>
                  <a:cubicBezTo>
                    <a:pt x="11339" y="10845"/>
                    <a:pt x="11357" y="10876"/>
                    <a:pt x="11380" y="10876"/>
                  </a:cubicBezTo>
                  <a:cubicBezTo>
                    <a:pt x="11402" y="10876"/>
                    <a:pt x="11421" y="10845"/>
                    <a:pt x="11421" y="10807"/>
                  </a:cubicBezTo>
                  <a:cubicBezTo>
                    <a:pt x="11421" y="10769"/>
                    <a:pt x="11402" y="10739"/>
                    <a:pt x="11380" y="10739"/>
                  </a:cubicBezTo>
                  <a:close/>
                  <a:moveTo>
                    <a:pt x="11587" y="10739"/>
                  </a:moveTo>
                  <a:cubicBezTo>
                    <a:pt x="11564" y="10739"/>
                    <a:pt x="11546" y="10769"/>
                    <a:pt x="11546" y="10807"/>
                  </a:cubicBezTo>
                  <a:cubicBezTo>
                    <a:pt x="11546" y="10845"/>
                    <a:pt x="11564" y="10876"/>
                    <a:pt x="11587" y="10876"/>
                  </a:cubicBezTo>
                  <a:cubicBezTo>
                    <a:pt x="11610" y="10876"/>
                    <a:pt x="11628" y="10845"/>
                    <a:pt x="11628" y="10807"/>
                  </a:cubicBezTo>
                  <a:cubicBezTo>
                    <a:pt x="11628" y="10769"/>
                    <a:pt x="11610" y="10739"/>
                    <a:pt x="11587" y="10739"/>
                  </a:cubicBezTo>
                  <a:close/>
                  <a:moveTo>
                    <a:pt x="11794" y="10739"/>
                  </a:moveTo>
                  <a:cubicBezTo>
                    <a:pt x="11771" y="10739"/>
                    <a:pt x="11753" y="10769"/>
                    <a:pt x="11753" y="10807"/>
                  </a:cubicBezTo>
                  <a:cubicBezTo>
                    <a:pt x="11753" y="10845"/>
                    <a:pt x="11771" y="10876"/>
                    <a:pt x="11794" y="10876"/>
                  </a:cubicBezTo>
                  <a:cubicBezTo>
                    <a:pt x="11817" y="10876"/>
                    <a:pt x="11835" y="10845"/>
                    <a:pt x="11835" y="10807"/>
                  </a:cubicBezTo>
                  <a:cubicBezTo>
                    <a:pt x="11835" y="10769"/>
                    <a:pt x="11817" y="10739"/>
                    <a:pt x="11794" y="10739"/>
                  </a:cubicBezTo>
                  <a:close/>
                  <a:moveTo>
                    <a:pt x="12009" y="10739"/>
                  </a:moveTo>
                  <a:cubicBezTo>
                    <a:pt x="11986" y="10739"/>
                    <a:pt x="11968" y="10769"/>
                    <a:pt x="11968" y="10807"/>
                  </a:cubicBezTo>
                  <a:cubicBezTo>
                    <a:pt x="11968" y="10845"/>
                    <a:pt x="11986" y="10876"/>
                    <a:pt x="12009" y="10876"/>
                  </a:cubicBezTo>
                  <a:cubicBezTo>
                    <a:pt x="12032" y="10876"/>
                    <a:pt x="12050" y="10845"/>
                    <a:pt x="12050" y="10807"/>
                  </a:cubicBezTo>
                  <a:cubicBezTo>
                    <a:pt x="12050" y="10769"/>
                    <a:pt x="12032" y="10739"/>
                    <a:pt x="12009" y="10739"/>
                  </a:cubicBezTo>
                  <a:close/>
                  <a:moveTo>
                    <a:pt x="12200" y="10739"/>
                  </a:moveTo>
                  <a:cubicBezTo>
                    <a:pt x="12186" y="10749"/>
                    <a:pt x="12175" y="10773"/>
                    <a:pt x="12175" y="10802"/>
                  </a:cubicBezTo>
                  <a:cubicBezTo>
                    <a:pt x="12175" y="10839"/>
                    <a:pt x="12194" y="10870"/>
                    <a:pt x="12216" y="10870"/>
                  </a:cubicBezTo>
                  <a:cubicBezTo>
                    <a:pt x="12223" y="10870"/>
                    <a:pt x="12229" y="10867"/>
                    <a:pt x="12235" y="10862"/>
                  </a:cubicBezTo>
                  <a:lnTo>
                    <a:pt x="12218" y="10802"/>
                  </a:lnTo>
                  <a:lnTo>
                    <a:pt x="12216" y="10796"/>
                  </a:lnTo>
                  <a:lnTo>
                    <a:pt x="12200" y="10739"/>
                  </a:lnTo>
                  <a:close/>
                  <a:moveTo>
                    <a:pt x="12424" y="10739"/>
                  </a:moveTo>
                  <a:cubicBezTo>
                    <a:pt x="12401" y="10739"/>
                    <a:pt x="12383" y="10769"/>
                    <a:pt x="12383" y="10807"/>
                  </a:cubicBezTo>
                  <a:cubicBezTo>
                    <a:pt x="12383" y="10845"/>
                    <a:pt x="12401" y="10876"/>
                    <a:pt x="12424" y="10876"/>
                  </a:cubicBezTo>
                  <a:cubicBezTo>
                    <a:pt x="12446" y="10876"/>
                    <a:pt x="12465" y="10845"/>
                    <a:pt x="12465" y="10807"/>
                  </a:cubicBezTo>
                  <a:cubicBezTo>
                    <a:pt x="12465" y="10769"/>
                    <a:pt x="12446" y="10739"/>
                    <a:pt x="12424" y="10739"/>
                  </a:cubicBezTo>
                  <a:close/>
                  <a:moveTo>
                    <a:pt x="12639" y="10739"/>
                  </a:moveTo>
                  <a:cubicBezTo>
                    <a:pt x="12616" y="10739"/>
                    <a:pt x="12598" y="10769"/>
                    <a:pt x="12598" y="10807"/>
                  </a:cubicBezTo>
                  <a:cubicBezTo>
                    <a:pt x="12598" y="10845"/>
                    <a:pt x="12616" y="10876"/>
                    <a:pt x="12639" y="10876"/>
                  </a:cubicBezTo>
                  <a:cubicBezTo>
                    <a:pt x="12661" y="10876"/>
                    <a:pt x="12680" y="10845"/>
                    <a:pt x="12680" y="10807"/>
                  </a:cubicBezTo>
                  <a:cubicBezTo>
                    <a:pt x="12680" y="10769"/>
                    <a:pt x="12661" y="10739"/>
                    <a:pt x="12639" y="10739"/>
                  </a:cubicBezTo>
                  <a:close/>
                  <a:moveTo>
                    <a:pt x="12846" y="10739"/>
                  </a:moveTo>
                  <a:cubicBezTo>
                    <a:pt x="12823" y="10739"/>
                    <a:pt x="12805" y="10769"/>
                    <a:pt x="12805" y="10807"/>
                  </a:cubicBezTo>
                  <a:cubicBezTo>
                    <a:pt x="12805" y="10845"/>
                    <a:pt x="12823" y="10876"/>
                    <a:pt x="12846" y="10876"/>
                  </a:cubicBezTo>
                  <a:cubicBezTo>
                    <a:pt x="12868" y="10876"/>
                    <a:pt x="12887" y="10845"/>
                    <a:pt x="12887" y="10807"/>
                  </a:cubicBezTo>
                  <a:cubicBezTo>
                    <a:pt x="12887" y="10769"/>
                    <a:pt x="12868" y="10739"/>
                    <a:pt x="12846" y="10739"/>
                  </a:cubicBezTo>
                  <a:close/>
                  <a:moveTo>
                    <a:pt x="13053" y="10739"/>
                  </a:moveTo>
                  <a:cubicBezTo>
                    <a:pt x="13030" y="10739"/>
                    <a:pt x="13012" y="10769"/>
                    <a:pt x="13012" y="10807"/>
                  </a:cubicBezTo>
                  <a:cubicBezTo>
                    <a:pt x="13012" y="10845"/>
                    <a:pt x="13030" y="10876"/>
                    <a:pt x="13053" y="10876"/>
                  </a:cubicBezTo>
                  <a:cubicBezTo>
                    <a:pt x="13076" y="10876"/>
                    <a:pt x="13094" y="10845"/>
                    <a:pt x="13094" y="10807"/>
                  </a:cubicBezTo>
                  <a:cubicBezTo>
                    <a:pt x="13094" y="10769"/>
                    <a:pt x="13076" y="10739"/>
                    <a:pt x="13053" y="10739"/>
                  </a:cubicBezTo>
                  <a:close/>
                  <a:moveTo>
                    <a:pt x="13475" y="10739"/>
                  </a:moveTo>
                  <a:cubicBezTo>
                    <a:pt x="13472" y="10739"/>
                    <a:pt x="13469" y="10739"/>
                    <a:pt x="13466" y="10740"/>
                  </a:cubicBezTo>
                  <a:cubicBezTo>
                    <a:pt x="13456" y="10763"/>
                    <a:pt x="13447" y="10786"/>
                    <a:pt x="13437" y="10807"/>
                  </a:cubicBezTo>
                  <a:cubicBezTo>
                    <a:pt x="13436" y="10809"/>
                    <a:pt x="13435" y="10811"/>
                    <a:pt x="13434" y="10814"/>
                  </a:cubicBezTo>
                  <a:cubicBezTo>
                    <a:pt x="13436" y="10848"/>
                    <a:pt x="13454" y="10876"/>
                    <a:pt x="13475" y="10876"/>
                  </a:cubicBezTo>
                  <a:cubicBezTo>
                    <a:pt x="13494" y="10876"/>
                    <a:pt x="13510" y="10853"/>
                    <a:pt x="13515" y="10824"/>
                  </a:cubicBezTo>
                  <a:cubicBezTo>
                    <a:pt x="13514" y="10819"/>
                    <a:pt x="13512" y="10816"/>
                    <a:pt x="13511" y="10811"/>
                  </a:cubicBezTo>
                  <a:lnTo>
                    <a:pt x="13511" y="10807"/>
                  </a:lnTo>
                  <a:cubicBezTo>
                    <a:pt x="13511" y="10807"/>
                    <a:pt x="13511" y="10776"/>
                    <a:pt x="13511" y="10776"/>
                  </a:cubicBezTo>
                  <a:cubicBezTo>
                    <a:pt x="13504" y="10754"/>
                    <a:pt x="13491" y="10739"/>
                    <a:pt x="13475" y="10739"/>
                  </a:cubicBezTo>
                  <a:close/>
                  <a:moveTo>
                    <a:pt x="13685" y="10739"/>
                  </a:moveTo>
                  <a:cubicBezTo>
                    <a:pt x="13678" y="10739"/>
                    <a:pt x="13671" y="10743"/>
                    <a:pt x="13665" y="10748"/>
                  </a:cubicBezTo>
                  <a:cubicBezTo>
                    <a:pt x="13671" y="10749"/>
                    <a:pt x="13678" y="10750"/>
                    <a:pt x="13685" y="10751"/>
                  </a:cubicBezTo>
                  <a:cubicBezTo>
                    <a:pt x="13695" y="10753"/>
                    <a:pt x="13704" y="10756"/>
                    <a:pt x="13714" y="10759"/>
                  </a:cubicBezTo>
                  <a:cubicBezTo>
                    <a:pt x="13707" y="10747"/>
                    <a:pt x="13697" y="10739"/>
                    <a:pt x="13685" y="10739"/>
                  </a:cubicBezTo>
                  <a:close/>
                  <a:moveTo>
                    <a:pt x="13897" y="10739"/>
                  </a:moveTo>
                  <a:cubicBezTo>
                    <a:pt x="13876" y="10739"/>
                    <a:pt x="13859" y="10766"/>
                    <a:pt x="13857" y="10800"/>
                  </a:cubicBezTo>
                  <a:cubicBezTo>
                    <a:pt x="13858" y="10801"/>
                    <a:pt x="13860" y="10800"/>
                    <a:pt x="13860" y="10799"/>
                  </a:cubicBezTo>
                  <a:lnTo>
                    <a:pt x="13897" y="10794"/>
                  </a:lnTo>
                  <a:lnTo>
                    <a:pt x="13935" y="10790"/>
                  </a:lnTo>
                  <a:cubicBezTo>
                    <a:pt x="13935" y="10789"/>
                    <a:pt x="13936" y="10788"/>
                    <a:pt x="13936" y="10787"/>
                  </a:cubicBezTo>
                  <a:cubicBezTo>
                    <a:pt x="13931" y="10759"/>
                    <a:pt x="13915" y="10739"/>
                    <a:pt x="13897" y="10739"/>
                  </a:cubicBezTo>
                  <a:close/>
                  <a:moveTo>
                    <a:pt x="14105" y="10739"/>
                  </a:moveTo>
                  <a:cubicBezTo>
                    <a:pt x="14095" y="10739"/>
                    <a:pt x="14086" y="10745"/>
                    <a:pt x="14079" y="10755"/>
                  </a:cubicBezTo>
                  <a:cubicBezTo>
                    <a:pt x="14088" y="10754"/>
                    <a:pt x="14097" y="10753"/>
                    <a:pt x="14105" y="10754"/>
                  </a:cubicBezTo>
                  <a:cubicBezTo>
                    <a:pt x="14112" y="10755"/>
                    <a:pt x="14118" y="10756"/>
                    <a:pt x="14125" y="10760"/>
                  </a:cubicBezTo>
                  <a:cubicBezTo>
                    <a:pt x="14133" y="10765"/>
                    <a:pt x="14140" y="10779"/>
                    <a:pt x="14146" y="10797"/>
                  </a:cubicBezTo>
                  <a:cubicBezTo>
                    <a:pt x="14143" y="10764"/>
                    <a:pt x="14126" y="10739"/>
                    <a:pt x="14105" y="10739"/>
                  </a:cubicBezTo>
                  <a:close/>
                  <a:moveTo>
                    <a:pt x="14312" y="10739"/>
                  </a:moveTo>
                  <a:cubicBezTo>
                    <a:pt x="14289" y="10739"/>
                    <a:pt x="14271" y="10769"/>
                    <a:pt x="14271" y="10807"/>
                  </a:cubicBezTo>
                  <a:cubicBezTo>
                    <a:pt x="14271" y="10845"/>
                    <a:pt x="14289" y="10876"/>
                    <a:pt x="14312" y="10876"/>
                  </a:cubicBezTo>
                  <a:cubicBezTo>
                    <a:pt x="14335" y="10876"/>
                    <a:pt x="14353" y="10845"/>
                    <a:pt x="14353" y="10807"/>
                  </a:cubicBezTo>
                  <a:cubicBezTo>
                    <a:pt x="14353" y="10769"/>
                    <a:pt x="14335" y="10739"/>
                    <a:pt x="14312" y="10739"/>
                  </a:cubicBezTo>
                  <a:close/>
                  <a:moveTo>
                    <a:pt x="14527" y="10739"/>
                  </a:moveTo>
                  <a:cubicBezTo>
                    <a:pt x="14504" y="10739"/>
                    <a:pt x="14486" y="10769"/>
                    <a:pt x="14486" y="10807"/>
                  </a:cubicBezTo>
                  <a:cubicBezTo>
                    <a:pt x="14486" y="10845"/>
                    <a:pt x="14504" y="10876"/>
                    <a:pt x="14527" y="10876"/>
                  </a:cubicBezTo>
                  <a:cubicBezTo>
                    <a:pt x="14550" y="10876"/>
                    <a:pt x="14568" y="10845"/>
                    <a:pt x="14568" y="10807"/>
                  </a:cubicBezTo>
                  <a:cubicBezTo>
                    <a:pt x="14568" y="10769"/>
                    <a:pt x="14550" y="10739"/>
                    <a:pt x="14527" y="10739"/>
                  </a:cubicBezTo>
                  <a:close/>
                  <a:moveTo>
                    <a:pt x="14734" y="10739"/>
                  </a:moveTo>
                  <a:cubicBezTo>
                    <a:pt x="14712" y="10739"/>
                    <a:pt x="14693" y="10769"/>
                    <a:pt x="14693" y="10807"/>
                  </a:cubicBezTo>
                  <a:cubicBezTo>
                    <a:pt x="14693" y="10845"/>
                    <a:pt x="14712" y="10876"/>
                    <a:pt x="14734" y="10876"/>
                  </a:cubicBezTo>
                  <a:cubicBezTo>
                    <a:pt x="14757" y="10876"/>
                    <a:pt x="14775" y="10845"/>
                    <a:pt x="14775" y="10807"/>
                  </a:cubicBezTo>
                  <a:cubicBezTo>
                    <a:pt x="14775" y="10769"/>
                    <a:pt x="14757" y="10739"/>
                    <a:pt x="14734" y="10739"/>
                  </a:cubicBezTo>
                  <a:close/>
                  <a:moveTo>
                    <a:pt x="14942" y="10739"/>
                  </a:moveTo>
                  <a:cubicBezTo>
                    <a:pt x="14919" y="10739"/>
                    <a:pt x="14901" y="10769"/>
                    <a:pt x="14901" y="10807"/>
                  </a:cubicBezTo>
                  <a:cubicBezTo>
                    <a:pt x="14901" y="10845"/>
                    <a:pt x="14919" y="10876"/>
                    <a:pt x="14942" y="10876"/>
                  </a:cubicBezTo>
                  <a:cubicBezTo>
                    <a:pt x="14964" y="10876"/>
                    <a:pt x="14983" y="10845"/>
                    <a:pt x="14983" y="10807"/>
                  </a:cubicBezTo>
                  <a:cubicBezTo>
                    <a:pt x="14983" y="10769"/>
                    <a:pt x="14964" y="10739"/>
                    <a:pt x="14942" y="10739"/>
                  </a:cubicBezTo>
                  <a:close/>
                  <a:moveTo>
                    <a:pt x="15157" y="10739"/>
                  </a:moveTo>
                  <a:cubicBezTo>
                    <a:pt x="15134" y="10739"/>
                    <a:pt x="15116" y="10769"/>
                    <a:pt x="15116" y="10807"/>
                  </a:cubicBezTo>
                  <a:cubicBezTo>
                    <a:pt x="15116" y="10845"/>
                    <a:pt x="15134" y="10876"/>
                    <a:pt x="15157" y="10876"/>
                  </a:cubicBezTo>
                  <a:cubicBezTo>
                    <a:pt x="15179" y="10876"/>
                    <a:pt x="15198" y="10845"/>
                    <a:pt x="15198" y="10807"/>
                  </a:cubicBezTo>
                  <a:cubicBezTo>
                    <a:pt x="15198" y="10769"/>
                    <a:pt x="15179" y="10739"/>
                    <a:pt x="15157" y="10739"/>
                  </a:cubicBezTo>
                  <a:close/>
                  <a:moveTo>
                    <a:pt x="15364" y="10739"/>
                  </a:moveTo>
                  <a:cubicBezTo>
                    <a:pt x="15341" y="10739"/>
                    <a:pt x="15323" y="10769"/>
                    <a:pt x="15323" y="10807"/>
                  </a:cubicBezTo>
                  <a:cubicBezTo>
                    <a:pt x="15323" y="10845"/>
                    <a:pt x="15341" y="10876"/>
                    <a:pt x="15364" y="10876"/>
                  </a:cubicBezTo>
                  <a:cubicBezTo>
                    <a:pt x="15386" y="10876"/>
                    <a:pt x="15405" y="10845"/>
                    <a:pt x="15405" y="10807"/>
                  </a:cubicBezTo>
                  <a:cubicBezTo>
                    <a:pt x="15405" y="10769"/>
                    <a:pt x="15386" y="10739"/>
                    <a:pt x="15364" y="10739"/>
                  </a:cubicBezTo>
                  <a:close/>
                  <a:moveTo>
                    <a:pt x="15579" y="10739"/>
                  </a:moveTo>
                  <a:cubicBezTo>
                    <a:pt x="15556" y="10739"/>
                    <a:pt x="15538" y="10769"/>
                    <a:pt x="15538" y="10807"/>
                  </a:cubicBezTo>
                  <a:cubicBezTo>
                    <a:pt x="15538" y="10845"/>
                    <a:pt x="15556" y="10876"/>
                    <a:pt x="15579" y="10876"/>
                  </a:cubicBezTo>
                  <a:cubicBezTo>
                    <a:pt x="15601" y="10876"/>
                    <a:pt x="15620" y="10845"/>
                    <a:pt x="15620" y="10807"/>
                  </a:cubicBezTo>
                  <a:cubicBezTo>
                    <a:pt x="15620" y="10769"/>
                    <a:pt x="15601" y="10739"/>
                    <a:pt x="15579" y="10739"/>
                  </a:cubicBezTo>
                  <a:close/>
                  <a:moveTo>
                    <a:pt x="15786" y="10739"/>
                  </a:moveTo>
                  <a:cubicBezTo>
                    <a:pt x="15763" y="10739"/>
                    <a:pt x="15745" y="10769"/>
                    <a:pt x="15745" y="10807"/>
                  </a:cubicBezTo>
                  <a:cubicBezTo>
                    <a:pt x="15745" y="10845"/>
                    <a:pt x="15763" y="10876"/>
                    <a:pt x="15786" y="10876"/>
                  </a:cubicBezTo>
                  <a:cubicBezTo>
                    <a:pt x="15809" y="10876"/>
                    <a:pt x="15827" y="10845"/>
                    <a:pt x="15827" y="10807"/>
                  </a:cubicBezTo>
                  <a:cubicBezTo>
                    <a:pt x="15827" y="10769"/>
                    <a:pt x="15809" y="10739"/>
                    <a:pt x="15786" y="10739"/>
                  </a:cubicBezTo>
                  <a:close/>
                  <a:moveTo>
                    <a:pt x="15993" y="10739"/>
                  </a:moveTo>
                  <a:cubicBezTo>
                    <a:pt x="15971" y="10739"/>
                    <a:pt x="15952" y="10769"/>
                    <a:pt x="15952" y="10807"/>
                  </a:cubicBezTo>
                  <a:cubicBezTo>
                    <a:pt x="15952" y="10845"/>
                    <a:pt x="15971" y="10876"/>
                    <a:pt x="15993" y="10876"/>
                  </a:cubicBezTo>
                  <a:cubicBezTo>
                    <a:pt x="16016" y="10876"/>
                    <a:pt x="16034" y="10845"/>
                    <a:pt x="16034" y="10807"/>
                  </a:cubicBezTo>
                  <a:cubicBezTo>
                    <a:pt x="16034" y="10769"/>
                    <a:pt x="16016" y="10739"/>
                    <a:pt x="15993" y="10739"/>
                  </a:cubicBezTo>
                  <a:close/>
                  <a:moveTo>
                    <a:pt x="16208" y="10739"/>
                  </a:moveTo>
                  <a:cubicBezTo>
                    <a:pt x="16186" y="10739"/>
                    <a:pt x="16167" y="10769"/>
                    <a:pt x="16167" y="10807"/>
                  </a:cubicBezTo>
                  <a:cubicBezTo>
                    <a:pt x="16167" y="10845"/>
                    <a:pt x="16186" y="10876"/>
                    <a:pt x="16208" y="10876"/>
                  </a:cubicBezTo>
                  <a:cubicBezTo>
                    <a:pt x="16231" y="10876"/>
                    <a:pt x="16249" y="10845"/>
                    <a:pt x="16249" y="10807"/>
                  </a:cubicBezTo>
                  <a:cubicBezTo>
                    <a:pt x="16249" y="10769"/>
                    <a:pt x="16231" y="10739"/>
                    <a:pt x="16208" y="10739"/>
                  </a:cubicBezTo>
                  <a:close/>
                  <a:moveTo>
                    <a:pt x="16416" y="10739"/>
                  </a:moveTo>
                  <a:cubicBezTo>
                    <a:pt x="16393" y="10739"/>
                    <a:pt x="16375" y="10769"/>
                    <a:pt x="16375" y="10807"/>
                  </a:cubicBezTo>
                  <a:cubicBezTo>
                    <a:pt x="16375" y="10845"/>
                    <a:pt x="16393" y="10876"/>
                    <a:pt x="16416" y="10876"/>
                  </a:cubicBezTo>
                  <a:cubicBezTo>
                    <a:pt x="16438" y="10876"/>
                    <a:pt x="16457" y="10845"/>
                    <a:pt x="16457" y="10807"/>
                  </a:cubicBezTo>
                  <a:cubicBezTo>
                    <a:pt x="16457" y="10769"/>
                    <a:pt x="16438" y="10739"/>
                    <a:pt x="16416" y="10739"/>
                  </a:cubicBezTo>
                  <a:close/>
                  <a:moveTo>
                    <a:pt x="16623" y="10739"/>
                  </a:moveTo>
                  <a:cubicBezTo>
                    <a:pt x="16600" y="10739"/>
                    <a:pt x="16582" y="10769"/>
                    <a:pt x="16582" y="10807"/>
                  </a:cubicBezTo>
                  <a:cubicBezTo>
                    <a:pt x="16582" y="10845"/>
                    <a:pt x="16600" y="10876"/>
                    <a:pt x="16623" y="10876"/>
                  </a:cubicBezTo>
                  <a:cubicBezTo>
                    <a:pt x="16645" y="10876"/>
                    <a:pt x="16664" y="10845"/>
                    <a:pt x="16664" y="10807"/>
                  </a:cubicBezTo>
                  <a:cubicBezTo>
                    <a:pt x="16664" y="10769"/>
                    <a:pt x="16645" y="10739"/>
                    <a:pt x="16623" y="10739"/>
                  </a:cubicBezTo>
                  <a:close/>
                  <a:moveTo>
                    <a:pt x="16838" y="10739"/>
                  </a:moveTo>
                  <a:cubicBezTo>
                    <a:pt x="16815" y="10739"/>
                    <a:pt x="16797" y="10769"/>
                    <a:pt x="16797" y="10807"/>
                  </a:cubicBezTo>
                  <a:cubicBezTo>
                    <a:pt x="16797" y="10845"/>
                    <a:pt x="16815" y="10876"/>
                    <a:pt x="16838" y="10876"/>
                  </a:cubicBezTo>
                  <a:cubicBezTo>
                    <a:pt x="16860" y="10876"/>
                    <a:pt x="16879" y="10845"/>
                    <a:pt x="16879" y="10807"/>
                  </a:cubicBezTo>
                  <a:cubicBezTo>
                    <a:pt x="16879" y="10769"/>
                    <a:pt x="16860" y="10739"/>
                    <a:pt x="16838" y="10739"/>
                  </a:cubicBezTo>
                  <a:close/>
                  <a:moveTo>
                    <a:pt x="17045" y="10739"/>
                  </a:moveTo>
                  <a:cubicBezTo>
                    <a:pt x="17022" y="10739"/>
                    <a:pt x="17004" y="10769"/>
                    <a:pt x="17004" y="10807"/>
                  </a:cubicBezTo>
                  <a:cubicBezTo>
                    <a:pt x="17004" y="10845"/>
                    <a:pt x="17022" y="10876"/>
                    <a:pt x="17045" y="10876"/>
                  </a:cubicBezTo>
                  <a:cubicBezTo>
                    <a:pt x="17068" y="10876"/>
                    <a:pt x="17086" y="10845"/>
                    <a:pt x="17086" y="10807"/>
                  </a:cubicBezTo>
                  <a:cubicBezTo>
                    <a:pt x="17086" y="10769"/>
                    <a:pt x="17068" y="10739"/>
                    <a:pt x="17045" y="10739"/>
                  </a:cubicBezTo>
                  <a:close/>
                  <a:moveTo>
                    <a:pt x="17252" y="10739"/>
                  </a:moveTo>
                  <a:cubicBezTo>
                    <a:pt x="17230" y="10739"/>
                    <a:pt x="17211" y="10769"/>
                    <a:pt x="17211" y="10807"/>
                  </a:cubicBezTo>
                  <a:cubicBezTo>
                    <a:pt x="17211" y="10845"/>
                    <a:pt x="17230" y="10876"/>
                    <a:pt x="17252" y="10876"/>
                  </a:cubicBezTo>
                  <a:cubicBezTo>
                    <a:pt x="17260" y="10876"/>
                    <a:pt x="17267" y="10872"/>
                    <a:pt x="17273" y="10866"/>
                  </a:cubicBezTo>
                  <a:cubicBezTo>
                    <a:pt x="17274" y="10860"/>
                    <a:pt x="17276" y="10853"/>
                    <a:pt x="17276" y="10846"/>
                  </a:cubicBezTo>
                  <a:cubicBezTo>
                    <a:pt x="17280" y="10846"/>
                    <a:pt x="17284" y="10845"/>
                    <a:pt x="17287" y="10843"/>
                  </a:cubicBezTo>
                  <a:cubicBezTo>
                    <a:pt x="17291" y="10832"/>
                    <a:pt x="17293" y="10820"/>
                    <a:pt x="17293" y="10807"/>
                  </a:cubicBezTo>
                  <a:cubicBezTo>
                    <a:pt x="17293" y="10769"/>
                    <a:pt x="17275" y="10739"/>
                    <a:pt x="17252" y="10739"/>
                  </a:cubicBezTo>
                  <a:close/>
                  <a:moveTo>
                    <a:pt x="17468" y="10752"/>
                  </a:moveTo>
                  <a:cubicBezTo>
                    <a:pt x="17467" y="10752"/>
                    <a:pt x="17466" y="10753"/>
                    <a:pt x="17464" y="10753"/>
                  </a:cubicBezTo>
                  <a:cubicBezTo>
                    <a:pt x="17455" y="10757"/>
                    <a:pt x="17445" y="10775"/>
                    <a:pt x="17436" y="10799"/>
                  </a:cubicBezTo>
                  <a:cubicBezTo>
                    <a:pt x="17432" y="10807"/>
                    <a:pt x="17429" y="10815"/>
                    <a:pt x="17426" y="10824"/>
                  </a:cubicBezTo>
                  <a:cubicBezTo>
                    <a:pt x="17432" y="10849"/>
                    <a:pt x="17447" y="10867"/>
                    <a:pt x="17464" y="10867"/>
                  </a:cubicBezTo>
                  <a:cubicBezTo>
                    <a:pt x="17475" y="10867"/>
                    <a:pt x="17484" y="10860"/>
                    <a:pt x="17492" y="10849"/>
                  </a:cubicBezTo>
                  <a:cubicBezTo>
                    <a:pt x="17492" y="10830"/>
                    <a:pt x="17491" y="10813"/>
                    <a:pt x="17490" y="10799"/>
                  </a:cubicBezTo>
                  <a:cubicBezTo>
                    <a:pt x="17487" y="10771"/>
                    <a:pt x="17480" y="10752"/>
                    <a:pt x="17468" y="10752"/>
                  </a:cubicBezTo>
                  <a:close/>
                  <a:moveTo>
                    <a:pt x="3293" y="10905"/>
                  </a:moveTo>
                  <a:cubicBezTo>
                    <a:pt x="3297" y="10914"/>
                    <a:pt x="3301" y="10918"/>
                    <a:pt x="3310" y="10930"/>
                  </a:cubicBezTo>
                  <a:cubicBezTo>
                    <a:pt x="3318" y="10940"/>
                    <a:pt x="3325" y="10956"/>
                    <a:pt x="3332" y="10974"/>
                  </a:cubicBezTo>
                  <a:cubicBezTo>
                    <a:pt x="3332" y="10974"/>
                    <a:pt x="3332" y="10974"/>
                    <a:pt x="3332" y="10973"/>
                  </a:cubicBezTo>
                  <a:cubicBezTo>
                    <a:pt x="3332" y="10937"/>
                    <a:pt x="3315" y="10907"/>
                    <a:pt x="3293" y="10905"/>
                  </a:cubicBezTo>
                  <a:close/>
                  <a:moveTo>
                    <a:pt x="3711" y="10905"/>
                  </a:moveTo>
                  <a:cubicBezTo>
                    <a:pt x="3688" y="10905"/>
                    <a:pt x="3669" y="10936"/>
                    <a:pt x="3669" y="10974"/>
                  </a:cubicBezTo>
                  <a:cubicBezTo>
                    <a:pt x="3669" y="11011"/>
                    <a:pt x="3688" y="11042"/>
                    <a:pt x="3711" y="11042"/>
                  </a:cubicBezTo>
                  <a:cubicBezTo>
                    <a:pt x="3733" y="11042"/>
                    <a:pt x="3752" y="11011"/>
                    <a:pt x="3752" y="10974"/>
                  </a:cubicBezTo>
                  <a:cubicBezTo>
                    <a:pt x="3752" y="10936"/>
                    <a:pt x="3733" y="10905"/>
                    <a:pt x="3711" y="10905"/>
                  </a:cubicBezTo>
                  <a:close/>
                  <a:moveTo>
                    <a:pt x="3925" y="10905"/>
                  </a:moveTo>
                  <a:cubicBezTo>
                    <a:pt x="3903" y="10905"/>
                    <a:pt x="3884" y="10936"/>
                    <a:pt x="3884" y="10974"/>
                  </a:cubicBezTo>
                  <a:cubicBezTo>
                    <a:pt x="3884" y="11011"/>
                    <a:pt x="3903" y="11042"/>
                    <a:pt x="3925" y="11042"/>
                  </a:cubicBezTo>
                  <a:cubicBezTo>
                    <a:pt x="3948" y="11042"/>
                    <a:pt x="3966" y="11011"/>
                    <a:pt x="3966" y="10974"/>
                  </a:cubicBezTo>
                  <a:cubicBezTo>
                    <a:pt x="3966" y="10936"/>
                    <a:pt x="3948" y="10905"/>
                    <a:pt x="3925" y="10905"/>
                  </a:cubicBezTo>
                  <a:close/>
                  <a:moveTo>
                    <a:pt x="4133" y="10905"/>
                  </a:moveTo>
                  <a:cubicBezTo>
                    <a:pt x="4110" y="10905"/>
                    <a:pt x="4092" y="10936"/>
                    <a:pt x="4092" y="10974"/>
                  </a:cubicBezTo>
                  <a:cubicBezTo>
                    <a:pt x="4092" y="11011"/>
                    <a:pt x="4110" y="11042"/>
                    <a:pt x="4133" y="11042"/>
                  </a:cubicBezTo>
                  <a:cubicBezTo>
                    <a:pt x="4148" y="11042"/>
                    <a:pt x="4162" y="11027"/>
                    <a:pt x="4169" y="11005"/>
                  </a:cubicBezTo>
                  <a:lnTo>
                    <a:pt x="4169" y="10956"/>
                  </a:lnTo>
                  <a:cubicBezTo>
                    <a:pt x="4169" y="10953"/>
                    <a:pt x="4170" y="10950"/>
                    <a:pt x="4170" y="10946"/>
                  </a:cubicBezTo>
                  <a:cubicBezTo>
                    <a:pt x="4164" y="10922"/>
                    <a:pt x="4149" y="10905"/>
                    <a:pt x="4133" y="10905"/>
                  </a:cubicBezTo>
                  <a:close/>
                  <a:moveTo>
                    <a:pt x="9384" y="10905"/>
                  </a:moveTo>
                  <a:cubicBezTo>
                    <a:pt x="9361" y="10905"/>
                    <a:pt x="9343" y="10936"/>
                    <a:pt x="9343" y="10974"/>
                  </a:cubicBezTo>
                  <a:cubicBezTo>
                    <a:pt x="9343" y="11011"/>
                    <a:pt x="9361" y="11042"/>
                    <a:pt x="9384" y="11042"/>
                  </a:cubicBezTo>
                  <a:cubicBezTo>
                    <a:pt x="9406" y="11042"/>
                    <a:pt x="9425" y="11011"/>
                    <a:pt x="9425" y="10974"/>
                  </a:cubicBezTo>
                  <a:cubicBezTo>
                    <a:pt x="9425" y="10936"/>
                    <a:pt x="9406" y="10905"/>
                    <a:pt x="9384" y="10905"/>
                  </a:cubicBezTo>
                  <a:close/>
                  <a:moveTo>
                    <a:pt x="9591" y="10905"/>
                  </a:moveTo>
                  <a:cubicBezTo>
                    <a:pt x="9568" y="10905"/>
                    <a:pt x="9550" y="10936"/>
                    <a:pt x="9550" y="10974"/>
                  </a:cubicBezTo>
                  <a:cubicBezTo>
                    <a:pt x="9550" y="11011"/>
                    <a:pt x="9568" y="11042"/>
                    <a:pt x="9591" y="11042"/>
                  </a:cubicBezTo>
                  <a:cubicBezTo>
                    <a:pt x="9614" y="11042"/>
                    <a:pt x="9632" y="11011"/>
                    <a:pt x="9632" y="10974"/>
                  </a:cubicBezTo>
                  <a:cubicBezTo>
                    <a:pt x="9632" y="10936"/>
                    <a:pt x="9614" y="10905"/>
                    <a:pt x="9591" y="10905"/>
                  </a:cubicBezTo>
                  <a:close/>
                  <a:moveTo>
                    <a:pt x="9806" y="10905"/>
                  </a:moveTo>
                  <a:cubicBezTo>
                    <a:pt x="9783" y="10905"/>
                    <a:pt x="9765" y="10936"/>
                    <a:pt x="9765" y="10974"/>
                  </a:cubicBezTo>
                  <a:cubicBezTo>
                    <a:pt x="9765" y="11011"/>
                    <a:pt x="9783" y="11042"/>
                    <a:pt x="9806" y="11042"/>
                  </a:cubicBezTo>
                  <a:cubicBezTo>
                    <a:pt x="9828" y="11042"/>
                    <a:pt x="9847" y="11011"/>
                    <a:pt x="9847" y="10974"/>
                  </a:cubicBezTo>
                  <a:cubicBezTo>
                    <a:pt x="9847" y="10936"/>
                    <a:pt x="9828" y="10905"/>
                    <a:pt x="9806" y="10905"/>
                  </a:cubicBezTo>
                  <a:close/>
                  <a:moveTo>
                    <a:pt x="10013" y="10905"/>
                  </a:moveTo>
                  <a:cubicBezTo>
                    <a:pt x="9990" y="10905"/>
                    <a:pt x="9972" y="10936"/>
                    <a:pt x="9972" y="10974"/>
                  </a:cubicBezTo>
                  <a:cubicBezTo>
                    <a:pt x="9972" y="11011"/>
                    <a:pt x="9990" y="11042"/>
                    <a:pt x="10013" y="11042"/>
                  </a:cubicBezTo>
                  <a:cubicBezTo>
                    <a:pt x="10036" y="11042"/>
                    <a:pt x="10054" y="11011"/>
                    <a:pt x="10054" y="10974"/>
                  </a:cubicBezTo>
                  <a:cubicBezTo>
                    <a:pt x="10054" y="10936"/>
                    <a:pt x="10036" y="10905"/>
                    <a:pt x="10013" y="10905"/>
                  </a:cubicBezTo>
                  <a:close/>
                  <a:moveTo>
                    <a:pt x="10220" y="10905"/>
                  </a:moveTo>
                  <a:cubicBezTo>
                    <a:pt x="10198" y="10905"/>
                    <a:pt x="10179" y="10936"/>
                    <a:pt x="10179" y="10974"/>
                  </a:cubicBezTo>
                  <a:cubicBezTo>
                    <a:pt x="10179" y="11011"/>
                    <a:pt x="10198" y="11042"/>
                    <a:pt x="10220" y="11042"/>
                  </a:cubicBezTo>
                  <a:cubicBezTo>
                    <a:pt x="10243" y="11042"/>
                    <a:pt x="10261" y="11011"/>
                    <a:pt x="10261" y="10974"/>
                  </a:cubicBezTo>
                  <a:cubicBezTo>
                    <a:pt x="10261" y="10936"/>
                    <a:pt x="10243" y="10905"/>
                    <a:pt x="10220" y="10905"/>
                  </a:cubicBezTo>
                  <a:close/>
                  <a:moveTo>
                    <a:pt x="10435" y="10905"/>
                  </a:moveTo>
                  <a:cubicBezTo>
                    <a:pt x="10413" y="10905"/>
                    <a:pt x="10394" y="10936"/>
                    <a:pt x="10394" y="10974"/>
                  </a:cubicBezTo>
                  <a:cubicBezTo>
                    <a:pt x="10394" y="11011"/>
                    <a:pt x="10413" y="11042"/>
                    <a:pt x="10435" y="11042"/>
                  </a:cubicBezTo>
                  <a:cubicBezTo>
                    <a:pt x="10458" y="11042"/>
                    <a:pt x="10476" y="11011"/>
                    <a:pt x="10476" y="10974"/>
                  </a:cubicBezTo>
                  <a:cubicBezTo>
                    <a:pt x="10476" y="10936"/>
                    <a:pt x="10458" y="10905"/>
                    <a:pt x="10435" y="10905"/>
                  </a:cubicBezTo>
                  <a:close/>
                  <a:moveTo>
                    <a:pt x="10643" y="10905"/>
                  </a:moveTo>
                  <a:cubicBezTo>
                    <a:pt x="10620" y="10905"/>
                    <a:pt x="10602" y="10936"/>
                    <a:pt x="10602" y="10974"/>
                  </a:cubicBezTo>
                  <a:cubicBezTo>
                    <a:pt x="10602" y="11011"/>
                    <a:pt x="10620" y="11042"/>
                    <a:pt x="10643" y="11042"/>
                  </a:cubicBezTo>
                  <a:cubicBezTo>
                    <a:pt x="10665" y="11042"/>
                    <a:pt x="10684" y="11011"/>
                    <a:pt x="10684" y="10974"/>
                  </a:cubicBezTo>
                  <a:cubicBezTo>
                    <a:pt x="10684" y="10936"/>
                    <a:pt x="10665" y="10905"/>
                    <a:pt x="10643" y="10905"/>
                  </a:cubicBezTo>
                  <a:close/>
                  <a:moveTo>
                    <a:pt x="10850" y="10905"/>
                  </a:moveTo>
                  <a:cubicBezTo>
                    <a:pt x="10827" y="10905"/>
                    <a:pt x="10809" y="10936"/>
                    <a:pt x="10809" y="10974"/>
                  </a:cubicBezTo>
                  <a:cubicBezTo>
                    <a:pt x="10809" y="11011"/>
                    <a:pt x="10827" y="11042"/>
                    <a:pt x="10850" y="11042"/>
                  </a:cubicBezTo>
                  <a:cubicBezTo>
                    <a:pt x="10873" y="11042"/>
                    <a:pt x="10891" y="11011"/>
                    <a:pt x="10891" y="10974"/>
                  </a:cubicBezTo>
                  <a:cubicBezTo>
                    <a:pt x="10891" y="10936"/>
                    <a:pt x="10873" y="10905"/>
                    <a:pt x="10850" y="10905"/>
                  </a:cubicBezTo>
                  <a:close/>
                  <a:moveTo>
                    <a:pt x="11065" y="10905"/>
                  </a:moveTo>
                  <a:cubicBezTo>
                    <a:pt x="11042" y="10905"/>
                    <a:pt x="11024" y="10936"/>
                    <a:pt x="11024" y="10974"/>
                  </a:cubicBezTo>
                  <a:cubicBezTo>
                    <a:pt x="11024" y="11011"/>
                    <a:pt x="11042" y="11042"/>
                    <a:pt x="11065" y="11042"/>
                  </a:cubicBezTo>
                  <a:cubicBezTo>
                    <a:pt x="11087" y="11042"/>
                    <a:pt x="11106" y="11011"/>
                    <a:pt x="11106" y="10974"/>
                  </a:cubicBezTo>
                  <a:cubicBezTo>
                    <a:pt x="11106" y="10936"/>
                    <a:pt x="11087" y="10905"/>
                    <a:pt x="11065" y="10905"/>
                  </a:cubicBezTo>
                  <a:close/>
                  <a:moveTo>
                    <a:pt x="11272" y="10905"/>
                  </a:moveTo>
                  <a:cubicBezTo>
                    <a:pt x="11249" y="10905"/>
                    <a:pt x="11231" y="10936"/>
                    <a:pt x="11231" y="10974"/>
                  </a:cubicBezTo>
                  <a:cubicBezTo>
                    <a:pt x="11231" y="11011"/>
                    <a:pt x="11249" y="11042"/>
                    <a:pt x="11272" y="11042"/>
                  </a:cubicBezTo>
                  <a:cubicBezTo>
                    <a:pt x="11295" y="11042"/>
                    <a:pt x="11313" y="11011"/>
                    <a:pt x="11313" y="10974"/>
                  </a:cubicBezTo>
                  <a:cubicBezTo>
                    <a:pt x="11313" y="10936"/>
                    <a:pt x="11295" y="10905"/>
                    <a:pt x="11272" y="10905"/>
                  </a:cubicBezTo>
                  <a:close/>
                  <a:moveTo>
                    <a:pt x="11479" y="10905"/>
                  </a:moveTo>
                  <a:cubicBezTo>
                    <a:pt x="11457" y="10905"/>
                    <a:pt x="11438" y="10936"/>
                    <a:pt x="11438" y="10974"/>
                  </a:cubicBezTo>
                  <a:cubicBezTo>
                    <a:pt x="11438" y="11011"/>
                    <a:pt x="11457" y="11042"/>
                    <a:pt x="11479" y="11042"/>
                  </a:cubicBezTo>
                  <a:cubicBezTo>
                    <a:pt x="11502" y="11042"/>
                    <a:pt x="11520" y="11011"/>
                    <a:pt x="11520" y="10974"/>
                  </a:cubicBezTo>
                  <a:cubicBezTo>
                    <a:pt x="11520" y="10936"/>
                    <a:pt x="11502" y="10905"/>
                    <a:pt x="11479" y="10905"/>
                  </a:cubicBezTo>
                  <a:close/>
                  <a:moveTo>
                    <a:pt x="11694" y="10905"/>
                  </a:moveTo>
                  <a:cubicBezTo>
                    <a:pt x="11672" y="10905"/>
                    <a:pt x="11653" y="10936"/>
                    <a:pt x="11653" y="10974"/>
                  </a:cubicBezTo>
                  <a:cubicBezTo>
                    <a:pt x="11653" y="11011"/>
                    <a:pt x="11672" y="11042"/>
                    <a:pt x="11694" y="11042"/>
                  </a:cubicBezTo>
                  <a:cubicBezTo>
                    <a:pt x="11717" y="11042"/>
                    <a:pt x="11735" y="11011"/>
                    <a:pt x="11735" y="10974"/>
                  </a:cubicBezTo>
                  <a:cubicBezTo>
                    <a:pt x="11735" y="10936"/>
                    <a:pt x="11717" y="10905"/>
                    <a:pt x="11694" y="10905"/>
                  </a:cubicBezTo>
                  <a:close/>
                  <a:moveTo>
                    <a:pt x="11902" y="10905"/>
                  </a:moveTo>
                  <a:cubicBezTo>
                    <a:pt x="11879" y="10905"/>
                    <a:pt x="11861" y="10936"/>
                    <a:pt x="11861" y="10974"/>
                  </a:cubicBezTo>
                  <a:cubicBezTo>
                    <a:pt x="11861" y="11011"/>
                    <a:pt x="11879" y="11042"/>
                    <a:pt x="11902" y="11042"/>
                  </a:cubicBezTo>
                  <a:cubicBezTo>
                    <a:pt x="11924" y="11042"/>
                    <a:pt x="11943" y="11011"/>
                    <a:pt x="11943" y="10974"/>
                  </a:cubicBezTo>
                  <a:cubicBezTo>
                    <a:pt x="11943" y="10936"/>
                    <a:pt x="11924" y="10905"/>
                    <a:pt x="11902" y="10905"/>
                  </a:cubicBezTo>
                  <a:close/>
                  <a:moveTo>
                    <a:pt x="12109" y="10905"/>
                  </a:moveTo>
                  <a:cubicBezTo>
                    <a:pt x="12086" y="10905"/>
                    <a:pt x="12068" y="10936"/>
                    <a:pt x="12068" y="10974"/>
                  </a:cubicBezTo>
                  <a:cubicBezTo>
                    <a:pt x="12068" y="11011"/>
                    <a:pt x="12086" y="11042"/>
                    <a:pt x="12109" y="11042"/>
                  </a:cubicBezTo>
                  <a:cubicBezTo>
                    <a:pt x="12132" y="11042"/>
                    <a:pt x="12150" y="11011"/>
                    <a:pt x="12150" y="10974"/>
                  </a:cubicBezTo>
                  <a:cubicBezTo>
                    <a:pt x="12150" y="10936"/>
                    <a:pt x="12132" y="10905"/>
                    <a:pt x="12109" y="10905"/>
                  </a:cubicBezTo>
                  <a:close/>
                  <a:moveTo>
                    <a:pt x="12531" y="10905"/>
                  </a:moveTo>
                  <a:cubicBezTo>
                    <a:pt x="12508" y="10905"/>
                    <a:pt x="12490" y="10936"/>
                    <a:pt x="12490" y="10974"/>
                  </a:cubicBezTo>
                  <a:cubicBezTo>
                    <a:pt x="12490" y="11011"/>
                    <a:pt x="12508" y="11042"/>
                    <a:pt x="12531" y="11042"/>
                  </a:cubicBezTo>
                  <a:cubicBezTo>
                    <a:pt x="12554" y="11042"/>
                    <a:pt x="12572" y="11011"/>
                    <a:pt x="12572" y="10974"/>
                  </a:cubicBezTo>
                  <a:cubicBezTo>
                    <a:pt x="12572" y="10936"/>
                    <a:pt x="12554" y="10905"/>
                    <a:pt x="12531" y="10905"/>
                  </a:cubicBezTo>
                  <a:close/>
                  <a:moveTo>
                    <a:pt x="12738" y="10905"/>
                  </a:moveTo>
                  <a:cubicBezTo>
                    <a:pt x="12716" y="10905"/>
                    <a:pt x="12697" y="10936"/>
                    <a:pt x="12697" y="10974"/>
                  </a:cubicBezTo>
                  <a:cubicBezTo>
                    <a:pt x="12697" y="11011"/>
                    <a:pt x="12716" y="11042"/>
                    <a:pt x="12738" y="11042"/>
                  </a:cubicBezTo>
                  <a:cubicBezTo>
                    <a:pt x="12761" y="11042"/>
                    <a:pt x="12779" y="11011"/>
                    <a:pt x="12779" y="10974"/>
                  </a:cubicBezTo>
                  <a:cubicBezTo>
                    <a:pt x="12779" y="10936"/>
                    <a:pt x="12761" y="10905"/>
                    <a:pt x="12738" y="10905"/>
                  </a:cubicBezTo>
                  <a:close/>
                  <a:moveTo>
                    <a:pt x="12953" y="10905"/>
                  </a:moveTo>
                  <a:cubicBezTo>
                    <a:pt x="12931" y="10905"/>
                    <a:pt x="12912" y="10936"/>
                    <a:pt x="12912" y="10974"/>
                  </a:cubicBezTo>
                  <a:cubicBezTo>
                    <a:pt x="12912" y="11011"/>
                    <a:pt x="12931" y="11042"/>
                    <a:pt x="12953" y="11042"/>
                  </a:cubicBezTo>
                  <a:cubicBezTo>
                    <a:pt x="12976" y="11042"/>
                    <a:pt x="12994" y="11011"/>
                    <a:pt x="12994" y="10974"/>
                  </a:cubicBezTo>
                  <a:cubicBezTo>
                    <a:pt x="12994" y="10936"/>
                    <a:pt x="12976" y="10905"/>
                    <a:pt x="12953" y="10905"/>
                  </a:cubicBezTo>
                  <a:close/>
                  <a:moveTo>
                    <a:pt x="13161" y="10905"/>
                  </a:moveTo>
                  <a:cubicBezTo>
                    <a:pt x="13138" y="10905"/>
                    <a:pt x="13120" y="10936"/>
                    <a:pt x="13120" y="10974"/>
                  </a:cubicBezTo>
                  <a:cubicBezTo>
                    <a:pt x="13120" y="11011"/>
                    <a:pt x="13138" y="11042"/>
                    <a:pt x="13161" y="11042"/>
                  </a:cubicBezTo>
                  <a:cubicBezTo>
                    <a:pt x="13183" y="11042"/>
                    <a:pt x="13202" y="11011"/>
                    <a:pt x="13202" y="10974"/>
                  </a:cubicBezTo>
                  <a:cubicBezTo>
                    <a:pt x="13202" y="10936"/>
                    <a:pt x="13183" y="10905"/>
                    <a:pt x="13161" y="10905"/>
                  </a:cubicBezTo>
                  <a:close/>
                  <a:moveTo>
                    <a:pt x="13368" y="10905"/>
                  </a:moveTo>
                  <a:cubicBezTo>
                    <a:pt x="13367" y="10905"/>
                    <a:pt x="13366" y="10906"/>
                    <a:pt x="13364" y="10906"/>
                  </a:cubicBezTo>
                  <a:cubicBezTo>
                    <a:pt x="13358" y="10911"/>
                    <a:pt x="13350" y="10916"/>
                    <a:pt x="13343" y="10920"/>
                  </a:cubicBezTo>
                  <a:cubicBezTo>
                    <a:pt x="13333" y="10932"/>
                    <a:pt x="13327" y="10952"/>
                    <a:pt x="13327" y="10974"/>
                  </a:cubicBezTo>
                  <a:cubicBezTo>
                    <a:pt x="13327" y="11011"/>
                    <a:pt x="13345" y="11042"/>
                    <a:pt x="13368" y="11042"/>
                  </a:cubicBezTo>
                  <a:cubicBezTo>
                    <a:pt x="13391" y="11042"/>
                    <a:pt x="13409" y="11011"/>
                    <a:pt x="13409" y="10974"/>
                  </a:cubicBezTo>
                  <a:cubicBezTo>
                    <a:pt x="13409" y="10936"/>
                    <a:pt x="13391" y="10905"/>
                    <a:pt x="13368" y="10905"/>
                  </a:cubicBezTo>
                  <a:close/>
                  <a:moveTo>
                    <a:pt x="14208" y="10905"/>
                  </a:moveTo>
                  <a:cubicBezTo>
                    <a:pt x="14197" y="10905"/>
                    <a:pt x="14186" y="10913"/>
                    <a:pt x="14179" y="10925"/>
                  </a:cubicBezTo>
                  <a:cubicBezTo>
                    <a:pt x="14190" y="10957"/>
                    <a:pt x="14211" y="10995"/>
                    <a:pt x="14235" y="11024"/>
                  </a:cubicBezTo>
                  <a:cubicBezTo>
                    <a:pt x="14243" y="11011"/>
                    <a:pt x="14249" y="10993"/>
                    <a:pt x="14249" y="10974"/>
                  </a:cubicBezTo>
                  <a:cubicBezTo>
                    <a:pt x="14249" y="10936"/>
                    <a:pt x="14230" y="10905"/>
                    <a:pt x="14208" y="10905"/>
                  </a:cubicBezTo>
                  <a:close/>
                  <a:moveTo>
                    <a:pt x="14420" y="10905"/>
                  </a:moveTo>
                  <a:cubicBezTo>
                    <a:pt x="14397" y="10905"/>
                    <a:pt x="14379" y="10936"/>
                    <a:pt x="14379" y="10974"/>
                  </a:cubicBezTo>
                  <a:cubicBezTo>
                    <a:pt x="14379" y="11011"/>
                    <a:pt x="14397" y="11042"/>
                    <a:pt x="14420" y="11042"/>
                  </a:cubicBezTo>
                  <a:cubicBezTo>
                    <a:pt x="14442" y="11042"/>
                    <a:pt x="14461" y="11011"/>
                    <a:pt x="14461" y="10974"/>
                  </a:cubicBezTo>
                  <a:cubicBezTo>
                    <a:pt x="14461" y="10936"/>
                    <a:pt x="14442" y="10905"/>
                    <a:pt x="14420" y="10905"/>
                  </a:cubicBezTo>
                  <a:close/>
                  <a:moveTo>
                    <a:pt x="14627" y="10905"/>
                  </a:moveTo>
                  <a:cubicBezTo>
                    <a:pt x="14604" y="10905"/>
                    <a:pt x="14586" y="10936"/>
                    <a:pt x="14586" y="10974"/>
                  </a:cubicBezTo>
                  <a:cubicBezTo>
                    <a:pt x="14586" y="11011"/>
                    <a:pt x="14604" y="11042"/>
                    <a:pt x="14627" y="11042"/>
                  </a:cubicBezTo>
                  <a:cubicBezTo>
                    <a:pt x="14649" y="11042"/>
                    <a:pt x="14668" y="11011"/>
                    <a:pt x="14668" y="10974"/>
                  </a:cubicBezTo>
                  <a:cubicBezTo>
                    <a:pt x="14668" y="10936"/>
                    <a:pt x="14649" y="10905"/>
                    <a:pt x="14627" y="10905"/>
                  </a:cubicBezTo>
                  <a:close/>
                  <a:moveTo>
                    <a:pt x="14842" y="10905"/>
                  </a:moveTo>
                  <a:cubicBezTo>
                    <a:pt x="14819" y="10905"/>
                    <a:pt x="14801" y="10936"/>
                    <a:pt x="14801" y="10974"/>
                  </a:cubicBezTo>
                  <a:cubicBezTo>
                    <a:pt x="14801" y="11011"/>
                    <a:pt x="14819" y="11042"/>
                    <a:pt x="14842" y="11042"/>
                  </a:cubicBezTo>
                  <a:cubicBezTo>
                    <a:pt x="14864" y="11042"/>
                    <a:pt x="14883" y="11011"/>
                    <a:pt x="14883" y="10974"/>
                  </a:cubicBezTo>
                  <a:cubicBezTo>
                    <a:pt x="14883" y="10936"/>
                    <a:pt x="14864" y="10905"/>
                    <a:pt x="14842" y="10905"/>
                  </a:cubicBezTo>
                  <a:close/>
                  <a:moveTo>
                    <a:pt x="15049" y="10905"/>
                  </a:moveTo>
                  <a:cubicBezTo>
                    <a:pt x="15026" y="10905"/>
                    <a:pt x="15008" y="10936"/>
                    <a:pt x="15008" y="10974"/>
                  </a:cubicBezTo>
                  <a:cubicBezTo>
                    <a:pt x="15008" y="11011"/>
                    <a:pt x="15026" y="11042"/>
                    <a:pt x="15049" y="11042"/>
                  </a:cubicBezTo>
                  <a:cubicBezTo>
                    <a:pt x="15072" y="11042"/>
                    <a:pt x="15090" y="11011"/>
                    <a:pt x="15090" y="10974"/>
                  </a:cubicBezTo>
                  <a:cubicBezTo>
                    <a:pt x="15090" y="10936"/>
                    <a:pt x="15072" y="10905"/>
                    <a:pt x="15049" y="10905"/>
                  </a:cubicBezTo>
                  <a:close/>
                  <a:moveTo>
                    <a:pt x="15256" y="10905"/>
                  </a:moveTo>
                  <a:cubicBezTo>
                    <a:pt x="15234" y="10905"/>
                    <a:pt x="15215" y="10936"/>
                    <a:pt x="15215" y="10974"/>
                  </a:cubicBezTo>
                  <a:cubicBezTo>
                    <a:pt x="15215" y="11011"/>
                    <a:pt x="15234" y="11042"/>
                    <a:pt x="15256" y="11042"/>
                  </a:cubicBezTo>
                  <a:cubicBezTo>
                    <a:pt x="15279" y="11042"/>
                    <a:pt x="15297" y="11011"/>
                    <a:pt x="15297" y="10974"/>
                  </a:cubicBezTo>
                  <a:cubicBezTo>
                    <a:pt x="15297" y="10936"/>
                    <a:pt x="15279" y="10905"/>
                    <a:pt x="15256" y="10905"/>
                  </a:cubicBezTo>
                  <a:close/>
                  <a:moveTo>
                    <a:pt x="15471" y="10905"/>
                  </a:moveTo>
                  <a:cubicBezTo>
                    <a:pt x="15449" y="10905"/>
                    <a:pt x="15430" y="10936"/>
                    <a:pt x="15430" y="10974"/>
                  </a:cubicBezTo>
                  <a:cubicBezTo>
                    <a:pt x="15430" y="11011"/>
                    <a:pt x="15449" y="11042"/>
                    <a:pt x="15471" y="11042"/>
                  </a:cubicBezTo>
                  <a:cubicBezTo>
                    <a:pt x="15494" y="11042"/>
                    <a:pt x="15512" y="11011"/>
                    <a:pt x="15512" y="10974"/>
                  </a:cubicBezTo>
                  <a:cubicBezTo>
                    <a:pt x="15512" y="10936"/>
                    <a:pt x="15494" y="10905"/>
                    <a:pt x="15471" y="10905"/>
                  </a:cubicBezTo>
                  <a:close/>
                  <a:moveTo>
                    <a:pt x="15679" y="10905"/>
                  </a:moveTo>
                  <a:cubicBezTo>
                    <a:pt x="15656" y="10905"/>
                    <a:pt x="15638" y="10936"/>
                    <a:pt x="15638" y="10974"/>
                  </a:cubicBezTo>
                  <a:cubicBezTo>
                    <a:pt x="15638" y="11011"/>
                    <a:pt x="15656" y="11042"/>
                    <a:pt x="15679" y="11042"/>
                  </a:cubicBezTo>
                  <a:cubicBezTo>
                    <a:pt x="15701" y="11042"/>
                    <a:pt x="15720" y="11011"/>
                    <a:pt x="15720" y="10974"/>
                  </a:cubicBezTo>
                  <a:cubicBezTo>
                    <a:pt x="15720" y="10936"/>
                    <a:pt x="15701" y="10905"/>
                    <a:pt x="15679" y="10905"/>
                  </a:cubicBezTo>
                  <a:close/>
                  <a:moveTo>
                    <a:pt x="15894" y="10905"/>
                  </a:moveTo>
                  <a:cubicBezTo>
                    <a:pt x="15871" y="10905"/>
                    <a:pt x="15853" y="10936"/>
                    <a:pt x="15853" y="10974"/>
                  </a:cubicBezTo>
                  <a:cubicBezTo>
                    <a:pt x="15853" y="11011"/>
                    <a:pt x="15871" y="11042"/>
                    <a:pt x="15894" y="11042"/>
                  </a:cubicBezTo>
                  <a:cubicBezTo>
                    <a:pt x="15916" y="11042"/>
                    <a:pt x="15935" y="11011"/>
                    <a:pt x="15935" y="10974"/>
                  </a:cubicBezTo>
                  <a:cubicBezTo>
                    <a:pt x="15935" y="10936"/>
                    <a:pt x="15916" y="10905"/>
                    <a:pt x="15894" y="10905"/>
                  </a:cubicBezTo>
                  <a:close/>
                  <a:moveTo>
                    <a:pt x="16101" y="10905"/>
                  </a:moveTo>
                  <a:cubicBezTo>
                    <a:pt x="16078" y="10905"/>
                    <a:pt x="16060" y="10936"/>
                    <a:pt x="16060" y="10974"/>
                  </a:cubicBezTo>
                  <a:cubicBezTo>
                    <a:pt x="16060" y="11011"/>
                    <a:pt x="16078" y="11042"/>
                    <a:pt x="16101" y="11042"/>
                  </a:cubicBezTo>
                  <a:cubicBezTo>
                    <a:pt x="16123" y="11042"/>
                    <a:pt x="16142" y="11011"/>
                    <a:pt x="16142" y="10974"/>
                  </a:cubicBezTo>
                  <a:cubicBezTo>
                    <a:pt x="16142" y="10936"/>
                    <a:pt x="16123" y="10905"/>
                    <a:pt x="16101" y="10905"/>
                  </a:cubicBezTo>
                  <a:close/>
                  <a:moveTo>
                    <a:pt x="16308" y="10905"/>
                  </a:moveTo>
                  <a:cubicBezTo>
                    <a:pt x="16285" y="10905"/>
                    <a:pt x="16267" y="10936"/>
                    <a:pt x="16267" y="10974"/>
                  </a:cubicBezTo>
                  <a:cubicBezTo>
                    <a:pt x="16267" y="11011"/>
                    <a:pt x="16285" y="11042"/>
                    <a:pt x="16308" y="11042"/>
                  </a:cubicBezTo>
                  <a:cubicBezTo>
                    <a:pt x="16331" y="11042"/>
                    <a:pt x="16349" y="11011"/>
                    <a:pt x="16349" y="10974"/>
                  </a:cubicBezTo>
                  <a:cubicBezTo>
                    <a:pt x="16349" y="10936"/>
                    <a:pt x="16331" y="10905"/>
                    <a:pt x="16308" y="10905"/>
                  </a:cubicBezTo>
                  <a:close/>
                  <a:moveTo>
                    <a:pt x="16523" y="10905"/>
                  </a:moveTo>
                  <a:cubicBezTo>
                    <a:pt x="16500" y="10905"/>
                    <a:pt x="16482" y="10936"/>
                    <a:pt x="16482" y="10974"/>
                  </a:cubicBezTo>
                  <a:cubicBezTo>
                    <a:pt x="16482" y="11011"/>
                    <a:pt x="16500" y="11042"/>
                    <a:pt x="16523" y="11042"/>
                  </a:cubicBezTo>
                  <a:cubicBezTo>
                    <a:pt x="16546" y="11042"/>
                    <a:pt x="16564" y="11011"/>
                    <a:pt x="16564" y="10974"/>
                  </a:cubicBezTo>
                  <a:cubicBezTo>
                    <a:pt x="16564" y="10936"/>
                    <a:pt x="16546" y="10905"/>
                    <a:pt x="16523" y="10905"/>
                  </a:cubicBezTo>
                  <a:close/>
                  <a:moveTo>
                    <a:pt x="16730" y="10905"/>
                  </a:moveTo>
                  <a:cubicBezTo>
                    <a:pt x="16708" y="10905"/>
                    <a:pt x="16689" y="10936"/>
                    <a:pt x="16689" y="10974"/>
                  </a:cubicBezTo>
                  <a:cubicBezTo>
                    <a:pt x="16689" y="11011"/>
                    <a:pt x="16708" y="11042"/>
                    <a:pt x="16730" y="11042"/>
                  </a:cubicBezTo>
                  <a:cubicBezTo>
                    <a:pt x="16753" y="11042"/>
                    <a:pt x="16771" y="11011"/>
                    <a:pt x="16771" y="10974"/>
                  </a:cubicBezTo>
                  <a:cubicBezTo>
                    <a:pt x="16771" y="10936"/>
                    <a:pt x="16753" y="10905"/>
                    <a:pt x="16730" y="10905"/>
                  </a:cubicBezTo>
                  <a:close/>
                  <a:moveTo>
                    <a:pt x="16938" y="10905"/>
                  </a:moveTo>
                  <a:cubicBezTo>
                    <a:pt x="16915" y="10905"/>
                    <a:pt x="16897" y="10936"/>
                    <a:pt x="16897" y="10974"/>
                  </a:cubicBezTo>
                  <a:cubicBezTo>
                    <a:pt x="16897" y="11011"/>
                    <a:pt x="16915" y="11042"/>
                    <a:pt x="16938" y="11042"/>
                  </a:cubicBezTo>
                  <a:cubicBezTo>
                    <a:pt x="16960" y="11042"/>
                    <a:pt x="16979" y="11011"/>
                    <a:pt x="16979" y="10974"/>
                  </a:cubicBezTo>
                  <a:cubicBezTo>
                    <a:pt x="16979" y="10936"/>
                    <a:pt x="16960" y="10905"/>
                    <a:pt x="16938" y="10905"/>
                  </a:cubicBezTo>
                  <a:close/>
                  <a:moveTo>
                    <a:pt x="17153" y="10905"/>
                  </a:moveTo>
                  <a:cubicBezTo>
                    <a:pt x="17130" y="10905"/>
                    <a:pt x="17111" y="10936"/>
                    <a:pt x="17111" y="10974"/>
                  </a:cubicBezTo>
                  <a:cubicBezTo>
                    <a:pt x="17111" y="11011"/>
                    <a:pt x="17130" y="11042"/>
                    <a:pt x="17153" y="11042"/>
                  </a:cubicBezTo>
                  <a:cubicBezTo>
                    <a:pt x="17161" y="11042"/>
                    <a:pt x="17168" y="11038"/>
                    <a:pt x="17175" y="11031"/>
                  </a:cubicBezTo>
                  <a:cubicBezTo>
                    <a:pt x="17179" y="11025"/>
                    <a:pt x="17183" y="11019"/>
                    <a:pt x="17186" y="11012"/>
                  </a:cubicBezTo>
                  <a:cubicBezTo>
                    <a:pt x="17191" y="11001"/>
                    <a:pt x="17194" y="10988"/>
                    <a:pt x="17194" y="10974"/>
                  </a:cubicBezTo>
                  <a:cubicBezTo>
                    <a:pt x="17194" y="10936"/>
                    <a:pt x="17175" y="10905"/>
                    <a:pt x="17153" y="10905"/>
                  </a:cubicBezTo>
                  <a:close/>
                  <a:moveTo>
                    <a:pt x="5376" y="10918"/>
                  </a:moveTo>
                  <a:cubicBezTo>
                    <a:pt x="5369" y="10924"/>
                    <a:pt x="5363" y="10932"/>
                    <a:pt x="5358" y="10944"/>
                  </a:cubicBezTo>
                  <a:cubicBezTo>
                    <a:pt x="5360" y="10945"/>
                    <a:pt x="5363" y="10946"/>
                    <a:pt x="5366" y="10946"/>
                  </a:cubicBezTo>
                  <a:cubicBezTo>
                    <a:pt x="5370" y="10946"/>
                    <a:pt x="5376" y="10933"/>
                    <a:pt x="5376" y="10925"/>
                  </a:cubicBezTo>
                  <a:cubicBezTo>
                    <a:pt x="5376" y="10922"/>
                    <a:pt x="5376" y="10920"/>
                    <a:pt x="5376" y="10918"/>
                  </a:cubicBezTo>
                  <a:close/>
                  <a:moveTo>
                    <a:pt x="9192" y="10918"/>
                  </a:moveTo>
                  <a:cubicBezTo>
                    <a:pt x="9182" y="10962"/>
                    <a:pt x="9173" y="11005"/>
                    <a:pt x="9166" y="11045"/>
                  </a:cubicBezTo>
                  <a:cubicBezTo>
                    <a:pt x="9168" y="11045"/>
                    <a:pt x="9170" y="11046"/>
                    <a:pt x="9172" y="11046"/>
                  </a:cubicBezTo>
                  <a:cubicBezTo>
                    <a:pt x="9194" y="11046"/>
                    <a:pt x="9213" y="11015"/>
                    <a:pt x="9213" y="10978"/>
                  </a:cubicBezTo>
                  <a:cubicBezTo>
                    <a:pt x="9213" y="10952"/>
                    <a:pt x="9204" y="10930"/>
                    <a:pt x="9192" y="10918"/>
                  </a:cubicBezTo>
                  <a:close/>
                  <a:moveTo>
                    <a:pt x="13561" y="10918"/>
                  </a:moveTo>
                  <a:cubicBezTo>
                    <a:pt x="13549" y="10930"/>
                    <a:pt x="13542" y="10951"/>
                    <a:pt x="13542" y="10976"/>
                  </a:cubicBezTo>
                  <a:cubicBezTo>
                    <a:pt x="13542" y="11013"/>
                    <a:pt x="13560" y="11044"/>
                    <a:pt x="13583" y="11044"/>
                  </a:cubicBezTo>
                  <a:cubicBezTo>
                    <a:pt x="13605" y="11044"/>
                    <a:pt x="13624" y="11013"/>
                    <a:pt x="13624" y="10976"/>
                  </a:cubicBezTo>
                  <a:cubicBezTo>
                    <a:pt x="13624" y="10975"/>
                    <a:pt x="13624" y="10974"/>
                    <a:pt x="13624" y="10974"/>
                  </a:cubicBezTo>
                  <a:cubicBezTo>
                    <a:pt x="13599" y="10958"/>
                    <a:pt x="13579" y="10943"/>
                    <a:pt x="13561" y="10918"/>
                  </a:cubicBezTo>
                  <a:close/>
                  <a:moveTo>
                    <a:pt x="17400" y="10956"/>
                  </a:moveTo>
                  <a:cubicBezTo>
                    <a:pt x="17397" y="10977"/>
                    <a:pt x="17396" y="10996"/>
                    <a:pt x="17396" y="11013"/>
                  </a:cubicBezTo>
                  <a:cubicBezTo>
                    <a:pt x="17396" y="11014"/>
                    <a:pt x="17396" y="11015"/>
                    <a:pt x="17396" y="11016"/>
                  </a:cubicBezTo>
                  <a:cubicBezTo>
                    <a:pt x="17400" y="11006"/>
                    <a:pt x="17402" y="10993"/>
                    <a:pt x="17402" y="10979"/>
                  </a:cubicBezTo>
                  <a:cubicBezTo>
                    <a:pt x="17402" y="10971"/>
                    <a:pt x="17401" y="10963"/>
                    <a:pt x="17400" y="10956"/>
                  </a:cubicBezTo>
                  <a:close/>
                  <a:moveTo>
                    <a:pt x="3401" y="11084"/>
                  </a:moveTo>
                  <a:cubicBezTo>
                    <a:pt x="3408" y="11107"/>
                    <a:pt x="3421" y="11141"/>
                    <a:pt x="3428" y="11152"/>
                  </a:cubicBezTo>
                  <a:cubicBezTo>
                    <a:pt x="3429" y="11155"/>
                    <a:pt x="3430" y="11157"/>
                    <a:pt x="3431" y="11157"/>
                  </a:cubicBezTo>
                  <a:cubicBezTo>
                    <a:pt x="3432" y="11157"/>
                    <a:pt x="3433" y="11155"/>
                    <a:pt x="3435" y="11152"/>
                  </a:cubicBezTo>
                  <a:cubicBezTo>
                    <a:pt x="3436" y="11149"/>
                    <a:pt x="3438" y="11144"/>
                    <a:pt x="3439" y="11138"/>
                  </a:cubicBezTo>
                  <a:cubicBezTo>
                    <a:pt x="3436" y="11108"/>
                    <a:pt x="3420" y="11086"/>
                    <a:pt x="3401" y="11084"/>
                  </a:cubicBezTo>
                  <a:close/>
                  <a:moveTo>
                    <a:pt x="3818" y="11084"/>
                  </a:moveTo>
                  <a:cubicBezTo>
                    <a:pt x="3795" y="11084"/>
                    <a:pt x="3777" y="11115"/>
                    <a:pt x="3777" y="11153"/>
                  </a:cubicBezTo>
                  <a:cubicBezTo>
                    <a:pt x="3777" y="11191"/>
                    <a:pt x="3795" y="11221"/>
                    <a:pt x="3818" y="11221"/>
                  </a:cubicBezTo>
                  <a:cubicBezTo>
                    <a:pt x="3841" y="11221"/>
                    <a:pt x="3859" y="11191"/>
                    <a:pt x="3859" y="11153"/>
                  </a:cubicBezTo>
                  <a:cubicBezTo>
                    <a:pt x="3859" y="11115"/>
                    <a:pt x="3841" y="11084"/>
                    <a:pt x="3818" y="11084"/>
                  </a:cubicBezTo>
                  <a:close/>
                  <a:moveTo>
                    <a:pt x="4033" y="11084"/>
                  </a:moveTo>
                  <a:cubicBezTo>
                    <a:pt x="4010" y="11084"/>
                    <a:pt x="3992" y="11115"/>
                    <a:pt x="3992" y="11153"/>
                  </a:cubicBezTo>
                  <a:cubicBezTo>
                    <a:pt x="3992" y="11191"/>
                    <a:pt x="4010" y="11221"/>
                    <a:pt x="4033" y="11221"/>
                  </a:cubicBezTo>
                  <a:cubicBezTo>
                    <a:pt x="4056" y="11221"/>
                    <a:pt x="4074" y="11191"/>
                    <a:pt x="4074" y="11153"/>
                  </a:cubicBezTo>
                  <a:cubicBezTo>
                    <a:pt x="4074" y="11115"/>
                    <a:pt x="4056" y="11084"/>
                    <a:pt x="4033" y="11084"/>
                  </a:cubicBezTo>
                  <a:close/>
                  <a:moveTo>
                    <a:pt x="9276" y="11084"/>
                  </a:moveTo>
                  <a:cubicBezTo>
                    <a:pt x="9254" y="11084"/>
                    <a:pt x="9235" y="11115"/>
                    <a:pt x="9235" y="11153"/>
                  </a:cubicBezTo>
                  <a:cubicBezTo>
                    <a:pt x="9235" y="11191"/>
                    <a:pt x="9254" y="11221"/>
                    <a:pt x="9276" y="11221"/>
                  </a:cubicBezTo>
                  <a:cubicBezTo>
                    <a:pt x="9299" y="11221"/>
                    <a:pt x="9317" y="11191"/>
                    <a:pt x="9317" y="11153"/>
                  </a:cubicBezTo>
                  <a:cubicBezTo>
                    <a:pt x="9317" y="11115"/>
                    <a:pt x="9299" y="11084"/>
                    <a:pt x="9276" y="11084"/>
                  </a:cubicBezTo>
                  <a:close/>
                  <a:moveTo>
                    <a:pt x="9483" y="11084"/>
                  </a:moveTo>
                  <a:cubicBezTo>
                    <a:pt x="9461" y="11084"/>
                    <a:pt x="9442" y="11115"/>
                    <a:pt x="9442" y="11153"/>
                  </a:cubicBezTo>
                  <a:cubicBezTo>
                    <a:pt x="9442" y="11191"/>
                    <a:pt x="9461" y="11221"/>
                    <a:pt x="9483" y="11221"/>
                  </a:cubicBezTo>
                  <a:cubicBezTo>
                    <a:pt x="9506" y="11221"/>
                    <a:pt x="9524" y="11191"/>
                    <a:pt x="9524" y="11153"/>
                  </a:cubicBezTo>
                  <a:cubicBezTo>
                    <a:pt x="9524" y="11115"/>
                    <a:pt x="9506" y="11084"/>
                    <a:pt x="9483" y="11084"/>
                  </a:cubicBezTo>
                  <a:close/>
                  <a:moveTo>
                    <a:pt x="9698" y="11084"/>
                  </a:moveTo>
                  <a:cubicBezTo>
                    <a:pt x="9676" y="11084"/>
                    <a:pt x="9657" y="11115"/>
                    <a:pt x="9657" y="11153"/>
                  </a:cubicBezTo>
                  <a:cubicBezTo>
                    <a:pt x="9657" y="11191"/>
                    <a:pt x="9676" y="11221"/>
                    <a:pt x="9698" y="11221"/>
                  </a:cubicBezTo>
                  <a:cubicBezTo>
                    <a:pt x="9721" y="11221"/>
                    <a:pt x="9739" y="11191"/>
                    <a:pt x="9739" y="11153"/>
                  </a:cubicBezTo>
                  <a:cubicBezTo>
                    <a:pt x="9739" y="11115"/>
                    <a:pt x="9721" y="11084"/>
                    <a:pt x="9698" y="11084"/>
                  </a:cubicBezTo>
                  <a:close/>
                  <a:moveTo>
                    <a:pt x="9906" y="11084"/>
                  </a:moveTo>
                  <a:cubicBezTo>
                    <a:pt x="9883" y="11084"/>
                    <a:pt x="9865" y="11115"/>
                    <a:pt x="9865" y="11153"/>
                  </a:cubicBezTo>
                  <a:cubicBezTo>
                    <a:pt x="9865" y="11191"/>
                    <a:pt x="9883" y="11221"/>
                    <a:pt x="9906" y="11221"/>
                  </a:cubicBezTo>
                  <a:cubicBezTo>
                    <a:pt x="9928" y="11221"/>
                    <a:pt x="9947" y="11191"/>
                    <a:pt x="9947" y="11153"/>
                  </a:cubicBezTo>
                  <a:cubicBezTo>
                    <a:pt x="9947" y="11115"/>
                    <a:pt x="9928" y="11084"/>
                    <a:pt x="9906" y="11084"/>
                  </a:cubicBezTo>
                  <a:close/>
                  <a:moveTo>
                    <a:pt x="10121" y="11084"/>
                  </a:moveTo>
                  <a:cubicBezTo>
                    <a:pt x="10098" y="11084"/>
                    <a:pt x="10080" y="11115"/>
                    <a:pt x="10080" y="11153"/>
                  </a:cubicBezTo>
                  <a:cubicBezTo>
                    <a:pt x="10080" y="11191"/>
                    <a:pt x="10098" y="11221"/>
                    <a:pt x="10121" y="11221"/>
                  </a:cubicBezTo>
                  <a:cubicBezTo>
                    <a:pt x="10143" y="11221"/>
                    <a:pt x="10162" y="11191"/>
                    <a:pt x="10162" y="11153"/>
                  </a:cubicBezTo>
                  <a:cubicBezTo>
                    <a:pt x="10162" y="11115"/>
                    <a:pt x="10143" y="11084"/>
                    <a:pt x="10121" y="11084"/>
                  </a:cubicBezTo>
                  <a:close/>
                  <a:moveTo>
                    <a:pt x="10328" y="11084"/>
                  </a:moveTo>
                  <a:cubicBezTo>
                    <a:pt x="10305" y="11084"/>
                    <a:pt x="10287" y="11115"/>
                    <a:pt x="10287" y="11153"/>
                  </a:cubicBezTo>
                  <a:cubicBezTo>
                    <a:pt x="10287" y="11191"/>
                    <a:pt x="10305" y="11221"/>
                    <a:pt x="10328" y="11221"/>
                  </a:cubicBezTo>
                  <a:cubicBezTo>
                    <a:pt x="10351" y="11221"/>
                    <a:pt x="10369" y="11191"/>
                    <a:pt x="10369" y="11153"/>
                  </a:cubicBezTo>
                  <a:cubicBezTo>
                    <a:pt x="10369" y="11115"/>
                    <a:pt x="10351" y="11084"/>
                    <a:pt x="10328" y="11084"/>
                  </a:cubicBezTo>
                  <a:close/>
                  <a:moveTo>
                    <a:pt x="10535" y="11084"/>
                  </a:moveTo>
                  <a:cubicBezTo>
                    <a:pt x="10513" y="11084"/>
                    <a:pt x="10494" y="11115"/>
                    <a:pt x="10494" y="11153"/>
                  </a:cubicBezTo>
                  <a:cubicBezTo>
                    <a:pt x="10494" y="11191"/>
                    <a:pt x="10513" y="11221"/>
                    <a:pt x="10535" y="11221"/>
                  </a:cubicBezTo>
                  <a:cubicBezTo>
                    <a:pt x="10558" y="11221"/>
                    <a:pt x="10576" y="11191"/>
                    <a:pt x="10576" y="11153"/>
                  </a:cubicBezTo>
                  <a:cubicBezTo>
                    <a:pt x="10576" y="11115"/>
                    <a:pt x="10558" y="11084"/>
                    <a:pt x="10535" y="11084"/>
                  </a:cubicBezTo>
                  <a:close/>
                  <a:moveTo>
                    <a:pt x="10750" y="11084"/>
                  </a:moveTo>
                  <a:cubicBezTo>
                    <a:pt x="10727" y="11084"/>
                    <a:pt x="10709" y="11115"/>
                    <a:pt x="10709" y="11153"/>
                  </a:cubicBezTo>
                  <a:cubicBezTo>
                    <a:pt x="10709" y="11191"/>
                    <a:pt x="10727" y="11221"/>
                    <a:pt x="10750" y="11221"/>
                  </a:cubicBezTo>
                  <a:cubicBezTo>
                    <a:pt x="10773" y="11221"/>
                    <a:pt x="10791" y="11191"/>
                    <a:pt x="10791" y="11153"/>
                  </a:cubicBezTo>
                  <a:cubicBezTo>
                    <a:pt x="10791" y="11115"/>
                    <a:pt x="10773" y="11084"/>
                    <a:pt x="10750" y="11084"/>
                  </a:cubicBezTo>
                  <a:close/>
                  <a:moveTo>
                    <a:pt x="10957" y="11084"/>
                  </a:moveTo>
                  <a:cubicBezTo>
                    <a:pt x="10935" y="11084"/>
                    <a:pt x="10916" y="11115"/>
                    <a:pt x="10916" y="11153"/>
                  </a:cubicBezTo>
                  <a:cubicBezTo>
                    <a:pt x="10916" y="11191"/>
                    <a:pt x="10935" y="11221"/>
                    <a:pt x="10957" y="11221"/>
                  </a:cubicBezTo>
                  <a:cubicBezTo>
                    <a:pt x="10980" y="11221"/>
                    <a:pt x="10998" y="11191"/>
                    <a:pt x="10998" y="11153"/>
                  </a:cubicBezTo>
                  <a:cubicBezTo>
                    <a:pt x="10998" y="11115"/>
                    <a:pt x="10980" y="11084"/>
                    <a:pt x="10957" y="11084"/>
                  </a:cubicBezTo>
                  <a:close/>
                  <a:moveTo>
                    <a:pt x="11165" y="11084"/>
                  </a:moveTo>
                  <a:cubicBezTo>
                    <a:pt x="11142" y="11084"/>
                    <a:pt x="11124" y="11115"/>
                    <a:pt x="11124" y="11153"/>
                  </a:cubicBezTo>
                  <a:cubicBezTo>
                    <a:pt x="11124" y="11191"/>
                    <a:pt x="11142" y="11221"/>
                    <a:pt x="11165" y="11221"/>
                  </a:cubicBezTo>
                  <a:cubicBezTo>
                    <a:pt x="11187" y="11221"/>
                    <a:pt x="11206" y="11191"/>
                    <a:pt x="11206" y="11153"/>
                  </a:cubicBezTo>
                  <a:cubicBezTo>
                    <a:pt x="11206" y="11115"/>
                    <a:pt x="11187" y="11084"/>
                    <a:pt x="11165" y="11084"/>
                  </a:cubicBezTo>
                  <a:close/>
                  <a:moveTo>
                    <a:pt x="11380" y="11084"/>
                  </a:moveTo>
                  <a:cubicBezTo>
                    <a:pt x="11357" y="11084"/>
                    <a:pt x="11339" y="11115"/>
                    <a:pt x="11339" y="11153"/>
                  </a:cubicBezTo>
                  <a:cubicBezTo>
                    <a:pt x="11339" y="11191"/>
                    <a:pt x="11357" y="11221"/>
                    <a:pt x="11380" y="11221"/>
                  </a:cubicBezTo>
                  <a:cubicBezTo>
                    <a:pt x="11402" y="11221"/>
                    <a:pt x="11421" y="11191"/>
                    <a:pt x="11421" y="11153"/>
                  </a:cubicBezTo>
                  <a:cubicBezTo>
                    <a:pt x="11421" y="11115"/>
                    <a:pt x="11402" y="11084"/>
                    <a:pt x="11380" y="11084"/>
                  </a:cubicBezTo>
                  <a:close/>
                  <a:moveTo>
                    <a:pt x="11587" y="11084"/>
                  </a:moveTo>
                  <a:cubicBezTo>
                    <a:pt x="11564" y="11084"/>
                    <a:pt x="11546" y="11115"/>
                    <a:pt x="11546" y="11153"/>
                  </a:cubicBezTo>
                  <a:cubicBezTo>
                    <a:pt x="11546" y="11191"/>
                    <a:pt x="11564" y="11221"/>
                    <a:pt x="11587" y="11221"/>
                  </a:cubicBezTo>
                  <a:cubicBezTo>
                    <a:pt x="11610" y="11221"/>
                    <a:pt x="11628" y="11191"/>
                    <a:pt x="11628" y="11153"/>
                  </a:cubicBezTo>
                  <a:cubicBezTo>
                    <a:pt x="11628" y="11115"/>
                    <a:pt x="11610" y="11084"/>
                    <a:pt x="11587" y="11084"/>
                  </a:cubicBezTo>
                  <a:close/>
                  <a:moveTo>
                    <a:pt x="11794" y="11084"/>
                  </a:moveTo>
                  <a:cubicBezTo>
                    <a:pt x="11771" y="11084"/>
                    <a:pt x="11753" y="11115"/>
                    <a:pt x="11753" y="11153"/>
                  </a:cubicBezTo>
                  <a:cubicBezTo>
                    <a:pt x="11753" y="11191"/>
                    <a:pt x="11771" y="11221"/>
                    <a:pt x="11794" y="11221"/>
                  </a:cubicBezTo>
                  <a:cubicBezTo>
                    <a:pt x="11817" y="11221"/>
                    <a:pt x="11835" y="11191"/>
                    <a:pt x="11835" y="11153"/>
                  </a:cubicBezTo>
                  <a:cubicBezTo>
                    <a:pt x="11835" y="11115"/>
                    <a:pt x="11817" y="11084"/>
                    <a:pt x="11794" y="11084"/>
                  </a:cubicBezTo>
                  <a:close/>
                  <a:moveTo>
                    <a:pt x="12009" y="11084"/>
                  </a:moveTo>
                  <a:cubicBezTo>
                    <a:pt x="11986" y="11084"/>
                    <a:pt x="11968" y="11115"/>
                    <a:pt x="11968" y="11153"/>
                  </a:cubicBezTo>
                  <a:cubicBezTo>
                    <a:pt x="11968" y="11191"/>
                    <a:pt x="11986" y="11221"/>
                    <a:pt x="12009" y="11221"/>
                  </a:cubicBezTo>
                  <a:cubicBezTo>
                    <a:pt x="12032" y="11221"/>
                    <a:pt x="12050" y="11191"/>
                    <a:pt x="12050" y="11153"/>
                  </a:cubicBezTo>
                  <a:cubicBezTo>
                    <a:pt x="12050" y="11115"/>
                    <a:pt x="12032" y="11084"/>
                    <a:pt x="12009" y="11084"/>
                  </a:cubicBezTo>
                  <a:close/>
                  <a:moveTo>
                    <a:pt x="12216" y="11084"/>
                  </a:moveTo>
                  <a:cubicBezTo>
                    <a:pt x="12194" y="11084"/>
                    <a:pt x="12175" y="11115"/>
                    <a:pt x="12175" y="11153"/>
                  </a:cubicBezTo>
                  <a:cubicBezTo>
                    <a:pt x="12175" y="11191"/>
                    <a:pt x="12194" y="11221"/>
                    <a:pt x="12216" y="11221"/>
                  </a:cubicBezTo>
                  <a:cubicBezTo>
                    <a:pt x="12239" y="11221"/>
                    <a:pt x="12257" y="11191"/>
                    <a:pt x="12257" y="11153"/>
                  </a:cubicBezTo>
                  <a:cubicBezTo>
                    <a:pt x="12257" y="11115"/>
                    <a:pt x="12239" y="11084"/>
                    <a:pt x="12216" y="11084"/>
                  </a:cubicBezTo>
                  <a:close/>
                  <a:moveTo>
                    <a:pt x="12639" y="11084"/>
                  </a:moveTo>
                  <a:cubicBezTo>
                    <a:pt x="12616" y="11084"/>
                    <a:pt x="12598" y="11115"/>
                    <a:pt x="12598" y="11153"/>
                  </a:cubicBezTo>
                  <a:cubicBezTo>
                    <a:pt x="12598" y="11191"/>
                    <a:pt x="12616" y="11221"/>
                    <a:pt x="12639" y="11221"/>
                  </a:cubicBezTo>
                  <a:cubicBezTo>
                    <a:pt x="12661" y="11221"/>
                    <a:pt x="12680" y="11191"/>
                    <a:pt x="12680" y="11153"/>
                  </a:cubicBezTo>
                  <a:cubicBezTo>
                    <a:pt x="12680" y="11115"/>
                    <a:pt x="12661" y="11084"/>
                    <a:pt x="12639" y="11084"/>
                  </a:cubicBezTo>
                  <a:close/>
                  <a:moveTo>
                    <a:pt x="12846" y="11084"/>
                  </a:moveTo>
                  <a:cubicBezTo>
                    <a:pt x="12823" y="11084"/>
                    <a:pt x="12805" y="11115"/>
                    <a:pt x="12805" y="11153"/>
                  </a:cubicBezTo>
                  <a:cubicBezTo>
                    <a:pt x="12805" y="11191"/>
                    <a:pt x="12823" y="11221"/>
                    <a:pt x="12846" y="11221"/>
                  </a:cubicBezTo>
                  <a:cubicBezTo>
                    <a:pt x="12868" y="11221"/>
                    <a:pt x="12887" y="11191"/>
                    <a:pt x="12887" y="11153"/>
                  </a:cubicBezTo>
                  <a:cubicBezTo>
                    <a:pt x="12887" y="11115"/>
                    <a:pt x="12868" y="11084"/>
                    <a:pt x="12846" y="11084"/>
                  </a:cubicBezTo>
                  <a:close/>
                  <a:moveTo>
                    <a:pt x="13053" y="11084"/>
                  </a:moveTo>
                  <a:cubicBezTo>
                    <a:pt x="13030" y="11084"/>
                    <a:pt x="13012" y="11115"/>
                    <a:pt x="13012" y="11153"/>
                  </a:cubicBezTo>
                  <a:cubicBezTo>
                    <a:pt x="13012" y="11191"/>
                    <a:pt x="13030" y="11221"/>
                    <a:pt x="13053" y="11221"/>
                  </a:cubicBezTo>
                  <a:cubicBezTo>
                    <a:pt x="13076" y="11221"/>
                    <a:pt x="13094" y="11191"/>
                    <a:pt x="13094" y="11153"/>
                  </a:cubicBezTo>
                  <a:cubicBezTo>
                    <a:pt x="13094" y="11115"/>
                    <a:pt x="13076" y="11084"/>
                    <a:pt x="13053" y="11084"/>
                  </a:cubicBezTo>
                  <a:close/>
                  <a:moveTo>
                    <a:pt x="13268" y="11084"/>
                  </a:moveTo>
                  <a:cubicBezTo>
                    <a:pt x="13245" y="11084"/>
                    <a:pt x="13227" y="11115"/>
                    <a:pt x="13227" y="11153"/>
                  </a:cubicBezTo>
                  <a:cubicBezTo>
                    <a:pt x="13227" y="11191"/>
                    <a:pt x="13245" y="11221"/>
                    <a:pt x="13268" y="11221"/>
                  </a:cubicBezTo>
                  <a:cubicBezTo>
                    <a:pt x="13291" y="11221"/>
                    <a:pt x="13309" y="11191"/>
                    <a:pt x="13309" y="11153"/>
                  </a:cubicBezTo>
                  <a:cubicBezTo>
                    <a:pt x="13309" y="11115"/>
                    <a:pt x="13291" y="11084"/>
                    <a:pt x="13268" y="11084"/>
                  </a:cubicBezTo>
                  <a:close/>
                  <a:moveTo>
                    <a:pt x="13475" y="11084"/>
                  </a:moveTo>
                  <a:cubicBezTo>
                    <a:pt x="13453" y="11084"/>
                    <a:pt x="13434" y="11115"/>
                    <a:pt x="13434" y="11153"/>
                  </a:cubicBezTo>
                  <a:cubicBezTo>
                    <a:pt x="13434" y="11191"/>
                    <a:pt x="13453" y="11221"/>
                    <a:pt x="13475" y="11221"/>
                  </a:cubicBezTo>
                  <a:cubicBezTo>
                    <a:pt x="13498" y="11221"/>
                    <a:pt x="13516" y="11191"/>
                    <a:pt x="13516" y="11153"/>
                  </a:cubicBezTo>
                  <a:cubicBezTo>
                    <a:pt x="13516" y="11115"/>
                    <a:pt x="13498" y="11084"/>
                    <a:pt x="13475" y="11084"/>
                  </a:cubicBezTo>
                  <a:close/>
                  <a:moveTo>
                    <a:pt x="13678" y="11084"/>
                  </a:moveTo>
                  <a:cubicBezTo>
                    <a:pt x="13657" y="11089"/>
                    <a:pt x="13642" y="11117"/>
                    <a:pt x="13642" y="11152"/>
                  </a:cubicBezTo>
                  <a:cubicBezTo>
                    <a:pt x="13642" y="11190"/>
                    <a:pt x="13660" y="11220"/>
                    <a:pt x="13683" y="11220"/>
                  </a:cubicBezTo>
                  <a:cubicBezTo>
                    <a:pt x="13700" y="11220"/>
                    <a:pt x="13715" y="11201"/>
                    <a:pt x="13721" y="11175"/>
                  </a:cubicBezTo>
                  <a:cubicBezTo>
                    <a:pt x="13722" y="11169"/>
                    <a:pt x="13722" y="11163"/>
                    <a:pt x="13722" y="11156"/>
                  </a:cubicBezTo>
                  <a:cubicBezTo>
                    <a:pt x="13722" y="11155"/>
                    <a:pt x="13722" y="11154"/>
                    <a:pt x="13722" y="11152"/>
                  </a:cubicBezTo>
                  <a:cubicBezTo>
                    <a:pt x="13720" y="11120"/>
                    <a:pt x="13693" y="11124"/>
                    <a:pt x="13683" y="11090"/>
                  </a:cubicBezTo>
                  <a:cubicBezTo>
                    <a:pt x="13682" y="11089"/>
                    <a:pt x="13682" y="11088"/>
                    <a:pt x="13682" y="11088"/>
                  </a:cubicBezTo>
                  <a:lnTo>
                    <a:pt x="13682" y="11092"/>
                  </a:lnTo>
                  <a:cubicBezTo>
                    <a:pt x="13680" y="11090"/>
                    <a:pt x="13679" y="11087"/>
                    <a:pt x="13678" y="11084"/>
                  </a:cubicBezTo>
                  <a:close/>
                  <a:moveTo>
                    <a:pt x="14527" y="11084"/>
                  </a:moveTo>
                  <a:cubicBezTo>
                    <a:pt x="14504" y="11084"/>
                    <a:pt x="14486" y="11115"/>
                    <a:pt x="14486" y="11153"/>
                  </a:cubicBezTo>
                  <a:cubicBezTo>
                    <a:pt x="14486" y="11156"/>
                    <a:pt x="14486" y="11159"/>
                    <a:pt x="14487" y="11162"/>
                  </a:cubicBezTo>
                  <a:lnTo>
                    <a:pt x="14503" y="11162"/>
                  </a:lnTo>
                  <a:cubicBezTo>
                    <a:pt x="14503" y="11171"/>
                    <a:pt x="14499" y="11184"/>
                    <a:pt x="14495" y="11196"/>
                  </a:cubicBezTo>
                  <a:cubicBezTo>
                    <a:pt x="14503" y="11211"/>
                    <a:pt x="14514" y="11221"/>
                    <a:pt x="14527" y="11221"/>
                  </a:cubicBezTo>
                  <a:cubicBezTo>
                    <a:pt x="14550" y="11221"/>
                    <a:pt x="14568" y="11191"/>
                    <a:pt x="14568" y="11153"/>
                  </a:cubicBezTo>
                  <a:cubicBezTo>
                    <a:pt x="14568" y="11115"/>
                    <a:pt x="14550" y="11084"/>
                    <a:pt x="14527" y="11084"/>
                  </a:cubicBezTo>
                  <a:close/>
                  <a:moveTo>
                    <a:pt x="14734" y="11084"/>
                  </a:moveTo>
                  <a:cubicBezTo>
                    <a:pt x="14712" y="11084"/>
                    <a:pt x="14693" y="11115"/>
                    <a:pt x="14693" y="11153"/>
                  </a:cubicBezTo>
                  <a:cubicBezTo>
                    <a:pt x="14693" y="11191"/>
                    <a:pt x="14712" y="11221"/>
                    <a:pt x="14734" y="11221"/>
                  </a:cubicBezTo>
                  <a:cubicBezTo>
                    <a:pt x="14757" y="11221"/>
                    <a:pt x="14775" y="11191"/>
                    <a:pt x="14775" y="11153"/>
                  </a:cubicBezTo>
                  <a:cubicBezTo>
                    <a:pt x="14775" y="11115"/>
                    <a:pt x="14757" y="11084"/>
                    <a:pt x="14734" y="11084"/>
                  </a:cubicBezTo>
                  <a:close/>
                  <a:moveTo>
                    <a:pt x="14942" y="11084"/>
                  </a:moveTo>
                  <a:cubicBezTo>
                    <a:pt x="14919" y="11084"/>
                    <a:pt x="14901" y="11115"/>
                    <a:pt x="14901" y="11153"/>
                  </a:cubicBezTo>
                  <a:cubicBezTo>
                    <a:pt x="14901" y="11191"/>
                    <a:pt x="14919" y="11221"/>
                    <a:pt x="14942" y="11221"/>
                  </a:cubicBezTo>
                  <a:cubicBezTo>
                    <a:pt x="14964" y="11221"/>
                    <a:pt x="14983" y="11191"/>
                    <a:pt x="14983" y="11153"/>
                  </a:cubicBezTo>
                  <a:cubicBezTo>
                    <a:pt x="14983" y="11115"/>
                    <a:pt x="14964" y="11084"/>
                    <a:pt x="14942" y="11084"/>
                  </a:cubicBezTo>
                  <a:close/>
                  <a:moveTo>
                    <a:pt x="15157" y="11084"/>
                  </a:moveTo>
                  <a:cubicBezTo>
                    <a:pt x="15134" y="11084"/>
                    <a:pt x="15116" y="11115"/>
                    <a:pt x="15116" y="11153"/>
                  </a:cubicBezTo>
                  <a:cubicBezTo>
                    <a:pt x="15116" y="11191"/>
                    <a:pt x="15134" y="11221"/>
                    <a:pt x="15157" y="11221"/>
                  </a:cubicBezTo>
                  <a:cubicBezTo>
                    <a:pt x="15179" y="11221"/>
                    <a:pt x="15198" y="11191"/>
                    <a:pt x="15198" y="11153"/>
                  </a:cubicBezTo>
                  <a:cubicBezTo>
                    <a:pt x="15198" y="11115"/>
                    <a:pt x="15179" y="11084"/>
                    <a:pt x="15157" y="11084"/>
                  </a:cubicBezTo>
                  <a:close/>
                  <a:moveTo>
                    <a:pt x="15364" y="11084"/>
                  </a:moveTo>
                  <a:cubicBezTo>
                    <a:pt x="15341" y="11084"/>
                    <a:pt x="15323" y="11115"/>
                    <a:pt x="15323" y="11153"/>
                  </a:cubicBezTo>
                  <a:cubicBezTo>
                    <a:pt x="15323" y="11191"/>
                    <a:pt x="15341" y="11221"/>
                    <a:pt x="15364" y="11221"/>
                  </a:cubicBezTo>
                  <a:cubicBezTo>
                    <a:pt x="15386" y="11221"/>
                    <a:pt x="15405" y="11191"/>
                    <a:pt x="15405" y="11153"/>
                  </a:cubicBezTo>
                  <a:cubicBezTo>
                    <a:pt x="15405" y="11115"/>
                    <a:pt x="15386" y="11084"/>
                    <a:pt x="15364" y="11084"/>
                  </a:cubicBezTo>
                  <a:close/>
                  <a:moveTo>
                    <a:pt x="15579" y="11084"/>
                  </a:moveTo>
                  <a:cubicBezTo>
                    <a:pt x="15556" y="11084"/>
                    <a:pt x="15538" y="11115"/>
                    <a:pt x="15538" y="11153"/>
                  </a:cubicBezTo>
                  <a:cubicBezTo>
                    <a:pt x="15538" y="11175"/>
                    <a:pt x="15544" y="11194"/>
                    <a:pt x="15554" y="11206"/>
                  </a:cubicBezTo>
                  <a:cubicBezTo>
                    <a:pt x="15563" y="11200"/>
                    <a:pt x="15572" y="11191"/>
                    <a:pt x="15579" y="11179"/>
                  </a:cubicBezTo>
                  <a:cubicBezTo>
                    <a:pt x="15584" y="11172"/>
                    <a:pt x="15588" y="11163"/>
                    <a:pt x="15591" y="11153"/>
                  </a:cubicBezTo>
                  <a:cubicBezTo>
                    <a:pt x="15597" y="11137"/>
                    <a:pt x="15600" y="11118"/>
                    <a:pt x="15601" y="11096"/>
                  </a:cubicBezTo>
                  <a:cubicBezTo>
                    <a:pt x="15595" y="11088"/>
                    <a:pt x="15587" y="11084"/>
                    <a:pt x="15579" y="11084"/>
                  </a:cubicBezTo>
                  <a:close/>
                  <a:moveTo>
                    <a:pt x="15786" y="11084"/>
                  </a:moveTo>
                  <a:cubicBezTo>
                    <a:pt x="15763" y="11084"/>
                    <a:pt x="15745" y="11115"/>
                    <a:pt x="15745" y="11153"/>
                  </a:cubicBezTo>
                  <a:cubicBezTo>
                    <a:pt x="15745" y="11191"/>
                    <a:pt x="15763" y="11221"/>
                    <a:pt x="15786" y="11221"/>
                  </a:cubicBezTo>
                  <a:cubicBezTo>
                    <a:pt x="15809" y="11221"/>
                    <a:pt x="15827" y="11191"/>
                    <a:pt x="15827" y="11153"/>
                  </a:cubicBezTo>
                  <a:cubicBezTo>
                    <a:pt x="15827" y="11115"/>
                    <a:pt x="15809" y="11084"/>
                    <a:pt x="15786" y="11084"/>
                  </a:cubicBezTo>
                  <a:close/>
                  <a:moveTo>
                    <a:pt x="15993" y="11084"/>
                  </a:moveTo>
                  <a:cubicBezTo>
                    <a:pt x="15971" y="11084"/>
                    <a:pt x="15952" y="11115"/>
                    <a:pt x="15952" y="11153"/>
                  </a:cubicBezTo>
                  <a:cubicBezTo>
                    <a:pt x="15952" y="11191"/>
                    <a:pt x="15971" y="11221"/>
                    <a:pt x="15993" y="11221"/>
                  </a:cubicBezTo>
                  <a:cubicBezTo>
                    <a:pt x="16016" y="11221"/>
                    <a:pt x="16034" y="11191"/>
                    <a:pt x="16034" y="11153"/>
                  </a:cubicBezTo>
                  <a:cubicBezTo>
                    <a:pt x="16034" y="11115"/>
                    <a:pt x="16016" y="11084"/>
                    <a:pt x="15993" y="11084"/>
                  </a:cubicBezTo>
                  <a:close/>
                  <a:moveTo>
                    <a:pt x="16208" y="11084"/>
                  </a:moveTo>
                  <a:cubicBezTo>
                    <a:pt x="16186" y="11084"/>
                    <a:pt x="16167" y="11115"/>
                    <a:pt x="16167" y="11153"/>
                  </a:cubicBezTo>
                  <a:cubicBezTo>
                    <a:pt x="16167" y="11191"/>
                    <a:pt x="16186" y="11221"/>
                    <a:pt x="16208" y="11221"/>
                  </a:cubicBezTo>
                  <a:cubicBezTo>
                    <a:pt x="16231" y="11221"/>
                    <a:pt x="16249" y="11191"/>
                    <a:pt x="16249" y="11153"/>
                  </a:cubicBezTo>
                  <a:cubicBezTo>
                    <a:pt x="16249" y="11115"/>
                    <a:pt x="16231" y="11084"/>
                    <a:pt x="16208" y="11084"/>
                  </a:cubicBezTo>
                  <a:close/>
                  <a:moveTo>
                    <a:pt x="16416" y="11084"/>
                  </a:moveTo>
                  <a:cubicBezTo>
                    <a:pt x="16393" y="11084"/>
                    <a:pt x="16375" y="11115"/>
                    <a:pt x="16375" y="11153"/>
                  </a:cubicBezTo>
                  <a:cubicBezTo>
                    <a:pt x="16375" y="11191"/>
                    <a:pt x="16393" y="11221"/>
                    <a:pt x="16416" y="11221"/>
                  </a:cubicBezTo>
                  <a:cubicBezTo>
                    <a:pt x="16438" y="11221"/>
                    <a:pt x="16457" y="11191"/>
                    <a:pt x="16457" y="11153"/>
                  </a:cubicBezTo>
                  <a:cubicBezTo>
                    <a:pt x="16457" y="11115"/>
                    <a:pt x="16438" y="11084"/>
                    <a:pt x="16416" y="11084"/>
                  </a:cubicBezTo>
                  <a:close/>
                  <a:moveTo>
                    <a:pt x="16623" y="11084"/>
                  </a:moveTo>
                  <a:cubicBezTo>
                    <a:pt x="16600" y="11084"/>
                    <a:pt x="16582" y="11115"/>
                    <a:pt x="16582" y="11153"/>
                  </a:cubicBezTo>
                  <a:cubicBezTo>
                    <a:pt x="16582" y="11191"/>
                    <a:pt x="16600" y="11221"/>
                    <a:pt x="16623" y="11221"/>
                  </a:cubicBezTo>
                  <a:cubicBezTo>
                    <a:pt x="16645" y="11221"/>
                    <a:pt x="16664" y="11191"/>
                    <a:pt x="16664" y="11153"/>
                  </a:cubicBezTo>
                  <a:cubicBezTo>
                    <a:pt x="16664" y="11115"/>
                    <a:pt x="16645" y="11084"/>
                    <a:pt x="16623" y="11084"/>
                  </a:cubicBezTo>
                  <a:close/>
                  <a:moveTo>
                    <a:pt x="16838" y="11084"/>
                  </a:moveTo>
                  <a:cubicBezTo>
                    <a:pt x="16815" y="11084"/>
                    <a:pt x="16797" y="11115"/>
                    <a:pt x="16797" y="11153"/>
                  </a:cubicBezTo>
                  <a:cubicBezTo>
                    <a:pt x="16797" y="11191"/>
                    <a:pt x="16815" y="11221"/>
                    <a:pt x="16838" y="11221"/>
                  </a:cubicBezTo>
                  <a:cubicBezTo>
                    <a:pt x="16860" y="11221"/>
                    <a:pt x="16879" y="11191"/>
                    <a:pt x="16879" y="11153"/>
                  </a:cubicBezTo>
                  <a:cubicBezTo>
                    <a:pt x="16879" y="11115"/>
                    <a:pt x="16860" y="11084"/>
                    <a:pt x="16838" y="11084"/>
                  </a:cubicBezTo>
                  <a:close/>
                  <a:moveTo>
                    <a:pt x="17044" y="11084"/>
                  </a:moveTo>
                  <a:cubicBezTo>
                    <a:pt x="17041" y="11084"/>
                    <a:pt x="17038" y="11085"/>
                    <a:pt x="17035" y="11086"/>
                  </a:cubicBezTo>
                  <a:cubicBezTo>
                    <a:pt x="17038" y="11089"/>
                    <a:pt x="17041" y="11093"/>
                    <a:pt x="17044" y="11096"/>
                  </a:cubicBezTo>
                  <a:cubicBezTo>
                    <a:pt x="17050" y="11101"/>
                    <a:pt x="17056" y="11106"/>
                    <a:pt x="17064" y="11106"/>
                  </a:cubicBezTo>
                  <a:cubicBezTo>
                    <a:pt x="17067" y="11106"/>
                    <a:pt x="17070" y="11105"/>
                    <a:pt x="17073" y="11105"/>
                  </a:cubicBezTo>
                  <a:cubicBezTo>
                    <a:pt x="17066" y="11092"/>
                    <a:pt x="17055" y="11084"/>
                    <a:pt x="17044" y="11084"/>
                  </a:cubicBezTo>
                  <a:close/>
                  <a:moveTo>
                    <a:pt x="17457" y="11084"/>
                  </a:moveTo>
                  <a:cubicBezTo>
                    <a:pt x="17442" y="11089"/>
                    <a:pt x="17431" y="11107"/>
                    <a:pt x="17426" y="11130"/>
                  </a:cubicBezTo>
                  <a:cubicBezTo>
                    <a:pt x="17437" y="11130"/>
                    <a:pt x="17447" y="11112"/>
                    <a:pt x="17457" y="11084"/>
                  </a:cubicBezTo>
                  <a:close/>
                  <a:moveTo>
                    <a:pt x="5103" y="11097"/>
                  </a:moveTo>
                  <a:cubicBezTo>
                    <a:pt x="5094" y="11099"/>
                    <a:pt x="5085" y="11102"/>
                    <a:pt x="5077" y="11105"/>
                  </a:cubicBezTo>
                  <a:cubicBezTo>
                    <a:pt x="5063" y="11110"/>
                    <a:pt x="5050" y="11118"/>
                    <a:pt x="5038" y="11128"/>
                  </a:cubicBezTo>
                  <a:cubicBezTo>
                    <a:pt x="5037" y="11135"/>
                    <a:pt x="5036" y="11142"/>
                    <a:pt x="5036" y="11150"/>
                  </a:cubicBezTo>
                  <a:cubicBezTo>
                    <a:pt x="5036" y="11169"/>
                    <a:pt x="5041" y="11186"/>
                    <a:pt x="5048" y="11199"/>
                  </a:cubicBezTo>
                  <a:cubicBezTo>
                    <a:pt x="5058" y="11192"/>
                    <a:pt x="5068" y="11186"/>
                    <a:pt x="5077" y="11183"/>
                  </a:cubicBezTo>
                  <a:cubicBezTo>
                    <a:pt x="5083" y="11181"/>
                    <a:pt x="5090" y="11180"/>
                    <a:pt x="5095" y="11180"/>
                  </a:cubicBezTo>
                  <a:cubicBezTo>
                    <a:pt x="5102" y="11180"/>
                    <a:pt x="5108" y="11179"/>
                    <a:pt x="5113" y="11181"/>
                  </a:cubicBezTo>
                  <a:cubicBezTo>
                    <a:pt x="5116" y="11171"/>
                    <a:pt x="5118" y="11161"/>
                    <a:pt x="5118" y="11150"/>
                  </a:cubicBezTo>
                  <a:cubicBezTo>
                    <a:pt x="5118" y="11128"/>
                    <a:pt x="5112" y="11110"/>
                    <a:pt x="5103" y="11097"/>
                  </a:cubicBezTo>
                  <a:close/>
                  <a:moveTo>
                    <a:pt x="12452" y="11097"/>
                  </a:moveTo>
                  <a:cubicBezTo>
                    <a:pt x="12455" y="11112"/>
                    <a:pt x="12458" y="11129"/>
                    <a:pt x="12459" y="11149"/>
                  </a:cubicBezTo>
                  <a:cubicBezTo>
                    <a:pt x="12460" y="11158"/>
                    <a:pt x="12460" y="11168"/>
                    <a:pt x="12460" y="11179"/>
                  </a:cubicBezTo>
                  <a:cubicBezTo>
                    <a:pt x="12460" y="11181"/>
                    <a:pt x="12460" y="11182"/>
                    <a:pt x="12460" y="11184"/>
                  </a:cubicBezTo>
                  <a:cubicBezTo>
                    <a:pt x="12464" y="11174"/>
                    <a:pt x="12466" y="11162"/>
                    <a:pt x="12466" y="11149"/>
                  </a:cubicBezTo>
                  <a:cubicBezTo>
                    <a:pt x="12466" y="11128"/>
                    <a:pt x="12461" y="11110"/>
                    <a:pt x="12452" y="11097"/>
                  </a:cubicBezTo>
                  <a:close/>
                  <a:moveTo>
                    <a:pt x="14351" y="11110"/>
                  </a:moveTo>
                  <a:cubicBezTo>
                    <a:pt x="14347" y="11126"/>
                    <a:pt x="14342" y="11142"/>
                    <a:pt x="14332" y="11148"/>
                  </a:cubicBezTo>
                  <a:cubicBezTo>
                    <a:pt x="14327" y="11151"/>
                    <a:pt x="14323" y="11152"/>
                    <a:pt x="14319" y="11152"/>
                  </a:cubicBezTo>
                  <a:cubicBezTo>
                    <a:pt x="14319" y="11152"/>
                    <a:pt x="14319" y="11152"/>
                    <a:pt x="14319" y="11152"/>
                  </a:cubicBezTo>
                  <a:cubicBezTo>
                    <a:pt x="14317" y="11152"/>
                    <a:pt x="14315" y="11152"/>
                    <a:pt x="14313" y="11152"/>
                  </a:cubicBezTo>
                  <a:cubicBezTo>
                    <a:pt x="14307" y="11152"/>
                    <a:pt x="14302" y="11151"/>
                    <a:pt x="14296" y="11152"/>
                  </a:cubicBezTo>
                  <a:cubicBezTo>
                    <a:pt x="14290" y="11153"/>
                    <a:pt x="14285" y="11156"/>
                    <a:pt x="14279" y="11164"/>
                  </a:cubicBezTo>
                  <a:cubicBezTo>
                    <a:pt x="14279" y="11165"/>
                    <a:pt x="14279" y="11166"/>
                    <a:pt x="14279" y="11166"/>
                  </a:cubicBezTo>
                  <a:cubicBezTo>
                    <a:pt x="14285" y="11179"/>
                    <a:pt x="14291" y="11193"/>
                    <a:pt x="14297" y="11210"/>
                  </a:cubicBezTo>
                  <a:cubicBezTo>
                    <a:pt x="14303" y="11216"/>
                    <a:pt x="14311" y="11220"/>
                    <a:pt x="14319" y="11220"/>
                  </a:cubicBezTo>
                  <a:cubicBezTo>
                    <a:pt x="14342" y="11220"/>
                    <a:pt x="14360" y="11190"/>
                    <a:pt x="14360" y="11152"/>
                  </a:cubicBezTo>
                  <a:cubicBezTo>
                    <a:pt x="14360" y="11136"/>
                    <a:pt x="14357" y="11122"/>
                    <a:pt x="14351" y="11110"/>
                  </a:cubicBezTo>
                  <a:close/>
                  <a:moveTo>
                    <a:pt x="5251" y="11148"/>
                  </a:moveTo>
                  <a:cubicBezTo>
                    <a:pt x="5251" y="11149"/>
                    <a:pt x="5251" y="11149"/>
                    <a:pt x="5251" y="11150"/>
                  </a:cubicBezTo>
                  <a:cubicBezTo>
                    <a:pt x="5251" y="11188"/>
                    <a:pt x="5269" y="11218"/>
                    <a:pt x="5292" y="11218"/>
                  </a:cubicBezTo>
                  <a:cubicBezTo>
                    <a:pt x="5304" y="11218"/>
                    <a:pt x="5314" y="11210"/>
                    <a:pt x="5322" y="11197"/>
                  </a:cubicBezTo>
                  <a:cubicBezTo>
                    <a:pt x="5311" y="11193"/>
                    <a:pt x="5302" y="11187"/>
                    <a:pt x="5292" y="11181"/>
                  </a:cubicBezTo>
                  <a:cubicBezTo>
                    <a:pt x="5279" y="11172"/>
                    <a:pt x="5266" y="11161"/>
                    <a:pt x="5253" y="11150"/>
                  </a:cubicBezTo>
                  <a:cubicBezTo>
                    <a:pt x="5252" y="11149"/>
                    <a:pt x="5252" y="11149"/>
                    <a:pt x="5251" y="11148"/>
                  </a:cubicBezTo>
                  <a:close/>
                  <a:moveTo>
                    <a:pt x="3712" y="11264"/>
                  </a:moveTo>
                  <a:cubicBezTo>
                    <a:pt x="3705" y="11264"/>
                    <a:pt x="3698" y="11267"/>
                    <a:pt x="3693" y="11272"/>
                  </a:cubicBezTo>
                  <a:cubicBezTo>
                    <a:pt x="3694" y="11278"/>
                    <a:pt x="3695" y="11283"/>
                    <a:pt x="3696" y="11289"/>
                  </a:cubicBezTo>
                  <a:cubicBezTo>
                    <a:pt x="3700" y="11319"/>
                    <a:pt x="3717" y="11332"/>
                    <a:pt x="3717" y="11388"/>
                  </a:cubicBezTo>
                  <a:cubicBezTo>
                    <a:pt x="3717" y="11392"/>
                    <a:pt x="3717" y="11396"/>
                    <a:pt x="3717" y="11400"/>
                  </a:cubicBezTo>
                  <a:cubicBezTo>
                    <a:pt x="3737" y="11396"/>
                    <a:pt x="3753" y="11367"/>
                    <a:pt x="3753" y="11332"/>
                  </a:cubicBezTo>
                  <a:cubicBezTo>
                    <a:pt x="3753" y="11294"/>
                    <a:pt x="3735" y="11264"/>
                    <a:pt x="3712" y="11264"/>
                  </a:cubicBezTo>
                  <a:close/>
                  <a:moveTo>
                    <a:pt x="3925" y="11264"/>
                  </a:moveTo>
                  <a:cubicBezTo>
                    <a:pt x="3903" y="11264"/>
                    <a:pt x="3884" y="11294"/>
                    <a:pt x="3884" y="11332"/>
                  </a:cubicBezTo>
                  <a:cubicBezTo>
                    <a:pt x="3884" y="11370"/>
                    <a:pt x="3903" y="11400"/>
                    <a:pt x="3925" y="11400"/>
                  </a:cubicBezTo>
                  <a:cubicBezTo>
                    <a:pt x="3948" y="11400"/>
                    <a:pt x="3966" y="11370"/>
                    <a:pt x="3966" y="11332"/>
                  </a:cubicBezTo>
                  <a:cubicBezTo>
                    <a:pt x="3966" y="11294"/>
                    <a:pt x="3948" y="11264"/>
                    <a:pt x="3925" y="11264"/>
                  </a:cubicBezTo>
                  <a:close/>
                  <a:moveTo>
                    <a:pt x="4133" y="11264"/>
                  </a:moveTo>
                  <a:cubicBezTo>
                    <a:pt x="4110" y="11264"/>
                    <a:pt x="4092" y="11294"/>
                    <a:pt x="4092" y="11332"/>
                  </a:cubicBezTo>
                  <a:cubicBezTo>
                    <a:pt x="4092" y="11370"/>
                    <a:pt x="4110" y="11400"/>
                    <a:pt x="4133" y="11400"/>
                  </a:cubicBezTo>
                  <a:cubicBezTo>
                    <a:pt x="4155" y="11400"/>
                    <a:pt x="4174" y="11370"/>
                    <a:pt x="4174" y="11332"/>
                  </a:cubicBezTo>
                  <a:cubicBezTo>
                    <a:pt x="4174" y="11294"/>
                    <a:pt x="4155" y="11264"/>
                    <a:pt x="4133" y="11264"/>
                  </a:cubicBezTo>
                  <a:close/>
                  <a:moveTo>
                    <a:pt x="4975" y="11264"/>
                  </a:moveTo>
                  <a:cubicBezTo>
                    <a:pt x="4972" y="11264"/>
                    <a:pt x="4970" y="11264"/>
                    <a:pt x="4967" y="11265"/>
                  </a:cubicBezTo>
                  <a:cubicBezTo>
                    <a:pt x="4964" y="11273"/>
                    <a:pt x="4962" y="11281"/>
                    <a:pt x="4959" y="11289"/>
                  </a:cubicBezTo>
                  <a:lnTo>
                    <a:pt x="4978" y="11289"/>
                  </a:lnTo>
                  <a:cubicBezTo>
                    <a:pt x="4982" y="11283"/>
                    <a:pt x="4986" y="11276"/>
                    <a:pt x="4991" y="11269"/>
                  </a:cubicBezTo>
                  <a:cubicBezTo>
                    <a:pt x="4986" y="11266"/>
                    <a:pt x="4980" y="11264"/>
                    <a:pt x="4975" y="11264"/>
                  </a:cubicBezTo>
                  <a:close/>
                  <a:moveTo>
                    <a:pt x="5381" y="11264"/>
                  </a:moveTo>
                  <a:cubicBezTo>
                    <a:pt x="5364" y="11271"/>
                    <a:pt x="5351" y="11298"/>
                    <a:pt x="5351" y="11329"/>
                  </a:cubicBezTo>
                  <a:cubicBezTo>
                    <a:pt x="5351" y="11367"/>
                    <a:pt x="5369" y="11398"/>
                    <a:pt x="5392" y="11398"/>
                  </a:cubicBezTo>
                  <a:cubicBezTo>
                    <a:pt x="5414" y="11398"/>
                    <a:pt x="5433" y="11367"/>
                    <a:pt x="5433" y="11329"/>
                  </a:cubicBezTo>
                  <a:cubicBezTo>
                    <a:pt x="5433" y="11329"/>
                    <a:pt x="5433" y="11329"/>
                    <a:pt x="5433" y="11329"/>
                  </a:cubicBezTo>
                  <a:cubicBezTo>
                    <a:pt x="5413" y="11311"/>
                    <a:pt x="5395" y="11289"/>
                    <a:pt x="5381" y="11264"/>
                  </a:cubicBezTo>
                  <a:close/>
                  <a:moveTo>
                    <a:pt x="9169" y="11264"/>
                  </a:moveTo>
                  <a:cubicBezTo>
                    <a:pt x="9146" y="11264"/>
                    <a:pt x="9128" y="11294"/>
                    <a:pt x="9128" y="11332"/>
                  </a:cubicBezTo>
                  <a:cubicBezTo>
                    <a:pt x="9128" y="11370"/>
                    <a:pt x="9146" y="11400"/>
                    <a:pt x="9169" y="11400"/>
                  </a:cubicBezTo>
                  <a:cubicBezTo>
                    <a:pt x="9191" y="11400"/>
                    <a:pt x="9210" y="11370"/>
                    <a:pt x="9210" y="11332"/>
                  </a:cubicBezTo>
                  <a:cubicBezTo>
                    <a:pt x="9210" y="11294"/>
                    <a:pt x="9191" y="11264"/>
                    <a:pt x="9169" y="11264"/>
                  </a:cubicBezTo>
                  <a:close/>
                  <a:moveTo>
                    <a:pt x="9384" y="11264"/>
                  </a:moveTo>
                  <a:cubicBezTo>
                    <a:pt x="9361" y="11264"/>
                    <a:pt x="9343" y="11294"/>
                    <a:pt x="9343" y="11332"/>
                  </a:cubicBezTo>
                  <a:cubicBezTo>
                    <a:pt x="9343" y="11370"/>
                    <a:pt x="9361" y="11400"/>
                    <a:pt x="9384" y="11400"/>
                  </a:cubicBezTo>
                  <a:cubicBezTo>
                    <a:pt x="9406" y="11400"/>
                    <a:pt x="9425" y="11370"/>
                    <a:pt x="9425" y="11332"/>
                  </a:cubicBezTo>
                  <a:cubicBezTo>
                    <a:pt x="9425" y="11294"/>
                    <a:pt x="9406" y="11264"/>
                    <a:pt x="9384" y="11264"/>
                  </a:cubicBezTo>
                  <a:close/>
                  <a:moveTo>
                    <a:pt x="9591" y="11264"/>
                  </a:moveTo>
                  <a:cubicBezTo>
                    <a:pt x="9568" y="11264"/>
                    <a:pt x="9550" y="11294"/>
                    <a:pt x="9550" y="11332"/>
                  </a:cubicBezTo>
                  <a:cubicBezTo>
                    <a:pt x="9550" y="11370"/>
                    <a:pt x="9568" y="11400"/>
                    <a:pt x="9591" y="11400"/>
                  </a:cubicBezTo>
                  <a:cubicBezTo>
                    <a:pt x="9614" y="11400"/>
                    <a:pt x="9632" y="11370"/>
                    <a:pt x="9632" y="11332"/>
                  </a:cubicBezTo>
                  <a:cubicBezTo>
                    <a:pt x="9632" y="11294"/>
                    <a:pt x="9614" y="11264"/>
                    <a:pt x="9591" y="11264"/>
                  </a:cubicBezTo>
                  <a:close/>
                  <a:moveTo>
                    <a:pt x="9806" y="11264"/>
                  </a:moveTo>
                  <a:cubicBezTo>
                    <a:pt x="9783" y="11264"/>
                    <a:pt x="9765" y="11294"/>
                    <a:pt x="9765" y="11332"/>
                  </a:cubicBezTo>
                  <a:cubicBezTo>
                    <a:pt x="9765" y="11370"/>
                    <a:pt x="9783" y="11400"/>
                    <a:pt x="9806" y="11400"/>
                  </a:cubicBezTo>
                  <a:cubicBezTo>
                    <a:pt x="9828" y="11400"/>
                    <a:pt x="9847" y="11370"/>
                    <a:pt x="9847" y="11332"/>
                  </a:cubicBezTo>
                  <a:cubicBezTo>
                    <a:pt x="9847" y="11294"/>
                    <a:pt x="9828" y="11264"/>
                    <a:pt x="9806" y="11264"/>
                  </a:cubicBezTo>
                  <a:close/>
                  <a:moveTo>
                    <a:pt x="10013" y="11264"/>
                  </a:moveTo>
                  <a:cubicBezTo>
                    <a:pt x="9990" y="11264"/>
                    <a:pt x="9972" y="11294"/>
                    <a:pt x="9972" y="11332"/>
                  </a:cubicBezTo>
                  <a:cubicBezTo>
                    <a:pt x="9972" y="11370"/>
                    <a:pt x="9990" y="11400"/>
                    <a:pt x="10013" y="11400"/>
                  </a:cubicBezTo>
                  <a:cubicBezTo>
                    <a:pt x="10036" y="11400"/>
                    <a:pt x="10054" y="11370"/>
                    <a:pt x="10054" y="11332"/>
                  </a:cubicBezTo>
                  <a:cubicBezTo>
                    <a:pt x="10054" y="11294"/>
                    <a:pt x="10036" y="11264"/>
                    <a:pt x="10013" y="11264"/>
                  </a:cubicBezTo>
                  <a:close/>
                  <a:moveTo>
                    <a:pt x="10220" y="11264"/>
                  </a:moveTo>
                  <a:cubicBezTo>
                    <a:pt x="10198" y="11264"/>
                    <a:pt x="10179" y="11294"/>
                    <a:pt x="10179" y="11332"/>
                  </a:cubicBezTo>
                  <a:cubicBezTo>
                    <a:pt x="10179" y="11370"/>
                    <a:pt x="10198" y="11400"/>
                    <a:pt x="10220" y="11400"/>
                  </a:cubicBezTo>
                  <a:cubicBezTo>
                    <a:pt x="10243" y="11400"/>
                    <a:pt x="10261" y="11370"/>
                    <a:pt x="10261" y="11332"/>
                  </a:cubicBezTo>
                  <a:cubicBezTo>
                    <a:pt x="10261" y="11294"/>
                    <a:pt x="10243" y="11264"/>
                    <a:pt x="10220" y="11264"/>
                  </a:cubicBezTo>
                  <a:close/>
                  <a:moveTo>
                    <a:pt x="10435" y="11264"/>
                  </a:moveTo>
                  <a:cubicBezTo>
                    <a:pt x="10413" y="11264"/>
                    <a:pt x="10394" y="11294"/>
                    <a:pt x="10394" y="11332"/>
                  </a:cubicBezTo>
                  <a:cubicBezTo>
                    <a:pt x="10394" y="11370"/>
                    <a:pt x="10413" y="11400"/>
                    <a:pt x="10435" y="11400"/>
                  </a:cubicBezTo>
                  <a:cubicBezTo>
                    <a:pt x="10458" y="11400"/>
                    <a:pt x="10476" y="11370"/>
                    <a:pt x="10476" y="11332"/>
                  </a:cubicBezTo>
                  <a:cubicBezTo>
                    <a:pt x="10476" y="11294"/>
                    <a:pt x="10458" y="11264"/>
                    <a:pt x="10435" y="11264"/>
                  </a:cubicBezTo>
                  <a:close/>
                  <a:moveTo>
                    <a:pt x="10643" y="11264"/>
                  </a:moveTo>
                  <a:cubicBezTo>
                    <a:pt x="10620" y="11264"/>
                    <a:pt x="10602" y="11294"/>
                    <a:pt x="10602" y="11332"/>
                  </a:cubicBezTo>
                  <a:cubicBezTo>
                    <a:pt x="10602" y="11370"/>
                    <a:pt x="10620" y="11400"/>
                    <a:pt x="10643" y="11400"/>
                  </a:cubicBezTo>
                  <a:cubicBezTo>
                    <a:pt x="10665" y="11400"/>
                    <a:pt x="10684" y="11370"/>
                    <a:pt x="10684" y="11332"/>
                  </a:cubicBezTo>
                  <a:cubicBezTo>
                    <a:pt x="10684" y="11294"/>
                    <a:pt x="10665" y="11264"/>
                    <a:pt x="10643" y="11264"/>
                  </a:cubicBezTo>
                  <a:close/>
                  <a:moveTo>
                    <a:pt x="10850" y="11264"/>
                  </a:moveTo>
                  <a:cubicBezTo>
                    <a:pt x="10827" y="11264"/>
                    <a:pt x="10809" y="11294"/>
                    <a:pt x="10809" y="11332"/>
                  </a:cubicBezTo>
                  <a:cubicBezTo>
                    <a:pt x="10809" y="11370"/>
                    <a:pt x="10827" y="11400"/>
                    <a:pt x="10850" y="11400"/>
                  </a:cubicBezTo>
                  <a:cubicBezTo>
                    <a:pt x="10873" y="11400"/>
                    <a:pt x="10891" y="11370"/>
                    <a:pt x="10891" y="11332"/>
                  </a:cubicBezTo>
                  <a:cubicBezTo>
                    <a:pt x="10891" y="11294"/>
                    <a:pt x="10873" y="11264"/>
                    <a:pt x="10850" y="11264"/>
                  </a:cubicBezTo>
                  <a:close/>
                  <a:moveTo>
                    <a:pt x="11065" y="11264"/>
                  </a:moveTo>
                  <a:cubicBezTo>
                    <a:pt x="11042" y="11264"/>
                    <a:pt x="11024" y="11294"/>
                    <a:pt x="11024" y="11332"/>
                  </a:cubicBezTo>
                  <a:cubicBezTo>
                    <a:pt x="11024" y="11370"/>
                    <a:pt x="11042" y="11400"/>
                    <a:pt x="11065" y="11400"/>
                  </a:cubicBezTo>
                  <a:cubicBezTo>
                    <a:pt x="11087" y="11400"/>
                    <a:pt x="11106" y="11370"/>
                    <a:pt x="11106" y="11332"/>
                  </a:cubicBezTo>
                  <a:cubicBezTo>
                    <a:pt x="11106" y="11294"/>
                    <a:pt x="11087" y="11264"/>
                    <a:pt x="11065" y="11264"/>
                  </a:cubicBezTo>
                  <a:close/>
                  <a:moveTo>
                    <a:pt x="11272" y="11264"/>
                  </a:moveTo>
                  <a:cubicBezTo>
                    <a:pt x="11249" y="11264"/>
                    <a:pt x="11231" y="11294"/>
                    <a:pt x="11231" y="11332"/>
                  </a:cubicBezTo>
                  <a:cubicBezTo>
                    <a:pt x="11231" y="11370"/>
                    <a:pt x="11249" y="11400"/>
                    <a:pt x="11272" y="11400"/>
                  </a:cubicBezTo>
                  <a:cubicBezTo>
                    <a:pt x="11295" y="11400"/>
                    <a:pt x="11313" y="11370"/>
                    <a:pt x="11313" y="11332"/>
                  </a:cubicBezTo>
                  <a:cubicBezTo>
                    <a:pt x="11313" y="11294"/>
                    <a:pt x="11295" y="11264"/>
                    <a:pt x="11272" y="11264"/>
                  </a:cubicBezTo>
                  <a:close/>
                  <a:moveTo>
                    <a:pt x="11479" y="11264"/>
                  </a:moveTo>
                  <a:cubicBezTo>
                    <a:pt x="11457" y="11264"/>
                    <a:pt x="11438" y="11294"/>
                    <a:pt x="11438" y="11332"/>
                  </a:cubicBezTo>
                  <a:cubicBezTo>
                    <a:pt x="11438" y="11370"/>
                    <a:pt x="11457" y="11400"/>
                    <a:pt x="11479" y="11400"/>
                  </a:cubicBezTo>
                  <a:cubicBezTo>
                    <a:pt x="11502" y="11400"/>
                    <a:pt x="11520" y="11370"/>
                    <a:pt x="11520" y="11332"/>
                  </a:cubicBezTo>
                  <a:cubicBezTo>
                    <a:pt x="11520" y="11294"/>
                    <a:pt x="11502" y="11264"/>
                    <a:pt x="11479" y="11264"/>
                  </a:cubicBezTo>
                  <a:close/>
                  <a:moveTo>
                    <a:pt x="11694" y="11264"/>
                  </a:moveTo>
                  <a:cubicBezTo>
                    <a:pt x="11672" y="11264"/>
                    <a:pt x="11653" y="11294"/>
                    <a:pt x="11653" y="11332"/>
                  </a:cubicBezTo>
                  <a:cubicBezTo>
                    <a:pt x="11653" y="11370"/>
                    <a:pt x="11672" y="11400"/>
                    <a:pt x="11694" y="11400"/>
                  </a:cubicBezTo>
                  <a:cubicBezTo>
                    <a:pt x="11717" y="11400"/>
                    <a:pt x="11735" y="11370"/>
                    <a:pt x="11735" y="11332"/>
                  </a:cubicBezTo>
                  <a:cubicBezTo>
                    <a:pt x="11735" y="11294"/>
                    <a:pt x="11717" y="11264"/>
                    <a:pt x="11694" y="11264"/>
                  </a:cubicBezTo>
                  <a:close/>
                  <a:moveTo>
                    <a:pt x="11902" y="11264"/>
                  </a:moveTo>
                  <a:cubicBezTo>
                    <a:pt x="11879" y="11264"/>
                    <a:pt x="11861" y="11294"/>
                    <a:pt x="11861" y="11332"/>
                  </a:cubicBezTo>
                  <a:cubicBezTo>
                    <a:pt x="11861" y="11370"/>
                    <a:pt x="11879" y="11400"/>
                    <a:pt x="11902" y="11400"/>
                  </a:cubicBezTo>
                  <a:cubicBezTo>
                    <a:pt x="11924" y="11400"/>
                    <a:pt x="11943" y="11370"/>
                    <a:pt x="11943" y="11332"/>
                  </a:cubicBezTo>
                  <a:cubicBezTo>
                    <a:pt x="11943" y="11294"/>
                    <a:pt x="11924" y="11264"/>
                    <a:pt x="11902" y="11264"/>
                  </a:cubicBezTo>
                  <a:close/>
                  <a:moveTo>
                    <a:pt x="12109" y="11264"/>
                  </a:moveTo>
                  <a:cubicBezTo>
                    <a:pt x="12086" y="11264"/>
                    <a:pt x="12068" y="11294"/>
                    <a:pt x="12068" y="11332"/>
                  </a:cubicBezTo>
                  <a:cubicBezTo>
                    <a:pt x="12068" y="11370"/>
                    <a:pt x="12086" y="11400"/>
                    <a:pt x="12109" y="11400"/>
                  </a:cubicBezTo>
                  <a:cubicBezTo>
                    <a:pt x="12132" y="11400"/>
                    <a:pt x="12150" y="11370"/>
                    <a:pt x="12150" y="11332"/>
                  </a:cubicBezTo>
                  <a:cubicBezTo>
                    <a:pt x="12150" y="11294"/>
                    <a:pt x="12132" y="11264"/>
                    <a:pt x="12109" y="11264"/>
                  </a:cubicBezTo>
                  <a:close/>
                  <a:moveTo>
                    <a:pt x="12324" y="11264"/>
                  </a:moveTo>
                  <a:cubicBezTo>
                    <a:pt x="12301" y="11264"/>
                    <a:pt x="12283" y="11294"/>
                    <a:pt x="12283" y="11332"/>
                  </a:cubicBezTo>
                  <a:cubicBezTo>
                    <a:pt x="12283" y="11370"/>
                    <a:pt x="12301" y="11400"/>
                    <a:pt x="12324" y="11400"/>
                  </a:cubicBezTo>
                  <a:cubicBezTo>
                    <a:pt x="12334" y="11400"/>
                    <a:pt x="12343" y="11394"/>
                    <a:pt x="12350" y="11384"/>
                  </a:cubicBezTo>
                  <a:lnTo>
                    <a:pt x="12350" y="11293"/>
                  </a:lnTo>
                  <a:cubicBezTo>
                    <a:pt x="12346" y="11287"/>
                    <a:pt x="12342" y="11278"/>
                    <a:pt x="12337" y="11267"/>
                  </a:cubicBezTo>
                  <a:cubicBezTo>
                    <a:pt x="12333" y="11265"/>
                    <a:pt x="12328" y="11264"/>
                    <a:pt x="12324" y="11264"/>
                  </a:cubicBezTo>
                  <a:close/>
                  <a:moveTo>
                    <a:pt x="12531" y="11264"/>
                  </a:moveTo>
                  <a:cubicBezTo>
                    <a:pt x="12508" y="11264"/>
                    <a:pt x="12490" y="11294"/>
                    <a:pt x="12490" y="11332"/>
                  </a:cubicBezTo>
                  <a:cubicBezTo>
                    <a:pt x="12490" y="11370"/>
                    <a:pt x="12508" y="11400"/>
                    <a:pt x="12531" y="11400"/>
                  </a:cubicBezTo>
                  <a:cubicBezTo>
                    <a:pt x="12554" y="11400"/>
                    <a:pt x="12572" y="11370"/>
                    <a:pt x="12572" y="11332"/>
                  </a:cubicBezTo>
                  <a:cubicBezTo>
                    <a:pt x="12572" y="11294"/>
                    <a:pt x="12554" y="11264"/>
                    <a:pt x="12531" y="11264"/>
                  </a:cubicBezTo>
                  <a:close/>
                  <a:moveTo>
                    <a:pt x="12738" y="11264"/>
                  </a:moveTo>
                  <a:cubicBezTo>
                    <a:pt x="12716" y="11264"/>
                    <a:pt x="12697" y="11294"/>
                    <a:pt x="12697" y="11332"/>
                  </a:cubicBezTo>
                  <a:cubicBezTo>
                    <a:pt x="12697" y="11370"/>
                    <a:pt x="12716" y="11400"/>
                    <a:pt x="12738" y="11400"/>
                  </a:cubicBezTo>
                  <a:cubicBezTo>
                    <a:pt x="12761" y="11400"/>
                    <a:pt x="12779" y="11370"/>
                    <a:pt x="12779" y="11332"/>
                  </a:cubicBezTo>
                  <a:cubicBezTo>
                    <a:pt x="12779" y="11294"/>
                    <a:pt x="12761" y="11264"/>
                    <a:pt x="12738" y="11264"/>
                  </a:cubicBezTo>
                  <a:close/>
                  <a:moveTo>
                    <a:pt x="12953" y="11264"/>
                  </a:moveTo>
                  <a:cubicBezTo>
                    <a:pt x="12931" y="11264"/>
                    <a:pt x="12912" y="11294"/>
                    <a:pt x="12912" y="11332"/>
                  </a:cubicBezTo>
                  <a:cubicBezTo>
                    <a:pt x="12912" y="11370"/>
                    <a:pt x="12931" y="11400"/>
                    <a:pt x="12953" y="11400"/>
                  </a:cubicBezTo>
                  <a:cubicBezTo>
                    <a:pt x="12976" y="11400"/>
                    <a:pt x="12994" y="11370"/>
                    <a:pt x="12994" y="11332"/>
                  </a:cubicBezTo>
                  <a:cubicBezTo>
                    <a:pt x="12994" y="11294"/>
                    <a:pt x="12976" y="11264"/>
                    <a:pt x="12953" y="11264"/>
                  </a:cubicBezTo>
                  <a:close/>
                  <a:moveTo>
                    <a:pt x="13161" y="11264"/>
                  </a:moveTo>
                  <a:cubicBezTo>
                    <a:pt x="13138" y="11264"/>
                    <a:pt x="13120" y="11294"/>
                    <a:pt x="13120" y="11332"/>
                  </a:cubicBezTo>
                  <a:cubicBezTo>
                    <a:pt x="13120" y="11370"/>
                    <a:pt x="13138" y="11400"/>
                    <a:pt x="13161" y="11400"/>
                  </a:cubicBezTo>
                  <a:cubicBezTo>
                    <a:pt x="13183" y="11400"/>
                    <a:pt x="13202" y="11370"/>
                    <a:pt x="13202" y="11332"/>
                  </a:cubicBezTo>
                  <a:cubicBezTo>
                    <a:pt x="13202" y="11294"/>
                    <a:pt x="13183" y="11264"/>
                    <a:pt x="13161" y="11264"/>
                  </a:cubicBezTo>
                  <a:close/>
                  <a:moveTo>
                    <a:pt x="13368" y="11264"/>
                  </a:moveTo>
                  <a:cubicBezTo>
                    <a:pt x="13345" y="11264"/>
                    <a:pt x="13327" y="11294"/>
                    <a:pt x="13327" y="11332"/>
                  </a:cubicBezTo>
                  <a:cubicBezTo>
                    <a:pt x="13327" y="11370"/>
                    <a:pt x="13345" y="11400"/>
                    <a:pt x="13368" y="11400"/>
                  </a:cubicBezTo>
                  <a:cubicBezTo>
                    <a:pt x="13391" y="11400"/>
                    <a:pt x="13409" y="11370"/>
                    <a:pt x="13409" y="11332"/>
                  </a:cubicBezTo>
                  <a:cubicBezTo>
                    <a:pt x="13409" y="11294"/>
                    <a:pt x="13391" y="11264"/>
                    <a:pt x="13368" y="11264"/>
                  </a:cubicBezTo>
                  <a:close/>
                  <a:moveTo>
                    <a:pt x="13583" y="11264"/>
                  </a:moveTo>
                  <a:cubicBezTo>
                    <a:pt x="13560" y="11264"/>
                    <a:pt x="13542" y="11294"/>
                    <a:pt x="13542" y="11332"/>
                  </a:cubicBezTo>
                  <a:cubicBezTo>
                    <a:pt x="13542" y="11370"/>
                    <a:pt x="13560" y="11400"/>
                    <a:pt x="13583" y="11400"/>
                  </a:cubicBezTo>
                  <a:cubicBezTo>
                    <a:pt x="13605" y="11400"/>
                    <a:pt x="13624" y="11370"/>
                    <a:pt x="13624" y="11332"/>
                  </a:cubicBezTo>
                  <a:cubicBezTo>
                    <a:pt x="13624" y="11294"/>
                    <a:pt x="13605" y="11264"/>
                    <a:pt x="13583" y="11264"/>
                  </a:cubicBezTo>
                  <a:close/>
                  <a:moveTo>
                    <a:pt x="14420" y="11264"/>
                  </a:moveTo>
                  <a:cubicBezTo>
                    <a:pt x="14397" y="11264"/>
                    <a:pt x="14379" y="11294"/>
                    <a:pt x="14379" y="11332"/>
                  </a:cubicBezTo>
                  <a:cubicBezTo>
                    <a:pt x="14379" y="11343"/>
                    <a:pt x="14380" y="11354"/>
                    <a:pt x="14383" y="11363"/>
                  </a:cubicBezTo>
                  <a:cubicBezTo>
                    <a:pt x="14388" y="11365"/>
                    <a:pt x="14393" y="11366"/>
                    <a:pt x="14398" y="11366"/>
                  </a:cubicBezTo>
                  <a:cubicBezTo>
                    <a:pt x="14425" y="11366"/>
                    <a:pt x="14440" y="11330"/>
                    <a:pt x="14451" y="11288"/>
                  </a:cubicBezTo>
                  <a:cubicBezTo>
                    <a:pt x="14443" y="11273"/>
                    <a:pt x="14432" y="11264"/>
                    <a:pt x="14420" y="11264"/>
                  </a:cubicBezTo>
                  <a:close/>
                  <a:moveTo>
                    <a:pt x="14627" y="11264"/>
                  </a:moveTo>
                  <a:cubicBezTo>
                    <a:pt x="14604" y="11264"/>
                    <a:pt x="14586" y="11294"/>
                    <a:pt x="14586" y="11332"/>
                  </a:cubicBezTo>
                  <a:cubicBezTo>
                    <a:pt x="14586" y="11370"/>
                    <a:pt x="14604" y="11400"/>
                    <a:pt x="14627" y="11400"/>
                  </a:cubicBezTo>
                  <a:cubicBezTo>
                    <a:pt x="14649" y="11400"/>
                    <a:pt x="14668" y="11370"/>
                    <a:pt x="14668" y="11332"/>
                  </a:cubicBezTo>
                  <a:cubicBezTo>
                    <a:pt x="14668" y="11294"/>
                    <a:pt x="14649" y="11264"/>
                    <a:pt x="14627" y="11264"/>
                  </a:cubicBezTo>
                  <a:close/>
                  <a:moveTo>
                    <a:pt x="14842" y="11264"/>
                  </a:moveTo>
                  <a:cubicBezTo>
                    <a:pt x="14819" y="11264"/>
                    <a:pt x="14801" y="11294"/>
                    <a:pt x="14801" y="11332"/>
                  </a:cubicBezTo>
                  <a:cubicBezTo>
                    <a:pt x="14801" y="11370"/>
                    <a:pt x="14819" y="11400"/>
                    <a:pt x="14842" y="11400"/>
                  </a:cubicBezTo>
                  <a:cubicBezTo>
                    <a:pt x="14864" y="11400"/>
                    <a:pt x="14883" y="11370"/>
                    <a:pt x="14883" y="11332"/>
                  </a:cubicBezTo>
                  <a:cubicBezTo>
                    <a:pt x="14883" y="11294"/>
                    <a:pt x="14864" y="11264"/>
                    <a:pt x="14842" y="11264"/>
                  </a:cubicBezTo>
                  <a:close/>
                  <a:moveTo>
                    <a:pt x="15049" y="11264"/>
                  </a:moveTo>
                  <a:cubicBezTo>
                    <a:pt x="15026" y="11264"/>
                    <a:pt x="15008" y="11294"/>
                    <a:pt x="15008" y="11332"/>
                  </a:cubicBezTo>
                  <a:cubicBezTo>
                    <a:pt x="15008" y="11370"/>
                    <a:pt x="15026" y="11400"/>
                    <a:pt x="15049" y="11400"/>
                  </a:cubicBezTo>
                  <a:cubicBezTo>
                    <a:pt x="15072" y="11400"/>
                    <a:pt x="15090" y="11370"/>
                    <a:pt x="15090" y="11332"/>
                  </a:cubicBezTo>
                  <a:cubicBezTo>
                    <a:pt x="15090" y="11294"/>
                    <a:pt x="15072" y="11264"/>
                    <a:pt x="15049" y="11264"/>
                  </a:cubicBezTo>
                  <a:close/>
                  <a:moveTo>
                    <a:pt x="15256" y="11264"/>
                  </a:moveTo>
                  <a:cubicBezTo>
                    <a:pt x="15234" y="11264"/>
                    <a:pt x="15215" y="11294"/>
                    <a:pt x="15215" y="11332"/>
                  </a:cubicBezTo>
                  <a:cubicBezTo>
                    <a:pt x="15215" y="11370"/>
                    <a:pt x="15234" y="11400"/>
                    <a:pt x="15256" y="11400"/>
                  </a:cubicBezTo>
                  <a:cubicBezTo>
                    <a:pt x="15279" y="11400"/>
                    <a:pt x="15297" y="11370"/>
                    <a:pt x="15297" y="11332"/>
                  </a:cubicBezTo>
                  <a:cubicBezTo>
                    <a:pt x="15297" y="11294"/>
                    <a:pt x="15279" y="11264"/>
                    <a:pt x="15256" y="11264"/>
                  </a:cubicBezTo>
                  <a:close/>
                  <a:moveTo>
                    <a:pt x="15684" y="11264"/>
                  </a:moveTo>
                  <a:cubicBezTo>
                    <a:pt x="15686" y="11292"/>
                    <a:pt x="15689" y="11320"/>
                    <a:pt x="15697" y="11344"/>
                  </a:cubicBezTo>
                  <a:cubicBezTo>
                    <a:pt x="15701" y="11356"/>
                    <a:pt x="15705" y="11367"/>
                    <a:pt x="15710" y="11378"/>
                  </a:cubicBezTo>
                  <a:cubicBezTo>
                    <a:pt x="15716" y="11366"/>
                    <a:pt x="15721" y="11349"/>
                    <a:pt x="15721" y="11331"/>
                  </a:cubicBezTo>
                  <a:cubicBezTo>
                    <a:pt x="15721" y="11296"/>
                    <a:pt x="15704" y="11267"/>
                    <a:pt x="15684" y="11264"/>
                  </a:cubicBezTo>
                  <a:close/>
                  <a:moveTo>
                    <a:pt x="15894" y="11264"/>
                  </a:moveTo>
                  <a:cubicBezTo>
                    <a:pt x="15871" y="11264"/>
                    <a:pt x="15853" y="11294"/>
                    <a:pt x="15853" y="11332"/>
                  </a:cubicBezTo>
                  <a:cubicBezTo>
                    <a:pt x="15853" y="11370"/>
                    <a:pt x="15871" y="11400"/>
                    <a:pt x="15894" y="11400"/>
                  </a:cubicBezTo>
                  <a:cubicBezTo>
                    <a:pt x="15916" y="11400"/>
                    <a:pt x="15935" y="11370"/>
                    <a:pt x="15935" y="11332"/>
                  </a:cubicBezTo>
                  <a:cubicBezTo>
                    <a:pt x="15935" y="11294"/>
                    <a:pt x="15916" y="11264"/>
                    <a:pt x="15894" y="11264"/>
                  </a:cubicBezTo>
                  <a:close/>
                  <a:moveTo>
                    <a:pt x="16101" y="11264"/>
                  </a:moveTo>
                  <a:cubicBezTo>
                    <a:pt x="16078" y="11264"/>
                    <a:pt x="16060" y="11294"/>
                    <a:pt x="16060" y="11332"/>
                  </a:cubicBezTo>
                  <a:cubicBezTo>
                    <a:pt x="16060" y="11370"/>
                    <a:pt x="16078" y="11400"/>
                    <a:pt x="16101" y="11400"/>
                  </a:cubicBezTo>
                  <a:cubicBezTo>
                    <a:pt x="16123" y="11400"/>
                    <a:pt x="16142" y="11370"/>
                    <a:pt x="16142" y="11332"/>
                  </a:cubicBezTo>
                  <a:cubicBezTo>
                    <a:pt x="16142" y="11294"/>
                    <a:pt x="16123" y="11264"/>
                    <a:pt x="16101" y="11264"/>
                  </a:cubicBezTo>
                  <a:close/>
                  <a:moveTo>
                    <a:pt x="16308" y="11264"/>
                  </a:moveTo>
                  <a:cubicBezTo>
                    <a:pt x="16285" y="11264"/>
                    <a:pt x="16267" y="11294"/>
                    <a:pt x="16267" y="11332"/>
                  </a:cubicBezTo>
                  <a:cubicBezTo>
                    <a:pt x="16267" y="11370"/>
                    <a:pt x="16285" y="11400"/>
                    <a:pt x="16308" y="11400"/>
                  </a:cubicBezTo>
                  <a:cubicBezTo>
                    <a:pt x="16331" y="11400"/>
                    <a:pt x="16349" y="11370"/>
                    <a:pt x="16349" y="11332"/>
                  </a:cubicBezTo>
                  <a:cubicBezTo>
                    <a:pt x="16349" y="11294"/>
                    <a:pt x="16331" y="11264"/>
                    <a:pt x="16308" y="11264"/>
                  </a:cubicBezTo>
                  <a:close/>
                  <a:moveTo>
                    <a:pt x="16523" y="11264"/>
                  </a:moveTo>
                  <a:cubicBezTo>
                    <a:pt x="16500" y="11264"/>
                    <a:pt x="16482" y="11294"/>
                    <a:pt x="16482" y="11332"/>
                  </a:cubicBezTo>
                  <a:cubicBezTo>
                    <a:pt x="16482" y="11370"/>
                    <a:pt x="16500" y="11400"/>
                    <a:pt x="16523" y="11400"/>
                  </a:cubicBezTo>
                  <a:cubicBezTo>
                    <a:pt x="16546" y="11400"/>
                    <a:pt x="16564" y="11370"/>
                    <a:pt x="16564" y="11332"/>
                  </a:cubicBezTo>
                  <a:cubicBezTo>
                    <a:pt x="16564" y="11294"/>
                    <a:pt x="16546" y="11264"/>
                    <a:pt x="16523" y="11264"/>
                  </a:cubicBezTo>
                  <a:close/>
                  <a:moveTo>
                    <a:pt x="16767" y="11289"/>
                  </a:moveTo>
                  <a:cubicBezTo>
                    <a:pt x="16766" y="11311"/>
                    <a:pt x="16765" y="11340"/>
                    <a:pt x="16769" y="11358"/>
                  </a:cubicBezTo>
                  <a:cubicBezTo>
                    <a:pt x="16772" y="11348"/>
                    <a:pt x="16774" y="11338"/>
                    <a:pt x="16774" y="11326"/>
                  </a:cubicBezTo>
                  <a:cubicBezTo>
                    <a:pt x="16774" y="11313"/>
                    <a:pt x="16771" y="11300"/>
                    <a:pt x="16767" y="11289"/>
                  </a:cubicBezTo>
                  <a:close/>
                  <a:moveTo>
                    <a:pt x="4735" y="11302"/>
                  </a:moveTo>
                  <a:cubicBezTo>
                    <a:pt x="4731" y="11302"/>
                    <a:pt x="4727" y="11303"/>
                    <a:pt x="4723" y="11303"/>
                  </a:cubicBezTo>
                  <a:cubicBezTo>
                    <a:pt x="4722" y="11310"/>
                    <a:pt x="4721" y="11316"/>
                    <a:pt x="4721" y="11324"/>
                  </a:cubicBezTo>
                  <a:cubicBezTo>
                    <a:pt x="4721" y="11361"/>
                    <a:pt x="4740" y="11392"/>
                    <a:pt x="4762" y="11392"/>
                  </a:cubicBezTo>
                  <a:cubicBezTo>
                    <a:pt x="4785" y="11392"/>
                    <a:pt x="4803" y="11361"/>
                    <a:pt x="4803" y="11324"/>
                  </a:cubicBezTo>
                  <a:cubicBezTo>
                    <a:pt x="4803" y="11323"/>
                    <a:pt x="4803" y="11322"/>
                    <a:pt x="4803" y="11321"/>
                  </a:cubicBezTo>
                  <a:cubicBezTo>
                    <a:pt x="4792" y="11320"/>
                    <a:pt x="4782" y="11317"/>
                    <a:pt x="4777" y="11315"/>
                  </a:cubicBezTo>
                  <a:cubicBezTo>
                    <a:pt x="4769" y="11306"/>
                    <a:pt x="4754" y="11302"/>
                    <a:pt x="4735" y="11302"/>
                  </a:cubicBezTo>
                  <a:close/>
                  <a:moveTo>
                    <a:pt x="5645" y="11353"/>
                  </a:moveTo>
                  <a:cubicBezTo>
                    <a:pt x="5639" y="11357"/>
                    <a:pt x="5633" y="11358"/>
                    <a:pt x="5627" y="11355"/>
                  </a:cubicBezTo>
                  <a:lnTo>
                    <a:pt x="5627" y="11381"/>
                  </a:lnTo>
                  <a:cubicBezTo>
                    <a:pt x="5627" y="11385"/>
                    <a:pt x="5633" y="11381"/>
                    <a:pt x="5635" y="11381"/>
                  </a:cubicBezTo>
                  <a:cubicBezTo>
                    <a:pt x="5640" y="11373"/>
                    <a:pt x="5643" y="11364"/>
                    <a:pt x="5645" y="11353"/>
                  </a:cubicBezTo>
                  <a:close/>
                  <a:moveTo>
                    <a:pt x="3818" y="11430"/>
                  </a:moveTo>
                  <a:cubicBezTo>
                    <a:pt x="3795" y="11430"/>
                    <a:pt x="3777" y="11461"/>
                    <a:pt x="3777" y="11498"/>
                  </a:cubicBezTo>
                  <a:cubicBezTo>
                    <a:pt x="3777" y="11536"/>
                    <a:pt x="3795" y="11567"/>
                    <a:pt x="3818" y="11567"/>
                  </a:cubicBezTo>
                  <a:cubicBezTo>
                    <a:pt x="3841" y="11567"/>
                    <a:pt x="3859" y="11536"/>
                    <a:pt x="3859" y="11498"/>
                  </a:cubicBezTo>
                  <a:cubicBezTo>
                    <a:pt x="3859" y="11461"/>
                    <a:pt x="3841" y="11430"/>
                    <a:pt x="3818" y="11430"/>
                  </a:cubicBezTo>
                  <a:close/>
                  <a:moveTo>
                    <a:pt x="4033" y="11430"/>
                  </a:moveTo>
                  <a:cubicBezTo>
                    <a:pt x="4010" y="11430"/>
                    <a:pt x="3992" y="11461"/>
                    <a:pt x="3992" y="11498"/>
                  </a:cubicBezTo>
                  <a:cubicBezTo>
                    <a:pt x="3992" y="11536"/>
                    <a:pt x="4010" y="11567"/>
                    <a:pt x="4033" y="11567"/>
                  </a:cubicBezTo>
                  <a:cubicBezTo>
                    <a:pt x="4056" y="11567"/>
                    <a:pt x="4074" y="11536"/>
                    <a:pt x="4074" y="11498"/>
                  </a:cubicBezTo>
                  <a:cubicBezTo>
                    <a:pt x="4074" y="11461"/>
                    <a:pt x="4056" y="11430"/>
                    <a:pt x="4033" y="11430"/>
                  </a:cubicBezTo>
                  <a:close/>
                  <a:moveTo>
                    <a:pt x="4662" y="11430"/>
                  </a:moveTo>
                  <a:cubicBezTo>
                    <a:pt x="4640" y="11430"/>
                    <a:pt x="4621" y="11461"/>
                    <a:pt x="4621" y="11498"/>
                  </a:cubicBezTo>
                  <a:cubicBezTo>
                    <a:pt x="4621" y="11536"/>
                    <a:pt x="4640" y="11567"/>
                    <a:pt x="4662" y="11567"/>
                  </a:cubicBezTo>
                  <a:cubicBezTo>
                    <a:pt x="4685" y="11567"/>
                    <a:pt x="4703" y="11536"/>
                    <a:pt x="4703" y="11498"/>
                  </a:cubicBezTo>
                  <a:cubicBezTo>
                    <a:pt x="4703" y="11461"/>
                    <a:pt x="4685" y="11430"/>
                    <a:pt x="4662" y="11430"/>
                  </a:cubicBezTo>
                  <a:close/>
                  <a:moveTo>
                    <a:pt x="5499" y="11430"/>
                  </a:moveTo>
                  <a:cubicBezTo>
                    <a:pt x="5477" y="11430"/>
                    <a:pt x="5458" y="11461"/>
                    <a:pt x="5458" y="11498"/>
                  </a:cubicBezTo>
                  <a:cubicBezTo>
                    <a:pt x="5458" y="11505"/>
                    <a:pt x="5459" y="11511"/>
                    <a:pt x="5460" y="11518"/>
                  </a:cubicBezTo>
                  <a:cubicBezTo>
                    <a:pt x="5472" y="11522"/>
                    <a:pt x="5485" y="11525"/>
                    <a:pt x="5499" y="11526"/>
                  </a:cubicBezTo>
                  <a:cubicBezTo>
                    <a:pt x="5504" y="11527"/>
                    <a:pt x="5508" y="11528"/>
                    <a:pt x="5512" y="11528"/>
                  </a:cubicBezTo>
                  <a:cubicBezTo>
                    <a:pt x="5520" y="11528"/>
                    <a:pt x="5528" y="11528"/>
                    <a:pt x="5536" y="11527"/>
                  </a:cubicBezTo>
                  <a:cubicBezTo>
                    <a:pt x="5539" y="11518"/>
                    <a:pt x="5540" y="11509"/>
                    <a:pt x="5540" y="11498"/>
                  </a:cubicBezTo>
                  <a:cubicBezTo>
                    <a:pt x="5540" y="11461"/>
                    <a:pt x="5522" y="11430"/>
                    <a:pt x="5499" y="11430"/>
                  </a:cubicBezTo>
                  <a:close/>
                  <a:moveTo>
                    <a:pt x="9276" y="11430"/>
                  </a:moveTo>
                  <a:cubicBezTo>
                    <a:pt x="9254" y="11430"/>
                    <a:pt x="9235" y="11461"/>
                    <a:pt x="9235" y="11498"/>
                  </a:cubicBezTo>
                  <a:cubicBezTo>
                    <a:pt x="9235" y="11536"/>
                    <a:pt x="9254" y="11567"/>
                    <a:pt x="9276" y="11567"/>
                  </a:cubicBezTo>
                  <a:cubicBezTo>
                    <a:pt x="9299" y="11567"/>
                    <a:pt x="9317" y="11536"/>
                    <a:pt x="9317" y="11498"/>
                  </a:cubicBezTo>
                  <a:cubicBezTo>
                    <a:pt x="9317" y="11461"/>
                    <a:pt x="9299" y="11430"/>
                    <a:pt x="9276" y="11430"/>
                  </a:cubicBezTo>
                  <a:close/>
                  <a:moveTo>
                    <a:pt x="9483" y="11430"/>
                  </a:moveTo>
                  <a:cubicBezTo>
                    <a:pt x="9461" y="11430"/>
                    <a:pt x="9442" y="11461"/>
                    <a:pt x="9442" y="11498"/>
                  </a:cubicBezTo>
                  <a:cubicBezTo>
                    <a:pt x="9442" y="11536"/>
                    <a:pt x="9461" y="11567"/>
                    <a:pt x="9483" y="11567"/>
                  </a:cubicBezTo>
                  <a:cubicBezTo>
                    <a:pt x="9506" y="11567"/>
                    <a:pt x="9524" y="11536"/>
                    <a:pt x="9524" y="11498"/>
                  </a:cubicBezTo>
                  <a:cubicBezTo>
                    <a:pt x="9524" y="11461"/>
                    <a:pt x="9506" y="11430"/>
                    <a:pt x="9483" y="11430"/>
                  </a:cubicBezTo>
                  <a:close/>
                  <a:moveTo>
                    <a:pt x="9698" y="11430"/>
                  </a:moveTo>
                  <a:cubicBezTo>
                    <a:pt x="9676" y="11430"/>
                    <a:pt x="9657" y="11461"/>
                    <a:pt x="9657" y="11498"/>
                  </a:cubicBezTo>
                  <a:cubicBezTo>
                    <a:pt x="9657" y="11536"/>
                    <a:pt x="9676" y="11567"/>
                    <a:pt x="9698" y="11567"/>
                  </a:cubicBezTo>
                  <a:cubicBezTo>
                    <a:pt x="9721" y="11567"/>
                    <a:pt x="9739" y="11536"/>
                    <a:pt x="9739" y="11498"/>
                  </a:cubicBezTo>
                  <a:cubicBezTo>
                    <a:pt x="9739" y="11461"/>
                    <a:pt x="9721" y="11430"/>
                    <a:pt x="9698" y="11430"/>
                  </a:cubicBezTo>
                  <a:close/>
                  <a:moveTo>
                    <a:pt x="9906" y="11430"/>
                  </a:moveTo>
                  <a:cubicBezTo>
                    <a:pt x="9883" y="11430"/>
                    <a:pt x="9865" y="11461"/>
                    <a:pt x="9865" y="11498"/>
                  </a:cubicBezTo>
                  <a:cubicBezTo>
                    <a:pt x="9865" y="11536"/>
                    <a:pt x="9883" y="11567"/>
                    <a:pt x="9906" y="11567"/>
                  </a:cubicBezTo>
                  <a:cubicBezTo>
                    <a:pt x="9928" y="11567"/>
                    <a:pt x="9947" y="11536"/>
                    <a:pt x="9947" y="11498"/>
                  </a:cubicBezTo>
                  <a:cubicBezTo>
                    <a:pt x="9947" y="11461"/>
                    <a:pt x="9928" y="11430"/>
                    <a:pt x="9906" y="11430"/>
                  </a:cubicBezTo>
                  <a:close/>
                  <a:moveTo>
                    <a:pt x="10121" y="11430"/>
                  </a:moveTo>
                  <a:cubicBezTo>
                    <a:pt x="10098" y="11430"/>
                    <a:pt x="10080" y="11461"/>
                    <a:pt x="10080" y="11498"/>
                  </a:cubicBezTo>
                  <a:cubicBezTo>
                    <a:pt x="10080" y="11536"/>
                    <a:pt x="10098" y="11567"/>
                    <a:pt x="10121" y="11567"/>
                  </a:cubicBezTo>
                  <a:cubicBezTo>
                    <a:pt x="10143" y="11567"/>
                    <a:pt x="10162" y="11536"/>
                    <a:pt x="10162" y="11498"/>
                  </a:cubicBezTo>
                  <a:cubicBezTo>
                    <a:pt x="10162" y="11461"/>
                    <a:pt x="10143" y="11430"/>
                    <a:pt x="10121" y="11430"/>
                  </a:cubicBezTo>
                  <a:close/>
                  <a:moveTo>
                    <a:pt x="10328" y="11430"/>
                  </a:moveTo>
                  <a:cubicBezTo>
                    <a:pt x="10305" y="11430"/>
                    <a:pt x="10287" y="11461"/>
                    <a:pt x="10287" y="11498"/>
                  </a:cubicBezTo>
                  <a:cubicBezTo>
                    <a:pt x="10287" y="11536"/>
                    <a:pt x="10305" y="11567"/>
                    <a:pt x="10328" y="11567"/>
                  </a:cubicBezTo>
                  <a:cubicBezTo>
                    <a:pt x="10351" y="11567"/>
                    <a:pt x="10369" y="11536"/>
                    <a:pt x="10369" y="11498"/>
                  </a:cubicBezTo>
                  <a:cubicBezTo>
                    <a:pt x="10369" y="11461"/>
                    <a:pt x="10351" y="11430"/>
                    <a:pt x="10328" y="11430"/>
                  </a:cubicBezTo>
                  <a:close/>
                  <a:moveTo>
                    <a:pt x="10535" y="11430"/>
                  </a:moveTo>
                  <a:cubicBezTo>
                    <a:pt x="10513" y="11430"/>
                    <a:pt x="10494" y="11461"/>
                    <a:pt x="10494" y="11498"/>
                  </a:cubicBezTo>
                  <a:cubicBezTo>
                    <a:pt x="10494" y="11536"/>
                    <a:pt x="10513" y="11567"/>
                    <a:pt x="10535" y="11567"/>
                  </a:cubicBezTo>
                  <a:cubicBezTo>
                    <a:pt x="10558" y="11567"/>
                    <a:pt x="10576" y="11536"/>
                    <a:pt x="10576" y="11498"/>
                  </a:cubicBezTo>
                  <a:cubicBezTo>
                    <a:pt x="10576" y="11461"/>
                    <a:pt x="10558" y="11430"/>
                    <a:pt x="10535" y="11430"/>
                  </a:cubicBezTo>
                  <a:close/>
                  <a:moveTo>
                    <a:pt x="10750" y="11430"/>
                  </a:moveTo>
                  <a:cubicBezTo>
                    <a:pt x="10727" y="11430"/>
                    <a:pt x="10709" y="11461"/>
                    <a:pt x="10709" y="11498"/>
                  </a:cubicBezTo>
                  <a:cubicBezTo>
                    <a:pt x="10709" y="11536"/>
                    <a:pt x="10727" y="11567"/>
                    <a:pt x="10750" y="11567"/>
                  </a:cubicBezTo>
                  <a:cubicBezTo>
                    <a:pt x="10773" y="11567"/>
                    <a:pt x="10791" y="11536"/>
                    <a:pt x="10791" y="11498"/>
                  </a:cubicBezTo>
                  <a:cubicBezTo>
                    <a:pt x="10791" y="11461"/>
                    <a:pt x="10773" y="11430"/>
                    <a:pt x="10750" y="11430"/>
                  </a:cubicBezTo>
                  <a:close/>
                  <a:moveTo>
                    <a:pt x="10957" y="11430"/>
                  </a:moveTo>
                  <a:cubicBezTo>
                    <a:pt x="10935" y="11430"/>
                    <a:pt x="10916" y="11461"/>
                    <a:pt x="10916" y="11498"/>
                  </a:cubicBezTo>
                  <a:cubicBezTo>
                    <a:pt x="10916" y="11536"/>
                    <a:pt x="10935" y="11567"/>
                    <a:pt x="10957" y="11567"/>
                  </a:cubicBezTo>
                  <a:cubicBezTo>
                    <a:pt x="10980" y="11567"/>
                    <a:pt x="10998" y="11536"/>
                    <a:pt x="10998" y="11498"/>
                  </a:cubicBezTo>
                  <a:cubicBezTo>
                    <a:pt x="10998" y="11461"/>
                    <a:pt x="10980" y="11430"/>
                    <a:pt x="10957" y="11430"/>
                  </a:cubicBezTo>
                  <a:close/>
                  <a:moveTo>
                    <a:pt x="11165" y="11430"/>
                  </a:moveTo>
                  <a:cubicBezTo>
                    <a:pt x="11142" y="11430"/>
                    <a:pt x="11124" y="11461"/>
                    <a:pt x="11124" y="11498"/>
                  </a:cubicBezTo>
                  <a:cubicBezTo>
                    <a:pt x="11124" y="11536"/>
                    <a:pt x="11142" y="11567"/>
                    <a:pt x="11165" y="11567"/>
                  </a:cubicBezTo>
                  <a:cubicBezTo>
                    <a:pt x="11187" y="11567"/>
                    <a:pt x="11206" y="11536"/>
                    <a:pt x="11206" y="11498"/>
                  </a:cubicBezTo>
                  <a:cubicBezTo>
                    <a:pt x="11206" y="11461"/>
                    <a:pt x="11187" y="11430"/>
                    <a:pt x="11165" y="11430"/>
                  </a:cubicBezTo>
                  <a:close/>
                  <a:moveTo>
                    <a:pt x="11380" y="11430"/>
                  </a:moveTo>
                  <a:cubicBezTo>
                    <a:pt x="11357" y="11430"/>
                    <a:pt x="11339" y="11461"/>
                    <a:pt x="11339" y="11498"/>
                  </a:cubicBezTo>
                  <a:cubicBezTo>
                    <a:pt x="11339" y="11536"/>
                    <a:pt x="11357" y="11567"/>
                    <a:pt x="11380" y="11567"/>
                  </a:cubicBezTo>
                  <a:cubicBezTo>
                    <a:pt x="11402" y="11567"/>
                    <a:pt x="11421" y="11536"/>
                    <a:pt x="11421" y="11498"/>
                  </a:cubicBezTo>
                  <a:cubicBezTo>
                    <a:pt x="11421" y="11461"/>
                    <a:pt x="11402" y="11430"/>
                    <a:pt x="11380" y="11430"/>
                  </a:cubicBezTo>
                  <a:close/>
                  <a:moveTo>
                    <a:pt x="11587" y="11430"/>
                  </a:moveTo>
                  <a:cubicBezTo>
                    <a:pt x="11564" y="11430"/>
                    <a:pt x="11546" y="11461"/>
                    <a:pt x="11546" y="11498"/>
                  </a:cubicBezTo>
                  <a:cubicBezTo>
                    <a:pt x="11546" y="11536"/>
                    <a:pt x="11564" y="11567"/>
                    <a:pt x="11587" y="11567"/>
                  </a:cubicBezTo>
                  <a:cubicBezTo>
                    <a:pt x="11610" y="11567"/>
                    <a:pt x="11628" y="11536"/>
                    <a:pt x="11628" y="11498"/>
                  </a:cubicBezTo>
                  <a:cubicBezTo>
                    <a:pt x="11628" y="11461"/>
                    <a:pt x="11610" y="11430"/>
                    <a:pt x="11587" y="11430"/>
                  </a:cubicBezTo>
                  <a:close/>
                  <a:moveTo>
                    <a:pt x="11794" y="11430"/>
                  </a:moveTo>
                  <a:cubicBezTo>
                    <a:pt x="11771" y="11430"/>
                    <a:pt x="11753" y="11461"/>
                    <a:pt x="11753" y="11498"/>
                  </a:cubicBezTo>
                  <a:cubicBezTo>
                    <a:pt x="11753" y="11536"/>
                    <a:pt x="11771" y="11567"/>
                    <a:pt x="11794" y="11567"/>
                  </a:cubicBezTo>
                  <a:cubicBezTo>
                    <a:pt x="11817" y="11567"/>
                    <a:pt x="11835" y="11536"/>
                    <a:pt x="11835" y="11498"/>
                  </a:cubicBezTo>
                  <a:cubicBezTo>
                    <a:pt x="11835" y="11461"/>
                    <a:pt x="11817" y="11430"/>
                    <a:pt x="11794" y="11430"/>
                  </a:cubicBezTo>
                  <a:close/>
                  <a:moveTo>
                    <a:pt x="12009" y="11430"/>
                  </a:moveTo>
                  <a:cubicBezTo>
                    <a:pt x="11986" y="11430"/>
                    <a:pt x="11968" y="11461"/>
                    <a:pt x="11968" y="11498"/>
                  </a:cubicBezTo>
                  <a:cubicBezTo>
                    <a:pt x="11968" y="11536"/>
                    <a:pt x="11986" y="11567"/>
                    <a:pt x="12009" y="11567"/>
                  </a:cubicBezTo>
                  <a:cubicBezTo>
                    <a:pt x="12032" y="11567"/>
                    <a:pt x="12050" y="11536"/>
                    <a:pt x="12050" y="11498"/>
                  </a:cubicBezTo>
                  <a:cubicBezTo>
                    <a:pt x="12050" y="11461"/>
                    <a:pt x="12032" y="11430"/>
                    <a:pt x="12009" y="11430"/>
                  </a:cubicBezTo>
                  <a:close/>
                  <a:moveTo>
                    <a:pt x="12216" y="11430"/>
                  </a:moveTo>
                  <a:cubicBezTo>
                    <a:pt x="12194" y="11430"/>
                    <a:pt x="12175" y="11461"/>
                    <a:pt x="12175" y="11498"/>
                  </a:cubicBezTo>
                  <a:cubicBezTo>
                    <a:pt x="12175" y="11536"/>
                    <a:pt x="12194" y="11567"/>
                    <a:pt x="12216" y="11567"/>
                  </a:cubicBezTo>
                  <a:cubicBezTo>
                    <a:pt x="12239" y="11567"/>
                    <a:pt x="12257" y="11536"/>
                    <a:pt x="12257" y="11498"/>
                  </a:cubicBezTo>
                  <a:cubicBezTo>
                    <a:pt x="12257" y="11461"/>
                    <a:pt x="12239" y="11430"/>
                    <a:pt x="12216" y="11430"/>
                  </a:cubicBezTo>
                  <a:close/>
                  <a:moveTo>
                    <a:pt x="12639" y="11430"/>
                  </a:moveTo>
                  <a:cubicBezTo>
                    <a:pt x="12616" y="11430"/>
                    <a:pt x="12598" y="11461"/>
                    <a:pt x="12598" y="11498"/>
                  </a:cubicBezTo>
                  <a:cubicBezTo>
                    <a:pt x="12598" y="11536"/>
                    <a:pt x="12616" y="11567"/>
                    <a:pt x="12639" y="11567"/>
                  </a:cubicBezTo>
                  <a:cubicBezTo>
                    <a:pt x="12661" y="11567"/>
                    <a:pt x="12680" y="11536"/>
                    <a:pt x="12680" y="11498"/>
                  </a:cubicBezTo>
                  <a:cubicBezTo>
                    <a:pt x="12680" y="11461"/>
                    <a:pt x="12661" y="11430"/>
                    <a:pt x="12639" y="11430"/>
                  </a:cubicBezTo>
                  <a:close/>
                  <a:moveTo>
                    <a:pt x="12846" y="11430"/>
                  </a:moveTo>
                  <a:cubicBezTo>
                    <a:pt x="12823" y="11430"/>
                    <a:pt x="12805" y="11461"/>
                    <a:pt x="12805" y="11498"/>
                  </a:cubicBezTo>
                  <a:cubicBezTo>
                    <a:pt x="12805" y="11536"/>
                    <a:pt x="12823" y="11567"/>
                    <a:pt x="12846" y="11567"/>
                  </a:cubicBezTo>
                  <a:cubicBezTo>
                    <a:pt x="12868" y="11567"/>
                    <a:pt x="12887" y="11536"/>
                    <a:pt x="12887" y="11498"/>
                  </a:cubicBezTo>
                  <a:cubicBezTo>
                    <a:pt x="12887" y="11461"/>
                    <a:pt x="12868" y="11430"/>
                    <a:pt x="12846" y="11430"/>
                  </a:cubicBezTo>
                  <a:close/>
                  <a:moveTo>
                    <a:pt x="13053" y="11430"/>
                  </a:moveTo>
                  <a:cubicBezTo>
                    <a:pt x="13030" y="11430"/>
                    <a:pt x="13012" y="11461"/>
                    <a:pt x="13012" y="11498"/>
                  </a:cubicBezTo>
                  <a:cubicBezTo>
                    <a:pt x="13012" y="11536"/>
                    <a:pt x="13030" y="11567"/>
                    <a:pt x="13053" y="11567"/>
                  </a:cubicBezTo>
                  <a:cubicBezTo>
                    <a:pt x="13076" y="11567"/>
                    <a:pt x="13094" y="11536"/>
                    <a:pt x="13094" y="11498"/>
                  </a:cubicBezTo>
                  <a:cubicBezTo>
                    <a:pt x="13094" y="11461"/>
                    <a:pt x="13076" y="11430"/>
                    <a:pt x="13053" y="11430"/>
                  </a:cubicBezTo>
                  <a:close/>
                  <a:moveTo>
                    <a:pt x="13268" y="11430"/>
                  </a:moveTo>
                  <a:cubicBezTo>
                    <a:pt x="13245" y="11430"/>
                    <a:pt x="13227" y="11461"/>
                    <a:pt x="13227" y="11498"/>
                  </a:cubicBezTo>
                  <a:cubicBezTo>
                    <a:pt x="13227" y="11536"/>
                    <a:pt x="13245" y="11567"/>
                    <a:pt x="13268" y="11567"/>
                  </a:cubicBezTo>
                  <a:cubicBezTo>
                    <a:pt x="13291" y="11567"/>
                    <a:pt x="13309" y="11536"/>
                    <a:pt x="13309" y="11498"/>
                  </a:cubicBezTo>
                  <a:cubicBezTo>
                    <a:pt x="13309" y="11461"/>
                    <a:pt x="13291" y="11430"/>
                    <a:pt x="13268" y="11430"/>
                  </a:cubicBezTo>
                  <a:close/>
                  <a:moveTo>
                    <a:pt x="13475" y="11430"/>
                  </a:moveTo>
                  <a:cubicBezTo>
                    <a:pt x="13453" y="11430"/>
                    <a:pt x="13434" y="11461"/>
                    <a:pt x="13434" y="11498"/>
                  </a:cubicBezTo>
                  <a:cubicBezTo>
                    <a:pt x="13434" y="11536"/>
                    <a:pt x="13453" y="11567"/>
                    <a:pt x="13475" y="11567"/>
                  </a:cubicBezTo>
                  <a:cubicBezTo>
                    <a:pt x="13498" y="11567"/>
                    <a:pt x="13516" y="11536"/>
                    <a:pt x="13516" y="11498"/>
                  </a:cubicBezTo>
                  <a:cubicBezTo>
                    <a:pt x="13516" y="11461"/>
                    <a:pt x="13498" y="11430"/>
                    <a:pt x="13475" y="11430"/>
                  </a:cubicBezTo>
                  <a:close/>
                  <a:moveTo>
                    <a:pt x="14529" y="11430"/>
                  </a:moveTo>
                  <a:cubicBezTo>
                    <a:pt x="14522" y="11430"/>
                    <a:pt x="14516" y="11433"/>
                    <a:pt x="14510" y="11438"/>
                  </a:cubicBezTo>
                  <a:cubicBezTo>
                    <a:pt x="14508" y="11456"/>
                    <a:pt x="14505" y="11472"/>
                    <a:pt x="14504" y="11498"/>
                  </a:cubicBezTo>
                  <a:cubicBezTo>
                    <a:pt x="14503" y="11503"/>
                    <a:pt x="14503" y="11508"/>
                    <a:pt x="14503" y="11513"/>
                  </a:cubicBezTo>
                  <a:lnTo>
                    <a:pt x="14501" y="11510"/>
                  </a:lnTo>
                  <a:cubicBezTo>
                    <a:pt x="14501" y="11519"/>
                    <a:pt x="14503" y="11536"/>
                    <a:pt x="14504" y="11552"/>
                  </a:cubicBezTo>
                  <a:cubicBezTo>
                    <a:pt x="14511" y="11561"/>
                    <a:pt x="14520" y="11567"/>
                    <a:pt x="14529" y="11567"/>
                  </a:cubicBezTo>
                  <a:cubicBezTo>
                    <a:pt x="14552" y="11567"/>
                    <a:pt x="14570" y="11536"/>
                    <a:pt x="14570" y="11498"/>
                  </a:cubicBezTo>
                  <a:cubicBezTo>
                    <a:pt x="14570" y="11461"/>
                    <a:pt x="14552" y="11430"/>
                    <a:pt x="14529" y="11430"/>
                  </a:cubicBezTo>
                  <a:close/>
                  <a:moveTo>
                    <a:pt x="14734" y="11430"/>
                  </a:moveTo>
                  <a:cubicBezTo>
                    <a:pt x="14712" y="11430"/>
                    <a:pt x="14693" y="11461"/>
                    <a:pt x="14693" y="11498"/>
                  </a:cubicBezTo>
                  <a:cubicBezTo>
                    <a:pt x="14693" y="11536"/>
                    <a:pt x="14712" y="11567"/>
                    <a:pt x="14734" y="11567"/>
                  </a:cubicBezTo>
                  <a:cubicBezTo>
                    <a:pt x="14757" y="11567"/>
                    <a:pt x="14775" y="11536"/>
                    <a:pt x="14775" y="11498"/>
                  </a:cubicBezTo>
                  <a:cubicBezTo>
                    <a:pt x="14775" y="11461"/>
                    <a:pt x="14757" y="11430"/>
                    <a:pt x="14734" y="11430"/>
                  </a:cubicBezTo>
                  <a:close/>
                  <a:moveTo>
                    <a:pt x="14942" y="11430"/>
                  </a:moveTo>
                  <a:cubicBezTo>
                    <a:pt x="14919" y="11430"/>
                    <a:pt x="14901" y="11461"/>
                    <a:pt x="14901" y="11498"/>
                  </a:cubicBezTo>
                  <a:cubicBezTo>
                    <a:pt x="14901" y="11536"/>
                    <a:pt x="14919" y="11567"/>
                    <a:pt x="14942" y="11567"/>
                  </a:cubicBezTo>
                  <a:cubicBezTo>
                    <a:pt x="14964" y="11567"/>
                    <a:pt x="14983" y="11536"/>
                    <a:pt x="14983" y="11498"/>
                  </a:cubicBezTo>
                  <a:cubicBezTo>
                    <a:pt x="14983" y="11461"/>
                    <a:pt x="14964" y="11430"/>
                    <a:pt x="14942" y="11430"/>
                  </a:cubicBezTo>
                  <a:close/>
                  <a:moveTo>
                    <a:pt x="15157" y="11430"/>
                  </a:moveTo>
                  <a:cubicBezTo>
                    <a:pt x="15134" y="11430"/>
                    <a:pt x="15116" y="11461"/>
                    <a:pt x="15116" y="11498"/>
                  </a:cubicBezTo>
                  <a:cubicBezTo>
                    <a:pt x="15116" y="11536"/>
                    <a:pt x="15134" y="11567"/>
                    <a:pt x="15157" y="11567"/>
                  </a:cubicBezTo>
                  <a:cubicBezTo>
                    <a:pt x="15179" y="11567"/>
                    <a:pt x="15198" y="11536"/>
                    <a:pt x="15198" y="11498"/>
                  </a:cubicBezTo>
                  <a:cubicBezTo>
                    <a:pt x="15198" y="11461"/>
                    <a:pt x="15179" y="11430"/>
                    <a:pt x="15157" y="11430"/>
                  </a:cubicBezTo>
                  <a:close/>
                  <a:moveTo>
                    <a:pt x="15783" y="11430"/>
                  </a:moveTo>
                  <a:cubicBezTo>
                    <a:pt x="15771" y="11430"/>
                    <a:pt x="15760" y="11438"/>
                    <a:pt x="15753" y="11452"/>
                  </a:cubicBezTo>
                  <a:cubicBezTo>
                    <a:pt x="15757" y="11459"/>
                    <a:pt x="15761" y="11466"/>
                    <a:pt x="15766" y="11473"/>
                  </a:cubicBezTo>
                  <a:cubicBezTo>
                    <a:pt x="15768" y="11481"/>
                    <a:pt x="15771" y="11490"/>
                    <a:pt x="15774" y="11498"/>
                  </a:cubicBezTo>
                  <a:cubicBezTo>
                    <a:pt x="15777" y="11507"/>
                    <a:pt x="15780" y="11516"/>
                    <a:pt x="15783" y="11526"/>
                  </a:cubicBezTo>
                  <a:cubicBezTo>
                    <a:pt x="15787" y="11538"/>
                    <a:pt x="15791" y="11551"/>
                    <a:pt x="15795" y="11564"/>
                  </a:cubicBezTo>
                  <a:cubicBezTo>
                    <a:pt x="15811" y="11555"/>
                    <a:pt x="15824" y="11529"/>
                    <a:pt x="15824" y="11498"/>
                  </a:cubicBezTo>
                  <a:cubicBezTo>
                    <a:pt x="15824" y="11461"/>
                    <a:pt x="15805" y="11430"/>
                    <a:pt x="15783" y="11430"/>
                  </a:cubicBezTo>
                  <a:close/>
                  <a:moveTo>
                    <a:pt x="15993" y="11430"/>
                  </a:moveTo>
                  <a:cubicBezTo>
                    <a:pt x="15971" y="11430"/>
                    <a:pt x="15952" y="11461"/>
                    <a:pt x="15952" y="11498"/>
                  </a:cubicBezTo>
                  <a:cubicBezTo>
                    <a:pt x="15952" y="11536"/>
                    <a:pt x="15971" y="11567"/>
                    <a:pt x="15993" y="11567"/>
                  </a:cubicBezTo>
                  <a:cubicBezTo>
                    <a:pt x="16016" y="11567"/>
                    <a:pt x="16034" y="11536"/>
                    <a:pt x="16034" y="11498"/>
                  </a:cubicBezTo>
                  <a:cubicBezTo>
                    <a:pt x="16034" y="11461"/>
                    <a:pt x="16016" y="11430"/>
                    <a:pt x="15993" y="11430"/>
                  </a:cubicBezTo>
                  <a:close/>
                  <a:moveTo>
                    <a:pt x="16208" y="11430"/>
                  </a:moveTo>
                  <a:cubicBezTo>
                    <a:pt x="16186" y="11430"/>
                    <a:pt x="16167" y="11461"/>
                    <a:pt x="16167" y="11498"/>
                  </a:cubicBezTo>
                  <a:cubicBezTo>
                    <a:pt x="16167" y="11536"/>
                    <a:pt x="16186" y="11567"/>
                    <a:pt x="16208" y="11567"/>
                  </a:cubicBezTo>
                  <a:cubicBezTo>
                    <a:pt x="16231" y="11567"/>
                    <a:pt x="16249" y="11536"/>
                    <a:pt x="16249" y="11498"/>
                  </a:cubicBezTo>
                  <a:cubicBezTo>
                    <a:pt x="16249" y="11461"/>
                    <a:pt x="16231" y="11430"/>
                    <a:pt x="16208" y="11430"/>
                  </a:cubicBezTo>
                  <a:close/>
                  <a:moveTo>
                    <a:pt x="16416" y="11430"/>
                  </a:moveTo>
                  <a:cubicBezTo>
                    <a:pt x="16393" y="11430"/>
                    <a:pt x="16375" y="11461"/>
                    <a:pt x="16375" y="11498"/>
                  </a:cubicBezTo>
                  <a:cubicBezTo>
                    <a:pt x="16375" y="11536"/>
                    <a:pt x="16393" y="11567"/>
                    <a:pt x="16416" y="11567"/>
                  </a:cubicBezTo>
                  <a:cubicBezTo>
                    <a:pt x="16438" y="11567"/>
                    <a:pt x="16457" y="11536"/>
                    <a:pt x="16457" y="11498"/>
                  </a:cubicBezTo>
                  <a:cubicBezTo>
                    <a:pt x="16457" y="11461"/>
                    <a:pt x="16438" y="11430"/>
                    <a:pt x="16416" y="11430"/>
                  </a:cubicBezTo>
                  <a:close/>
                  <a:moveTo>
                    <a:pt x="16831" y="11430"/>
                  </a:moveTo>
                  <a:cubicBezTo>
                    <a:pt x="16812" y="11436"/>
                    <a:pt x="16797" y="11463"/>
                    <a:pt x="16797" y="11497"/>
                  </a:cubicBezTo>
                  <a:cubicBezTo>
                    <a:pt x="16797" y="11525"/>
                    <a:pt x="16807" y="11548"/>
                    <a:pt x="16821" y="11559"/>
                  </a:cubicBezTo>
                  <a:cubicBezTo>
                    <a:pt x="16828" y="11540"/>
                    <a:pt x="16834" y="11521"/>
                    <a:pt x="16838" y="11504"/>
                  </a:cubicBezTo>
                  <a:cubicBezTo>
                    <a:pt x="16838" y="11502"/>
                    <a:pt x="16839" y="11499"/>
                    <a:pt x="16839" y="11497"/>
                  </a:cubicBezTo>
                  <a:cubicBezTo>
                    <a:pt x="16840" y="11489"/>
                    <a:pt x="16841" y="11482"/>
                    <a:pt x="16841" y="11476"/>
                  </a:cubicBezTo>
                  <a:cubicBezTo>
                    <a:pt x="16841" y="11468"/>
                    <a:pt x="16840" y="11459"/>
                    <a:pt x="16838" y="11451"/>
                  </a:cubicBezTo>
                  <a:cubicBezTo>
                    <a:pt x="16836" y="11443"/>
                    <a:pt x="16834" y="11436"/>
                    <a:pt x="16831" y="11430"/>
                  </a:cubicBezTo>
                  <a:close/>
                  <a:moveTo>
                    <a:pt x="4216" y="11443"/>
                  </a:moveTo>
                  <a:cubicBezTo>
                    <a:pt x="4206" y="11455"/>
                    <a:pt x="4199" y="11475"/>
                    <a:pt x="4199" y="11498"/>
                  </a:cubicBezTo>
                  <a:cubicBezTo>
                    <a:pt x="4199" y="11536"/>
                    <a:pt x="4218" y="11567"/>
                    <a:pt x="4240" y="11567"/>
                  </a:cubicBezTo>
                  <a:cubicBezTo>
                    <a:pt x="4250" y="11567"/>
                    <a:pt x="4258" y="11561"/>
                    <a:pt x="4265" y="11552"/>
                  </a:cubicBezTo>
                  <a:cubicBezTo>
                    <a:pt x="4260" y="11538"/>
                    <a:pt x="4254" y="11522"/>
                    <a:pt x="4246" y="11507"/>
                  </a:cubicBezTo>
                  <a:cubicBezTo>
                    <a:pt x="4245" y="11504"/>
                    <a:pt x="4243" y="11501"/>
                    <a:pt x="4242" y="11498"/>
                  </a:cubicBezTo>
                  <a:cubicBezTo>
                    <a:pt x="4241" y="11497"/>
                    <a:pt x="4241" y="11496"/>
                    <a:pt x="4240" y="11495"/>
                  </a:cubicBezTo>
                  <a:cubicBezTo>
                    <a:pt x="4233" y="11480"/>
                    <a:pt x="4224" y="11461"/>
                    <a:pt x="4216" y="11443"/>
                  </a:cubicBezTo>
                  <a:close/>
                  <a:moveTo>
                    <a:pt x="5676" y="11507"/>
                  </a:moveTo>
                  <a:cubicBezTo>
                    <a:pt x="5673" y="11507"/>
                    <a:pt x="5669" y="11511"/>
                    <a:pt x="5665" y="11516"/>
                  </a:cubicBezTo>
                  <a:cubicBezTo>
                    <a:pt x="5668" y="11549"/>
                    <a:pt x="5685" y="11575"/>
                    <a:pt x="5706" y="11575"/>
                  </a:cubicBezTo>
                  <a:cubicBezTo>
                    <a:pt x="5723" y="11575"/>
                    <a:pt x="5737" y="11558"/>
                    <a:pt x="5743" y="11534"/>
                  </a:cubicBezTo>
                  <a:cubicBezTo>
                    <a:pt x="5738" y="11536"/>
                    <a:pt x="5733" y="11536"/>
                    <a:pt x="5727" y="11536"/>
                  </a:cubicBezTo>
                  <a:cubicBezTo>
                    <a:pt x="5719" y="11536"/>
                    <a:pt x="5713" y="11531"/>
                    <a:pt x="5706" y="11526"/>
                  </a:cubicBezTo>
                  <a:cubicBezTo>
                    <a:pt x="5696" y="11517"/>
                    <a:pt x="5687" y="11507"/>
                    <a:pt x="5676" y="11507"/>
                  </a:cubicBezTo>
                  <a:close/>
                  <a:moveTo>
                    <a:pt x="3925" y="11609"/>
                  </a:moveTo>
                  <a:cubicBezTo>
                    <a:pt x="3903" y="11609"/>
                    <a:pt x="3884" y="11640"/>
                    <a:pt x="3884" y="11678"/>
                  </a:cubicBezTo>
                  <a:cubicBezTo>
                    <a:pt x="3884" y="11715"/>
                    <a:pt x="3903" y="11746"/>
                    <a:pt x="3925" y="11746"/>
                  </a:cubicBezTo>
                  <a:cubicBezTo>
                    <a:pt x="3948" y="11746"/>
                    <a:pt x="3966" y="11715"/>
                    <a:pt x="3966" y="11678"/>
                  </a:cubicBezTo>
                  <a:cubicBezTo>
                    <a:pt x="3966" y="11640"/>
                    <a:pt x="3948" y="11609"/>
                    <a:pt x="3925" y="11609"/>
                  </a:cubicBezTo>
                  <a:close/>
                  <a:moveTo>
                    <a:pt x="4133" y="11609"/>
                  </a:moveTo>
                  <a:cubicBezTo>
                    <a:pt x="4110" y="11609"/>
                    <a:pt x="4092" y="11640"/>
                    <a:pt x="4092" y="11678"/>
                  </a:cubicBezTo>
                  <a:cubicBezTo>
                    <a:pt x="4092" y="11715"/>
                    <a:pt x="4110" y="11746"/>
                    <a:pt x="4133" y="11746"/>
                  </a:cubicBezTo>
                  <a:cubicBezTo>
                    <a:pt x="4155" y="11746"/>
                    <a:pt x="4174" y="11715"/>
                    <a:pt x="4174" y="11678"/>
                  </a:cubicBezTo>
                  <a:cubicBezTo>
                    <a:pt x="4174" y="11640"/>
                    <a:pt x="4155" y="11609"/>
                    <a:pt x="4133" y="11609"/>
                  </a:cubicBezTo>
                  <a:close/>
                  <a:moveTo>
                    <a:pt x="4570" y="11609"/>
                  </a:moveTo>
                  <a:cubicBezTo>
                    <a:pt x="4567" y="11619"/>
                    <a:pt x="4564" y="11628"/>
                    <a:pt x="4563" y="11638"/>
                  </a:cubicBezTo>
                  <a:cubicBezTo>
                    <a:pt x="4561" y="11655"/>
                    <a:pt x="4550" y="11706"/>
                    <a:pt x="4533" y="11706"/>
                  </a:cubicBezTo>
                  <a:cubicBezTo>
                    <a:pt x="4528" y="11706"/>
                    <a:pt x="4522" y="11697"/>
                    <a:pt x="4514" y="11689"/>
                  </a:cubicBezTo>
                  <a:cubicBezTo>
                    <a:pt x="4519" y="11718"/>
                    <a:pt x="4535" y="11740"/>
                    <a:pt x="4554" y="11740"/>
                  </a:cubicBezTo>
                  <a:cubicBezTo>
                    <a:pt x="4576" y="11740"/>
                    <a:pt x="4594" y="11709"/>
                    <a:pt x="4594" y="11672"/>
                  </a:cubicBezTo>
                  <a:cubicBezTo>
                    <a:pt x="4594" y="11644"/>
                    <a:pt x="4584" y="11620"/>
                    <a:pt x="4570" y="11609"/>
                  </a:cubicBezTo>
                  <a:close/>
                  <a:moveTo>
                    <a:pt x="4762" y="11609"/>
                  </a:moveTo>
                  <a:cubicBezTo>
                    <a:pt x="4740" y="11609"/>
                    <a:pt x="4721" y="11640"/>
                    <a:pt x="4721" y="11678"/>
                  </a:cubicBezTo>
                  <a:cubicBezTo>
                    <a:pt x="4721" y="11707"/>
                    <a:pt x="4732" y="11731"/>
                    <a:pt x="4747" y="11741"/>
                  </a:cubicBezTo>
                  <a:lnTo>
                    <a:pt x="4747" y="11695"/>
                  </a:lnTo>
                  <a:lnTo>
                    <a:pt x="4764" y="11695"/>
                  </a:lnTo>
                  <a:lnTo>
                    <a:pt x="4764" y="11725"/>
                  </a:lnTo>
                  <a:cubicBezTo>
                    <a:pt x="4774" y="11692"/>
                    <a:pt x="4784" y="11666"/>
                    <a:pt x="4788" y="11625"/>
                  </a:cubicBezTo>
                  <a:cubicBezTo>
                    <a:pt x="4781" y="11615"/>
                    <a:pt x="4772" y="11609"/>
                    <a:pt x="4762" y="11609"/>
                  </a:cubicBezTo>
                  <a:close/>
                  <a:moveTo>
                    <a:pt x="5814" y="11609"/>
                  </a:moveTo>
                  <a:cubicBezTo>
                    <a:pt x="5791" y="11609"/>
                    <a:pt x="5773" y="11640"/>
                    <a:pt x="5773" y="11678"/>
                  </a:cubicBezTo>
                  <a:cubicBezTo>
                    <a:pt x="5773" y="11707"/>
                    <a:pt x="5784" y="11732"/>
                    <a:pt x="5800" y="11742"/>
                  </a:cubicBezTo>
                  <a:cubicBezTo>
                    <a:pt x="5805" y="11727"/>
                    <a:pt x="5811" y="11716"/>
                    <a:pt x="5822" y="11716"/>
                  </a:cubicBezTo>
                  <a:cubicBezTo>
                    <a:pt x="5830" y="11716"/>
                    <a:pt x="5831" y="11728"/>
                    <a:pt x="5837" y="11734"/>
                  </a:cubicBezTo>
                  <a:cubicBezTo>
                    <a:pt x="5848" y="11722"/>
                    <a:pt x="5855" y="11701"/>
                    <a:pt x="5855" y="11678"/>
                  </a:cubicBezTo>
                  <a:cubicBezTo>
                    <a:pt x="5855" y="11640"/>
                    <a:pt x="5837" y="11609"/>
                    <a:pt x="5814" y="11609"/>
                  </a:cubicBezTo>
                  <a:close/>
                  <a:moveTo>
                    <a:pt x="9173" y="11609"/>
                  </a:moveTo>
                  <a:cubicBezTo>
                    <a:pt x="9161" y="11609"/>
                    <a:pt x="9150" y="11618"/>
                    <a:pt x="9143" y="11631"/>
                  </a:cubicBezTo>
                  <a:cubicBezTo>
                    <a:pt x="9146" y="11663"/>
                    <a:pt x="9148" y="11696"/>
                    <a:pt x="9148" y="11732"/>
                  </a:cubicBezTo>
                  <a:cubicBezTo>
                    <a:pt x="9155" y="11741"/>
                    <a:pt x="9163" y="11746"/>
                    <a:pt x="9173" y="11746"/>
                  </a:cubicBezTo>
                  <a:cubicBezTo>
                    <a:pt x="9195" y="11746"/>
                    <a:pt x="9214" y="11715"/>
                    <a:pt x="9214" y="11678"/>
                  </a:cubicBezTo>
                  <a:cubicBezTo>
                    <a:pt x="9214" y="11640"/>
                    <a:pt x="9195" y="11609"/>
                    <a:pt x="9173" y="11609"/>
                  </a:cubicBezTo>
                  <a:close/>
                  <a:moveTo>
                    <a:pt x="9384" y="11609"/>
                  </a:moveTo>
                  <a:cubicBezTo>
                    <a:pt x="9361" y="11609"/>
                    <a:pt x="9343" y="11640"/>
                    <a:pt x="9343" y="11678"/>
                  </a:cubicBezTo>
                  <a:cubicBezTo>
                    <a:pt x="9343" y="11715"/>
                    <a:pt x="9361" y="11746"/>
                    <a:pt x="9384" y="11746"/>
                  </a:cubicBezTo>
                  <a:cubicBezTo>
                    <a:pt x="9406" y="11746"/>
                    <a:pt x="9425" y="11715"/>
                    <a:pt x="9425" y="11678"/>
                  </a:cubicBezTo>
                  <a:cubicBezTo>
                    <a:pt x="9425" y="11640"/>
                    <a:pt x="9406" y="11609"/>
                    <a:pt x="9384" y="11609"/>
                  </a:cubicBezTo>
                  <a:close/>
                  <a:moveTo>
                    <a:pt x="9591" y="11609"/>
                  </a:moveTo>
                  <a:cubicBezTo>
                    <a:pt x="9568" y="11609"/>
                    <a:pt x="9550" y="11640"/>
                    <a:pt x="9550" y="11678"/>
                  </a:cubicBezTo>
                  <a:cubicBezTo>
                    <a:pt x="9550" y="11715"/>
                    <a:pt x="9568" y="11746"/>
                    <a:pt x="9591" y="11746"/>
                  </a:cubicBezTo>
                  <a:cubicBezTo>
                    <a:pt x="9614" y="11746"/>
                    <a:pt x="9632" y="11715"/>
                    <a:pt x="9632" y="11678"/>
                  </a:cubicBezTo>
                  <a:cubicBezTo>
                    <a:pt x="9632" y="11640"/>
                    <a:pt x="9614" y="11609"/>
                    <a:pt x="9591" y="11609"/>
                  </a:cubicBezTo>
                  <a:close/>
                  <a:moveTo>
                    <a:pt x="9806" y="11609"/>
                  </a:moveTo>
                  <a:cubicBezTo>
                    <a:pt x="9783" y="11609"/>
                    <a:pt x="9765" y="11640"/>
                    <a:pt x="9765" y="11678"/>
                  </a:cubicBezTo>
                  <a:cubicBezTo>
                    <a:pt x="9765" y="11715"/>
                    <a:pt x="9783" y="11746"/>
                    <a:pt x="9806" y="11746"/>
                  </a:cubicBezTo>
                  <a:cubicBezTo>
                    <a:pt x="9828" y="11746"/>
                    <a:pt x="9847" y="11715"/>
                    <a:pt x="9847" y="11678"/>
                  </a:cubicBezTo>
                  <a:cubicBezTo>
                    <a:pt x="9847" y="11640"/>
                    <a:pt x="9828" y="11609"/>
                    <a:pt x="9806" y="11609"/>
                  </a:cubicBezTo>
                  <a:close/>
                  <a:moveTo>
                    <a:pt x="10013" y="11609"/>
                  </a:moveTo>
                  <a:cubicBezTo>
                    <a:pt x="9990" y="11609"/>
                    <a:pt x="9972" y="11640"/>
                    <a:pt x="9972" y="11678"/>
                  </a:cubicBezTo>
                  <a:cubicBezTo>
                    <a:pt x="9972" y="11715"/>
                    <a:pt x="9990" y="11746"/>
                    <a:pt x="10013" y="11746"/>
                  </a:cubicBezTo>
                  <a:cubicBezTo>
                    <a:pt x="10036" y="11746"/>
                    <a:pt x="10054" y="11715"/>
                    <a:pt x="10054" y="11678"/>
                  </a:cubicBezTo>
                  <a:cubicBezTo>
                    <a:pt x="10054" y="11640"/>
                    <a:pt x="10036" y="11609"/>
                    <a:pt x="10013" y="11609"/>
                  </a:cubicBezTo>
                  <a:close/>
                  <a:moveTo>
                    <a:pt x="10220" y="11609"/>
                  </a:moveTo>
                  <a:cubicBezTo>
                    <a:pt x="10198" y="11609"/>
                    <a:pt x="10179" y="11640"/>
                    <a:pt x="10179" y="11678"/>
                  </a:cubicBezTo>
                  <a:cubicBezTo>
                    <a:pt x="10179" y="11715"/>
                    <a:pt x="10198" y="11746"/>
                    <a:pt x="10220" y="11746"/>
                  </a:cubicBezTo>
                  <a:cubicBezTo>
                    <a:pt x="10243" y="11746"/>
                    <a:pt x="10261" y="11715"/>
                    <a:pt x="10261" y="11678"/>
                  </a:cubicBezTo>
                  <a:cubicBezTo>
                    <a:pt x="10261" y="11640"/>
                    <a:pt x="10243" y="11609"/>
                    <a:pt x="10220" y="11609"/>
                  </a:cubicBezTo>
                  <a:close/>
                  <a:moveTo>
                    <a:pt x="10435" y="11609"/>
                  </a:moveTo>
                  <a:cubicBezTo>
                    <a:pt x="10413" y="11609"/>
                    <a:pt x="10394" y="11640"/>
                    <a:pt x="10394" y="11678"/>
                  </a:cubicBezTo>
                  <a:cubicBezTo>
                    <a:pt x="10394" y="11715"/>
                    <a:pt x="10413" y="11746"/>
                    <a:pt x="10435" y="11746"/>
                  </a:cubicBezTo>
                  <a:cubicBezTo>
                    <a:pt x="10458" y="11746"/>
                    <a:pt x="10476" y="11715"/>
                    <a:pt x="10476" y="11678"/>
                  </a:cubicBezTo>
                  <a:cubicBezTo>
                    <a:pt x="10476" y="11640"/>
                    <a:pt x="10458" y="11609"/>
                    <a:pt x="10435" y="11609"/>
                  </a:cubicBezTo>
                  <a:close/>
                  <a:moveTo>
                    <a:pt x="10643" y="11609"/>
                  </a:moveTo>
                  <a:cubicBezTo>
                    <a:pt x="10620" y="11609"/>
                    <a:pt x="10602" y="11640"/>
                    <a:pt x="10602" y="11678"/>
                  </a:cubicBezTo>
                  <a:cubicBezTo>
                    <a:pt x="10602" y="11715"/>
                    <a:pt x="10620" y="11746"/>
                    <a:pt x="10643" y="11746"/>
                  </a:cubicBezTo>
                  <a:cubicBezTo>
                    <a:pt x="10665" y="11746"/>
                    <a:pt x="10684" y="11715"/>
                    <a:pt x="10684" y="11678"/>
                  </a:cubicBezTo>
                  <a:cubicBezTo>
                    <a:pt x="10684" y="11640"/>
                    <a:pt x="10665" y="11609"/>
                    <a:pt x="10643" y="11609"/>
                  </a:cubicBezTo>
                  <a:close/>
                  <a:moveTo>
                    <a:pt x="10850" y="11609"/>
                  </a:moveTo>
                  <a:cubicBezTo>
                    <a:pt x="10827" y="11609"/>
                    <a:pt x="10809" y="11640"/>
                    <a:pt x="10809" y="11678"/>
                  </a:cubicBezTo>
                  <a:cubicBezTo>
                    <a:pt x="10809" y="11715"/>
                    <a:pt x="10827" y="11746"/>
                    <a:pt x="10850" y="11746"/>
                  </a:cubicBezTo>
                  <a:cubicBezTo>
                    <a:pt x="10873" y="11746"/>
                    <a:pt x="10891" y="11715"/>
                    <a:pt x="10891" y="11678"/>
                  </a:cubicBezTo>
                  <a:cubicBezTo>
                    <a:pt x="10891" y="11640"/>
                    <a:pt x="10873" y="11609"/>
                    <a:pt x="10850" y="11609"/>
                  </a:cubicBezTo>
                  <a:close/>
                  <a:moveTo>
                    <a:pt x="11065" y="11609"/>
                  </a:moveTo>
                  <a:cubicBezTo>
                    <a:pt x="11042" y="11609"/>
                    <a:pt x="11024" y="11640"/>
                    <a:pt x="11024" y="11678"/>
                  </a:cubicBezTo>
                  <a:cubicBezTo>
                    <a:pt x="11024" y="11715"/>
                    <a:pt x="11042" y="11746"/>
                    <a:pt x="11065" y="11746"/>
                  </a:cubicBezTo>
                  <a:cubicBezTo>
                    <a:pt x="11087" y="11746"/>
                    <a:pt x="11106" y="11715"/>
                    <a:pt x="11106" y="11678"/>
                  </a:cubicBezTo>
                  <a:cubicBezTo>
                    <a:pt x="11106" y="11640"/>
                    <a:pt x="11087" y="11609"/>
                    <a:pt x="11065" y="11609"/>
                  </a:cubicBezTo>
                  <a:close/>
                  <a:moveTo>
                    <a:pt x="11272" y="11609"/>
                  </a:moveTo>
                  <a:cubicBezTo>
                    <a:pt x="11249" y="11609"/>
                    <a:pt x="11231" y="11640"/>
                    <a:pt x="11231" y="11678"/>
                  </a:cubicBezTo>
                  <a:cubicBezTo>
                    <a:pt x="11231" y="11715"/>
                    <a:pt x="11249" y="11746"/>
                    <a:pt x="11272" y="11746"/>
                  </a:cubicBezTo>
                  <a:cubicBezTo>
                    <a:pt x="11295" y="11746"/>
                    <a:pt x="11313" y="11715"/>
                    <a:pt x="11313" y="11678"/>
                  </a:cubicBezTo>
                  <a:cubicBezTo>
                    <a:pt x="11313" y="11640"/>
                    <a:pt x="11295" y="11609"/>
                    <a:pt x="11272" y="11609"/>
                  </a:cubicBezTo>
                  <a:close/>
                  <a:moveTo>
                    <a:pt x="11479" y="11609"/>
                  </a:moveTo>
                  <a:cubicBezTo>
                    <a:pt x="11457" y="11609"/>
                    <a:pt x="11438" y="11640"/>
                    <a:pt x="11438" y="11678"/>
                  </a:cubicBezTo>
                  <a:cubicBezTo>
                    <a:pt x="11438" y="11715"/>
                    <a:pt x="11457" y="11746"/>
                    <a:pt x="11479" y="11746"/>
                  </a:cubicBezTo>
                  <a:cubicBezTo>
                    <a:pt x="11502" y="11746"/>
                    <a:pt x="11520" y="11715"/>
                    <a:pt x="11520" y="11678"/>
                  </a:cubicBezTo>
                  <a:cubicBezTo>
                    <a:pt x="11520" y="11640"/>
                    <a:pt x="11502" y="11609"/>
                    <a:pt x="11479" y="11609"/>
                  </a:cubicBezTo>
                  <a:close/>
                  <a:moveTo>
                    <a:pt x="11694" y="11609"/>
                  </a:moveTo>
                  <a:cubicBezTo>
                    <a:pt x="11672" y="11609"/>
                    <a:pt x="11653" y="11640"/>
                    <a:pt x="11653" y="11678"/>
                  </a:cubicBezTo>
                  <a:cubicBezTo>
                    <a:pt x="11653" y="11715"/>
                    <a:pt x="11672" y="11746"/>
                    <a:pt x="11694" y="11746"/>
                  </a:cubicBezTo>
                  <a:cubicBezTo>
                    <a:pt x="11717" y="11746"/>
                    <a:pt x="11735" y="11715"/>
                    <a:pt x="11735" y="11678"/>
                  </a:cubicBezTo>
                  <a:cubicBezTo>
                    <a:pt x="11735" y="11640"/>
                    <a:pt x="11717" y="11609"/>
                    <a:pt x="11694" y="11609"/>
                  </a:cubicBezTo>
                  <a:close/>
                  <a:moveTo>
                    <a:pt x="11902" y="11609"/>
                  </a:moveTo>
                  <a:cubicBezTo>
                    <a:pt x="11879" y="11609"/>
                    <a:pt x="11861" y="11640"/>
                    <a:pt x="11861" y="11678"/>
                  </a:cubicBezTo>
                  <a:cubicBezTo>
                    <a:pt x="11861" y="11715"/>
                    <a:pt x="11879" y="11746"/>
                    <a:pt x="11902" y="11746"/>
                  </a:cubicBezTo>
                  <a:cubicBezTo>
                    <a:pt x="11924" y="11746"/>
                    <a:pt x="11943" y="11715"/>
                    <a:pt x="11943" y="11678"/>
                  </a:cubicBezTo>
                  <a:cubicBezTo>
                    <a:pt x="11943" y="11640"/>
                    <a:pt x="11924" y="11609"/>
                    <a:pt x="11902" y="11609"/>
                  </a:cubicBezTo>
                  <a:close/>
                  <a:moveTo>
                    <a:pt x="12109" y="11609"/>
                  </a:moveTo>
                  <a:cubicBezTo>
                    <a:pt x="12086" y="11609"/>
                    <a:pt x="12068" y="11640"/>
                    <a:pt x="12068" y="11678"/>
                  </a:cubicBezTo>
                  <a:cubicBezTo>
                    <a:pt x="12068" y="11715"/>
                    <a:pt x="12086" y="11746"/>
                    <a:pt x="12109" y="11746"/>
                  </a:cubicBezTo>
                  <a:cubicBezTo>
                    <a:pt x="12132" y="11746"/>
                    <a:pt x="12150" y="11715"/>
                    <a:pt x="12150" y="11678"/>
                  </a:cubicBezTo>
                  <a:cubicBezTo>
                    <a:pt x="12150" y="11640"/>
                    <a:pt x="12132" y="11609"/>
                    <a:pt x="12109" y="11609"/>
                  </a:cubicBezTo>
                  <a:close/>
                  <a:moveTo>
                    <a:pt x="12324" y="11609"/>
                  </a:moveTo>
                  <a:cubicBezTo>
                    <a:pt x="12301" y="11609"/>
                    <a:pt x="12283" y="11640"/>
                    <a:pt x="12283" y="11678"/>
                  </a:cubicBezTo>
                  <a:cubicBezTo>
                    <a:pt x="12283" y="11715"/>
                    <a:pt x="12301" y="11746"/>
                    <a:pt x="12324" y="11746"/>
                  </a:cubicBezTo>
                  <a:cubicBezTo>
                    <a:pt x="12346" y="11746"/>
                    <a:pt x="12365" y="11715"/>
                    <a:pt x="12365" y="11678"/>
                  </a:cubicBezTo>
                  <a:cubicBezTo>
                    <a:pt x="12365" y="11640"/>
                    <a:pt x="12346" y="11609"/>
                    <a:pt x="12324" y="11609"/>
                  </a:cubicBezTo>
                  <a:close/>
                  <a:moveTo>
                    <a:pt x="12738" y="11609"/>
                  </a:moveTo>
                  <a:cubicBezTo>
                    <a:pt x="12716" y="11609"/>
                    <a:pt x="12697" y="11640"/>
                    <a:pt x="12697" y="11678"/>
                  </a:cubicBezTo>
                  <a:cubicBezTo>
                    <a:pt x="12697" y="11715"/>
                    <a:pt x="12716" y="11746"/>
                    <a:pt x="12738" y="11746"/>
                  </a:cubicBezTo>
                  <a:cubicBezTo>
                    <a:pt x="12761" y="11746"/>
                    <a:pt x="12779" y="11715"/>
                    <a:pt x="12779" y="11678"/>
                  </a:cubicBezTo>
                  <a:cubicBezTo>
                    <a:pt x="12779" y="11640"/>
                    <a:pt x="12761" y="11609"/>
                    <a:pt x="12738" y="11609"/>
                  </a:cubicBezTo>
                  <a:close/>
                  <a:moveTo>
                    <a:pt x="12953" y="11609"/>
                  </a:moveTo>
                  <a:cubicBezTo>
                    <a:pt x="12931" y="11609"/>
                    <a:pt x="12912" y="11640"/>
                    <a:pt x="12912" y="11678"/>
                  </a:cubicBezTo>
                  <a:cubicBezTo>
                    <a:pt x="12912" y="11715"/>
                    <a:pt x="12931" y="11746"/>
                    <a:pt x="12953" y="11746"/>
                  </a:cubicBezTo>
                  <a:cubicBezTo>
                    <a:pt x="12976" y="11746"/>
                    <a:pt x="12994" y="11715"/>
                    <a:pt x="12994" y="11678"/>
                  </a:cubicBezTo>
                  <a:cubicBezTo>
                    <a:pt x="12994" y="11640"/>
                    <a:pt x="12976" y="11609"/>
                    <a:pt x="12953" y="11609"/>
                  </a:cubicBezTo>
                  <a:close/>
                  <a:moveTo>
                    <a:pt x="13161" y="11609"/>
                  </a:moveTo>
                  <a:cubicBezTo>
                    <a:pt x="13138" y="11609"/>
                    <a:pt x="13120" y="11640"/>
                    <a:pt x="13120" y="11678"/>
                  </a:cubicBezTo>
                  <a:cubicBezTo>
                    <a:pt x="13120" y="11715"/>
                    <a:pt x="13138" y="11746"/>
                    <a:pt x="13161" y="11746"/>
                  </a:cubicBezTo>
                  <a:cubicBezTo>
                    <a:pt x="13183" y="11746"/>
                    <a:pt x="13202" y="11715"/>
                    <a:pt x="13202" y="11678"/>
                  </a:cubicBezTo>
                  <a:cubicBezTo>
                    <a:pt x="13202" y="11640"/>
                    <a:pt x="13183" y="11609"/>
                    <a:pt x="13161" y="11609"/>
                  </a:cubicBezTo>
                  <a:close/>
                  <a:moveTo>
                    <a:pt x="13368" y="11609"/>
                  </a:moveTo>
                  <a:cubicBezTo>
                    <a:pt x="13345" y="11609"/>
                    <a:pt x="13327" y="11640"/>
                    <a:pt x="13327" y="11678"/>
                  </a:cubicBezTo>
                  <a:cubicBezTo>
                    <a:pt x="13327" y="11715"/>
                    <a:pt x="13345" y="11746"/>
                    <a:pt x="13368" y="11746"/>
                  </a:cubicBezTo>
                  <a:cubicBezTo>
                    <a:pt x="13391" y="11746"/>
                    <a:pt x="13409" y="11715"/>
                    <a:pt x="13409" y="11678"/>
                  </a:cubicBezTo>
                  <a:cubicBezTo>
                    <a:pt x="13409" y="11640"/>
                    <a:pt x="13391" y="11609"/>
                    <a:pt x="13368" y="11609"/>
                  </a:cubicBezTo>
                  <a:close/>
                  <a:moveTo>
                    <a:pt x="14627" y="11609"/>
                  </a:moveTo>
                  <a:cubicBezTo>
                    <a:pt x="14604" y="11609"/>
                    <a:pt x="14586" y="11640"/>
                    <a:pt x="14586" y="11678"/>
                  </a:cubicBezTo>
                  <a:cubicBezTo>
                    <a:pt x="14586" y="11715"/>
                    <a:pt x="14604" y="11746"/>
                    <a:pt x="14627" y="11746"/>
                  </a:cubicBezTo>
                  <a:cubicBezTo>
                    <a:pt x="14649" y="11746"/>
                    <a:pt x="14668" y="11715"/>
                    <a:pt x="14668" y="11678"/>
                  </a:cubicBezTo>
                  <a:cubicBezTo>
                    <a:pt x="14668" y="11640"/>
                    <a:pt x="14649" y="11609"/>
                    <a:pt x="14627" y="11609"/>
                  </a:cubicBezTo>
                  <a:close/>
                  <a:moveTo>
                    <a:pt x="14842" y="11609"/>
                  </a:moveTo>
                  <a:cubicBezTo>
                    <a:pt x="14819" y="11609"/>
                    <a:pt x="14801" y="11640"/>
                    <a:pt x="14801" y="11678"/>
                  </a:cubicBezTo>
                  <a:cubicBezTo>
                    <a:pt x="14801" y="11715"/>
                    <a:pt x="14819" y="11746"/>
                    <a:pt x="14842" y="11746"/>
                  </a:cubicBezTo>
                  <a:cubicBezTo>
                    <a:pt x="14864" y="11746"/>
                    <a:pt x="14883" y="11715"/>
                    <a:pt x="14883" y="11678"/>
                  </a:cubicBezTo>
                  <a:cubicBezTo>
                    <a:pt x="14883" y="11640"/>
                    <a:pt x="14864" y="11609"/>
                    <a:pt x="14842" y="11609"/>
                  </a:cubicBezTo>
                  <a:close/>
                  <a:moveTo>
                    <a:pt x="15049" y="11609"/>
                  </a:moveTo>
                  <a:cubicBezTo>
                    <a:pt x="15026" y="11609"/>
                    <a:pt x="15008" y="11640"/>
                    <a:pt x="15008" y="11678"/>
                  </a:cubicBezTo>
                  <a:cubicBezTo>
                    <a:pt x="15008" y="11715"/>
                    <a:pt x="15026" y="11746"/>
                    <a:pt x="15049" y="11746"/>
                  </a:cubicBezTo>
                  <a:cubicBezTo>
                    <a:pt x="15072" y="11746"/>
                    <a:pt x="15090" y="11715"/>
                    <a:pt x="15090" y="11678"/>
                  </a:cubicBezTo>
                  <a:cubicBezTo>
                    <a:pt x="15090" y="11640"/>
                    <a:pt x="15072" y="11609"/>
                    <a:pt x="15049" y="11609"/>
                  </a:cubicBezTo>
                  <a:close/>
                  <a:moveTo>
                    <a:pt x="15894" y="11609"/>
                  </a:moveTo>
                  <a:cubicBezTo>
                    <a:pt x="15871" y="11609"/>
                    <a:pt x="15853" y="11640"/>
                    <a:pt x="15853" y="11678"/>
                  </a:cubicBezTo>
                  <a:cubicBezTo>
                    <a:pt x="15853" y="11715"/>
                    <a:pt x="15871" y="11746"/>
                    <a:pt x="15894" y="11746"/>
                  </a:cubicBezTo>
                  <a:cubicBezTo>
                    <a:pt x="15916" y="11746"/>
                    <a:pt x="15935" y="11715"/>
                    <a:pt x="15935" y="11678"/>
                  </a:cubicBezTo>
                  <a:cubicBezTo>
                    <a:pt x="15935" y="11640"/>
                    <a:pt x="15916" y="11609"/>
                    <a:pt x="15894" y="11609"/>
                  </a:cubicBezTo>
                  <a:close/>
                  <a:moveTo>
                    <a:pt x="16101" y="11609"/>
                  </a:moveTo>
                  <a:cubicBezTo>
                    <a:pt x="16078" y="11609"/>
                    <a:pt x="16060" y="11640"/>
                    <a:pt x="16060" y="11678"/>
                  </a:cubicBezTo>
                  <a:cubicBezTo>
                    <a:pt x="16060" y="11715"/>
                    <a:pt x="16078" y="11746"/>
                    <a:pt x="16101" y="11746"/>
                  </a:cubicBezTo>
                  <a:cubicBezTo>
                    <a:pt x="16123" y="11746"/>
                    <a:pt x="16142" y="11715"/>
                    <a:pt x="16142" y="11678"/>
                  </a:cubicBezTo>
                  <a:cubicBezTo>
                    <a:pt x="16142" y="11640"/>
                    <a:pt x="16123" y="11609"/>
                    <a:pt x="16101" y="11609"/>
                  </a:cubicBezTo>
                  <a:close/>
                  <a:moveTo>
                    <a:pt x="16308" y="11609"/>
                  </a:moveTo>
                  <a:cubicBezTo>
                    <a:pt x="16285" y="11609"/>
                    <a:pt x="16267" y="11640"/>
                    <a:pt x="16267" y="11678"/>
                  </a:cubicBezTo>
                  <a:cubicBezTo>
                    <a:pt x="16267" y="11715"/>
                    <a:pt x="16285" y="11746"/>
                    <a:pt x="16308" y="11746"/>
                  </a:cubicBezTo>
                  <a:cubicBezTo>
                    <a:pt x="16331" y="11746"/>
                    <a:pt x="16349" y="11715"/>
                    <a:pt x="16349" y="11678"/>
                  </a:cubicBezTo>
                  <a:cubicBezTo>
                    <a:pt x="16349" y="11640"/>
                    <a:pt x="16331" y="11609"/>
                    <a:pt x="16308" y="11609"/>
                  </a:cubicBezTo>
                  <a:close/>
                  <a:moveTo>
                    <a:pt x="16523" y="11609"/>
                  </a:moveTo>
                  <a:cubicBezTo>
                    <a:pt x="16500" y="11609"/>
                    <a:pt x="16482" y="11640"/>
                    <a:pt x="16482" y="11678"/>
                  </a:cubicBezTo>
                  <a:cubicBezTo>
                    <a:pt x="16482" y="11715"/>
                    <a:pt x="16500" y="11746"/>
                    <a:pt x="16523" y="11746"/>
                  </a:cubicBezTo>
                  <a:cubicBezTo>
                    <a:pt x="16544" y="11746"/>
                    <a:pt x="16560" y="11721"/>
                    <a:pt x="16563" y="11688"/>
                  </a:cubicBezTo>
                  <a:cubicBezTo>
                    <a:pt x="16556" y="11668"/>
                    <a:pt x="16548" y="11649"/>
                    <a:pt x="16538" y="11630"/>
                  </a:cubicBezTo>
                  <a:cubicBezTo>
                    <a:pt x="16534" y="11623"/>
                    <a:pt x="16530" y="11617"/>
                    <a:pt x="16527" y="11610"/>
                  </a:cubicBezTo>
                  <a:cubicBezTo>
                    <a:pt x="16526" y="11610"/>
                    <a:pt x="16524" y="11609"/>
                    <a:pt x="16523" y="11609"/>
                  </a:cubicBezTo>
                  <a:close/>
                  <a:moveTo>
                    <a:pt x="16727" y="11609"/>
                  </a:moveTo>
                  <a:cubicBezTo>
                    <a:pt x="16715" y="11609"/>
                    <a:pt x="16704" y="11618"/>
                    <a:pt x="16697" y="11631"/>
                  </a:cubicBezTo>
                  <a:cubicBezTo>
                    <a:pt x="16703" y="11658"/>
                    <a:pt x="16717" y="11673"/>
                    <a:pt x="16739" y="11673"/>
                  </a:cubicBezTo>
                  <a:cubicBezTo>
                    <a:pt x="16747" y="11673"/>
                    <a:pt x="16756" y="11666"/>
                    <a:pt x="16765" y="11654"/>
                  </a:cubicBezTo>
                  <a:cubicBezTo>
                    <a:pt x="16759" y="11628"/>
                    <a:pt x="16744" y="11609"/>
                    <a:pt x="16727" y="11609"/>
                  </a:cubicBezTo>
                  <a:close/>
                  <a:moveTo>
                    <a:pt x="4308" y="11660"/>
                  </a:moveTo>
                  <a:cubicBezTo>
                    <a:pt x="4307" y="11666"/>
                    <a:pt x="4307" y="11672"/>
                    <a:pt x="4307" y="11678"/>
                  </a:cubicBezTo>
                  <a:cubicBezTo>
                    <a:pt x="4307" y="11716"/>
                    <a:pt x="4325" y="11747"/>
                    <a:pt x="4348" y="11747"/>
                  </a:cubicBezTo>
                  <a:cubicBezTo>
                    <a:pt x="4355" y="11747"/>
                    <a:pt x="4362" y="11743"/>
                    <a:pt x="4367" y="11738"/>
                  </a:cubicBezTo>
                  <a:cubicBezTo>
                    <a:pt x="4360" y="11726"/>
                    <a:pt x="4356" y="11705"/>
                    <a:pt x="4343" y="11696"/>
                  </a:cubicBezTo>
                  <a:cubicBezTo>
                    <a:pt x="4328" y="11686"/>
                    <a:pt x="4317" y="11674"/>
                    <a:pt x="4308" y="11660"/>
                  </a:cubicBezTo>
                  <a:close/>
                  <a:moveTo>
                    <a:pt x="17402" y="11660"/>
                  </a:moveTo>
                  <a:cubicBezTo>
                    <a:pt x="17397" y="11674"/>
                    <a:pt x="17396" y="11696"/>
                    <a:pt x="17396" y="11718"/>
                  </a:cubicBezTo>
                  <a:cubicBezTo>
                    <a:pt x="17396" y="11718"/>
                    <a:pt x="17396" y="11719"/>
                    <a:pt x="17396" y="11719"/>
                  </a:cubicBezTo>
                  <a:cubicBezTo>
                    <a:pt x="17400" y="11708"/>
                    <a:pt x="17403" y="11694"/>
                    <a:pt x="17403" y="11680"/>
                  </a:cubicBezTo>
                  <a:cubicBezTo>
                    <a:pt x="17403" y="11673"/>
                    <a:pt x="17403" y="11666"/>
                    <a:pt x="17402" y="11660"/>
                  </a:cubicBezTo>
                  <a:close/>
                  <a:moveTo>
                    <a:pt x="5607" y="11673"/>
                  </a:moveTo>
                  <a:cubicBezTo>
                    <a:pt x="5605" y="11678"/>
                    <a:pt x="5601" y="11690"/>
                    <a:pt x="5596" y="11690"/>
                  </a:cubicBezTo>
                  <a:cubicBezTo>
                    <a:pt x="5596" y="11708"/>
                    <a:pt x="5602" y="11731"/>
                    <a:pt x="5610" y="11745"/>
                  </a:cubicBezTo>
                  <a:cubicBezTo>
                    <a:pt x="5615" y="11744"/>
                    <a:pt x="5619" y="11741"/>
                    <a:pt x="5623" y="11737"/>
                  </a:cubicBezTo>
                  <a:cubicBezTo>
                    <a:pt x="5624" y="11733"/>
                    <a:pt x="5624" y="11729"/>
                    <a:pt x="5624" y="11725"/>
                  </a:cubicBezTo>
                  <a:cubicBezTo>
                    <a:pt x="5626" y="11728"/>
                    <a:pt x="5628" y="11728"/>
                    <a:pt x="5629" y="11729"/>
                  </a:cubicBezTo>
                  <a:cubicBezTo>
                    <a:pt x="5638" y="11717"/>
                    <a:pt x="5644" y="11699"/>
                    <a:pt x="5644" y="11678"/>
                  </a:cubicBezTo>
                  <a:cubicBezTo>
                    <a:pt x="5644" y="11678"/>
                    <a:pt x="5644" y="11677"/>
                    <a:pt x="5644" y="11677"/>
                  </a:cubicBezTo>
                  <a:cubicBezTo>
                    <a:pt x="5633" y="11675"/>
                    <a:pt x="5621" y="11673"/>
                    <a:pt x="5607" y="11673"/>
                  </a:cubicBezTo>
                  <a:close/>
                  <a:moveTo>
                    <a:pt x="5388" y="11686"/>
                  </a:moveTo>
                  <a:cubicBezTo>
                    <a:pt x="5379" y="11686"/>
                    <a:pt x="5366" y="11695"/>
                    <a:pt x="5366" y="11712"/>
                  </a:cubicBezTo>
                  <a:cubicBezTo>
                    <a:pt x="5366" y="11716"/>
                    <a:pt x="5367" y="11719"/>
                    <a:pt x="5367" y="11723"/>
                  </a:cubicBezTo>
                  <a:cubicBezTo>
                    <a:pt x="5375" y="11735"/>
                    <a:pt x="5385" y="11742"/>
                    <a:pt x="5396" y="11742"/>
                  </a:cubicBezTo>
                  <a:cubicBezTo>
                    <a:pt x="5412" y="11742"/>
                    <a:pt x="5425" y="11726"/>
                    <a:pt x="5432" y="11704"/>
                  </a:cubicBezTo>
                  <a:cubicBezTo>
                    <a:pt x="5418" y="11695"/>
                    <a:pt x="5403" y="11686"/>
                    <a:pt x="5388" y="11686"/>
                  </a:cubicBezTo>
                  <a:close/>
                  <a:moveTo>
                    <a:pt x="6058" y="11686"/>
                  </a:moveTo>
                  <a:cubicBezTo>
                    <a:pt x="6051" y="11686"/>
                    <a:pt x="6034" y="11690"/>
                    <a:pt x="6034" y="11712"/>
                  </a:cubicBezTo>
                  <a:cubicBezTo>
                    <a:pt x="6034" y="11725"/>
                    <a:pt x="6037" y="11734"/>
                    <a:pt x="6041" y="11741"/>
                  </a:cubicBezTo>
                  <a:cubicBezTo>
                    <a:pt x="6052" y="11730"/>
                    <a:pt x="6060" y="11710"/>
                    <a:pt x="6061" y="11687"/>
                  </a:cubicBezTo>
                  <a:cubicBezTo>
                    <a:pt x="6059" y="11686"/>
                    <a:pt x="6058" y="11686"/>
                    <a:pt x="6058" y="11686"/>
                  </a:cubicBezTo>
                  <a:close/>
                  <a:moveTo>
                    <a:pt x="4033" y="11788"/>
                  </a:moveTo>
                  <a:cubicBezTo>
                    <a:pt x="4010" y="11788"/>
                    <a:pt x="3992" y="11819"/>
                    <a:pt x="3992" y="11857"/>
                  </a:cubicBezTo>
                  <a:cubicBezTo>
                    <a:pt x="3992" y="11874"/>
                    <a:pt x="3996" y="11890"/>
                    <a:pt x="4002" y="11902"/>
                  </a:cubicBezTo>
                  <a:cubicBezTo>
                    <a:pt x="4013" y="11904"/>
                    <a:pt x="4023" y="11899"/>
                    <a:pt x="4033" y="11899"/>
                  </a:cubicBezTo>
                  <a:cubicBezTo>
                    <a:pt x="4040" y="11899"/>
                    <a:pt x="4046" y="11900"/>
                    <a:pt x="4054" y="11908"/>
                  </a:cubicBezTo>
                  <a:cubicBezTo>
                    <a:pt x="4055" y="11908"/>
                    <a:pt x="4056" y="11910"/>
                    <a:pt x="4057" y="11911"/>
                  </a:cubicBezTo>
                  <a:cubicBezTo>
                    <a:pt x="4067" y="11899"/>
                    <a:pt x="4074" y="11879"/>
                    <a:pt x="4074" y="11857"/>
                  </a:cubicBezTo>
                  <a:cubicBezTo>
                    <a:pt x="4074" y="11819"/>
                    <a:pt x="4056" y="11788"/>
                    <a:pt x="4033" y="11788"/>
                  </a:cubicBezTo>
                  <a:close/>
                  <a:moveTo>
                    <a:pt x="4240" y="11788"/>
                  </a:moveTo>
                  <a:cubicBezTo>
                    <a:pt x="4218" y="11788"/>
                    <a:pt x="4199" y="11819"/>
                    <a:pt x="4199" y="11857"/>
                  </a:cubicBezTo>
                  <a:cubicBezTo>
                    <a:pt x="4199" y="11895"/>
                    <a:pt x="4218" y="11925"/>
                    <a:pt x="4240" y="11925"/>
                  </a:cubicBezTo>
                  <a:cubicBezTo>
                    <a:pt x="4263" y="11925"/>
                    <a:pt x="4281" y="11895"/>
                    <a:pt x="4281" y="11857"/>
                  </a:cubicBezTo>
                  <a:cubicBezTo>
                    <a:pt x="4281" y="11819"/>
                    <a:pt x="4263" y="11788"/>
                    <a:pt x="4240" y="11788"/>
                  </a:cubicBezTo>
                  <a:close/>
                  <a:moveTo>
                    <a:pt x="4447" y="11788"/>
                  </a:moveTo>
                  <a:cubicBezTo>
                    <a:pt x="4425" y="11788"/>
                    <a:pt x="4406" y="11819"/>
                    <a:pt x="4406" y="11857"/>
                  </a:cubicBezTo>
                  <a:cubicBezTo>
                    <a:pt x="4406" y="11895"/>
                    <a:pt x="4425" y="11925"/>
                    <a:pt x="4447" y="11925"/>
                  </a:cubicBezTo>
                  <a:cubicBezTo>
                    <a:pt x="4470" y="11925"/>
                    <a:pt x="4489" y="11895"/>
                    <a:pt x="4489" y="11857"/>
                  </a:cubicBezTo>
                  <a:cubicBezTo>
                    <a:pt x="4489" y="11819"/>
                    <a:pt x="4470" y="11788"/>
                    <a:pt x="4447" y="11788"/>
                  </a:cubicBezTo>
                  <a:close/>
                  <a:moveTo>
                    <a:pt x="4662" y="11788"/>
                  </a:moveTo>
                  <a:cubicBezTo>
                    <a:pt x="4640" y="11788"/>
                    <a:pt x="4621" y="11819"/>
                    <a:pt x="4621" y="11857"/>
                  </a:cubicBezTo>
                  <a:cubicBezTo>
                    <a:pt x="4621" y="11895"/>
                    <a:pt x="4640" y="11925"/>
                    <a:pt x="4662" y="11925"/>
                  </a:cubicBezTo>
                  <a:cubicBezTo>
                    <a:pt x="4685" y="11925"/>
                    <a:pt x="4703" y="11895"/>
                    <a:pt x="4703" y="11857"/>
                  </a:cubicBezTo>
                  <a:cubicBezTo>
                    <a:pt x="4703" y="11819"/>
                    <a:pt x="4685" y="11788"/>
                    <a:pt x="4662" y="11788"/>
                  </a:cubicBezTo>
                  <a:close/>
                  <a:moveTo>
                    <a:pt x="9276" y="11788"/>
                  </a:moveTo>
                  <a:cubicBezTo>
                    <a:pt x="9254" y="11788"/>
                    <a:pt x="9235" y="11819"/>
                    <a:pt x="9235" y="11857"/>
                  </a:cubicBezTo>
                  <a:cubicBezTo>
                    <a:pt x="9235" y="11895"/>
                    <a:pt x="9254" y="11925"/>
                    <a:pt x="9276" y="11925"/>
                  </a:cubicBezTo>
                  <a:cubicBezTo>
                    <a:pt x="9299" y="11925"/>
                    <a:pt x="9317" y="11895"/>
                    <a:pt x="9317" y="11857"/>
                  </a:cubicBezTo>
                  <a:cubicBezTo>
                    <a:pt x="9317" y="11819"/>
                    <a:pt x="9299" y="11788"/>
                    <a:pt x="9276" y="11788"/>
                  </a:cubicBezTo>
                  <a:close/>
                  <a:moveTo>
                    <a:pt x="9483" y="11788"/>
                  </a:moveTo>
                  <a:cubicBezTo>
                    <a:pt x="9461" y="11788"/>
                    <a:pt x="9442" y="11819"/>
                    <a:pt x="9442" y="11857"/>
                  </a:cubicBezTo>
                  <a:cubicBezTo>
                    <a:pt x="9442" y="11895"/>
                    <a:pt x="9461" y="11925"/>
                    <a:pt x="9483" y="11925"/>
                  </a:cubicBezTo>
                  <a:cubicBezTo>
                    <a:pt x="9506" y="11925"/>
                    <a:pt x="9524" y="11895"/>
                    <a:pt x="9524" y="11857"/>
                  </a:cubicBezTo>
                  <a:cubicBezTo>
                    <a:pt x="9524" y="11819"/>
                    <a:pt x="9506" y="11788"/>
                    <a:pt x="9483" y="11788"/>
                  </a:cubicBezTo>
                  <a:close/>
                  <a:moveTo>
                    <a:pt x="9698" y="11788"/>
                  </a:moveTo>
                  <a:cubicBezTo>
                    <a:pt x="9676" y="11788"/>
                    <a:pt x="9657" y="11819"/>
                    <a:pt x="9657" y="11857"/>
                  </a:cubicBezTo>
                  <a:cubicBezTo>
                    <a:pt x="9657" y="11895"/>
                    <a:pt x="9676" y="11925"/>
                    <a:pt x="9698" y="11925"/>
                  </a:cubicBezTo>
                  <a:cubicBezTo>
                    <a:pt x="9721" y="11925"/>
                    <a:pt x="9739" y="11895"/>
                    <a:pt x="9739" y="11857"/>
                  </a:cubicBezTo>
                  <a:cubicBezTo>
                    <a:pt x="9739" y="11819"/>
                    <a:pt x="9721" y="11788"/>
                    <a:pt x="9698" y="11788"/>
                  </a:cubicBezTo>
                  <a:close/>
                  <a:moveTo>
                    <a:pt x="9906" y="11788"/>
                  </a:moveTo>
                  <a:cubicBezTo>
                    <a:pt x="9883" y="11788"/>
                    <a:pt x="9865" y="11819"/>
                    <a:pt x="9865" y="11857"/>
                  </a:cubicBezTo>
                  <a:cubicBezTo>
                    <a:pt x="9865" y="11895"/>
                    <a:pt x="9883" y="11925"/>
                    <a:pt x="9906" y="11925"/>
                  </a:cubicBezTo>
                  <a:cubicBezTo>
                    <a:pt x="9928" y="11925"/>
                    <a:pt x="9947" y="11895"/>
                    <a:pt x="9947" y="11857"/>
                  </a:cubicBezTo>
                  <a:cubicBezTo>
                    <a:pt x="9947" y="11819"/>
                    <a:pt x="9928" y="11788"/>
                    <a:pt x="9906" y="11788"/>
                  </a:cubicBezTo>
                  <a:close/>
                  <a:moveTo>
                    <a:pt x="10121" y="11788"/>
                  </a:moveTo>
                  <a:cubicBezTo>
                    <a:pt x="10098" y="11788"/>
                    <a:pt x="10080" y="11819"/>
                    <a:pt x="10080" y="11857"/>
                  </a:cubicBezTo>
                  <a:cubicBezTo>
                    <a:pt x="10080" y="11895"/>
                    <a:pt x="10098" y="11925"/>
                    <a:pt x="10121" y="11925"/>
                  </a:cubicBezTo>
                  <a:cubicBezTo>
                    <a:pt x="10143" y="11925"/>
                    <a:pt x="10162" y="11895"/>
                    <a:pt x="10162" y="11857"/>
                  </a:cubicBezTo>
                  <a:cubicBezTo>
                    <a:pt x="10162" y="11819"/>
                    <a:pt x="10143" y="11788"/>
                    <a:pt x="10121" y="11788"/>
                  </a:cubicBezTo>
                  <a:close/>
                  <a:moveTo>
                    <a:pt x="10328" y="11788"/>
                  </a:moveTo>
                  <a:cubicBezTo>
                    <a:pt x="10305" y="11788"/>
                    <a:pt x="10287" y="11819"/>
                    <a:pt x="10287" y="11857"/>
                  </a:cubicBezTo>
                  <a:cubicBezTo>
                    <a:pt x="10287" y="11895"/>
                    <a:pt x="10305" y="11925"/>
                    <a:pt x="10328" y="11925"/>
                  </a:cubicBezTo>
                  <a:cubicBezTo>
                    <a:pt x="10351" y="11925"/>
                    <a:pt x="10369" y="11895"/>
                    <a:pt x="10369" y="11857"/>
                  </a:cubicBezTo>
                  <a:cubicBezTo>
                    <a:pt x="10369" y="11819"/>
                    <a:pt x="10351" y="11788"/>
                    <a:pt x="10328" y="11788"/>
                  </a:cubicBezTo>
                  <a:close/>
                  <a:moveTo>
                    <a:pt x="10535" y="11788"/>
                  </a:moveTo>
                  <a:cubicBezTo>
                    <a:pt x="10513" y="11788"/>
                    <a:pt x="10494" y="11819"/>
                    <a:pt x="10494" y="11857"/>
                  </a:cubicBezTo>
                  <a:cubicBezTo>
                    <a:pt x="10494" y="11895"/>
                    <a:pt x="10513" y="11925"/>
                    <a:pt x="10535" y="11925"/>
                  </a:cubicBezTo>
                  <a:cubicBezTo>
                    <a:pt x="10558" y="11925"/>
                    <a:pt x="10576" y="11895"/>
                    <a:pt x="10576" y="11857"/>
                  </a:cubicBezTo>
                  <a:cubicBezTo>
                    <a:pt x="10576" y="11819"/>
                    <a:pt x="10558" y="11788"/>
                    <a:pt x="10535" y="11788"/>
                  </a:cubicBezTo>
                  <a:close/>
                  <a:moveTo>
                    <a:pt x="10750" y="11788"/>
                  </a:moveTo>
                  <a:cubicBezTo>
                    <a:pt x="10727" y="11788"/>
                    <a:pt x="10709" y="11819"/>
                    <a:pt x="10709" y="11857"/>
                  </a:cubicBezTo>
                  <a:cubicBezTo>
                    <a:pt x="10709" y="11895"/>
                    <a:pt x="10727" y="11925"/>
                    <a:pt x="10750" y="11925"/>
                  </a:cubicBezTo>
                  <a:cubicBezTo>
                    <a:pt x="10773" y="11925"/>
                    <a:pt x="10791" y="11895"/>
                    <a:pt x="10791" y="11857"/>
                  </a:cubicBezTo>
                  <a:cubicBezTo>
                    <a:pt x="10791" y="11819"/>
                    <a:pt x="10773" y="11788"/>
                    <a:pt x="10750" y="11788"/>
                  </a:cubicBezTo>
                  <a:close/>
                  <a:moveTo>
                    <a:pt x="10957" y="11788"/>
                  </a:moveTo>
                  <a:cubicBezTo>
                    <a:pt x="10935" y="11788"/>
                    <a:pt x="10916" y="11819"/>
                    <a:pt x="10916" y="11857"/>
                  </a:cubicBezTo>
                  <a:cubicBezTo>
                    <a:pt x="10916" y="11895"/>
                    <a:pt x="10935" y="11925"/>
                    <a:pt x="10957" y="11925"/>
                  </a:cubicBezTo>
                  <a:cubicBezTo>
                    <a:pt x="10980" y="11925"/>
                    <a:pt x="10998" y="11895"/>
                    <a:pt x="10998" y="11857"/>
                  </a:cubicBezTo>
                  <a:cubicBezTo>
                    <a:pt x="10998" y="11819"/>
                    <a:pt x="10980" y="11788"/>
                    <a:pt x="10957" y="11788"/>
                  </a:cubicBezTo>
                  <a:close/>
                  <a:moveTo>
                    <a:pt x="11165" y="11788"/>
                  </a:moveTo>
                  <a:cubicBezTo>
                    <a:pt x="11142" y="11788"/>
                    <a:pt x="11124" y="11819"/>
                    <a:pt x="11124" y="11857"/>
                  </a:cubicBezTo>
                  <a:cubicBezTo>
                    <a:pt x="11124" y="11895"/>
                    <a:pt x="11142" y="11925"/>
                    <a:pt x="11165" y="11925"/>
                  </a:cubicBezTo>
                  <a:cubicBezTo>
                    <a:pt x="11187" y="11925"/>
                    <a:pt x="11206" y="11895"/>
                    <a:pt x="11206" y="11857"/>
                  </a:cubicBezTo>
                  <a:cubicBezTo>
                    <a:pt x="11206" y="11819"/>
                    <a:pt x="11187" y="11788"/>
                    <a:pt x="11165" y="11788"/>
                  </a:cubicBezTo>
                  <a:close/>
                  <a:moveTo>
                    <a:pt x="11380" y="11788"/>
                  </a:moveTo>
                  <a:cubicBezTo>
                    <a:pt x="11357" y="11788"/>
                    <a:pt x="11339" y="11819"/>
                    <a:pt x="11339" y="11857"/>
                  </a:cubicBezTo>
                  <a:cubicBezTo>
                    <a:pt x="11339" y="11895"/>
                    <a:pt x="11357" y="11925"/>
                    <a:pt x="11380" y="11925"/>
                  </a:cubicBezTo>
                  <a:cubicBezTo>
                    <a:pt x="11402" y="11925"/>
                    <a:pt x="11421" y="11895"/>
                    <a:pt x="11421" y="11857"/>
                  </a:cubicBezTo>
                  <a:cubicBezTo>
                    <a:pt x="11421" y="11819"/>
                    <a:pt x="11402" y="11788"/>
                    <a:pt x="11380" y="11788"/>
                  </a:cubicBezTo>
                  <a:close/>
                  <a:moveTo>
                    <a:pt x="11587" y="11788"/>
                  </a:moveTo>
                  <a:cubicBezTo>
                    <a:pt x="11564" y="11788"/>
                    <a:pt x="11546" y="11819"/>
                    <a:pt x="11546" y="11857"/>
                  </a:cubicBezTo>
                  <a:cubicBezTo>
                    <a:pt x="11546" y="11895"/>
                    <a:pt x="11564" y="11925"/>
                    <a:pt x="11587" y="11925"/>
                  </a:cubicBezTo>
                  <a:cubicBezTo>
                    <a:pt x="11610" y="11925"/>
                    <a:pt x="11628" y="11895"/>
                    <a:pt x="11628" y="11857"/>
                  </a:cubicBezTo>
                  <a:cubicBezTo>
                    <a:pt x="11628" y="11819"/>
                    <a:pt x="11610" y="11788"/>
                    <a:pt x="11587" y="11788"/>
                  </a:cubicBezTo>
                  <a:close/>
                  <a:moveTo>
                    <a:pt x="11794" y="11788"/>
                  </a:moveTo>
                  <a:cubicBezTo>
                    <a:pt x="11771" y="11788"/>
                    <a:pt x="11753" y="11819"/>
                    <a:pt x="11753" y="11857"/>
                  </a:cubicBezTo>
                  <a:cubicBezTo>
                    <a:pt x="11753" y="11895"/>
                    <a:pt x="11771" y="11925"/>
                    <a:pt x="11794" y="11925"/>
                  </a:cubicBezTo>
                  <a:cubicBezTo>
                    <a:pt x="11817" y="11925"/>
                    <a:pt x="11835" y="11895"/>
                    <a:pt x="11835" y="11857"/>
                  </a:cubicBezTo>
                  <a:cubicBezTo>
                    <a:pt x="11835" y="11819"/>
                    <a:pt x="11817" y="11788"/>
                    <a:pt x="11794" y="11788"/>
                  </a:cubicBezTo>
                  <a:close/>
                  <a:moveTo>
                    <a:pt x="12009" y="11788"/>
                  </a:moveTo>
                  <a:cubicBezTo>
                    <a:pt x="11986" y="11788"/>
                    <a:pt x="11968" y="11819"/>
                    <a:pt x="11968" y="11857"/>
                  </a:cubicBezTo>
                  <a:cubicBezTo>
                    <a:pt x="11968" y="11895"/>
                    <a:pt x="11986" y="11925"/>
                    <a:pt x="12009" y="11925"/>
                  </a:cubicBezTo>
                  <a:cubicBezTo>
                    <a:pt x="12032" y="11925"/>
                    <a:pt x="12050" y="11895"/>
                    <a:pt x="12050" y="11857"/>
                  </a:cubicBezTo>
                  <a:cubicBezTo>
                    <a:pt x="12050" y="11819"/>
                    <a:pt x="12032" y="11788"/>
                    <a:pt x="12009" y="11788"/>
                  </a:cubicBezTo>
                  <a:close/>
                  <a:moveTo>
                    <a:pt x="12216" y="11788"/>
                  </a:moveTo>
                  <a:cubicBezTo>
                    <a:pt x="12194" y="11788"/>
                    <a:pt x="12175" y="11819"/>
                    <a:pt x="12175" y="11857"/>
                  </a:cubicBezTo>
                  <a:cubicBezTo>
                    <a:pt x="12175" y="11895"/>
                    <a:pt x="12194" y="11925"/>
                    <a:pt x="12216" y="11925"/>
                  </a:cubicBezTo>
                  <a:cubicBezTo>
                    <a:pt x="12239" y="11925"/>
                    <a:pt x="12257" y="11895"/>
                    <a:pt x="12257" y="11857"/>
                  </a:cubicBezTo>
                  <a:cubicBezTo>
                    <a:pt x="12257" y="11819"/>
                    <a:pt x="12239" y="11788"/>
                    <a:pt x="12216" y="11788"/>
                  </a:cubicBezTo>
                  <a:close/>
                  <a:moveTo>
                    <a:pt x="12424" y="11788"/>
                  </a:moveTo>
                  <a:cubicBezTo>
                    <a:pt x="12401" y="11788"/>
                    <a:pt x="12383" y="11819"/>
                    <a:pt x="12383" y="11857"/>
                  </a:cubicBezTo>
                  <a:cubicBezTo>
                    <a:pt x="12383" y="11895"/>
                    <a:pt x="12401" y="11925"/>
                    <a:pt x="12424" y="11925"/>
                  </a:cubicBezTo>
                  <a:cubicBezTo>
                    <a:pt x="12446" y="11925"/>
                    <a:pt x="12465" y="11895"/>
                    <a:pt x="12465" y="11857"/>
                  </a:cubicBezTo>
                  <a:cubicBezTo>
                    <a:pt x="12465" y="11819"/>
                    <a:pt x="12446" y="11788"/>
                    <a:pt x="12424" y="11788"/>
                  </a:cubicBezTo>
                  <a:close/>
                  <a:moveTo>
                    <a:pt x="12651" y="11788"/>
                  </a:moveTo>
                  <a:cubicBezTo>
                    <a:pt x="12661" y="11805"/>
                    <a:pt x="12670" y="11822"/>
                    <a:pt x="12678" y="11842"/>
                  </a:cubicBezTo>
                  <a:cubicBezTo>
                    <a:pt x="12675" y="11817"/>
                    <a:pt x="12665" y="11797"/>
                    <a:pt x="12651" y="11788"/>
                  </a:cubicBezTo>
                  <a:close/>
                  <a:moveTo>
                    <a:pt x="12846" y="11788"/>
                  </a:moveTo>
                  <a:cubicBezTo>
                    <a:pt x="12823" y="11788"/>
                    <a:pt x="12805" y="11819"/>
                    <a:pt x="12805" y="11857"/>
                  </a:cubicBezTo>
                  <a:cubicBezTo>
                    <a:pt x="12805" y="11895"/>
                    <a:pt x="12823" y="11925"/>
                    <a:pt x="12846" y="11925"/>
                  </a:cubicBezTo>
                  <a:cubicBezTo>
                    <a:pt x="12868" y="11925"/>
                    <a:pt x="12887" y="11895"/>
                    <a:pt x="12887" y="11857"/>
                  </a:cubicBezTo>
                  <a:cubicBezTo>
                    <a:pt x="12887" y="11819"/>
                    <a:pt x="12868" y="11788"/>
                    <a:pt x="12846" y="11788"/>
                  </a:cubicBezTo>
                  <a:close/>
                  <a:moveTo>
                    <a:pt x="13053" y="11788"/>
                  </a:moveTo>
                  <a:cubicBezTo>
                    <a:pt x="13030" y="11788"/>
                    <a:pt x="13012" y="11819"/>
                    <a:pt x="13012" y="11857"/>
                  </a:cubicBezTo>
                  <a:cubicBezTo>
                    <a:pt x="13012" y="11895"/>
                    <a:pt x="13030" y="11925"/>
                    <a:pt x="13053" y="11925"/>
                  </a:cubicBezTo>
                  <a:cubicBezTo>
                    <a:pt x="13076" y="11925"/>
                    <a:pt x="13094" y="11895"/>
                    <a:pt x="13094" y="11857"/>
                  </a:cubicBezTo>
                  <a:cubicBezTo>
                    <a:pt x="13094" y="11819"/>
                    <a:pt x="13076" y="11788"/>
                    <a:pt x="13053" y="11788"/>
                  </a:cubicBezTo>
                  <a:close/>
                  <a:moveTo>
                    <a:pt x="13268" y="11788"/>
                  </a:moveTo>
                  <a:cubicBezTo>
                    <a:pt x="13245" y="11788"/>
                    <a:pt x="13227" y="11819"/>
                    <a:pt x="13227" y="11857"/>
                  </a:cubicBezTo>
                  <a:cubicBezTo>
                    <a:pt x="13227" y="11895"/>
                    <a:pt x="13245" y="11925"/>
                    <a:pt x="13268" y="11925"/>
                  </a:cubicBezTo>
                  <a:cubicBezTo>
                    <a:pt x="13291" y="11925"/>
                    <a:pt x="13309" y="11895"/>
                    <a:pt x="13309" y="11857"/>
                  </a:cubicBezTo>
                  <a:cubicBezTo>
                    <a:pt x="13309" y="11819"/>
                    <a:pt x="13291" y="11788"/>
                    <a:pt x="13268" y="11788"/>
                  </a:cubicBezTo>
                  <a:close/>
                  <a:moveTo>
                    <a:pt x="14532" y="11788"/>
                  </a:moveTo>
                  <a:cubicBezTo>
                    <a:pt x="14534" y="11801"/>
                    <a:pt x="14536" y="11813"/>
                    <a:pt x="14538" y="11826"/>
                  </a:cubicBezTo>
                  <a:cubicBezTo>
                    <a:pt x="14540" y="11835"/>
                    <a:pt x="14542" y="11846"/>
                    <a:pt x="14544" y="11856"/>
                  </a:cubicBezTo>
                  <a:cubicBezTo>
                    <a:pt x="14547" y="11872"/>
                    <a:pt x="14550" y="11889"/>
                    <a:pt x="14554" y="11906"/>
                  </a:cubicBezTo>
                  <a:cubicBezTo>
                    <a:pt x="14562" y="11893"/>
                    <a:pt x="14567" y="11876"/>
                    <a:pt x="14567" y="11856"/>
                  </a:cubicBezTo>
                  <a:cubicBezTo>
                    <a:pt x="14567" y="11821"/>
                    <a:pt x="14552" y="11793"/>
                    <a:pt x="14532" y="11788"/>
                  </a:cubicBezTo>
                  <a:close/>
                  <a:moveTo>
                    <a:pt x="14734" y="11788"/>
                  </a:moveTo>
                  <a:cubicBezTo>
                    <a:pt x="14712" y="11788"/>
                    <a:pt x="14693" y="11819"/>
                    <a:pt x="14693" y="11857"/>
                  </a:cubicBezTo>
                  <a:cubicBezTo>
                    <a:pt x="14693" y="11895"/>
                    <a:pt x="14712" y="11925"/>
                    <a:pt x="14734" y="11925"/>
                  </a:cubicBezTo>
                  <a:cubicBezTo>
                    <a:pt x="14757" y="11925"/>
                    <a:pt x="14775" y="11895"/>
                    <a:pt x="14775" y="11857"/>
                  </a:cubicBezTo>
                  <a:cubicBezTo>
                    <a:pt x="14775" y="11819"/>
                    <a:pt x="14757" y="11788"/>
                    <a:pt x="14734" y="11788"/>
                  </a:cubicBezTo>
                  <a:close/>
                  <a:moveTo>
                    <a:pt x="14942" y="11788"/>
                  </a:moveTo>
                  <a:cubicBezTo>
                    <a:pt x="14919" y="11788"/>
                    <a:pt x="14901" y="11819"/>
                    <a:pt x="14901" y="11857"/>
                  </a:cubicBezTo>
                  <a:cubicBezTo>
                    <a:pt x="14901" y="11895"/>
                    <a:pt x="14919" y="11925"/>
                    <a:pt x="14942" y="11925"/>
                  </a:cubicBezTo>
                  <a:cubicBezTo>
                    <a:pt x="14964" y="11925"/>
                    <a:pt x="14983" y="11895"/>
                    <a:pt x="14983" y="11857"/>
                  </a:cubicBezTo>
                  <a:cubicBezTo>
                    <a:pt x="14983" y="11819"/>
                    <a:pt x="14964" y="11788"/>
                    <a:pt x="14942" y="11788"/>
                  </a:cubicBezTo>
                  <a:close/>
                  <a:moveTo>
                    <a:pt x="15993" y="11788"/>
                  </a:moveTo>
                  <a:cubicBezTo>
                    <a:pt x="15971" y="11788"/>
                    <a:pt x="15952" y="11819"/>
                    <a:pt x="15952" y="11857"/>
                  </a:cubicBezTo>
                  <a:cubicBezTo>
                    <a:pt x="15952" y="11858"/>
                    <a:pt x="15953" y="11859"/>
                    <a:pt x="15953" y="11860"/>
                  </a:cubicBezTo>
                  <a:cubicBezTo>
                    <a:pt x="15953" y="11859"/>
                    <a:pt x="15953" y="11858"/>
                    <a:pt x="15953" y="11857"/>
                  </a:cubicBezTo>
                  <a:cubicBezTo>
                    <a:pt x="15960" y="11837"/>
                    <a:pt x="15968" y="11818"/>
                    <a:pt x="15976" y="11801"/>
                  </a:cubicBezTo>
                  <a:cubicBezTo>
                    <a:pt x="15986" y="11822"/>
                    <a:pt x="15984" y="11838"/>
                    <a:pt x="15990" y="11857"/>
                  </a:cubicBezTo>
                  <a:cubicBezTo>
                    <a:pt x="15991" y="11860"/>
                    <a:pt x="15992" y="11863"/>
                    <a:pt x="15993" y="11866"/>
                  </a:cubicBezTo>
                  <a:cubicBezTo>
                    <a:pt x="15994" y="11867"/>
                    <a:pt x="15994" y="11868"/>
                    <a:pt x="15995" y="11870"/>
                  </a:cubicBezTo>
                  <a:cubicBezTo>
                    <a:pt x="15999" y="11878"/>
                    <a:pt x="16016" y="11869"/>
                    <a:pt x="16023" y="11891"/>
                  </a:cubicBezTo>
                  <a:cubicBezTo>
                    <a:pt x="16024" y="11894"/>
                    <a:pt x="16024" y="11897"/>
                    <a:pt x="16025" y="11900"/>
                  </a:cubicBezTo>
                  <a:cubicBezTo>
                    <a:pt x="16031" y="11888"/>
                    <a:pt x="16034" y="11873"/>
                    <a:pt x="16034" y="11857"/>
                  </a:cubicBezTo>
                  <a:cubicBezTo>
                    <a:pt x="16034" y="11819"/>
                    <a:pt x="16016" y="11788"/>
                    <a:pt x="15993" y="11788"/>
                  </a:cubicBezTo>
                  <a:close/>
                  <a:moveTo>
                    <a:pt x="16208" y="11788"/>
                  </a:moveTo>
                  <a:cubicBezTo>
                    <a:pt x="16186" y="11788"/>
                    <a:pt x="16167" y="11819"/>
                    <a:pt x="16167" y="11857"/>
                  </a:cubicBezTo>
                  <a:cubicBezTo>
                    <a:pt x="16167" y="11895"/>
                    <a:pt x="16186" y="11925"/>
                    <a:pt x="16208" y="11925"/>
                  </a:cubicBezTo>
                  <a:cubicBezTo>
                    <a:pt x="16231" y="11925"/>
                    <a:pt x="16249" y="11895"/>
                    <a:pt x="16249" y="11857"/>
                  </a:cubicBezTo>
                  <a:cubicBezTo>
                    <a:pt x="16249" y="11819"/>
                    <a:pt x="16231" y="11788"/>
                    <a:pt x="16208" y="11788"/>
                  </a:cubicBezTo>
                  <a:close/>
                  <a:moveTo>
                    <a:pt x="16416" y="11788"/>
                  </a:moveTo>
                  <a:cubicBezTo>
                    <a:pt x="16393" y="11788"/>
                    <a:pt x="16375" y="11819"/>
                    <a:pt x="16375" y="11857"/>
                  </a:cubicBezTo>
                  <a:cubicBezTo>
                    <a:pt x="16375" y="11895"/>
                    <a:pt x="16393" y="11925"/>
                    <a:pt x="16416" y="11925"/>
                  </a:cubicBezTo>
                  <a:cubicBezTo>
                    <a:pt x="16438" y="11925"/>
                    <a:pt x="16457" y="11895"/>
                    <a:pt x="16457" y="11857"/>
                  </a:cubicBezTo>
                  <a:cubicBezTo>
                    <a:pt x="16457" y="11819"/>
                    <a:pt x="16438" y="11788"/>
                    <a:pt x="16416" y="11788"/>
                  </a:cubicBezTo>
                  <a:close/>
                  <a:moveTo>
                    <a:pt x="17467" y="11788"/>
                  </a:moveTo>
                  <a:cubicBezTo>
                    <a:pt x="17445" y="11788"/>
                    <a:pt x="17426" y="11819"/>
                    <a:pt x="17426" y="11857"/>
                  </a:cubicBezTo>
                  <a:cubicBezTo>
                    <a:pt x="17426" y="11895"/>
                    <a:pt x="17445" y="11925"/>
                    <a:pt x="17467" y="11925"/>
                  </a:cubicBezTo>
                  <a:cubicBezTo>
                    <a:pt x="17486" y="11925"/>
                    <a:pt x="17501" y="11905"/>
                    <a:pt x="17506" y="11877"/>
                  </a:cubicBezTo>
                  <a:cubicBezTo>
                    <a:pt x="17506" y="11870"/>
                    <a:pt x="17505" y="11863"/>
                    <a:pt x="17504" y="11857"/>
                  </a:cubicBezTo>
                  <a:cubicBezTo>
                    <a:pt x="17502" y="11840"/>
                    <a:pt x="17499" y="11824"/>
                    <a:pt x="17496" y="11808"/>
                  </a:cubicBezTo>
                  <a:cubicBezTo>
                    <a:pt x="17489" y="11796"/>
                    <a:pt x="17479" y="11788"/>
                    <a:pt x="17467" y="11788"/>
                  </a:cubicBezTo>
                  <a:close/>
                  <a:moveTo>
                    <a:pt x="13452" y="11801"/>
                  </a:moveTo>
                  <a:cubicBezTo>
                    <a:pt x="13443" y="11810"/>
                    <a:pt x="13437" y="11825"/>
                    <a:pt x="13434" y="11841"/>
                  </a:cubicBezTo>
                  <a:cubicBezTo>
                    <a:pt x="13439" y="11840"/>
                    <a:pt x="13442" y="11838"/>
                    <a:pt x="13446" y="11837"/>
                  </a:cubicBezTo>
                  <a:cubicBezTo>
                    <a:pt x="13446" y="11826"/>
                    <a:pt x="13448" y="11813"/>
                    <a:pt x="13452" y="11801"/>
                  </a:cubicBezTo>
                  <a:close/>
                  <a:moveTo>
                    <a:pt x="16600" y="11801"/>
                  </a:moveTo>
                  <a:cubicBezTo>
                    <a:pt x="16589" y="11813"/>
                    <a:pt x="16582" y="11834"/>
                    <a:pt x="16582" y="11857"/>
                  </a:cubicBezTo>
                  <a:cubicBezTo>
                    <a:pt x="16582" y="11895"/>
                    <a:pt x="16600" y="11926"/>
                    <a:pt x="16623" y="11926"/>
                  </a:cubicBezTo>
                  <a:cubicBezTo>
                    <a:pt x="16634" y="11926"/>
                    <a:pt x="16645" y="11918"/>
                    <a:pt x="16652" y="11905"/>
                  </a:cubicBezTo>
                  <a:cubicBezTo>
                    <a:pt x="16642" y="11891"/>
                    <a:pt x="16632" y="11875"/>
                    <a:pt x="16624" y="11857"/>
                  </a:cubicBezTo>
                  <a:cubicBezTo>
                    <a:pt x="16623" y="11857"/>
                    <a:pt x="16623" y="11856"/>
                    <a:pt x="16623" y="11856"/>
                  </a:cubicBezTo>
                  <a:cubicBezTo>
                    <a:pt x="16614" y="11839"/>
                    <a:pt x="16607" y="11820"/>
                    <a:pt x="16600" y="11801"/>
                  </a:cubicBezTo>
                  <a:close/>
                  <a:moveTo>
                    <a:pt x="4132" y="11955"/>
                  </a:moveTo>
                  <a:cubicBezTo>
                    <a:pt x="4123" y="11955"/>
                    <a:pt x="4114" y="11960"/>
                    <a:pt x="4107" y="11969"/>
                  </a:cubicBezTo>
                  <a:cubicBezTo>
                    <a:pt x="4131" y="11997"/>
                    <a:pt x="4155" y="12023"/>
                    <a:pt x="4168" y="12023"/>
                  </a:cubicBezTo>
                  <a:cubicBezTo>
                    <a:pt x="4170" y="12023"/>
                    <a:pt x="4171" y="12022"/>
                    <a:pt x="4173" y="12022"/>
                  </a:cubicBezTo>
                  <a:cubicBezTo>
                    <a:pt x="4173" y="11985"/>
                    <a:pt x="4154" y="11955"/>
                    <a:pt x="4132" y="11955"/>
                  </a:cubicBezTo>
                  <a:close/>
                  <a:moveTo>
                    <a:pt x="4348" y="11955"/>
                  </a:moveTo>
                  <a:cubicBezTo>
                    <a:pt x="4325" y="11955"/>
                    <a:pt x="4307" y="11985"/>
                    <a:pt x="4307" y="12023"/>
                  </a:cubicBezTo>
                  <a:cubicBezTo>
                    <a:pt x="4307" y="12024"/>
                    <a:pt x="4307" y="12024"/>
                    <a:pt x="4307" y="12025"/>
                  </a:cubicBezTo>
                  <a:cubicBezTo>
                    <a:pt x="4317" y="12004"/>
                    <a:pt x="4328" y="11984"/>
                    <a:pt x="4347" y="11984"/>
                  </a:cubicBezTo>
                  <a:cubicBezTo>
                    <a:pt x="4362" y="11984"/>
                    <a:pt x="4374" y="11995"/>
                    <a:pt x="4388" y="12012"/>
                  </a:cubicBezTo>
                  <a:cubicBezTo>
                    <a:pt x="4385" y="11979"/>
                    <a:pt x="4368" y="11955"/>
                    <a:pt x="4348" y="11955"/>
                  </a:cubicBezTo>
                  <a:close/>
                  <a:moveTo>
                    <a:pt x="4555" y="11955"/>
                  </a:moveTo>
                  <a:cubicBezTo>
                    <a:pt x="4532" y="11955"/>
                    <a:pt x="4514" y="11985"/>
                    <a:pt x="4514" y="12023"/>
                  </a:cubicBezTo>
                  <a:cubicBezTo>
                    <a:pt x="4514" y="12061"/>
                    <a:pt x="4532" y="12092"/>
                    <a:pt x="4555" y="12092"/>
                  </a:cubicBezTo>
                  <a:cubicBezTo>
                    <a:pt x="4578" y="12092"/>
                    <a:pt x="4596" y="12061"/>
                    <a:pt x="4596" y="12023"/>
                  </a:cubicBezTo>
                  <a:cubicBezTo>
                    <a:pt x="4596" y="11985"/>
                    <a:pt x="4578" y="11955"/>
                    <a:pt x="4555" y="11955"/>
                  </a:cubicBezTo>
                  <a:close/>
                  <a:moveTo>
                    <a:pt x="9169" y="11955"/>
                  </a:moveTo>
                  <a:cubicBezTo>
                    <a:pt x="9146" y="11955"/>
                    <a:pt x="9128" y="11985"/>
                    <a:pt x="9128" y="12023"/>
                  </a:cubicBezTo>
                  <a:cubicBezTo>
                    <a:pt x="9128" y="12061"/>
                    <a:pt x="9146" y="12092"/>
                    <a:pt x="9169" y="12092"/>
                  </a:cubicBezTo>
                  <a:cubicBezTo>
                    <a:pt x="9191" y="12092"/>
                    <a:pt x="9210" y="12061"/>
                    <a:pt x="9210" y="12023"/>
                  </a:cubicBezTo>
                  <a:cubicBezTo>
                    <a:pt x="9210" y="11985"/>
                    <a:pt x="9191" y="11955"/>
                    <a:pt x="9169" y="11955"/>
                  </a:cubicBezTo>
                  <a:close/>
                  <a:moveTo>
                    <a:pt x="9384" y="11955"/>
                  </a:moveTo>
                  <a:cubicBezTo>
                    <a:pt x="9361" y="11955"/>
                    <a:pt x="9343" y="11985"/>
                    <a:pt x="9343" y="12023"/>
                  </a:cubicBezTo>
                  <a:cubicBezTo>
                    <a:pt x="9343" y="12061"/>
                    <a:pt x="9361" y="12092"/>
                    <a:pt x="9384" y="12092"/>
                  </a:cubicBezTo>
                  <a:cubicBezTo>
                    <a:pt x="9406" y="12092"/>
                    <a:pt x="9425" y="12061"/>
                    <a:pt x="9425" y="12023"/>
                  </a:cubicBezTo>
                  <a:cubicBezTo>
                    <a:pt x="9425" y="11985"/>
                    <a:pt x="9406" y="11955"/>
                    <a:pt x="9384" y="11955"/>
                  </a:cubicBezTo>
                  <a:close/>
                  <a:moveTo>
                    <a:pt x="9591" y="11955"/>
                  </a:moveTo>
                  <a:cubicBezTo>
                    <a:pt x="9568" y="11955"/>
                    <a:pt x="9550" y="11985"/>
                    <a:pt x="9550" y="12023"/>
                  </a:cubicBezTo>
                  <a:cubicBezTo>
                    <a:pt x="9550" y="12061"/>
                    <a:pt x="9568" y="12092"/>
                    <a:pt x="9591" y="12092"/>
                  </a:cubicBezTo>
                  <a:cubicBezTo>
                    <a:pt x="9614" y="12092"/>
                    <a:pt x="9632" y="12061"/>
                    <a:pt x="9632" y="12023"/>
                  </a:cubicBezTo>
                  <a:cubicBezTo>
                    <a:pt x="9632" y="11985"/>
                    <a:pt x="9614" y="11955"/>
                    <a:pt x="9591" y="11955"/>
                  </a:cubicBezTo>
                  <a:close/>
                  <a:moveTo>
                    <a:pt x="9806" y="11955"/>
                  </a:moveTo>
                  <a:cubicBezTo>
                    <a:pt x="9783" y="11955"/>
                    <a:pt x="9765" y="11985"/>
                    <a:pt x="9765" y="12023"/>
                  </a:cubicBezTo>
                  <a:cubicBezTo>
                    <a:pt x="9765" y="12061"/>
                    <a:pt x="9783" y="12092"/>
                    <a:pt x="9806" y="12092"/>
                  </a:cubicBezTo>
                  <a:cubicBezTo>
                    <a:pt x="9828" y="12092"/>
                    <a:pt x="9847" y="12061"/>
                    <a:pt x="9847" y="12023"/>
                  </a:cubicBezTo>
                  <a:cubicBezTo>
                    <a:pt x="9847" y="11985"/>
                    <a:pt x="9828" y="11955"/>
                    <a:pt x="9806" y="11955"/>
                  </a:cubicBezTo>
                  <a:close/>
                  <a:moveTo>
                    <a:pt x="10013" y="11955"/>
                  </a:moveTo>
                  <a:cubicBezTo>
                    <a:pt x="9990" y="11955"/>
                    <a:pt x="9972" y="11985"/>
                    <a:pt x="9972" y="12023"/>
                  </a:cubicBezTo>
                  <a:cubicBezTo>
                    <a:pt x="9972" y="12061"/>
                    <a:pt x="9990" y="12092"/>
                    <a:pt x="10013" y="12092"/>
                  </a:cubicBezTo>
                  <a:cubicBezTo>
                    <a:pt x="10036" y="12092"/>
                    <a:pt x="10054" y="12061"/>
                    <a:pt x="10054" y="12023"/>
                  </a:cubicBezTo>
                  <a:cubicBezTo>
                    <a:pt x="10054" y="11985"/>
                    <a:pt x="10036" y="11955"/>
                    <a:pt x="10013" y="11955"/>
                  </a:cubicBezTo>
                  <a:close/>
                  <a:moveTo>
                    <a:pt x="10220" y="11955"/>
                  </a:moveTo>
                  <a:cubicBezTo>
                    <a:pt x="10198" y="11955"/>
                    <a:pt x="10179" y="11985"/>
                    <a:pt x="10179" y="12023"/>
                  </a:cubicBezTo>
                  <a:cubicBezTo>
                    <a:pt x="10179" y="12061"/>
                    <a:pt x="10198" y="12092"/>
                    <a:pt x="10220" y="12092"/>
                  </a:cubicBezTo>
                  <a:cubicBezTo>
                    <a:pt x="10243" y="12092"/>
                    <a:pt x="10261" y="12061"/>
                    <a:pt x="10261" y="12023"/>
                  </a:cubicBezTo>
                  <a:cubicBezTo>
                    <a:pt x="10261" y="11985"/>
                    <a:pt x="10243" y="11955"/>
                    <a:pt x="10220" y="11955"/>
                  </a:cubicBezTo>
                  <a:close/>
                  <a:moveTo>
                    <a:pt x="10435" y="11955"/>
                  </a:moveTo>
                  <a:cubicBezTo>
                    <a:pt x="10413" y="11955"/>
                    <a:pt x="10394" y="11985"/>
                    <a:pt x="10394" y="12023"/>
                  </a:cubicBezTo>
                  <a:cubicBezTo>
                    <a:pt x="10394" y="12061"/>
                    <a:pt x="10413" y="12092"/>
                    <a:pt x="10435" y="12092"/>
                  </a:cubicBezTo>
                  <a:cubicBezTo>
                    <a:pt x="10458" y="12092"/>
                    <a:pt x="10476" y="12061"/>
                    <a:pt x="10476" y="12023"/>
                  </a:cubicBezTo>
                  <a:cubicBezTo>
                    <a:pt x="10476" y="11985"/>
                    <a:pt x="10458" y="11955"/>
                    <a:pt x="10435" y="11955"/>
                  </a:cubicBezTo>
                  <a:close/>
                  <a:moveTo>
                    <a:pt x="10643" y="11955"/>
                  </a:moveTo>
                  <a:cubicBezTo>
                    <a:pt x="10620" y="11955"/>
                    <a:pt x="10602" y="11985"/>
                    <a:pt x="10602" y="12023"/>
                  </a:cubicBezTo>
                  <a:cubicBezTo>
                    <a:pt x="10602" y="12061"/>
                    <a:pt x="10620" y="12092"/>
                    <a:pt x="10643" y="12092"/>
                  </a:cubicBezTo>
                  <a:cubicBezTo>
                    <a:pt x="10665" y="12092"/>
                    <a:pt x="10684" y="12061"/>
                    <a:pt x="10684" y="12023"/>
                  </a:cubicBezTo>
                  <a:cubicBezTo>
                    <a:pt x="10684" y="11985"/>
                    <a:pt x="10665" y="11955"/>
                    <a:pt x="10643" y="11955"/>
                  </a:cubicBezTo>
                  <a:close/>
                  <a:moveTo>
                    <a:pt x="10850" y="11955"/>
                  </a:moveTo>
                  <a:cubicBezTo>
                    <a:pt x="10827" y="11955"/>
                    <a:pt x="10809" y="11985"/>
                    <a:pt x="10809" y="12023"/>
                  </a:cubicBezTo>
                  <a:cubicBezTo>
                    <a:pt x="10809" y="12061"/>
                    <a:pt x="10827" y="12092"/>
                    <a:pt x="10850" y="12092"/>
                  </a:cubicBezTo>
                  <a:cubicBezTo>
                    <a:pt x="10873" y="12092"/>
                    <a:pt x="10891" y="12061"/>
                    <a:pt x="10891" y="12023"/>
                  </a:cubicBezTo>
                  <a:cubicBezTo>
                    <a:pt x="10891" y="11985"/>
                    <a:pt x="10873" y="11955"/>
                    <a:pt x="10850" y="11955"/>
                  </a:cubicBezTo>
                  <a:close/>
                  <a:moveTo>
                    <a:pt x="11065" y="11955"/>
                  </a:moveTo>
                  <a:cubicBezTo>
                    <a:pt x="11042" y="11955"/>
                    <a:pt x="11024" y="11985"/>
                    <a:pt x="11024" y="12023"/>
                  </a:cubicBezTo>
                  <a:cubicBezTo>
                    <a:pt x="11024" y="12061"/>
                    <a:pt x="11042" y="12092"/>
                    <a:pt x="11065" y="12092"/>
                  </a:cubicBezTo>
                  <a:cubicBezTo>
                    <a:pt x="11087" y="12092"/>
                    <a:pt x="11106" y="12061"/>
                    <a:pt x="11106" y="12023"/>
                  </a:cubicBezTo>
                  <a:cubicBezTo>
                    <a:pt x="11106" y="11985"/>
                    <a:pt x="11087" y="11955"/>
                    <a:pt x="11065" y="11955"/>
                  </a:cubicBezTo>
                  <a:close/>
                  <a:moveTo>
                    <a:pt x="11272" y="11955"/>
                  </a:moveTo>
                  <a:cubicBezTo>
                    <a:pt x="11249" y="11955"/>
                    <a:pt x="11231" y="11985"/>
                    <a:pt x="11231" y="12023"/>
                  </a:cubicBezTo>
                  <a:cubicBezTo>
                    <a:pt x="11231" y="12061"/>
                    <a:pt x="11249" y="12092"/>
                    <a:pt x="11272" y="12092"/>
                  </a:cubicBezTo>
                  <a:cubicBezTo>
                    <a:pt x="11295" y="12092"/>
                    <a:pt x="11313" y="12061"/>
                    <a:pt x="11313" y="12023"/>
                  </a:cubicBezTo>
                  <a:cubicBezTo>
                    <a:pt x="11313" y="11985"/>
                    <a:pt x="11295" y="11955"/>
                    <a:pt x="11272" y="11955"/>
                  </a:cubicBezTo>
                  <a:close/>
                  <a:moveTo>
                    <a:pt x="11479" y="11955"/>
                  </a:moveTo>
                  <a:cubicBezTo>
                    <a:pt x="11457" y="11955"/>
                    <a:pt x="11438" y="11985"/>
                    <a:pt x="11438" y="12023"/>
                  </a:cubicBezTo>
                  <a:cubicBezTo>
                    <a:pt x="11438" y="12061"/>
                    <a:pt x="11457" y="12092"/>
                    <a:pt x="11479" y="12092"/>
                  </a:cubicBezTo>
                  <a:cubicBezTo>
                    <a:pt x="11502" y="12092"/>
                    <a:pt x="11520" y="12061"/>
                    <a:pt x="11520" y="12023"/>
                  </a:cubicBezTo>
                  <a:cubicBezTo>
                    <a:pt x="11520" y="11985"/>
                    <a:pt x="11502" y="11955"/>
                    <a:pt x="11479" y="11955"/>
                  </a:cubicBezTo>
                  <a:close/>
                  <a:moveTo>
                    <a:pt x="11694" y="11955"/>
                  </a:moveTo>
                  <a:cubicBezTo>
                    <a:pt x="11672" y="11955"/>
                    <a:pt x="11653" y="11985"/>
                    <a:pt x="11653" y="12023"/>
                  </a:cubicBezTo>
                  <a:cubicBezTo>
                    <a:pt x="11653" y="12061"/>
                    <a:pt x="11672" y="12092"/>
                    <a:pt x="11694" y="12092"/>
                  </a:cubicBezTo>
                  <a:cubicBezTo>
                    <a:pt x="11717" y="12092"/>
                    <a:pt x="11735" y="12061"/>
                    <a:pt x="11735" y="12023"/>
                  </a:cubicBezTo>
                  <a:cubicBezTo>
                    <a:pt x="11735" y="11985"/>
                    <a:pt x="11717" y="11955"/>
                    <a:pt x="11694" y="11955"/>
                  </a:cubicBezTo>
                  <a:close/>
                  <a:moveTo>
                    <a:pt x="11902" y="11955"/>
                  </a:moveTo>
                  <a:cubicBezTo>
                    <a:pt x="11879" y="11955"/>
                    <a:pt x="11861" y="11985"/>
                    <a:pt x="11861" y="12023"/>
                  </a:cubicBezTo>
                  <a:cubicBezTo>
                    <a:pt x="11861" y="12061"/>
                    <a:pt x="11879" y="12092"/>
                    <a:pt x="11902" y="12092"/>
                  </a:cubicBezTo>
                  <a:cubicBezTo>
                    <a:pt x="11924" y="12092"/>
                    <a:pt x="11943" y="12061"/>
                    <a:pt x="11943" y="12023"/>
                  </a:cubicBezTo>
                  <a:cubicBezTo>
                    <a:pt x="11943" y="11985"/>
                    <a:pt x="11924" y="11955"/>
                    <a:pt x="11902" y="11955"/>
                  </a:cubicBezTo>
                  <a:close/>
                  <a:moveTo>
                    <a:pt x="12109" y="11955"/>
                  </a:moveTo>
                  <a:cubicBezTo>
                    <a:pt x="12086" y="11955"/>
                    <a:pt x="12068" y="11985"/>
                    <a:pt x="12068" y="12023"/>
                  </a:cubicBezTo>
                  <a:cubicBezTo>
                    <a:pt x="12068" y="12061"/>
                    <a:pt x="12086" y="12092"/>
                    <a:pt x="12109" y="12092"/>
                  </a:cubicBezTo>
                  <a:cubicBezTo>
                    <a:pt x="12132" y="12092"/>
                    <a:pt x="12150" y="12061"/>
                    <a:pt x="12150" y="12023"/>
                  </a:cubicBezTo>
                  <a:cubicBezTo>
                    <a:pt x="12150" y="11985"/>
                    <a:pt x="12132" y="11955"/>
                    <a:pt x="12109" y="11955"/>
                  </a:cubicBezTo>
                  <a:close/>
                  <a:moveTo>
                    <a:pt x="12324" y="11955"/>
                  </a:moveTo>
                  <a:cubicBezTo>
                    <a:pt x="12301" y="11955"/>
                    <a:pt x="12283" y="11985"/>
                    <a:pt x="12283" y="12023"/>
                  </a:cubicBezTo>
                  <a:cubicBezTo>
                    <a:pt x="12283" y="12061"/>
                    <a:pt x="12301" y="12092"/>
                    <a:pt x="12324" y="12092"/>
                  </a:cubicBezTo>
                  <a:cubicBezTo>
                    <a:pt x="12346" y="12092"/>
                    <a:pt x="12365" y="12061"/>
                    <a:pt x="12365" y="12023"/>
                  </a:cubicBezTo>
                  <a:cubicBezTo>
                    <a:pt x="12365" y="11985"/>
                    <a:pt x="12346" y="11955"/>
                    <a:pt x="12324" y="11955"/>
                  </a:cubicBezTo>
                  <a:close/>
                  <a:moveTo>
                    <a:pt x="12738" y="11955"/>
                  </a:moveTo>
                  <a:cubicBezTo>
                    <a:pt x="12716" y="11955"/>
                    <a:pt x="12697" y="11985"/>
                    <a:pt x="12697" y="12023"/>
                  </a:cubicBezTo>
                  <a:cubicBezTo>
                    <a:pt x="12697" y="12061"/>
                    <a:pt x="12716" y="12092"/>
                    <a:pt x="12738" y="12092"/>
                  </a:cubicBezTo>
                  <a:cubicBezTo>
                    <a:pt x="12761" y="12092"/>
                    <a:pt x="12779" y="12061"/>
                    <a:pt x="12779" y="12023"/>
                  </a:cubicBezTo>
                  <a:cubicBezTo>
                    <a:pt x="12779" y="11985"/>
                    <a:pt x="12761" y="11955"/>
                    <a:pt x="12738" y="11955"/>
                  </a:cubicBezTo>
                  <a:close/>
                  <a:moveTo>
                    <a:pt x="12953" y="11955"/>
                  </a:moveTo>
                  <a:cubicBezTo>
                    <a:pt x="12931" y="11955"/>
                    <a:pt x="12912" y="11985"/>
                    <a:pt x="12912" y="12023"/>
                  </a:cubicBezTo>
                  <a:cubicBezTo>
                    <a:pt x="12912" y="12061"/>
                    <a:pt x="12931" y="12092"/>
                    <a:pt x="12953" y="12092"/>
                  </a:cubicBezTo>
                  <a:cubicBezTo>
                    <a:pt x="12976" y="12092"/>
                    <a:pt x="12994" y="12061"/>
                    <a:pt x="12994" y="12023"/>
                  </a:cubicBezTo>
                  <a:cubicBezTo>
                    <a:pt x="12994" y="11985"/>
                    <a:pt x="12976" y="11955"/>
                    <a:pt x="12953" y="11955"/>
                  </a:cubicBezTo>
                  <a:close/>
                  <a:moveTo>
                    <a:pt x="13161" y="11955"/>
                  </a:moveTo>
                  <a:cubicBezTo>
                    <a:pt x="13138" y="11955"/>
                    <a:pt x="13120" y="11985"/>
                    <a:pt x="13120" y="12023"/>
                  </a:cubicBezTo>
                  <a:cubicBezTo>
                    <a:pt x="13120" y="12061"/>
                    <a:pt x="13138" y="12092"/>
                    <a:pt x="13161" y="12092"/>
                  </a:cubicBezTo>
                  <a:cubicBezTo>
                    <a:pt x="13183" y="12092"/>
                    <a:pt x="13202" y="12061"/>
                    <a:pt x="13202" y="12023"/>
                  </a:cubicBezTo>
                  <a:cubicBezTo>
                    <a:pt x="13202" y="11985"/>
                    <a:pt x="13183" y="11955"/>
                    <a:pt x="13161" y="11955"/>
                  </a:cubicBezTo>
                  <a:close/>
                  <a:moveTo>
                    <a:pt x="14627" y="11955"/>
                  </a:moveTo>
                  <a:cubicBezTo>
                    <a:pt x="14604" y="11955"/>
                    <a:pt x="14586" y="11985"/>
                    <a:pt x="14586" y="12023"/>
                  </a:cubicBezTo>
                  <a:cubicBezTo>
                    <a:pt x="14586" y="12061"/>
                    <a:pt x="14604" y="12092"/>
                    <a:pt x="14627" y="12092"/>
                  </a:cubicBezTo>
                  <a:cubicBezTo>
                    <a:pt x="14649" y="12092"/>
                    <a:pt x="14668" y="12061"/>
                    <a:pt x="14668" y="12023"/>
                  </a:cubicBezTo>
                  <a:cubicBezTo>
                    <a:pt x="14668" y="11985"/>
                    <a:pt x="14649" y="11955"/>
                    <a:pt x="14627" y="11955"/>
                  </a:cubicBezTo>
                  <a:close/>
                  <a:moveTo>
                    <a:pt x="14842" y="11955"/>
                  </a:moveTo>
                  <a:cubicBezTo>
                    <a:pt x="14819" y="11955"/>
                    <a:pt x="14801" y="11985"/>
                    <a:pt x="14801" y="12023"/>
                  </a:cubicBezTo>
                  <a:cubicBezTo>
                    <a:pt x="14801" y="12061"/>
                    <a:pt x="14819" y="12092"/>
                    <a:pt x="14842" y="12092"/>
                  </a:cubicBezTo>
                  <a:cubicBezTo>
                    <a:pt x="14864" y="12092"/>
                    <a:pt x="14883" y="12061"/>
                    <a:pt x="14883" y="12023"/>
                  </a:cubicBezTo>
                  <a:cubicBezTo>
                    <a:pt x="14883" y="11985"/>
                    <a:pt x="14864" y="11955"/>
                    <a:pt x="14842" y="11955"/>
                  </a:cubicBezTo>
                  <a:close/>
                  <a:moveTo>
                    <a:pt x="15887" y="11955"/>
                  </a:moveTo>
                  <a:cubicBezTo>
                    <a:pt x="15873" y="11955"/>
                    <a:pt x="15860" y="11967"/>
                    <a:pt x="15853" y="11986"/>
                  </a:cubicBezTo>
                  <a:cubicBezTo>
                    <a:pt x="15856" y="11988"/>
                    <a:pt x="15859" y="11989"/>
                    <a:pt x="15863" y="11989"/>
                  </a:cubicBezTo>
                  <a:cubicBezTo>
                    <a:pt x="15880" y="11989"/>
                    <a:pt x="15894" y="11978"/>
                    <a:pt x="15905" y="11962"/>
                  </a:cubicBezTo>
                  <a:cubicBezTo>
                    <a:pt x="15900" y="11957"/>
                    <a:pt x="15894" y="11955"/>
                    <a:pt x="15887" y="11955"/>
                  </a:cubicBezTo>
                  <a:close/>
                  <a:moveTo>
                    <a:pt x="16101" y="11955"/>
                  </a:moveTo>
                  <a:cubicBezTo>
                    <a:pt x="16078" y="11955"/>
                    <a:pt x="16060" y="11985"/>
                    <a:pt x="16060" y="12023"/>
                  </a:cubicBezTo>
                  <a:cubicBezTo>
                    <a:pt x="16060" y="12061"/>
                    <a:pt x="16078" y="12092"/>
                    <a:pt x="16101" y="12092"/>
                  </a:cubicBezTo>
                  <a:cubicBezTo>
                    <a:pt x="16123" y="12092"/>
                    <a:pt x="16142" y="12061"/>
                    <a:pt x="16142" y="12023"/>
                  </a:cubicBezTo>
                  <a:cubicBezTo>
                    <a:pt x="16142" y="11985"/>
                    <a:pt x="16123" y="11955"/>
                    <a:pt x="16101" y="11955"/>
                  </a:cubicBezTo>
                  <a:close/>
                  <a:moveTo>
                    <a:pt x="16308" y="11955"/>
                  </a:moveTo>
                  <a:cubicBezTo>
                    <a:pt x="16285" y="11955"/>
                    <a:pt x="16267" y="11985"/>
                    <a:pt x="16267" y="12023"/>
                  </a:cubicBezTo>
                  <a:cubicBezTo>
                    <a:pt x="16267" y="12061"/>
                    <a:pt x="16285" y="12092"/>
                    <a:pt x="16308" y="12092"/>
                  </a:cubicBezTo>
                  <a:cubicBezTo>
                    <a:pt x="16331" y="12092"/>
                    <a:pt x="16349" y="12061"/>
                    <a:pt x="16349" y="12023"/>
                  </a:cubicBezTo>
                  <a:cubicBezTo>
                    <a:pt x="16349" y="11985"/>
                    <a:pt x="16331" y="11955"/>
                    <a:pt x="16308" y="11955"/>
                  </a:cubicBezTo>
                  <a:close/>
                  <a:moveTo>
                    <a:pt x="16523" y="11955"/>
                  </a:moveTo>
                  <a:cubicBezTo>
                    <a:pt x="16500" y="11955"/>
                    <a:pt x="16482" y="11985"/>
                    <a:pt x="16482" y="12023"/>
                  </a:cubicBezTo>
                  <a:cubicBezTo>
                    <a:pt x="16482" y="12061"/>
                    <a:pt x="16500" y="12092"/>
                    <a:pt x="16523" y="12092"/>
                  </a:cubicBezTo>
                  <a:cubicBezTo>
                    <a:pt x="16546" y="12092"/>
                    <a:pt x="16564" y="12061"/>
                    <a:pt x="16564" y="12023"/>
                  </a:cubicBezTo>
                  <a:cubicBezTo>
                    <a:pt x="16564" y="11985"/>
                    <a:pt x="16546" y="11955"/>
                    <a:pt x="16523" y="11955"/>
                  </a:cubicBezTo>
                  <a:close/>
                  <a:moveTo>
                    <a:pt x="17374" y="11968"/>
                  </a:moveTo>
                  <a:cubicBezTo>
                    <a:pt x="17371" y="11993"/>
                    <a:pt x="17374" y="12040"/>
                    <a:pt x="17373" y="12078"/>
                  </a:cubicBezTo>
                  <a:cubicBezTo>
                    <a:pt x="17373" y="12082"/>
                    <a:pt x="17374" y="12086"/>
                    <a:pt x="17376" y="12090"/>
                  </a:cubicBezTo>
                  <a:cubicBezTo>
                    <a:pt x="17389" y="12079"/>
                    <a:pt x="17398" y="12056"/>
                    <a:pt x="17398" y="12030"/>
                  </a:cubicBezTo>
                  <a:cubicBezTo>
                    <a:pt x="17398" y="12002"/>
                    <a:pt x="17388" y="11978"/>
                    <a:pt x="17374" y="11968"/>
                  </a:cubicBezTo>
                  <a:close/>
                  <a:moveTo>
                    <a:pt x="12494" y="11993"/>
                  </a:moveTo>
                  <a:cubicBezTo>
                    <a:pt x="12492" y="12002"/>
                    <a:pt x="12490" y="12012"/>
                    <a:pt x="12490" y="12023"/>
                  </a:cubicBezTo>
                  <a:cubicBezTo>
                    <a:pt x="12490" y="12061"/>
                    <a:pt x="12508" y="12091"/>
                    <a:pt x="12531" y="12091"/>
                  </a:cubicBezTo>
                  <a:cubicBezTo>
                    <a:pt x="12539" y="12091"/>
                    <a:pt x="12547" y="12087"/>
                    <a:pt x="12553" y="12080"/>
                  </a:cubicBezTo>
                  <a:cubicBezTo>
                    <a:pt x="12535" y="12061"/>
                    <a:pt x="12518" y="12043"/>
                    <a:pt x="12497" y="12001"/>
                  </a:cubicBezTo>
                  <a:cubicBezTo>
                    <a:pt x="12496" y="11999"/>
                    <a:pt x="12496" y="11996"/>
                    <a:pt x="12494" y="11993"/>
                  </a:cubicBezTo>
                  <a:close/>
                  <a:moveTo>
                    <a:pt x="16697" y="11993"/>
                  </a:moveTo>
                  <a:cubicBezTo>
                    <a:pt x="16692" y="12004"/>
                    <a:pt x="16689" y="12018"/>
                    <a:pt x="16689" y="12033"/>
                  </a:cubicBezTo>
                  <a:cubicBezTo>
                    <a:pt x="16689" y="12068"/>
                    <a:pt x="16705" y="12095"/>
                    <a:pt x="16724" y="12100"/>
                  </a:cubicBezTo>
                  <a:cubicBezTo>
                    <a:pt x="16717" y="12061"/>
                    <a:pt x="16708" y="12025"/>
                    <a:pt x="16697" y="11993"/>
                  </a:cubicBezTo>
                  <a:close/>
                  <a:moveTo>
                    <a:pt x="4943" y="12032"/>
                  </a:moveTo>
                  <a:cubicBezTo>
                    <a:pt x="4940" y="12032"/>
                    <a:pt x="4938" y="12032"/>
                    <a:pt x="4936" y="12032"/>
                  </a:cubicBezTo>
                  <a:cubicBezTo>
                    <a:pt x="4936" y="12070"/>
                    <a:pt x="4955" y="12100"/>
                    <a:pt x="4977" y="12100"/>
                  </a:cubicBezTo>
                  <a:cubicBezTo>
                    <a:pt x="4988" y="12100"/>
                    <a:pt x="4999" y="12093"/>
                    <a:pt x="5006" y="12081"/>
                  </a:cubicBezTo>
                  <a:cubicBezTo>
                    <a:pt x="4989" y="12057"/>
                    <a:pt x="4973" y="12032"/>
                    <a:pt x="4943" y="12032"/>
                  </a:cubicBezTo>
                  <a:close/>
                  <a:moveTo>
                    <a:pt x="4800" y="12044"/>
                  </a:moveTo>
                  <a:cubicBezTo>
                    <a:pt x="4778" y="12048"/>
                    <a:pt x="4756" y="12051"/>
                    <a:pt x="4733" y="12051"/>
                  </a:cubicBezTo>
                  <a:cubicBezTo>
                    <a:pt x="4729" y="12051"/>
                    <a:pt x="4725" y="12049"/>
                    <a:pt x="4721" y="12046"/>
                  </a:cubicBezTo>
                  <a:cubicBezTo>
                    <a:pt x="4726" y="12074"/>
                    <a:pt x="4742" y="12094"/>
                    <a:pt x="4760" y="12094"/>
                  </a:cubicBezTo>
                  <a:cubicBezTo>
                    <a:pt x="4779" y="12094"/>
                    <a:pt x="4795" y="12073"/>
                    <a:pt x="4800" y="12044"/>
                  </a:cubicBezTo>
                  <a:close/>
                  <a:moveTo>
                    <a:pt x="4662" y="12134"/>
                  </a:moveTo>
                  <a:cubicBezTo>
                    <a:pt x="4640" y="12134"/>
                    <a:pt x="4621" y="12165"/>
                    <a:pt x="4621" y="12202"/>
                  </a:cubicBezTo>
                  <a:cubicBezTo>
                    <a:pt x="4621" y="12240"/>
                    <a:pt x="4640" y="12271"/>
                    <a:pt x="4662" y="12271"/>
                  </a:cubicBezTo>
                  <a:cubicBezTo>
                    <a:pt x="4685" y="12271"/>
                    <a:pt x="4703" y="12240"/>
                    <a:pt x="4703" y="12202"/>
                  </a:cubicBezTo>
                  <a:cubicBezTo>
                    <a:pt x="4703" y="12165"/>
                    <a:pt x="4685" y="12134"/>
                    <a:pt x="4662" y="12134"/>
                  </a:cubicBezTo>
                  <a:close/>
                  <a:moveTo>
                    <a:pt x="4870" y="12134"/>
                  </a:moveTo>
                  <a:cubicBezTo>
                    <a:pt x="4847" y="12134"/>
                    <a:pt x="4829" y="12165"/>
                    <a:pt x="4829" y="12202"/>
                  </a:cubicBezTo>
                  <a:cubicBezTo>
                    <a:pt x="4829" y="12240"/>
                    <a:pt x="4847" y="12271"/>
                    <a:pt x="4870" y="12271"/>
                  </a:cubicBezTo>
                  <a:cubicBezTo>
                    <a:pt x="4892" y="12271"/>
                    <a:pt x="4911" y="12240"/>
                    <a:pt x="4911" y="12202"/>
                  </a:cubicBezTo>
                  <a:cubicBezTo>
                    <a:pt x="4911" y="12165"/>
                    <a:pt x="4892" y="12134"/>
                    <a:pt x="4870" y="12134"/>
                  </a:cubicBezTo>
                  <a:close/>
                  <a:moveTo>
                    <a:pt x="9064" y="12134"/>
                  </a:moveTo>
                  <a:cubicBezTo>
                    <a:pt x="9062" y="12134"/>
                    <a:pt x="9060" y="12134"/>
                    <a:pt x="9059" y="12135"/>
                  </a:cubicBezTo>
                  <a:cubicBezTo>
                    <a:pt x="9060" y="12141"/>
                    <a:pt x="9062" y="12148"/>
                    <a:pt x="9064" y="12154"/>
                  </a:cubicBezTo>
                  <a:cubicBezTo>
                    <a:pt x="9070" y="12172"/>
                    <a:pt x="9075" y="12187"/>
                    <a:pt x="9079" y="12202"/>
                  </a:cubicBezTo>
                  <a:cubicBezTo>
                    <a:pt x="9084" y="12219"/>
                    <a:pt x="9086" y="12236"/>
                    <a:pt x="9087" y="12260"/>
                  </a:cubicBezTo>
                  <a:cubicBezTo>
                    <a:pt x="9098" y="12247"/>
                    <a:pt x="9105" y="12226"/>
                    <a:pt x="9105" y="12202"/>
                  </a:cubicBezTo>
                  <a:cubicBezTo>
                    <a:pt x="9105" y="12165"/>
                    <a:pt x="9087" y="12134"/>
                    <a:pt x="9064" y="12134"/>
                  </a:cubicBezTo>
                  <a:close/>
                  <a:moveTo>
                    <a:pt x="9276" y="12134"/>
                  </a:moveTo>
                  <a:cubicBezTo>
                    <a:pt x="9254" y="12134"/>
                    <a:pt x="9235" y="12165"/>
                    <a:pt x="9235" y="12202"/>
                  </a:cubicBezTo>
                  <a:cubicBezTo>
                    <a:pt x="9235" y="12240"/>
                    <a:pt x="9254" y="12271"/>
                    <a:pt x="9276" y="12271"/>
                  </a:cubicBezTo>
                  <a:cubicBezTo>
                    <a:pt x="9299" y="12271"/>
                    <a:pt x="9317" y="12240"/>
                    <a:pt x="9317" y="12202"/>
                  </a:cubicBezTo>
                  <a:cubicBezTo>
                    <a:pt x="9317" y="12165"/>
                    <a:pt x="9299" y="12134"/>
                    <a:pt x="9276" y="12134"/>
                  </a:cubicBezTo>
                  <a:close/>
                  <a:moveTo>
                    <a:pt x="9483" y="12134"/>
                  </a:moveTo>
                  <a:cubicBezTo>
                    <a:pt x="9461" y="12134"/>
                    <a:pt x="9442" y="12165"/>
                    <a:pt x="9442" y="12202"/>
                  </a:cubicBezTo>
                  <a:cubicBezTo>
                    <a:pt x="9442" y="12240"/>
                    <a:pt x="9461" y="12271"/>
                    <a:pt x="9483" y="12271"/>
                  </a:cubicBezTo>
                  <a:cubicBezTo>
                    <a:pt x="9506" y="12271"/>
                    <a:pt x="9524" y="12240"/>
                    <a:pt x="9524" y="12202"/>
                  </a:cubicBezTo>
                  <a:cubicBezTo>
                    <a:pt x="9524" y="12165"/>
                    <a:pt x="9506" y="12134"/>
                    <a:pt x="9483" y="12134"/>
                  </a:cubicBezTo>
                  <a:close/>
                  <a:moveTo>
                    <a:pt x="9698" y="12134"/>
                  </a:moveTo>
                  <a:cubicBezTo>
                    <a:pt x="9676" y="12134"/>
                    <a:pt x="9657" y="12165"/>
                    <a:pt x="9657" y="12202"/>
                  </a:cubicBezTo>
                  <a:cubicBezTo>
                    <a:pt x="9657" y="12240"/>
                    <a:pt x="9676" y="12271"/>
                    <a:pt x="9698" y="12271"/>
                  </a:cubicBezTo>
                  <a:cubicBezTo>
                    <a:pt x="9721" y="12271"/>
                    <a:pt x="9739" y="12240"/>
                    <a:pt x="9739" y="12202"/>
                  </a:cubicBezTo>
                  <a:cubicBezTo>
                    <a:pt x="9739" y="12165"/>
                    <a:pt x="9721" y="12134"/>
                    <a:pt x="9698" y="12134"/>
                  </a:cubicBezTo>
                  <a:close/>
                  <a:moveTo>
                    <a:pt x="9906" y="12134"/>
                  </a:moveTo>
                  <a:cubicBezTo>
                    <a:pt x="9883" y="12134"/>
                    <a:pt x="9865" y="12165"/>
                    <a:pt x="9865" y="12202"/>
                  </a:cubicBezTo>
                  <a:cubicBezTo>
                    <a:pt x="9865" y="12240"/>
                    <a:pt x="9883" y="12271"/>
                    <a:pt x="9906" y="12271"/>
                  </a:cubicBezTo>
                  <a:cubicBezTo>
                    <a:pt x="9928" y="12271"/>
                    <a:pt x="9947" y="12240"/>
                    <a:pt x="9947" y="12202"/>
                  </a:cubicBezTo>
                  <a:cubicBezTo>
                    <a:pt x="9947" y="12165"/>
                    <a:pt x="9928" y="12134"/>
                    <a:pt x="9906" y="12134"/>
                  </a:cubicBezTo>
                  <a:close/>
                  <a:moveTo>
                    <a:pt x="10121" y="12134"/>
                  </a:moveTo>
                  <a:cubicBezTo>
                    <a:pt x="10098" y="12134"/>
                    <a:pt x="10080" y="12165"/>
                    <a:pt x="10080" y="12202"/>
                  </a:cubicBezTo>
                  <a:cubicBezTo>
                    <a:pt x="10080" y="12240"/>
                    <a:pt x="10098" y="12271"/>
                    <a:pt x="10121" y="12271"/>
                  </a:cubicBezTo>
                  <a:cubicBezTo>
                    <a:pt x="10143" y="12271"/>
                    <a:pt x="10162" y="12240"/>
                    <a:pt x="10162" y="12202"/>
                  </a:cubicBezTo>
                  <a:cubicBezTo>
                    <a:pt x="10162" y="12165"/>
                    <a:pt x="10143" y="12134"/>
                    <a:pt x="10121" y="12134"/>
                  </a:cubicBezTo>
                  <a:close/>
                  <a:moveTo>
                    <a:pt x="10328" y="12134"/>
                  </a:moveTo>
                  <a:cubicBezTo>
                    <a:pt x="10305" y="12134"/>
                    <a:pt x="10287" y="12165"/>
                    <a:pt x="10287" y="12202"/>
                  </a:cubicBezTo>
                  <a:cubicBezTo>
                    <a:pt x="10287" y="12240"/>
                    <a:pt x="10305" y="12271"/>
                    <a:pt x="10328" y="12271"/>
                  </a:cubicBezTo>
                  <a:cubicBezTo>
                    <a:pt x="10351" y="12271"/>
                    <a:pt x="10369" y="12240"/>
                    <a:pt x="10369" y="12202"/>
                  </a:cubicBezTo>
                  <a:cubicBezTo>
                    <a:pt x="10369" y="12165"/>
                    <a:pt x="10351" y="12134"/>
                    <a:pt x="10328" y="12134"/>
                  </a:cubicBezTo>
                  <a:close/>
                  <a:moveTo>
                    <a:pt x="10535" y="12134"/>
                  </a:moveTo>
                  <a:cubicBezTo>
                    <a:pt x="10513" y="12134"/>
                    <a:pt x="10494" y="12165"/>
                    <a:pt x="10494" y="12202"/>
                  </a:cubicBezTo>
                  <a:cubicBezTo>
                    <a:pt x="10494" y="12240"/>
                    <a:pt x="10513" y="12271"/>
                    <a:pt x="10535" y="12271"/>
                  </a:cubicBezTo>
                  <a:cubicBezTo>
                    <a:pt x="10558" y="12271"/>
                    <a:pt x="10576" y="12240"/>
                    <a:pt x="10576" y="12202"/>
                  </a:cubicBezTo>
                  <a:cubicBezTo>
                    <a:pt x="10576" y="12165"/>
                    <a:pt x="10558" y="12134"/>
                    <a:pt x="10535" y="12134"/>
                  </a:cubicBezTo>
                  <a:close/>
                  <a:moveTo>
                    <a:pt x="10750" y="12134"/>
                  </a:moveTo>
                  <a:cubicBezTo>
                    <a:pt x="10727" y="12134"/>
                    <a:pt x="10709" y="12165"/>
                    <a:pt x="10709" y="12202"/>
                  </a:cubicBezTo>
                  <a:cubicBezTo>
                    <a:pt x="10709" y="12240"/>
                    <a:pt x="10727" y="12271"/>
                    <a:pt x="10750" y="12271"/>
                  </a:cubicBezTo>
                  <a:cubicBezTo>
                    <a:pt x="10773" y="12271"/>
                    <a:pt x="10791" y="12240"/>
                    <a:pt x="10791" y="12202"/>
                  </a:cubicBezTo>
                  <a:cubicBezTo>
                    <a:pt x="10791" y="12165"/>
                    <a:pt x="10773" y="12134"/>
                    <a:pt x="10750" y="12134"/>
                  </a:cubicBezTo>
                  <a:close/>
                  <a:moveTo>
                    <a:pt x="10957" y="12134"/>
                  </a:moveTo>
                  <a:cubicBezTo>
                    <a:pt x="10935" y="12134"/>
                    <a:pt x="10916" y="12165"/>
                    <a:pt x="10916" y="12202"/>
                  </a:cubicBezTo>
                  <a:cubicBezTo>
                    <a:pt x="10916" y="12240"/>
                    <a:pt x="10935" y="12271"/>
                    <a:pt x="10957" y="12271"/>
                  </a:cubicBezTo>
                  <a:cubicBezTo>
                    <a:pt x="10980" y="12271"/>
                    <a:pt x="10998" y="12240"/>
                    <a:pt x="10998" y="12202"/>
                  </a:cubicBezTo>
                  <a:cubicBezTo>
                    <a:pt x="10998" y="12165"/>
                    <a:pt x="10980" y="12134"/>
                    <a:pt x="10957" y="12134"/>
                  </a:cubicBezTo>
                  <a:close/>
                  <a:moveTo>
                    <a:pt x="11165" y="12134"/>
                  </a:moveTo>
                  <a:cubicBezTo>
                    <a:pt x="11142" y="12134"/>
                    <a:pt x="11124" y="12165"/>
                    <a:pt x="11124" y="12202"/>
                  </a:cubicBezTo>
                  <a:cubicBezTo>
                    <a:pt x="11124" y="12240"/>
                    <a:pt x="11142" y="12271"/>
                    <a:pt x="11165" y="12271"/>
                  </a:cubicBezTo>
                  <a:cubicBezTo>
                    <a:pt x="11187" y="12271"/>
                    <a:pt x="11206" y="12240"/>
                    <a:pt x="11206" y="12202"/>
                  </a:cubicBezTo>
                  <a:cubicBezTo>
                    <a:pt x="11206" y="12165"/>
                    <a:pt x="11187" y="12134"/>
                    <a:pt x="11165" y="12134"/>
                  </a:cubicBezTo>
                  <a:close/>
                  <a:moveTo>
                    <a:pt x="11380" y="12134"/>
                  </a:moveTo>
                  <a:cubicBezTo>
                    <a:pt x="11357" y="12134"/>
                    <a:pt x="11339" y="12165"/>
                    <a:pt x="11339" y="12202"/>
                  </a:cubicBezTo>
                  <a:cubicBezTo>
                    <a:pt x="11339" y="12240"/>
                    <a:pt x="11357" y="12271"/>
                    <a:pt x="11380" y="12271"/>
                  </a:cubicBezTo>
                  <a:cubicBezTo>
                    <a:pt x="11402" y="12271"/>
                    <a:pt x="11421" y="12240"/>
                    <a:pt x="11421" y="12202"/>
                  </a:cubicBezTo>
                  <a:cubicBezTo>
                    <a:pt x="11421" y="12165"/>
                    <a:pt x="11402" y="12134"/>
                    <a:pt x="11380" y="12134"/>
                  </a:cubicBezTo>
                  <a:close/>
                  <a:moveTo>
                    <a:pt x="11587" y="12134"/>
                  </a:moveTo>
                  <a:cubicBezTo>
                    <a:pt x="11564" y="12134"/>
                    <a:pt x="11546" y="12165"/>
                    <a:pt x="11546" y="12202"/>
                  </a:cubicBezTo>
                  <a:cubicBezTo>
                    <a:pt x="11546" y="12240"/>
                    <a:pt x="11564" y="12271"/>
                    <a:pt x="11587" y="12271"/>
                  </a:cubicBezTo>
                  <a:cubicBezTo>
                    <a:pt x="11610" y="12271"/>
                    <a:pt x="11628" y="12240"/>
                    <a:pt x="11628" y="12202"/>
                  </a:cubicBezTo>
                  <a:cubicBezTo>
                    <a:pt x="11628" y="12165"/>
                    <a:pt x="11610" y="12134"/>
                    <a:pt x="11587" y="12134"/>
                  </a:cubicBezTo>
                  <a:close/>
                  <a:moveTo>
                    <a:pt x="11794" y="12134"/>
                  </a:moveTo>
                  <a:cubicBezTo>
                    <a:pt x="11771" y="12134"/>
                    <a:pt x="11753" y="12165"/>
                    <a:pt x="11753" y="12202"/>
                  </a:cubicBezTo>
                  <a:cubicBezTo>
                    <a:pt x="11753" y="12240"/>
                    <a:pt x="11771" y="12271"/>
                    <a:pt x="11794" y="12271"/>
                  </a:cubicBezTo>
                  <a:cubicBezTo>
                    <a:pt x="11817" y="12271"/>
                    <a:pt x="11835" y="12240"/>
                    <a:pt x="11835" y="12202"/>
                  </a:cubicBezTo>
                  <a:cubicBezTo>
                    <a:pt x="11835" y="12165"/>
                    <a:pt x="11817" y="12134"/>
                    <a:pt x="11794" y="12134"/>
                  </a:cubicBezTo>
                  <a:close/>
                  <a:moveTo>
                    <a:pt x="12009" y="12134"/>
                  </a:moveTo>
                  <a:cubicBezTo>
                    <a:pt x="11986" y="12134"/>
                    <a:pt x="11968" y="12165"/>
                    <a:pt x="11968" y="12202"/>
                  </a:cubicBezTo>
                  <a:cubicBezTo>
                    <a:pt x="11968" y="12240"/>
                    <a:pt x="11986" y="12271"/>
                    <a:pt x="12009" y="12271"/>
                  </a:cubicBezTo>
                  <a:cubicBezTo>
                    <a:pt x="12032" y="12271"/>
                    <a:pt x="12050" y="12240"/>
                    <a:pt x="12050" y="12202"/>
                  </a:cubicBezTo>
                  <a:cubicBezTo>
                    <a:pt x="12050" y="12165"/>
                    <a:pt x="12032" y="12134"/>
                    <a:pt x="12009" y="12134"/>
                  </a:cubicBezTo>
                  <a:close/>
                  <a:moveTo>
                    <a:pt x="12216" y="12134"/>
                  </a:moveTo>
                  <a:cubicBezTo>
                    <a:pt x="12194" y="12134"/>
                    <a:pt x="12175" y="12165"/>
                    <a:pt x="12175" y="12202"/>
                  </a:cubicBezTo>
                  <a:cubicBezTo>
                    <a:pt x="12175" y="12240"/>
                    <a:pt x="12194" y="12271"/>
                    <a:pt x="12216" y="12271"/>
                  </a:cubicBezTo>
                  <a:cubicBezTo>
                    <a:pt x="12239" y="12271"/>
                    <a:pt x="12257" y="12240"/>
                    <a:pt x="12257" y="12202"/>
                  </a:cubicBezTo>
                  <a:cubicBezTo>
                    <a:pt x="12257" y="12165"/>
                    <a:pt x="12239" y="12134"/>
                    <a:pt x="12216" y="12134"/>
                  </a:cubicBezTo>
                  <a:close/>
                  <a:moveTo>
                    <a:pt x="12424" y="12134"/>
                  </a:moveTo>
                  <a:cubicBezTo>
                    <a:pt x="12401" y="12134"/>
                    <a:pt x="12383" y="12165"/>
                    <a:pt x="12383" y="12202"/>
                  </a:cubicBezTo>
                  <a:cubicBezTo>
                    <a:pt x="12383" y="12240"/>
                    <a:pt x="12401" y="12271"/>
                    <a:pt x="12424" y="12271"/>
                  </a:cubicBezTo>
                  <a:cubicBezTo>
                    <a:pt x="12446" y="12271"/>
                    <a:pt x="12465" y="12240"/>
                    <a:pt x="12465" y="12202"/>
                  </a:cubicBezTo>
                  <a:cubicBezTo>
                    <a:pt x="12465" y="12165"/>
                    <a:pt x="12446" y="12134"/>
                    <a:pt x="12424" y="12134"/>
                  </a:cubicBezTo>
                  <a:close/>
                  <a:moveTo>
                    <a:pt x="12846" y="12134"/>
                  </a:moveTo>
                  <a:cubicBezTo>
                    <a:pt x="12823" y="12134"/>
                    <a:pt x="12805" y="12165"/>
                    <a:pt x="12805" y="12202"/>
                  </a:cubicBezTo>
                  <a:cubicBezTo>
                    <a:pt x="12805" y="12240"/>
                    <a:pt x="12823" y="12271"/>
                    <a:pt x="12846" y="12271"/>
                  </a:cubicBezTo>
                  <a:cubicBezTo>
                    <a:pt x="12868" y="12271"/>
                    <a:pt x="12887" y="12240"/>
                    <a:pt x="12887" y="12202"/>
                  </a:cubicBezTo>
                  <a:cubicBezTo>
                    <a:pt x="12887" y="12165"/>
                    <a:pt x="12868" y="12134"/>
                    <a:pt x="12846" y="12134"/>
                  </a:cubicBezTo>
                  <a:close/>
                  <a:moveTo>
                    <a:pt x="13053" y="12134"/>
                  </a:moveTo>
                  <a:cubicBezTo>
                    <a:pt x="13030" y="12134"/>
                    <a:pt x="13012" y="12165"/>
                    <a:pt x="13012" y="12202"/>
                  </a:cubicBezTo>
                  <a:cubicBezTo>
                    <a:pt x="13012" y="12211"/>
                    <a:pt x="13013" y="12219"/>
                    <a:pt x="13015" y="12227"/>
                  </a:cubicBezTo>
                  <a:cubicBezTo>
                    <a:pt x="13022" y="12219"/>
                    <a:pt x="13028" y="12211"/>
                    <a:pt x="13035" y="12202"/>
                  </a:cubicBezTo>
                  <a:cubicBezTo>
                    <a:pt x="13041" y="12195"/>
                    <a:pt x="13047" y="12187"/>
                    <a:pt x="13053" y="12180"/>
                  </a:cubicBezTo>
                  <a:cubicBezTo>
                    <a:pt x="13063" y="12169"/>
                    <a:pt x="13072" y="12159"/>
                    <a:pt x="13080" y="12150"/>
                  </a:cubicBezTo>
                  <a:cubicBezTo>
                    <a:pt x="13072" y="12140"/>
                    <a:pt x="13063" y="12134"/>
                    <a:pt x="13053" y="12134"/>
                  </a:cubicBezTo>
                  <a:close/>
                  <a:moveTo>
                    <a:pt x="14734" y="12134"/>
                  </a:moveTo>
                  <a:cubicBezTo>
                    <a:pt x="14712" y="12134"/>
                    <a:pt x="14693" y="12165"/>
                    <a:pt x="14693" y="12202"/>
                  </a:cubicBezTo>
                  <a:cubicBezTo>
                    <a:pt x="14693" y="12240"/>
                    <a:pt x="14712" y="12271"/>
                    <a:pt x="14734" y="12271"/>
                  </a:cubicBezTo>
                  <a:cubicBezTo>
                    <a:pt x="14757" y="12271"/>
                    <a:pt x="14775" y="12240"/>
                    <a:pt x="14775" y="12202"/>
                  </a:cubicBezTo>
                  <a:cubicBezTo>
                    <a:pt x="14775" y="12165"/>
                    <a:pt x="14757" y="12134"/>
                    <a:pt x="14734" y="12134"/>
                  </a:cubicBezTo>
                  <a:close/>
                  <a:moveTo>
                    <a:pt x="14942" y="12134"/>
                  </a:moveTo>
                  <a:cubicBezTo>
                    <a:pt x="14919" y="12134"/>
                    <a:pt x="14901" y="12165"/>
                    <a:pt x="14901" y="12202"/>
                  </a:cubicBezTo>
                  <a:cubicBezTo>
                    <a:pt x="14901" y="12240"/>
                    <a:pt x="14919" y="12271"/>
                    <a:pt x="14942" y="12271"/>
                  </a:cubicBezTo>
                  <a:cubicBezTo>
                    <a:pt x="14947" y="12271"/>
                    <a:pt x="14952" y="12269"/>
                    <a:pt x="14957" y="12266"/>
                  </a:cubicBezTo>
                  <a:cubicBezTo>
                    <a:pt x="14957" y="12264"/>
                    <a:pt x="14957" y="12263"/>
                    <a:pt x="14957" y="12262"/>
                  </a:cubicBezTo>
                  <a:cubicBezTo>
                    <a:pt x="14957" y="12240"/>
                    <a:pt x="14955" y="12221"/>
                    <a:pt x="14953" y="12202"/>
                  </a:cubicBezTo>
                  <a:cubicBezTo>
                    <a:pt x="14951" y="12180"/>
                    <a:pt x="14947" y="12158"/>
                    <a:pt x="14945" y="12134"/>
                  </a:cubicBezTo>
                  <a:cubicBezTo>
                    <a:pt x="14944" y="12134"/>
                    <a:pt x="14943" y="12134"/>
                    <a:pt x="14942" y="12134"/>
                  </a:cubicBezTo>
                  <a:close/>
                  <a:moveTo>
                    <a:pt x="16208" y="12134"/>
                  </a:moveTo>
                  <a:cubicBezTo>
                    <a:pt x="16186" y="12134"/>
                    <a:pt x="16167" y="12165"/>
                    <a:pt x="16167" y="12202"/>
                  </a:cubicBezTo>
                  <a:cubicBezTo>
                    <a:pt x="16167" y="12225"/>
                    <a:pt x="16174" y="12246"/>
                    <a:pt x="16185" y="12258"/>
                  </a:cubicBezTo>
                  <a:cubicBezTo>
                    <a:pt x="16193" y="12258"/>
                    <a:pt x="16201" y="12260"/>
                    <a:pt x="16208" y="12264"/>
                  </a:cubicBezTo>
                  <a:cubicBezTo>
                    <a:pt x="16211" y="12266"/>
                    <a:pt x="16213" y="12268"/>
                    <a:pt x="16215" y="12270"/>
                  </a:cubicBezTo>
                  <a:cubicBezTo>
                    <a:pt x="16235" y="12264"/>
                    <a:pt x="16249" y="12236"/>
                    <a:pt x="16249" y="12202"/>
                  </a:cubicBezTo>
                  <a:cubicBezTo>
                    <a:pt x="16249" y="12165"/>
                    <a:pt x="16231" y="12134"/>
                    <a:pt x="16208" y="12134"/>
                  </a:cubicBezTo>
                  <a:close/>
                  <a:moveTo>
                    <a:pt x="16416" y="12134"/>
                  </a:moveTo>
                  <a:cubicBezTo>
                    <a:pt x="16393" y="12134"/>
                    <a:pt x="16375" y="12165"/>
                    <a:pt x="16375" y="12202"/>
                  </a:cubicBezTo>
                  <a:cubicBezTo>
                    <a:pt x="16375" y="12240"/>
                    <a:pt x="16393" y="12271"/>
                    <a:pt x="16416" y="12271"/>
                  </a:cubicBezTo>
                  <a:cubicBezTo>
                    <a:pt x="16438" y="12271"/>
                    <a:pt x="16457" y="12240"/>
                    <a:pt x="16457" y="12202"/>
                  </a:cubicBezTo>
                  <a:cubicBezTo>
                    <a:pt x="16457" y="12165"/>
                    <a:pt x="16438" y="12134"/>
                    <a:pt x="16416" y="12134"/>
                  </a:cubicBezTo>
                  <a:close/>
                  <a:moveTo>
                    <a:pt x="16623" y="12134"/>
                  </a:moveTo>
                  <a:cubicBezTo>
                    <a:pt x="16600" y="12134"/>
                    <a:pt x="16582" y="12165"/>
                    <a:pt x="16582" y="12202"/>
                  </a:cubicBezTo>
                  <a:cubicBezTo>
                    <a:pt x="16582" y="12240"/>
                    <a:pt x="16600" y="12271"/>
                    <a:pt x="16623" y="12271"/>
                  </a:cubicBezTo>
                  <a:cubicBezTo>
                    <a:pt x="16645" y="12271"/>
                    <a:pt x="16664" y="12240"/>
                    <a:pt x="16664" y="12202"/>
                  </a:cubicBezTo>
                  <a:cubicBezTo>
                    <a:pt x="16664" y="12165"/>
                    <a:pt x="16645" y="12134"/>
                    <a:pt x="16623" y="12134"/>
                  </a:cubicBezTo>
                  <a:close/>
                  <a:moveTo>
                    <a:pt x="17467" y="12134"/>
                  </a:moveTo>
                  <a:cubicBezTo>
                    <a:pt x="17459" y="12134"/>
                    <a:pt x="17452" y="12138"/>
                    <a:pt x="17446" y="12144"/>
                  </a:cubicBezTo>
                  <a:lnTo>
                    <a:pt x="17446" y="12156"/>
                  </a:lnTo>
                  <a:cubicBezTo>
                    <a:pt x="17442" y="12164"/>
                    <a:pt x="17434" y="12174"/>
                    <a:pt x="17434" y="12196"/>
                  </a:cubicBezTo>
                  <a:cubicBezTo>
                    <a:pt x="17434" y="12198"/>
                    <a:pt x="17434" y="12200"/>
                    <a:pt x="17434" y="12202"/>
                  </a:cubicBezTo>
                  <a:cubicBezTo>
                    <a:pt x="17437" y="12222"/>
                    <a:pt x="17450" y="12249"/>
                    <a:pt x="17462" y="12250"/>
                  </a:cubicBezTo>
                  <a:cubicBezTo>
                    <a:pt x="17464" y="12250"/>
                    <a:pt x="17466" y="12248"/>
                    <a:pt x="17467" y="12248"/>
                  </a:cubicBezTo>
                  <a:cubicBezTo>
                    <a:pt x="17477" y="12243"/>
                    <a:pt x="17484" y="12228"/>
                    <a:pt x="17494" y="12228"/>
                  </a:cubicBezTo>
                  <a:cubicBezTo>
                    <a:pt x="17498" y="12228"/>
                    <a:pt x="17501" y="12230"/>
                    <a:pt x="17504" y="12233"/>
                  </a:cubicBezTo>
                  <a:cubicBezTo>
                    <a:pt x="17506" y="12225"/>
                    <a:pt x="17507" y="12217"/>
                    <a:pt x="17508" y="12208"/>
                  </a:cubicBezTo>
                  <a:cubicBezTo>
                    <a:pt x="17507" y="12206"/>
                    <a:pt x="17506" y="12204"/>
                    <a:pt x="17505" y="12202"/>
                  </a:cubicBezTo>
                  <a:cubicBezTo>
                    <a:pt x="17497" y="12186"/>
                    <a:pt x="17489" y="12164"/>
                    <a:pt x="17483" y="12139"/>
                  </a:cubicBezTo>
                  <a:cubicBezTo>
                    <a:pt x="17478" y="12136"/>
                    <a:pt x="17473" y="12134"/>
                    <a:pt x="17467" y="12134"/>
                  </a:cubicBezTo>
                  <a:close/>
                  <a:moveTo>
                    <a:pt x="12608" y="12160"/>
                  </a:moveTo>
                  <a:cubicBezTo>
                    <a:pt x="12602" y="12172"/>
                    <a:pt x="12598" y="12187"/>
                    <a:pt x="12598" y="12204"/>
                  </a:cubicBezTo>
                  <a:cubicBezTo>
                    <a:pt x="12598" y="12242"/>
                    <a:pt x="12616" y="12273"/>
                    <a:pt x="12639" y="12273"/>
                  </a:cubicBezTo>
                  <a:cubicBezTo>
                    <a:pt x="12641" y="12273"/>
                    <a:pt x="12643" y="12272"/>
                    <a:pt x="12645" y="12272"/>
                  </a:cubicBezTo>
                  <a:cubicBezTo>
                    <a:pt x="12643" y="12266"/>
                    <a:pt x="12641" y="12259"/>
                    <a:pt x="12639" y="12253"/>
                  </a:cubicBezTo>
                  <a:cubicBezTo>
                    <a:pt x="12633" y="12237"/>
                    <a:pt x="12628" y="12220"/>
                    <a:pt x="12623" y="12204"/>
                  </a:cubicBezTo>
                  <a:cubicBezTo>
                    <a:pt x="12618" y="12188"/>
                    <a:pt x="12613" y="12173"/>
                    <a:pt x="12608" y="12160"/>
                  </a:cubicBezTo>
                  <a:close/>
                  <a:moveTo>
                    <a:pt x="5040" y="12172"/>
                  </a:moveTo>
                  <a:cubicBezTo>
                    <a:pt x="5037" y="12181"/>
                    <a:pt x="5036" y="12191"/>
                    <a:pt x="5036" y="12201"/>
                  </a:cubicBezTo>
                  <a:cubicBezTo>
                    <a:pt x="5036" y="12210"/>
                    <a:pt x="5037" y="12219"/>
                    <a:pt x="5039" y="12227"/>
                  </a:cubicBezTo>
                  <a:cubicBezTo>
                    <a:pt x="5039" y="12218"/>
                    <a:pt x="5039" y="12209"/>
                    <a:pt x="5040" y="12201"/>
                  </a:cubicBezTo>
                  <a:cubicBezTo>
                    <a:pt x="5040" y="12193"/>
                    <a:pt x="5040" y="12185"/>
                    <a:pt x="5040" y="12180"/>
                  </a:cubicBezTo>
                  <a:lnTo>
                    <a:pt x="5040" y="12172"/>
                  </a:lnTo>
                  <a:close/>
                  <a:moveTo>
                    <a:pt x="4762" y="12313"/>
                  </a:moveTo>
                  <a:cubicBezTo>
                    <a:pt x="4741" y="12313"/>
                    <a:pt x="4723" y="12340"/>
                    <a:pt x="4721" y="12375"/>
                  </a:cubicBezTo>
                  <a:cubicBezTo>
                    <a:pt x="4726" y="12376"/>
                    <a:pt x="4731" y="12377"/>
                    <a:pt x="4736" y="12377"/>
                  </a:cubicBezTo>
                  <a:cubicBezTo>
                    <a:pt x="4751" y="12377"/>
                    <a:pt x="4762" y="12356"/>
                    <a:pt x="4777" y="12356"/>
                  </a:cubicBezTo>
                  <a:lnTo>
                    <a:pt x="4790" y="12356"/>
                  </a:lnTo>
                  <a:cubicBezTo>
                    <a:pt x="4792" y="12375"/>
                    <a:pt x="4796" y="12392"/>
                    <a:pt x="4800" y="12408"/>
                  </a:cubicBezTo>
                  <a:cubicBezTo>
                    <a:pt x="4802" y="12400"/>
                    <a:pt x="4803" y="12391"/>
                    <a:pt x="4803" y="12382"/>
                  </a:cubicBezTo>
                  <a:cubicBezTo>
                    <a:pt x="4803" y="12344"/>
                    <a:pt x="4784" y="12313"/>
                    <a:pt x="4762" y="12313"/>
                  </a:cubicBezTo>
                  <a:close/>
                  <a:moveTo>
                    <a:pt x="4977" y="12313"/>
                  </a:moveTo>
                  <a:cubicBezTo>
                    <a:pt x="4955" y="12313"/>
                    <a:pt x="4936" y="12344"/>
                    <a:pt x="4936" y="12382"/>
                  </a:cubicBezTo>
                  <a:cubicBezTo>
                    <a:pt x="4936" y="12419"/>
                    <a:pt x="4955" y="12450"/>
                    <a:pt x="4977" y="12450"/>
                  </a:cubicBezTo>
                  <a:cubicBezTo>
                    <a:pt x="5000" y="12450"/>
                    <a:pt x="5018" y="12419"/>
                    <a:pt x="5018" y="12382"/>
                  </a:cubicBezTo>
                  <a:cubicBezTo>
                    <a:pt x="5018" y="12344"/>
                    <a:pt x="5000" y="12313"/>
                    <a:pt x="4977" y="12313"/>
                  </a:cubicBezTo>
                  <a:close/>
                  <a:moveTo>
                    <a:pt x="9169" y="12313"/>
                  </a:moveTo>
                  <a:cubicBezTo>
                    <a:pt x="9146" y="12313"/>
                    <a:pt x="9128" y="12344"/>
                    <a:pt x="9128" y="12382"/>
                  </a:cubicBezTo>
                  <a:cubicBezTo>
                    <a:pt x="9128" y="12419"/>
                    <a:pt x="9146" y="12450"/>
                    <a:pt x="9169" y="12450"/>
                  </a:cubicBezTo>
                  <a:cubicBezTo>
                    <a:pt x="9191" y="12450"/>
                    <a:pt x="9210" y="12419"/>
                    <a:pt x="9210" y="12382"/>
                  </a:cubicBezTo>
                  <a:cubicBezTo>
                    <a:pt x="9210" y="12344"/>
                    <a:pt x="9191" y="12313"/>
                    <a:pt x="9169" y="12313"/>
                  </a:cubicBezTo>
                  <a:close/>
                  <a:moveTo>
                    <a:pt x="9384" y="12313"/>
                  </a:moveTo>
                  <a:cubicBezTo>
                    <a:pt x="9361" y="12313"/>
                    <a:pt x="9343" y="12344"/>
                    <a:pt x="9343" y="12382"/>
                  </a:cubicBezTo>
                  <a:cubicBezTo>
                    <a:pt x="9343" y="12419"/>
                    <a:pt x="9361" y="12450"/>
                    <a:pt x="9384" y="12450"/>
                  </a:cubicBezTo>
                  <a:cubicBezTo>
                    <a:pt x="9406" y="12450"/>
                    <a:pt x="9425" y="12419"/>
                    <a:pt x="9425" y="12382"/>
                  </a:cubicBezTo>
                  <a:cubicBezTo>
                    <a:pt x="9425" y="12344"/>
                    <a:pt x="9406" y="12313"/>
                    <a:pt x="9384" y="12313"/>
                  </a:cubicBezTo>
                  <a:close/>
                  <a:moveTo>
                    <a:pt x="9591" y="12313"/>
                  </a:moveTo>
                  <a:cubicBezTo>
                    <a:pt x="9568" y="12313"/>
                    <a:pt x="9550" y="12344"/>
                    <a:pt x="9550" y="12382"/>
                  </a:cubicBezTo>
                  <a:cubicBezTo>
                    <a:pt x="9550" y="12419"/>
                    <a:pt x="9568" y="12450"/>
                    <a:pt x="9591" y="12450"/>
                  </a:cubicBezTo>
                  <a:cubicBezTo>
                    <a:pt x="9614" y="12450"/>
                    <a:pt x="9632" y="12419"/>
                    <a:pt x="9632" y="12382"/>
                  </a:cubicBezTo>
                  <a:cubicBezTo>
                    <a:pt x="9632" y="12344"/>
                    <a:pt x="9614" y="12313"/>
                    <a:pt x="9591" y="12313"/>
                  </a:cubicBezTo>
                  <a:close/>
                  <a:moveTo>
                    <a:pt x="9806" y="12313"/>
                  </a:moveTo>
                  <a:cubicBezTo>
                    <a:pt x="9783" y="12313"/>
                    <a:pt x="9765" y="12344"/>
                    <a:pt x="9765" y="12382"/>
                  </a:cubicBezTo>
                  <a:cubicBezTo>
                    <a:pt x="9765" y="12419"/>
                    <a:pt x="9783" y="12450"/>
                    <a:pt x="9806" y="12450"/>
                  </a:cubicBezTo>
                  <a:cubicBezTo>
                    <a:pt x="9828" y="12450"/>
                    <a:pt x="9847" y="12419"/>
                    <a:pt x="9847" y="12382"/>
                  </a:cubicBezTo>
                  <a:cubicBezTo>
                    <a:pt x="9847" y="12344"/>
                    <a:pt x="9828" y="12313"/>
                    <a:pt x="9806" y="12313"/>
                  </a:cubicBezTo>
                  <a:close/>
                  <a:moveTo>
                    <a:pt x="10013" y="12313"/>
                  </a:moveTo>
                  <a:cubicBezTo>
                    <a:pt x="9990" y="12313"/>
                    <a:pt x="9972" y="12344"/>
                    <a:pt x="9972" y="12382"/>
                  </a:cubicBezTo>
                  <a:cubicBezTo>
                    <a:pt x="9972" y="12419"/>
                    <a:pt x="9990" y="12450"/>
                    <a:pt x="10013" y="12450"/>
                  </a:cubicBezTo>
                  <a:cubicBezTo>
                    <a:pt x="10036" y="12450"/>
                    <a:pt x="10054" y="12419"/>
                    <a:pt x="10054" y="12382"/>
                  </a:cubicBezTo>
                  <a:cubicBezTo>
                    <a:pt x="10054" y="12344"/>
                    <a:pt x="10036" y="12313"/>
                    <a:pt x="10013" y="12313"/>
                  </a:cubicBezTo>
                  <a:close/>
                  <a:moveTo>
                    <a:pt x="10220" y="12313"/>
                  </a:moveTo>
                  <a:cubicBezTo>
                    <a:pt x="10198" y="12313"/>
                    <a:pt x="10179" y="12344"/>
                    <a:pt x="10179" y="12382"/>
                  </a:cubicBezTo>
                  <a:cubicBezTo>
                    <a:pt x="10179" y="12419"/>
                    <a:pt x="10198" y="12450"/>
                    <a:pt x="10220" y="12450"/>
                  </a:cubicBezTo>
                  <a:cubicBezTo>
                    <a:pt x="10243" y="12450"/>
                    <a:pt x="10261" y="12419"/>
                    <a:pt x="10261" y="12382"/>
                  </a:cubicBezTo>
                  <a:cubicBezTo>
                    <a:pt x="10261" y="12344"/>
                    <a:pt x="10243" y="12313"/>
                    <a:pt x="10220" y="12313"/>
                  </a:cubicBezTo>
                  <a:close/>
                  <a:moveTo>
                    <a:pt x="10435" y="12313"/>
                  </a:moveTo>
                  <a:cubicBezTo>
                    <a:pt x="10413" y="12313"/>
                    <a:pt x="10394" y="12344"/>
                    <a:pt x="10394" y="12382"/>
                  </a:cubicBezTo>
                  <a:cubicBezTo>
                    <a:pt x="10394" y="12419"/>
                    <a:pt x="10413" y="12450"/>
                    <a:pt x="10435" y="12450"/>
                  </a:cubicBezTo>
                  <a:cubicBezTo>
                    <a:pt x="10458" y="12450"/>
                    <a:pt x="10476" y="12419"/>
                    <a:pt x="10476" y="12382"/>
                  </a:cubicBezTo>
                  <a:cubicBezTo>
                    <a:pt x="10476" y="12344"/>
                    <a:pt x="10458" y="12313"/>
                    <a:pt x="10435" y="12313"/>
                  </a:cubicBezTo>
                  <a:close/>
                  <a:moveTo>
                    <a:pt x="10643" y="12313"/>
                  </a:moveTo>
                  <a:cubicBezTo>
                    <a:pt x="10620" y="12313"/>
                    <a:pt x="10602" y="12344"/>
                    <a:pt x="10602" y="12382"/>
                  </a:cubicBezTo>
                  <a:cubicBezTo>
                    <a:pt x="10602" y="12419"/>
                    <a:pt x="10620" y="12450"/>
                    <a:pt x="10643" y="12450"/>
                  </a:cubicBezTo>
                  <a:cubicBezTo>
                    <a:pt x="10665" y="12450"/>
                    <a:pt x="10684" y="12419"/>
                    <a:pt x="10684" y="12382"/>
                  </a:cubicBezTo>
                  <a:cubicBezTo>
                    <a:pt x="10684" y="12344"/>
                    <a:pt x="10665" y="12313"/>
                    <a:pt x="10643" y="12313"/>
                  </a:cubicBezTo>
                  <a:close/>
                  <a:moveTo>
                    <a:pt x="10850" y="12313"/>
                  </a:moveTo>
                  <a:cubicBezTo>
                    <a:pt x="10827" y="12313"/>
                    <a:pt x="10809" y="12344"/>
                    <a:pt x="10809" y="12382"/>
                  </a:cubicBezTo>
                  <a:cubicBezTo>
                    <a:pt x="10809" y="12419"/>
                    <a:pt x="10827" y="12450"/>
                    <a:pt x="10850" y="12450"/>
                  </a:cubicBezTo>
                  <a:cubicBezTo>
                    <a:pt x="10873" y="12450"/>
                    <a:pt x="10891" y="12419"/>
                    <a:pt x="10891" y="12382"/>
                  </a:cubicBezTo>
                  <a:cubicBezTo>
                    <a:pt x="10891" y="12344"/>
                    <a:pt x="10873" y="12313"/>
                    <a:pt x="10850" y="12313"/>
                  </a:cubicBezTo>
                  <a:close/>
                  <a:moveTo>
                    <a:pt x="11065" y="12313"/>
                  </a:moveTo>
                  <a:cubicBezTo>
                    <a:pt x="11042" y="12313"/>
                    <a:pt x="11024" y="12344"/>
                    <a:pt x="11024" y="12382"/>
                  </a:cubicBezTo>
                  <a:cubicBezTo>
                    <a:pt x="11024" y="12419"/>
                    <a:pt x="11042" y="12450"/>
                    <a:pt x="11065" y="12450"/>
                  </a:cubicBezTo>
                  <a:cubicBezTo>
                    <a:pt x="11087" y="12450"/>
                    <a:pt x="11106" y="12419"/>
                    <a:pt x="11106" y="12382"/>
                  </a:cubicBezTo>
                  <a:cubicBezTo>
                    <a:pt x="11106" y="12344"/>
                    <a:pt x="11087" y="12313"/>
                    <a:pt x="11065" y="12313"/>
                  </a:cubicBezTo>
                  <a:close/>
                  <a:moveTo>
                    <a:pt x="11272" y="12313"/>
                  </a:moveTo>
                  <a:cubicBezTo>
                    <a:pt x="11249" y="12313"/>
                    <a:pt x="11231" y="12344"/>
                    <a:pt x="11231" y="12382"/>
                  </a:cubicBezTo>
                  <a:cubicBezTo>
                    <a:pt x="11231" y="12419"/>
                    <a:pt x="11249" y="12450"/>
                    <a:pt x="11272" y="12450"/>
                  </a:cubicBezTo>
                  <a:cubicBezTo>
                    <a:pt x="11295" y="12450"/>
                    <a:pt x="11313" y="12419"/>
                    <a:pt x="11313" y="12382"/>
                  </a:cubicBezTo>
                  <a:cubicBezTo>
                    <a:pt x="11313" y="12344"/>
                    <a:pt x="11295" y="12313"/>
                    <a:pt x="11272" y="12313"/>
                  </a:cubicBezTo>
                  <a:close/>
                  <a:moveTo>
                    <a:pt x="11479" y="12313"/>
                  </a:moveTo>
                  <a:cubicBezTo>
                    <a:pt x="11457" y="12313"/>
                    <a:pt x="11438" y="12344"/>
                    <a:pt x="11438" y="12382"/>
                  </a:cubicBezTo>
                  <a:cubicBezTo>
                    <a:pt x="11438" y="12419"/>
                    <a:pt x="11457" y="12450"/>
                    <a:pt x="11479" y="12450"/>
                  </a:cubicBezTo>
                  <a:cubicBezTo>
                    <a:pt x="11502" y="12450"/>
                    <a:pt x="11520" y="12419"/>
                    <a:pt x="11520" y="12382"/>
                  </a:cubicBezTo>
                  <a:cubicBezTo>
                    <a:pt x="11520" y="12344"/>
                    <a:pt x="11502" y="12313"/>
                    <a:pt x="11479" y="12313"/>
                  </a:cubicBezTo>
                  <a:close/>
                  <a:moveTo>
                    <a:pt x="11694" y="12313"/>
                  </a:moveTo>
                  <a:cubicBezTo>
                    <a:pt x="11672" y="12313"/>
                    <a:pt x="11653" y="12344"/>
                    <a:pt x="11653" y="12382"/>
                  </a:cubicBezTo>
                  <a:cubicBezTo>
                    <a:pt x="11653" y="12419"/>
                    <a:pt x="11672" y="12450"/>
                    <a:pt x="11694" y="12450"/>
                  </a:cubicBezTo>
                  <a:cubicBezTo>
                    <a:pt x="11717" y="12450"/>
                    <a:pt x="11735" y="12419"/>
                    <a:pt x="11735" y="12382"/>
                  </a:cubicBezTo>
                  <a:cubicBezTo>
                    <a:pt x="11735" y="12344"/>
                    <a:pt x="11717" y="12313"/>
                    <a:pt x="11694" y="12313"/>
                  </a:cubicBezTo>
                  <a:close/>
                  <a:moveTo>
                    <a:pt x="11902" y="12313"/>
                  </a:moveTo>
                  <a:cubicBezTo>
                    <a:pt x="11879" y="12313"/>
                    <a:pt x="11861" y="12344"/>
                    <a:pt x="11861" y="12382"/>
                  </a:cubicBezTo>
                  <a:cubicBezTo>
                    <a:pt x="11861" y="12419"/>
                    <a:pt x="11879" y="12450"/>
                    <a:pt x="11902" y="12450"/>
                  </a:cubicBezTo>
                  <a:cubicBezTo>
                    <a:pt x="11924" y="12450"/>
                    <a:pt x="11943" y="12419"/>
                    <a:pt x="11943" y="12382"/>
                  </a:cubicBezTo>
                  <a:cubicBezTo>
                    <a:pt x="11943" y="12344"/>
                    <a:pt x="11924" y="12313"/>
                    <a:pt x="11902" y="12313"/>
                  </a:cubicBezTo>
                  <a:close/>
                  <a:moveTo>
                    <a:pt x="12109" y="12313"/>
                  </a:moveTo>
                  <a:cubicBezTo>
                    <a:pt x="12086" y="12313"/>
                    <a:pt x="12068" y="12344"/>
                    <a:pt x="12068" y="12382"/>
                  </a:cubicBezTo>
                  <a:cubicBezTo>
                    <a:pt x="12068" y="12419"/>
                    <a:pt x="12086" y="12450"/>
                    <a:pt x="12109" y="12450"/>
                  </a:cubicBezTo>
                  <a:cubicBezTo>
                    <a:pt x="12132" y="12450"/>
                    <a:pt x="12150" y="12419"/>
                    <a:pt x="12150" y="12382"/>
                  </a:cubicBezTo>
                  <a:cubicBezTo>
                    <a:pt x="12150" y="12344"/>
                    <a:pt x="12132" y="12313"/>
                    <a:pt x="12109" y="12313"/>
                  </a:cubicBezTo>
                  <a:close/>
                  <a:moveTo>
                    <a:pt x="12324" y="12313"/>
                  </a:moveTo>
                  <a:cubicBezTo>
                    <a:pt x="12301" y="12313"/>
                    <a:pt x="12283" y="12344"/>
                    <a:pt x="12283" y="12382"/>
                  </a:cubicBezTo>
                  <a:cubicBezTo>
                    <a:pt x="12283" y="12419"/>
                    <a:pt x="12301" y="12450"/>
                    <a:pt x="12324" y="12450"/>
                  </a:cubicBezTo>
                  <a:cubicBezTo>
                    <a:pt x="12346" y="12450"/>
                    <a:pt x="12365" y="12419"/>
                    <a:pt x="12365" y="12382"/>
                  </a:cubicBezTo>
                  <a:cubicBezTo>
                    <a:pt x="12365" y="12344"/>
                    <a:pt x="12346" y="12313"/>
                    <a:pt x="12324" y="12313"/>
                  </a:cubicBezTo>
                  <a:close/>
                  <a:moveTo>
                    <a:pt x="12531" y="12313"/>
                  </a:moveTo>
                  <a:cubicBezTo>
                    <a:pt x="12508" y="12313"/>
                    <a:pt x="12490" y="12344"/>
                    <a:pt x="12490" y="12382"/>
                  </a:cubicBezTo>
                  <a:cubicBezTo>
                    <a:pt x="12490" y="12419"/>
                    <a:pt x="12508" y="12450"/>
                    <a:pt x="12531" y="12450"/>
                  </a:cubicBezTo>
                  <a:cubicBezTo>
                    <a:pt x="12554" y="12450"/>
                    <a:pt x="12572" y="12419"/>
                    <a:pt x="12572" y="12382"/>
                  </a:cubicBezTo>
                  <a:cubicBezTo>
                    <a:pt x="12572" y="12344"/>
                    <a:pt x="12554" y="12313"/>
                    <a:pt x="12531" y="12313"/>
                  </a:cubicBezTo>
                  <a:close/>
                  <a:moveTo>
                    <a:pt x="12741" y="12313"/>
                  </a:moveTo>
                  <a:cubicBezTo>
                    <a:pt x="12738" y="12313"/>
                    <a:pt x="12735" y="12314"/>
                    <a:pt x="12732" y="12315"/>
                  </a:cubicBezTo>
                  <a:cubicBezTo>
                    <a:pt x="12734" y="12334"/>
                    <a:pt x="12725" y="12335"/>
                    <a:pt x="12729" y="12340"/>
                  </a:cubicBezTo>
                  <a:cubicBezTo>
                    <a:pt x="12733" y="12344"/>
                    <a:pt x="12763" y="12372"/>
                    <a:pt x="12781" y="12388"/>
                  </a:cubicBezTo>
                  <a:cubicBezTo>
                    <a:pt x="12781" y="12386"/>
                    <a:pt x="12782" y="12384"/>
                    <a:pt x="12782" y="12382"/>
                  </a:cubicBezTo>
                  <a:cubicBezTo>
                    <a:pt x="12782" y="12344"/>
                    <a:pt x="12763" y="12313"/>
                    <a:pt x="12741" y="12313"/>
                  </a:cubicBezTo>
                  <a:close/>
                  <a:moveTo>
                    <a:pt x="14640" y="12313"/>
                  </a:moveTo>
                  <a:cubicBezTo>
                    <a:pt x="14643" y="12350"/>
                    <a:pt x="14642" y="12390"/>
                    <a:pt x="14653" y="12436"/>
                  </a:cubicBezTo>
                  <a:cubicBezTo>
                    <a:pt x="14653" y="12437"/>
                    <a:pt x="14654" y="12438"/>
                    <a:pt x="14654" y="12439"/>
                  </a:cubicBezTo>
                  <a:cubicBezTo>
                    <a:pt x="14666" y="12427"/>
                    <a:pt x="14674" y="12405"/>
                    <a:pt x="14674" y="12380"/>
                  </a:cubicBezTo>
                  <a:cubicBezTo>
                    <a:pt x="14674" y="12346"/>
                    <a:pt x="14659" y="12318"/>
                    <a:pt x="14640" y="12313"/>
                  </a:cubicBezTo>
                  <a:close/>
                  <a:moveTo>
                    <a:pt x="14842" y="12313"/>
                  </a:moveTo>
                  <a:cubicBezTo>
                    <a:pt x="14819" y="12313"/>
                    <a:pt x="14801" y="12344"/>
                    <a:pt x="14801" y="12382"/>
                  </a:cubicBezTo>
                  <a:cubicBezTo>
                    <a:pt x="14801" y="12419"/>
                    <a:pt x="14819" y="12450"/>
                    <a:pt x="14842" y="12450"/>
                  </a:cubicBezTo>
                  <a:cubicBezTo>
                    <a:pt x="14864" y="12450"/>
                    <a:pt x="14883" y="12419"/>
                    <a:pt x="14883" y="12382"/>
                  </a:cubicBezTo>
                  <a:cubicBezTo>
                    <a:pt x="14883" y="12344"/>
                    <a:pt x="14864" y="12313"/>
                    <a:pt x="14842" y="12313"/>
                  </a:cubicBezTo>
                  <a:close/>
                  <a:moveTo>
                    <a:pt x="16101" y="12313"/>
                  </a:moveTo>
                  <a:cubicBezTo>
                    <a:pt x="16091" y="12313"/>
                    <a:pt x="16082" y="12319"/>
                    <a:pt x="16075" y="12329"/>
                  </a:cubicBezTo>
                  <a:cubicBezTo>
                    <a:pt x="16082" y="12365"/>
                    <a:pt x="16088" y="12404"/>
                    <a:pt x="16091" y="12448"/>
                  </a:cubicBezTo>
                  <a:cubicBezTo>
                    <a:pt x="16094" y="12449"/>
                    <a:pt x="16098" y="12450"/>
                    <a:pt x="16101" y="12450"/>
                  </a:cubicBezTo>
                  <a:cubicBezTo>
                    <a:pt x="16124" y="12450"/>
                    <a:pt x="16142" y="12419"/>
                    <a:pt x="16142" y="12382"/>
                  </a:cubicBezTo>
                  <a:cubicBezTo>
                    <a:pt x="16142" y="12344"/>
                    <a:pt x="16124" y="12313"/>
                    <a:pt x="16101" y="12313"/>
                  </a:cubicBezTo>
                  <a:close/>
                  <a:moveTo>
                    <a:pt x="16308" y="12313"/>
                  </a:moveTo>
                  <a:cubicBezTo>
                    <a:pt x="16285" y="12313"/>
                    <a:pt x="16267" y="12344"/>
                    <a:pt x="16267" y="12382"/>
                  </a:cubicBezTo>
                  <a:cubicBezTo>
                    <a:pt x="16267" y="12384"/>
                    <a:pt x="16267" y="12386"/>
                    <a:pt x="16268" y="12388"/>
                  </a:cubicBezTo>
                  <a:cubicBezTo>
                    <a:pt x="16288" y="12399"/>
                    <a:pt x="16307" y="12411"/>
                    <a:pt x="16326" y="12443"/>
                  </a:cubicBezTo>
                  <a:cubicBezTo>
                    <a:pt x="16339" y="12432"/>
                    <a:pt x="16349" y="12409"/>
                    <a:pt x="16349" y="12382"/>
                  </a:cubicBezTo>
                  <a:cubicBezTo>
                    <a:pt x="16349" y="12344"/>
                    <a:pt x="16331" y="12313"/>
                    <a:pt x="16308" y="12313"/>
                  </a:cubicBezTo>
                  <a:close/>
                  <a:moveTo>
                    <a:pt x="16523" y="12313"/>
                  </a:moveTo>
                  <a:cubicBezTo>
                    <a:pt x="16500" y="12313"/>
                    <a:pt x="16482" y="12344"/>
                    <a:pt x="16482" y="12382"/>
                  </a:cubicBezTo>
                  <a:cubicBezTo>
                    <a:pt x="16482" y="12419"/>
                    <a:pt x="16500" y="12450"/>
                    <a:pt x="16523" y="12450"/>
                  </a:cubicBezTo>
                  <a:cubicBezTo>
                    <a:pt x="16546" y="12450"/>
                    <a:pt x="16564" y="12419"/>
                    <a:pt x="16564" y="12382"/>
                  </a:cubicBezTo>
                  <a:cubicBezTo>
                    <a:pt x="16564" y="12344"/>
                    <a:pt x="16546" y="12313"/>
                    <a:pt x="16523" y="12313"/>
                  </a:cubicBezTo>
                  <a:close/>
                  <a:moveTo>
                    <a:pt x="16730" y="12313"/>
                  </a:moveTo>
                  <a:cubicBezTo>
                    <a:pt x="16708" y="12313"/>
                    <a:pt x="16689" y="12344"/>
                    <a:pt x="16689" y="12382"/>
                  </a:cubicBezTo>
                  <a:cubicBezTo>
                    <a:pt x="16689" y="12417"/>
                    <a:pt x="16706" y="12446"/>
                    <a:pt x="16727" y="12449"/>
                  </a:cubicBezTo>
                  <a:cubicBezTo>
                    <a:pt x="16734" y="12412"/>
                    <a:pt x="16744" y="12375"/>
                    <a:pt x="16745" y="12318"/>
                  </a:cubicBezTo>
                  <a:cubicBezTo>
                    <a:pt x="16740" y="12315"/>
                    <a:pt x="16735" y="12313"/>
                    <a:pt x="16730" y="12313"/>
                  </a:cubicBezTo>
                  <a:close/>
                  <a:moveTo>
                    <a:pt x="12699" y="12364"/>
                  </a:moveTo>
                  <a:cubicBezTo>
                    <a:pt x="12698" y="12370"/>
                    <a:pt x="12697" y="12376"/>
                    <a:pt x="12697" y="12383"/>
                  </a:cubicBezTo>
                  <a:cubicBezTo>
                    <a:pt x="12697" y="12410"/>
                    <a:pt x="12707" y="12434"/>
                    <a:pt x="12721" y="12445"/>
                  </a:cubicBezTo>
                  <a:cubicBezTo>
                    <a:pt x="12719" y="12426"/>
                    <a:pt x="12714" y="12405"/>
                    <a:pt x="12714" y="12367"/>
                  </a:cubicBezTo>
                  <a:cubicBezTo>
                    <a:pt x="12709" y="12367"/>
                    <a:pt x="12704" y="12366"/>
                    <a:pt x="12699" y="12364"/>
                  </a:cubicBezTo>
                  <a:close/>
                  <a:moveTo>
                    <a:pt x="17580" y="12390"/>
                  </a:moveTo>
                  <a:cubicBezTo>
                    <a:pt x="17580" y="12404"/>
                    <a:pt x="17580" y="12418"/>
                    <a:pt x="17580" y="12441"/>
                  </a:cubicBezTo>
                  <a:cubicBezTo>
                    <a:pt x="17590" y="12435"/>
                    <a:pt x="17598" y="12423"/>
                    <a:pt x="17603" y="12408"/>
                  </a:cubicBezTo>
                  <a:cubicBezTo>
                    <a:pt x="17601" y="12402"/>
                    <a:pt x="17599" y="12397"/>
                    <a:pt x="17598" y="12391"/>
                  </a:cubicBezTo>
                  <a:lnTo>
                    <a:pt x="17580" y="12390"/>
                  </a:lnTo>
                  <a:close/>
                  <a:moveTo>
                    <a:pt x="13392" y="12403"/>
                  </a:moveTo>
                  <a:cubicBezTo>
                    <a:pt x="13367" y="12403"/>
                    <a:pt x="13352" y="12410"/>
                    <a:pt x="13335" y="12421"/>
                  </a:cubicBezTo>
                  <a:cubicBezTo>
                    <a:pt x="13341" y="12437"/>
                    <a:pt x="13352" y="12447"/>
                    <a:pt x="13364" y="12449"/>
                  </a:cubicBezTo>
                  <a:cubicBezTo>
                    <a:pt x="13377" y="12439"/>
                    <a:pt x="13388" y="12416"/>
                    <a:pt x="13392" y="12403"/>
                  </a:cubicBezTo>
                  <a:close/>
                  <a:moveTo>
                    <a:pt x="4871" y="12480"/>
                  </a:moveTo>
                  <a:cubicBezTo>
                    <a:pt x="4860" y="12480"/>
                    <a:pt x="4851" y="12486"/>
                    <a:pt x="4844" y="12496"/>
                  </a:cubicBezTo>
                  <a:cubicBezTo>
                    <a:pt x="4853" y="12512"/>
                    <a:pt x="4862" y="12527"/>
                    <a:pt x="4871" y="12544"/>
                  </a:cubicBezTo>
                  <a:cubicBezTo>
                    <a:pt x="4871" y="12546"/>
                    <a:pt x="4872" y="12547"/>
                    <a:pt x="4873" y="12548"/>
                  </a:cubicBezTo>
                  <a:cubicBezTo>
                    <a:pt x="4874" y="12551"/>
                    <a:pt x="4875" y="12553"/>
                    <a:pt x="4877" y="12556"/>
                  </a:cubicBezTo>
                  <a:cubicBezTo>
                    <a:pt x="4884" y="12571"/>
                    <a:pt x="4892" y="12580"/>
                    <a:pt x="4898" y="12599"/>
                  </a:cubicBezTo>
                  <a:cubicBezTo>
                    <a:pt x="4906" y="12586"/>
                    <a:pt x="4911" y="12568"/>
                    <a:pt x="4911" y="12548"/>
                  </a:cubicBezTo>
                  <a:cubicBezTo>
                    <a:pt x="4911" y="12510"/>
                    <a:pt x="4893" y="12480"/>
                    <a:pt x="4871" y="12480"/>
                  </a:cubicBezTo>
                  <a:close/>
                  <a:moveTo>
                    <a:pt x="9276" y="12480"/>
                  </a:moveTo>
                  <a:cubicBezTo>
                    <a:pt x="9254" y="12480"/>
                    <a:pt x="9235" y="12510"/>
                    <a:pt x="9235" y="12548"/>
                  </a:cubicBezTo>
                  <a:cubicBezTo>
                    <a:pt x="9235" y="12586"/>
                    <a:pt x="9254" y="12616"/>
                    <a:pt x="9276" y="12616"/>
                  </a:cubicBezTo>
                  <a:cubicBezTo>
                    <a:pt x="9299" y="12616"/>
                    <a:pt x="9317" y="12586"/>
                    <a:pt x="9317" y="12548"/>
                  </a:cubicBezTo>
                  <a:cubicBezTo>
                    <a:pt x="9317" y="12510"/>
                    <a:pt x="9299" y="12480"/>
                    <a:pt x="9276" y="12480"/>
                  </a:cubicBezTo>
                  <a:close/>
                  <a:moveTo>
                    <a:pt x="9483" y="12480"/>
                  </a:moveTo>
                  <a:cubicBezTo>
                    <a:pt x="9461" y="12480"/>
                    <a:pt x="9442" y="12510"/>
                    <a:pt x="9442" y="12548"/>
                  </a:cubicBezTo>
                  <a:cubicBezTo>
                    <a:pt x="9442" y="12586"/>
                    <a:pt x="9461" y="12616"/>
                    <a:pt x="9483" y="12616"/>
                  </a:cubicBezTo>
                  <a:cubicBezTo>
                    <a:pt x="9506" y="12616"/>
                    <a:pt x="9524" y="12586"/>
                    <a:pt x="9524" y="12548"/>
                  </a:cubicBezTo>
                  <a:cubicBezTo>
                    <a:pt x="9524" y="12510"/>
                    <a:pt x="9506" y="12480"/>
                    <a:pt x="9483" y="12480"/>
                  </a:cubicBezTo>
                  <a:close/>
                  <a:moveTo>
                    <a:pt x="9698" y="12480"/>
                  </a:moveTo>
                  <a:cubicBezTo>
                    <a:pt x="9676" y="12480"/>
                    <a:pt x="9657" y="12510"/>
                    <a:pt x="9657" y="12548"/>
                  </a:cubicBezTo>
                  <a:cubicBezTo>
                    <a:pt x="9657" y="12586"/>
                    <a:pt x="9676" y="12616"/>
                    <a:pt x="9698" y="12616"/>
                  </a:cubicBezTo>
                  <a:cubicBezTo>
                    <a:pt x="9721" y="12616"/>
                    <a:pt x="9739" y="12586"/>
                    <a:pt x="9739" y="12548"/>
                  </a:cubicBezTo>
                  <a:cubicBezTo>
                    <a:pt x="9739" y="12510"/>
                    <a:pt x="9721" y="12480"/>
                    <a:pt x="9698" y="12480"/>
                  </a:cubicBezTo>
                  <a:close/>
                  <a:moveTo>
                    <a:pt x="9906" y="12480"/>
                  </a:moveTo>
                  <a:cubicBezTo>
                    <a:pt x="9883" y="12480"/>
                    <a:pt x="9865" y="12510"/>
                    <a:pt x="9865" y="12548"/>
                  </a:cubicBezTo>
                  <a:cubicBezTo>
                    <a:pt x="9865" y="12586"/>
                    <a:pt x="9883" y="12616"/>
                    <a:pt x="9906" y="12616"/>
                  </a:cubicBezTo>
                  <a:cubicBezTo>
                    <a:pt x="9928" y="12616"/>
                    <a:pt x="9947" y="12586"/>
                    <a:pt x="9947" y="12548"/>
                  </a:cubicBezTo>
                  <a:cubicBezTo>
                    <a:pt x="9947" y="12510"/>
                    <a:pt x="9928" y="12480"/>
                    <a:pt x="9906" y="12480"/>
                  </a:cubicBezTo>
                  <a:close/>
                  <a:moveTo>
                    <a:pt x="10121" y="12480"/>
                  </a:moveTo>
                  <a:cubicBezTo>
                    <a:pt x="10098" y="12480"/>
                    <a:pt x="10080" y="12510"/>
                    <a:pt x="10080" y="12548"/>
                  </a:cubicBezTo>
                  <a:cubicBezTo>
                    <a:pt x="10080" y="12586"/>
                    <a:pt x="10098" y="12616"/>
                    <a:pt x="10121" y="12616"/>
                  </a:cubicBezTo>
                  <a:cubicBezTo>
                    <a:pt x="10143" y="12616"/>
                    <a:pt x="10162" y="12586"/>
                    <a:pt x="10162" y="12548"/>
                  </a:cubicBezTo>
                  <a:cubicBezTo>
                    <a:pt x="10162" y="12510"/>
                    <a:pt x="10143" y="12480"/>
                    <a:pt x="10121" y="12480"/>
                  </a:cubicBezTo>
                  <a:close/>
                  <a:moveTo>
                    <a:pt x="10328" y="12480"/>
                  </a:moveTo>
                  <a:cubicBezTo>
                    <a:pt x="10305" y="12480"/>
                    <a:pt x="10287" y="12510"/>
                    <a:pt x="10287" y="12548"/>
                  </a:cubicBezTo>
                  <a:cubicBezTo>
                    <a:pt x="10287" y="12586"/>
                    <a:pt x="10305" y="12616"/>
                    <a:pt x="10328" y="12616"/>
                  </a:cubicBezTo>
                  <a:cubicBezTo>
                    <a:pt x="10351" y="12616"/>
                    <a:pt x="10369" y="12586"/>
                    <a:pt x="10369" y="12548"/>
                  </a:cubicBezTo>
                  <a:cubicBezTo>
                    <a:pt x="10369" y="12510"/>
                    <a:pt x="10351" y="12480"/>
                    <a:pt x="10328" y="12480"/>
                  </a:cubicBezTo>
                  <a:close/>
                  <a:moveTo>
                    <a:pt x="10535" y="12480"/>
                  </a:moveTo>
                  <a:cubicBezTo>
                    <a:pt x="10513" y="12480"/>
                    <a:pt x="10494" y="12510"/>
                    <a:pt x="10494" y="12548"/>
                  </a:cubicBezTo>
                  <a:cubicBezTo>
                    <a:pt x="10494" y="12586"/>
                    <a:pt x="10513" y="12616"/>
                    <a:pt x="10535" y="12616"/>
                  </a:cubicBezTo>
                  <a:cubicBezTo>
                    <a:pt x="10558" y="12616"/>
                    <a:pt x="10576" y="12586"/>
                    <a:pt x="10576" y="12548"/>
                  </a:cubicBezTo>
                  <a:cubicBezTo>
                    <a:pt x="10576" y="12510"/>
                    <a:pt x="10558" y="12480"/>
                    <a:pt x="10535" y="12480"/>
                  </a:cubicBezTo>
                  <a:close/>
                  <a:moveTo>
                    <a:pt x="10750" y="12480"/>
                  </a:moveTo>
                  <a:cubicBezTo>
                    <a:pt x="10727" y="12480"/>
                    <a:pt x="10709" y="12510"/>
                    <a:pt x="10709" y="12548"/>
                  </a:cubicBezTo>
                  <a:cubicBezTo>
                    <a:pt x="10709" y="12586"/>
                    <a:pt x="10727" y="12616"/>
                    <a:pt x="10750" y="12616"/>
                  </a:cubicBezTo>
                  <a:cubicBezTo>
                    <a:pt x="10773" y="12616"/>
                    <a:pt x="10791" y="12586"/>
                    <a:pt x="10791" y="12548"/>
                  </a:cubicBezTo>
                  <a:cubicBezTo>
                    <a:pt x="10791" y="12510"/>
                    <a:pt x="10773" y="12480"/>
                    <a:pt x="10750" y="12480"/>
                  </a:cubicBezTo>
                  <a:close/>
                  <a:moveTo>
                    <a:pt x="10957" y="12480"/>
                  </a:moveTo>
                  <a:cubicBezTo>
                    <a:pt x="10935" y="12480"/>
                    <a:pt x="10916" y="12510"/>
                    <a:pt x="10916" y="12548"/>
                  </a:cubicBezTo>
                  <a:cubicBezTo>
                    <a:pt x="10916" y="12586"/>
                    <a:pt x="10935" y="12616"/>
                    <a:pt x="10957" y="12616"/>
                  </a:cubicBezTo>
                  <a:cubicBezTo>
                    <a:pt x="10980" y="12616"/>
                    <a:pt x="10998" y="12586"/>
                    <a:pt x="10998" y="12548"/>
                  </a:cubicBezTo>
                  <a:cubicBezTo>
                    <a:pt x="10998" y="12510"/>
                    <a:pt x="10980" y="12480"/>
                    <a:pt x="10957" y="12480"/>
                  </a:cubicBezTo>
                  <a:close/>
                  <a:moveTo>
                    <a:pt x="11165" y="12480"/>
                  </a:moveTo>
                  <a:cubicBezTo>
                    <a:pt x="11142" y="12480"/>
                    <a:pt x="11124" y="12510"/>
                    <a:pt x="11124" y="12548"/>
                  </a:cubicBezTo>
                  <a:cubicBezTo>
                    <a:pt x="11124" y="12586"/>
                    <a:pt x="11142" y="12616"/>
                    <a:pt x="11165" y="12616"/>
                  </a:cubicBezTo>
                  <a:cubicBezTo>
                    <a:pt x="11187" y="12616"/>
                    <a:pt x="11206" y="12586"/>
                    <a:pt x="11206" y="12548"/>
                  </a:cubicBezTo>
                  <a:cubicBezTo>
                    <a:pt x="11206" y="12510"/>
                    <a:pt x="11187" y="12480"/>
                    <a:pt x="11165" y="12480"/>
                  </a:cubicBezTo>
                  <a:close/>
                  <a:moveTo>
                    <a:pt x="11380" y="12480"/>
                  </a:moveTo>
                  <a:cubicBezTo>
                    <a:pt x="11357" y="12480"/>
                    <a:pt x="11339" y="12510"/>
                    <a:pt x="11339" y="12548"/>
                  </a:cubicBezTo>
                  <a:cubicBezTo>
                    <a:pt x="11339" y="12586"/>
                    <a:pt x="11357" y="12616"/>
                    <a:pt x="11380" y="12616"/>
                  </a:cubicBezTo>
                  <a:cubicBezTo>
                    <a:pt x="11402" y="12616"/>
                    <a:pt x="11421" y="12586"/>
                    <a:pt x="11421" y="12548"/>
                  </a:cubicBezTo>
                  <a:cubicBezTo>
                    <a:pt x="11421" y="12510"/>
                    <a:pt x="11402" y="12480"/>
                    <a:pt x="11380" y="12480"/>
                  </a:cubicBezTo>
                  <a:close/>
                  <a:moveTo>
                    <a:pt x="11587" y="12480"/>
                  </a:moveTo>
                  <a:cubicBezTo>
                    <a:pt x="11564" y="12480"/>
                    <a:pt x="11546" y="12510"/>
                    <a:pt x="11546" y="12548"/>
                  </a:cubicBezTo>
                  <a:cubicBezTo>
                    <a:pt x="11546" y="12586"/>
                    <a:pt x="11564" y="12616"/>
                    <a:pt x="11587" y="12616"/>
                  </a:cubicBezTo>
                  <a:cubicBezTo>
                    <a:pt x="11610" y="12616"/>
                    <a:pt x="11628" y="12586"/>
                    <a:pt x="11628" y="12548"/>
                  </a:cubicBezTo>
                  <a:cubicBezTo>
                    <a:pt x="11628" y="12510"/>
                    <a:pt x="11610" y="12480"/>
                    <a:pt x="11587" y="12480"/>
                  </a:cubicBezTo>
                  <a:close/>
                  <a:moveTo>
                    <a:pt x="11794" y="12480"/>
                  </a:moveTo>
                  <a:cubicBezTo>
                    <a:pt x="11771" y="12480"/>
                    <a:pt x="11753" y="12510"/>
                    <a:pt x="11753" y="12548"/>
                  </a:cubicBezTo>
                  <a:cubicBezTo>
                    <a:pt x="11753" y="12586"/>
                    <a:pt x="11771" y="12616"/>
                    <a:pt x="11794" y="12616"/>
                  </a:cubicBezTo>
                  <a:cubicBezTo>
                    <a:pt x="11817" y="12616"/>
                    <a:pt x="11835" y="12586"/>
                    <a:pt x="11835" y="12548"/>
                  </a:cubicBezTo>
                  <a:cubicBezTo>
                    <a:pt x="11835" y="12510"/>
                    <a:pt x="11817" y="12480"/>
                    <a:pt x="11794" y="12480"/>
                  </a:cubicBezTo>
                  <a:close/>
                  <a:moveTo>
                    <a:pt x="12009" y="12480"/>
                  </a:moveTo>
                  <a:cubicBezTo>
                    <a:pt x="11986" y="12480"/>
                    <a:pt x="11968" y="12510"/>
                    <a:pt x="11968" y="12548"/>
                  </a:cubicBezTo>
                  <a:cubicBezTo>
                    <a:pt x="11968" y="12586"/>
                    <a:pt x="11986" y="12616"/>
                    <a:pt x="12009" y="12616"/>
                  </a:cubicBezTo>
                  <a:cubicBezTo>
                    <a:pt x="12032" y="12616"/>
                    <a:pt x="12050" y="12586"/>
                    <a:pt x="12050" y="12548"/>
                  </a:cubicBezTo>
                  <a:cubicBezTo>
                    <a:pt x="12050" y="12510"/>
                    <a:pt x="12032" y="12480"/>
                    <a:pt x="12009" y="12480"/>
                  </a:cubicBezTo>
                  <a:close/>
                  <a:moveTo>
                    <a:pt x="12216" y="12480"/>
                  </a:moveTo>
                  <a:cubicBezTo>
                    <a:pt x="12194" y="12480"/>
                    <a:pt x="12175" y="12510"/>
                    <a:pt x="12175" y="12548"/>
                  </a:cubicBezTo>
                  <a:cubicBezTo>
                    <a:pt x="12175" y="12586"/>
                    <a:pt x="12194" y="12616"/>
                    <a:pt x="12216" y="12616"/>
                  </a:cubicBezTo>
                  <a:cubicBezTo>
                    <a:pt x="12239" y="12616"/>
                    <a:pt x="12257" y="12586"/>
                    <a:pt x="12257" y="12548"/>
                  </a:cubicBezTo>
                  <a:cubicBezTo>
                    <a:pt x="12257" y="12510"/>
                    <a:pt x="12239" y="12480"/>
                    <a:pt x="12216" y="12480"/>
                  </a:cubicBezTo>
                  <a:close/>
                  <a:moveTo>
                    <a:pt x="12424" y="12480"/>
                  </a:moveTo>
                  <a:cubicBezTo>
                    <a:pt x="12401" y="12480"/>
                    <a:pt x="12383" y="12510"/>
                    <a:pt x="12383" y="12548"/>
                  </a:cubicBezTo>
                  <a:cubicBezTo>
                    <a:pt x="12383" y="12586"/>
                    <a:pt x="12401" y="12616"/>
                    <a:pt x="12424" y="12616"/>
                  </a:cubicBezTo>
                  <a:cubicBezTo>
                    <a:pt x="12446" y="12616"/>
                    <a:pt x="12465" y="12586"/>
                    <a:pt x="12465" y="12548"/>
                  </a:cubicBezTo>
                  <a:cubicBezTo>
                    <a:pt x="12465" y="12510"/>
                    <a:pt x="12446" y="12480"/>
                    <a:pt x="12424" y="12480"/>
                  </a:cubicBezTo>
                  <a:close/>
                  <a:moveTo>
                    <a:pt x="12639" y="12480"/>
                  </a:moveTo>
                  <a:cubicBezTo>
                    <a:pt x="12616" y="12480"/>
                    <a:pt x="12598" y="12510"/>
                    <a:pt x="12598" y="12548"/>
                  </a:cubicBezTo>
                  <a:cubicBezTo>
                    <a:pt x="12598" y="12586"/>
                    <a:pt x="12616" y="12616"/>
                    <a:pt x="12639" y="12616"/>
                  </a:cubicBezTo>
                  <a:cubicBezTo>
                    <a:pt x="12661" y="12616"/>
                    <a:pt x="12680" y="12586"/>
                    <a:pt x="12680" y="12548"/>
                  </a:cubicBezTo>
                  <a:cubicBezTo>
                    <a:pt x="12680" y="12510"/>
                    <a:pt x="12661" y="12480"/>
                    <a:pt x="12639" y="12480"/>
                  </a:cubicBezTo>
                  <a:close/>
                  <a:moveTo>
                    <a:pt x="14734" y="12480"/>
                  </a:moveTo>
                  <a:cubicBezTo>
                    <a:pt x="14712" y="12480"/>
                    <a:pt x="14694" y="12509"/>
                    <a:pt x="14693" y="12547"/>
                  </a:cubicBezTo>
                  <a:cubicBezTo>
                    <a:pt x="14693" y="12547"/>
                    <a:pt x="14693" y="12548"/>
                    <a:pt x="14694" y="12548"/>
                  </a:cubicBezTo>
                  <a:cubicBezTo>
                    <a:pt x="14695" y="12553"/>
                    <a:pt x="14696" y="12559"/>
                    <a:pt x="14697" y="12564"/>
                  </a:cubicBezTo>
                  <a:cubicBezTo>
                    <a:pt x="14698" y="12572"/>
                    <a:pt x="14700" y="12580"/>
                    <a:pt x="14701" y="12588"/>
                  </a:cubicBezTo>
                  <a:cubicBezTo>
                    <a:pt x="14709" y="12605"/>
                    <a:pt x="14721" y="12616"/>
                    <a:pt x="14734" y="12616"/>
                  </a:cubicBezTo>
                  <a:cubicBezTo>
                    <a:pt x="14757" y="12616"/>
                    <a:pt x="14775" y="12586"/>
                    <a:pt x="14775" y="12548"/>
                  </a:cubicBezTo>
                  <a:cubicBezTo>
                    <a:pt x="14775" y="12510"/>
                    <a:pt x="14757" y="12480"/>
                    <a:pt x="14734" y="12480"/>
                  </a:cubicBezTo>
                  <a:close/>
                  <a:moveTo>
                    <a:pt x="16416" y="12480"/>
                  </a:moveTo>
                  <a:cubicBezTo>
                    <a:pt x="16393" y="12480"/>
                    <a:pt x="16375" y="12510"/>
                    <a:pt x="16375" y="12548"/>
                  </a:cubicBezTo>
                  <a:cubicBezTo>
                    <a:pt x="16375" y="12553"/>
                    <a:pt x="16375" y="12558"/>
                    <a:pt x="16375" y="12562"/>
                  </a:cubicBezTo>
                  <a:cubicBezTo>
                    <a:pt x="16379" y="12563"/>
                    <a:pt x="16382" y="12564"/>
                    <a:pt x="16386" y="12564"/>
                  </a:cubicBezTo>
                  <a:cubicBezTo>
                    <a:pt x="16386" y="12581"/>
                    <a:pt x="16389" y="12594"/>
                    <a:pt x="16394" y="12606"/>
                  </a:cubicBezTo>
                  <a:cubicBezTo>
                    <a:pt x="16400" y="12612"/>
                    <a:pt x="16408" y="12616"/>
                    <a:pt x="16416" y="12616"/>
                  </a:cubicBezTo>
                  <a:cubicBezTo>
                    <a:pt x="16438" y="12616"/>
                    <a:pt x="16457" y="12586"/>
                    <a:pt x="16457" y="12548"/>
                  </a:cubicBezTo>
                  <a:cubicBezTo>
                    <a:pt x="16457" y="12510"/>
                    <a:pt x="16438" y="12480"/>
                    <a:pt x="16416" y="12480"/>
                  </a:cubicBezTo>
                  <a:close/>
                  <a:moveTo>
                    <a:pt x="16623" y="12480"/>
                  </a:moveTo>
                  <a:cubicBezTo>
                    <a:pt x="16600" y="12480"/>
                    <a:pt x="16582" y="12510"/>
                    <a:pt x="16582" y="12548"/>
                  </a:cubicBezTo>
                  <a:cubicBezTo>
                    <a:pt x="16582" y="12582"/>
                    <a:pt x="16597" y="12610"/>
                    <a:pt x="16616" y="12615"/>
                  </a:cubicBezTo>
                  <a:cubicBezTo>
                    <a:pt x="16619" y="12612"/>
                    <a:pt x="16621" y="12609"/>
                    <a:pt x="16623" y="12607"/>
                  </a:cubicBezTo>
                  <a:cubicBezTo>
                    <a:pt x="16637" y="12588"/>
                    <a:pt x="16649" y="12570"/>
                    <a:pt x="16663" y="12554"/>
                  </a:cubicBezTo>
                  <a:cubicBezTo>
                    <a:pt x="16663" y="12552"/>
                    <a:pt x="16664" y="12550"/>
                    <a:pt x="16664" y="12548"/>
                  </a:cubicBezTo>
                  <a:cubicBezTo>
                    <a:pt x="16664" y="12510"/>
                    <a:pt x="16645" y="12480"/>
                    <a:pt x="16623" y="12480"/>
                  </a:cubicBezTo>
                  <a:close/>
                  <a:moveTo>
                    <a:pt x="17679" y="12480"/>
                  </a:moveTo>
                  <a:cubicBezTo>
                    <a:pt x="17682" y="12489"/>
                    <a:pt x="17685" y="12500"/>
                    <a:pt x="17684" y="12512"/>
                  </a:cubicBezTo>
                  <a:cubicBezTo>
                    <a:pt x="17684" y="12519"/>
                    <a:pt x="17678" y="12533"/>
                    <a:pt x="17675" y="12533"/>
                  </a:cubicBezTo>
                  <a:cubicBezTo>
                    <a:pt x="17674" y="12533"/>
                    <a:pt x="17673" y="12533"/>
                    <a:pt x="17671" y="12533"/>
                  </a:cubicBezTo>
                  <a:cubicBezTo>
                    <a:pt x="17666" y="12533"/>
                    <a:pt x="17657" y="12533"/>
                    <a:pt x="17649" y="12533"/>
                  </a:cubicBezTo>
                  <a:lnTo>
                    <a:pt x="17649" y="12547"/>
                  </a:lnTo>
                  <a:lnTo>
                    <a:pt x="17649" y="12555"/>
                  </a:lnTo>
                  <a:cubicBezTo>
                    <a:pt x="17651" y="12564"/>
                    <a:pt x="17660" y="12592"/>
                    <a:pt x="17671" y="12601"/>
                  </a:cubicBezTo>
                  <a:cubicBezTo>
                    <a:pt x="17673" y="12603"/>
                    <a:pt x="17676" y="12604"/>
                    <a:pt x="17678" y="12604"/>
                  </a:cubicBezTo>
                  <a:lnTo>
                    <a:pt x="17678" y="12614"/>
                  </a:lnTo>
                  <a:cubicBezTo>
                    <a:pt x="17682" y="12613"/>
                    <a:pt x="17686" y="12610"/>
                    <a:pt x="17690" y="12607"/>
                  </a:cubicBezTo>
                  <a:cubicBezTo>
                    <a:pt x="17689" y="12598"/>
                    <a:pt x="17688" y="12590"/>
                    <a:pt x="17688" y="12582"/>
                  </a:cubicBezTo>
                  <a:lnTo>
                    <a:pt x="17706" y="12583"/>
                  </a:lnTo>
                  <a:cubicBezTo>
                    <a:pt x="17710" y="12572"/>
                    <a:pt x="17712" y="12560"/>
                    <a:pt x="17712" y="12547"/>
                  </a:cubicBezTo>
                  <a:cubicBezTo>
                    <a:pt x="17712" y="12513"/>
                    <a:pt x="17698" y="12486"/>
                    <a:pt x="17679" y="12480"/>
                  </a:cubicBezTo>
                  <a:close/>
                  <a:moveTo>
                    <a:pt x="14932" y="12492"/>
                  </a:moveTo>
                  <a:cubicBezTo>
                    <a:pt x="14914" y="12499"/>
                    <a:pt x="14901" y="12526"/>
                    <a:pt x="14901" y="12559"/>
                  </a:cubicBezTo>
                  <a:cubicBezTo>
                    <a:pt x="14901" y="12596"/>
                    <a:pt x="14919" y="12627"/>
                    <a:pt x="14941" y="12627"/>
                  </a:cubicBezTo>
                  <a:cubicBezTo>
                    <a:pt x="14941" y="12627"/>
                    <a:pt x="14934" y="12559"/>
                    <a:pt x="14934" y="12559"/>
                  </a:cubicBezTo>
                  <a:lnTo>
                    <a:pt x="14931" y="12524"/>
                  </a:lnTo>
                  <a:cubicBezTo>
                    <a:pt x="14931" y="12513"/>
                    <a:pt x="14932" y="12503"/>
                    <a:pt x="14932" y="12492"/>
                  </a:cubicBezTo>
                  <a:close/>
                  <a:moveTo>
                    <a:pt x="5734" y="12505"/>
                  </a:moveTo>
                  <a:cubicBezTo>
                    <a:pt x="5727" y="12521"/>
                    <a:pt x="5719" y="12537"/>
                    <a:pt x="5707" y="12544"/>
                  </a:cubicBezTo>
                  <a:cubicBezTo>
                    <a:pt x="5706" y="12544"/>
                    <a:pt x="5706" y="12545"/>
                    <a:pt x="5705" y="12546"/>
                  </a:cubicBezTo>
                  <a:cubicBezTo>
                    <a:pt x="5701" y="12548"/>
                    <a:pt x="5697" y="12551"/>
                    <a:pt x="5693" y="12553"/>
                  </a:cubicBezTo>
                  <a:cubicBezTo>
                    <a:pt x="5683" y="12559"/>
                    <a:pt x="5674" y="12565"/>
                    <a:pt x="5665" y="12570"/>
                  </a:cubicBezTo>
                  <a:cubicBezTo>
                    <a:pt x="5670" y="12600"/>
                    <a:pt x="5686" y="12622"/>
                    <a:pt x="5705" y="12622"/>
                  </a:cubicBezTo>
                  <a:cubicBezTo>
                    <a:pt x="5728" y="12622"/>
                    <a:pt x="5746" y="12591"/>
                    <a:pt x="5746" y="12553"/>
                  </a:cubicBezTo>
                  <a:cubicBezTo>
                    <a:pt x="5746" y="12534"/>
                    <a:pt x="5742" y="12517"/>
                    <a:pt x="5734" y="12505"/>
                  </a:cubicBezTo>
                  <a:close/>
                  <a:moveTo>
                    <a:pt x="5887" y="12518"/>
                  </a:moveTo>
                  <a:cubicBezTo>
                    <a:pt x="5883" y="12529"/>
                    <a:pt x="5880" y="12541"/>
                    <a:pt x="5880" y="12555"/>
                  </a:cubicBezTo>
                  <a:cubicBezTo>
                    <a:pt x="5880" y="12559"/>
                    <a:pt x="5881" y="12563"/>
                    <a:pt x="5881" y="12567"/>
                  </a:cubicBezTo>
                  <a:cubicBezTo>
                    <a:pt x="5884" y="12573"/>
                    <a:pt x="5887" y="12579"/>
                    <a:pt x="5888" y="12589"/>
                  </a:cubicBezTo>
                  <a:lnTo>
                    <a:pt x="5886" y="12589"/>
                  </a:lnTo>
                  <a:cubicBezTo>
                    <a:pt x="5893" y="12610"/>
                    <a:pt x="5906" y="12624"/>
                    <a:pt x="5921" y="12624"/>
                  </a:cubicBezTo>
                  <a:cubicBezTo>
                    <a:pt x="5933" y="12624"/>
                    <a:pt x="5943" y="12616"/>
                    <a:pt x="5950" y="12604"/>
                  </a:cubicBezTo>
                  <a:cubicBezTo>
                    <a:pt x="5940" y="12599"/>
                    <a:pt x="5931" y="12592"/>
                    <a:pt x="5921" y="12584"/>
                  </a:cubicBezTo>
                  <a:cubicBezTo>
                    <a:pt x="5913" y="12576"/>
                    <a:pt x="5906" y="12566"/>
                    <a:pt x="5900" y="12555"/>
                  </a:cubicBezTo>
                  <a:cubicBezTo>
                    <a:pt x="5894" y="12545"/>
                    <a:pt x="5890" y="12532"/>
                    <a:pt x="5887" y="12518"/>
                  </a:cubicBezTo>
                  <a:close/>
                  <a:moveTo>
                    <a:pt x="13097" y="12531"/>
                  </a:moveTo>
                  <a:cubicBezTo>
                    <a:pt x="13086" y="12538"/>
                    <a:pt x="13075" y="12545"/>
                    <a:pt x="13064" y="12551"/>
                  </a:cubicBezTo>
                  <a:cubicBezTo>
                    <a:pt x="13062" y="12552"/>
                    <a:pt x="13060" y="12554"/>
                    <a:pt x="13058" y="12555"/>
                  </a:cubicBezTo>
                  <a:cubicBezTo>
                    <a:pt x="13045" y="12562"/>
                    <a:pt x="13033" y="12569"/>
                    <a:pt x="13020" y="12576"/>
                  </a:cubicBezTo>
                  <a:cubicBezTo>
                    <a:pt x="13026" y="12601"/>
                    <a:pt x="13041" y="12619"/>
                    <a:pt x="13058" y="12619"/>
                  </a:cubicBezTo>
                  <a:cubicBezTo>
                    <a:pt x="13081" y="12619"/>
                    <a:pt x="13099" y="12589"/>
                    <a:pt x="13099" y="12551"/>
                  </a:cubicBezTo>
                  <a:cubicBezTo>
                    <a:pt x="13099" y="12544"/>
                    <a:pt x="13098" y="12537"/>
                    <a:pt x="13097" y="12531"/>
                  </a:cubicBezTo>
                  <a:close/>
                  <a:moveTo>
                    <a:pt x="17641" y="12595"/>
                  </a:moveTo>
                  <a:cubicBezTo>
                    <a:pt x="17642" y="12597"/>
                    <a:pt x="17644" y="12599"/>
                    <a:pt x="17645" y="12601"/>
                  </a:cubicBezTo>
                  <a:cubicBezTo>
                    <a:pt x="17645" y="12599"/>
                    <a:pt x="17645" y="12597"/>
                    <a:pt x="17646" y="12595"/>
                  </a:cubicBezTo>
                  <a:cubicBezTo>
                    <a:pt x="17644" y="12595"/>
                    <a:pt x="17643" y="12595"/>
                    <a:pt x="17641" y="12595"/>
                  </a:cubicBezTo>
                  <a:close/>
                  <a:moveTo>
                    <a:pt x="12876" y="12608"/>
                  </a:moveTo>
                  <a:cubicBezTo>
                    <a:pt x="12875" y="12608"/>
                    <a:pt x="12874" y="12608"/>
                    <a:pt x="12873" y="12609"/>
                  </a:cubicBezTo>
                  <a:cubicBezTo>
                    <a:pt x="12867" y="12613"/>
                    <a:pt x="12863" y="12618"/>
                    <a:pt x="12859" y="12624"/>
                  </a:cubicBezTo>
                  <a:cubicBezTo>
                    <a:pt x="12865" y="12620"/>
                    <a:pt x="12871" y="12615"/>
                    <a:pt x="12876" y="12608"/>
                  </a:cubicBezTo>
                  <a:close/>
                  <a:moveTo>
                    <a:pt x="4977" y="12659"/>
                  </a:moveTo>
                  <a:cubicBezTo>
                    <a:pt x="4955" y="12659"/>
                    <a:pt x="4936" y="12689"/>
                    <a:pt x="4936" y="12727"/>
                  </a:cubicBezTo>
                  <a:cubicBezTo>
                    <a:pt x="4936" y="12744"/>
                    <a:pt x="4940" y="12760"/>
                    <a:pt x="4946" y="12772"/>
                  </a:cubicBezTo>
                  <a:cubicBezTo>
                    <a:pt x="4947" y="12768"/>
                    <a:pt x="4948" y="12765"/>
                    <a:pt x="4949" y="12761"/>
                  </a:cubicBezTo>
                  <a:cubicBezTo>
                    <a:pt x="4950" y="12761"/>
                    <a:pt x="4962" y="12776"/>
                    <a:pt x="4977" y="12796"/>
                  </a:cubicBezTo>
                  <a:cubicBezTo>
                    <a:pt x="5000" y="12795"/>
                    <a:pt x="5018" y="12765"/>
                    <a:pt x="5018" y="12727"/>
                  </a:cubicBezTo>
                  <a:cubicBezTo>
                    <a:pt x="5018" y="12689"/>
                    <a:pt x="5000" y="12659"/>
                    <a:pt x="4977" y="12659"/>
                  </a:cubicBezTo>
                  <a:close/>
                  <a:moveTo>
                    <a:pt x="5607" y="12659"/>
                  </a:moveTo>
                  <a:cubicBezTo>
                    <a:pt x="5584" y="12659"/>
                    <a:pt x="5566" y="12689"/>
                    <a:pt x="5566" y="12727"/>
                  </a:cubicBezTo>
                  <a:cubicBezTo>
                    <a:pt x="5566" y="12765"/>
                    <a:pt x="5584" y="12796"/>
                    <a:pt x="5607" y="12796"/>
                  </a:cubicBezTo>
                  <a:cubicBezTo>
                    <a:pt x="5629" y="12796"/>
                    <a:pt x="5648" y="12765"/>
                    <a:pt x="5648" y="12727"/>
                  </a:cubicBezTo>
                  <a:cubicBezTo>
                    <a:pt x="5648" y="12689"/>
                    <a:pt x="5629" y="12659"/>
                    <a:pt x="5607" y="12659"/>
                  </a:cubicBezTo>
                  <a:close/>
                  <a:moveTo>
                    <a:pt x="5812" y="12659"/>
                  </a:moveTo>
                  <a:cubicBezTo>
                    <a:pt x="5799" y="12659"/>
                    <a:pt x="5788" y="12669"/>
                    <a:pt x="5781" y="12684"/>
                  </a:cubicBezTo>
                  <a:cubicBezTo>
                    <a:pt x="5785" y="12724"/>
                    <a:pt x="5803" y="12752"/>
                    <a:pt x="5805" y="12794"/>
                  </a:cubicBezTo>
                  <a:cubicBezTo>
                    <a:pt x="5807" y="12795"/>
                    <a:pt x="5810" y="12796"/>
                    <a:pt x="5812" y="12796"/>
                  </a:cubicBezTo>
                  <a:cubicBezTo>
                    <a:pt x="5835" y="12796"/>
                    <a:pt x="5853" y="12765"/>
                    <a:pt x="5853" y="12727"/>
                  </a:cubicBezTo>
                  <a:cubicBezTo>
                    <a:pt x="5853" y="12689"/>
                    <a:pt x="5835" y="12659"/>
                    <a:pt x="5812" y="12659"/>
                  </a:cubicBezTo>
                  <a:close/>
                  <a:moveTo>
                    <a:pt x="6250" y="12659"/>
                  </a:moveTo>
                  <a:cubicBezTo>
                    <a:pt x="6237" y="12661"/>
                    <a:pt x="6225" y="12665"/>
                    <a:pt x="6224" y="12671"/>
                  </a:cubicBezTo>
                  <a:cubicBezTo>
                    <a:pt x="6217" y="12699"/>
                    <a:pt x="6207" y="12712"/>
                    <a:pt x="6195" y="12719"/>
                  </a:cubicBezTo>
                  <a:cubicBezTo>
                    <a:pt x="6195" y="12720"/>
                    <a:pt x="6195" y="12722"/>
                    <a:pt x="6195" y="12723"/>
                  </a:cubicBezTo>
                  <a:cubicBezTo>
                    <a:pt x="6195" y="12761"/>
                    <a:pt x="6214" y="12792"/>
                    <a:pt x="6236" y="12792"/>
                  </a:cubicBezTo>
                  <a:cubicBezTo>
                    <a:pt x="6259" y="12792"/>
                    <a:pt x="6277" y="12761"/>
                    <a:pt x="6277" y="12723"/>
                  </a:cubicBezTo>
                  <a:cubicBezTo>
                    <a:pt x="6277" y="12693"/>
                    <a:pt x="6266" y="12668"/>
                    <a:pt x="6250" y="12659"/>
                  </a:cubicBezTo>
                  <a:close/>
                  <a:moveTo>
                    <a:pt x="9384" y="12659"/>
                  </a:moveTo>
                  <a:cubicBezTo>
                    <a:pt x="9361" y="12659"/>
                    <a:pt x="9343" y="12689"/>
                    <a:pt x="9343" y="12727"/>
                  </a:cubicBezTo>
                  <a:cubicBezTo>
                    <a:pt x="9343" y="12765"/>
                    <a:pt x="9361" y="12796"/>
                    <a:pt x="9384" y="12796"/>
                  </a:cubicBezTo>
                  <a:cubicBezTo>
                    <a:pt x="9406" y="12796"/>
                    <a:pt x="9425" y="12765"/>
                    <a:pt x="9425" y="12727"/>
                  </a:cubicBezTo>
                  <a:cubicBezTo>
                    <a:pt x="9425" y="12689"/>
                    <a:pt x="9406" y="12659"/>
                    <a:pt x="9384" y="12659"/>
                  </a:cubicBezTo>
                  <a:close/>
                  <a:moveTo>
                    <a:pt x="9591" y="12659"/>
                  </a:moveTo>
                  <a:cubicBezTo>
                    <a:pt x="9568" y="12659"/>
                    <a:pt x="9550" y="12689"/>
                    <a:pt x="9550" y="12727"/>
                  </a:cubicBezTo>
                  <a:cubicBezTo>
                    <a:pt x="9550" y="12765"/>
                    <a:pt x="9568" y="12796"/>
                    <a:pt x="9591" y="12796"/>
                  </a:cubicBezTo>
                  <a:cubicBezTo>
                    <a:pt x="9614" y="12796"/>
                    <a:pt x="9632" y="12765"/>
                    <a:pt x="9632" y="12727"/>
                  </a:cubicBezTo>
                  <a:cubicBezTo>
                    <a:pt x="9632" y="12689"/>
                    <a:pt x="9614" y="12659"/>
                    <a:pt x="9591" y="12659"/>
                  </a:cubicBezTo>
                  <a:close/>
                  <a:moveTo>
                    <a:pt x="9806" y="12659"/>
                  </a:moveTo>
                  <a:cubicBezTo>
                    <a:pt x="9783" y="12659"/>
                    <a:pt x="9765" y="12689"/>
                    <a:pt x="9765" y="12727"/>
                  </a:cubicBezTo>
                  <a:cubicBezTo>
                    <a:pt x="9765" y="12765"/>
                    <a:pt x="9783" y="12796"/>
                    <a:pt x="9806" y="12796"/>
                  </a:cubicBezTo>
                  <a:cubicBezTo>
                    <a:pt x="9828" y="12796"/>
                    <a:pt x="9847" y="12765"/>
                    <a:pt x="9847" y="12727"/>
                  </a:cubicBezTo>
                  <a:cubicBezTo>
                    <a:pt x="9847" y="12689"/>
                    <a:pt x="9828" y="12659"/>
                    <a:pt x="9806" y="12659"/>
                  </a:cubicBezTo>
                  <a:close/>
                  <a:moveTo>
                    <a:pt x="10013" y="12659"/>
                  </a:moveTo>
                  <a:cubicBezTo>
                    <a:pt x="9990" y="12659"/>
                    <a:pt x="9972" y="12689"/>
                    <a:pt x="9972" y="12727"/>
                  </a:cubicBezTo>
                  <a:cubicBezTo>
                    <a:pt x="9972" y="12765"/>
                    <a:pt x="9990" y="12796"/>
                    <a:pt x="10013" y="12796"/>
                  </a:cubicBezTo>
                  <a:cubicBezTo>
                    <a:pt x="10036" y="12796"/>
                    <a:pt x="10054" y="12765"/>
                    <a:pt x="10054" y="12727"/>
                  </a:cubicBezTo>
                  <a:cubicBezTo>
                    <a:pt x="10054" y="12689"/>
                    <a:pt x="10036" y="12659"/>
                    <a:pt x="10013" y="12659"/>
                  </a:cubicBezTo>
                  <a:close/>
                  <a:moveTo>
                    <a:pt x="10220" y="12659"/>
                  </a:moveTo>
                  <a:cubicBezTo>
                    <a:pt x="10198" y="12659"/>
                    <a:pt x="10179" y="12689"/>
                    <a:pt x="10179" y="12727"/>
                  </a:cubicBezTo>
                  <a:cubicBezTo>
                    <a:pt x="10179" y="12765"/>
                    <a:pt x="10198" y="12796"/>
                    <a:pt x="10220" y="12796"/>
                  </a:cubicBezTo>
                  <a:cubicBezTo>
                    <a:pt x="10243" y="12796"/>
                    <a:pt x="10261" y="12765"/>
                    <a:pt x="10261" y="12727"/>
                  </a:cubicBezTo>
                  <a:cubicBezTo>
                    <a:pt x="10261" y="12689"/>
                    <a:pt x="10243" y="12659"/>
                    <a:pt x="10220" y="12659"/>
                  </a:cubicBezTo>
                  <a:close/>
                  <a:moveTo>
                    <a:pt x="10435" y="12659"/>
                  </a:moveTo>
                  <a:cubicBezTo>
                    <a:pt x="10413" y="12659"/>
                    <a:pt x="10394" y="12689"/>
                    <a:pt x="10394" y="12727"/>
                  </a:cubicBezTo>
                  <a:cubicBezTo>
                    <a:pt x="10394" y="12765"/>
                    <a:pt x="10413" y="12796"/>
                    <a:pt x="10435" y="12796"/>
                  </a:cubicBezTo>
                  <a:cubicBezTo>
                    <a:pt x="10458" y="12796"/>
                    <a:pt x="10476" y="12765"/>
                    <a:pt x="10476" y="12727"/>
                  </a:cubicBezTo>
                  <a:cubicBezTo>
                    <a:pt x="10476" y="12689"/>
                    <a:pt x="10458" y="12659"/>
                    <a:pt x="10435" y="12659"/>
                  </a:cubicBezTo>
                  <a:close/>
                  <a:moveTo>
                    <a:pt x="10643" y="12659"/>
                  </a:moveTo>
                  <a:cubicBezTo>
                    <a:pt x="10620" y="12659"/>
                    <a:pt x="10602" y="12689"/>
                    <a:pt x="10602" y="12727"/>
                  </a:cubicBezTo>
                  <a:cubicBezTo>
                    <a:pt x="10602" y="12765"/>
                    <a:pt x="10620" y="12796"/>
                    <a:pt x="10643" y="12796"/>
                  </a:cubicBezTo>
                  <a:cubicBezTo>
                    <a:pt x="10665" y="12796"/>
                    <a:pt x="10684" y="12765"/>
                    <a:pt x="10684" y="12727"/>
                  </a:cubicBezTo>
                  <a:cubicBezTo>
                    <a:pt x="10684" y="12689"/>
                    <a:pt x="10665" y="12659"/>
                    <a:pt x="10643" y="12659"/>
                  </a:cubicBezTo>
                  <a:close/>
                  <a:moveTo>
                    <a:pt x="10850" y="12659"/>
                  </a:moveTo>
                  <a:cubicBezTo>
                    <a:pt x="10827" y="12659"/>
                    <a:pt x="10809" y="12689"/>
                    <a:pt x="10809" y="12727"/>
                  </a:cubicBezTo>
                  <a:cubicBezTo>
                    <a:pt x="10809" y="12765"/>
                    <a:pt x="10827" y="12796"/>
                    <a:pt x="10850" y="12796"/>
                  </a:cubicBezTo>
                  <a:cubicBezTo>
                    <a:pt x="10873" y="12796"/>
                    <a:pt x="10891" y="12765"/>
                    <a:pt x="10891" y="12727"/>
                  </a:cubicBezTo>
                  <a:cubicBezTo>
                    <a:pt x="10891" y="12689"/>
                    <a:pt x="10873" y="12659"/>
                    <a:pt x="10850" y="12659"/>
                  </a:cubicBezTo>
                  <a:close/>
                  <a:moveTo>
                    <a:pt x="11065" y="12659"/>
                  </a:moveTo>
                  <a:cubicBezTo>
                    <a:pt x="11042" y="12659"/>
                    <a:pt x="11024" y="12689"/>
                    <a:pt x="11024" y="12727"/>
                  </a:cubicBezTo>
                  <a:cubicBezTo>
                    <a:pt x="11024" y="12765"/>
                    <a:pt x="11042" y="12796"/>
                    <a:pt x="11065" y="12796"/>
                  </a:cubicBezTo>
                  <a:cubicBezTo>
                    <a:pt x="11087" y="12796"/>
                    <a:pt x="11106" y="12765"/>
                    <a:pt x="11106" y="12727"/>
                  </a:cubicBezTo>
                  <a:cubicBezTo>
                    <a:pt x="11106" y="12689"/>
                    <a:pt x="11087" y="12659"/>
                    <a:pt x="11065" y="12659"/>
                  </a:cubicBezTo>
                  <a:close/>
                  <a:moveTo>
                    <a:pt x="11272" y="12659"/>
                  </a:moveTo>
                  <a:cubicBezTo>
                    <a:pt x="11249" y="12659"/>
                    <a:pt x="11231" y="12689"/>
                    <a:pt x="11231" y="12727"/>
                  </a:cubicBezTo>
                  <a:cubicBezTo>
                    <a:pt x="11231" y="12765"/>
                    <a:pt x="11249" y="12796"/>
                    <a:pt x="11272" y="12796"/>
                  </a:cubicBezTo>
                  <a:cubicBezTo>
                    <a:pt x="11295" y="12796"/>
                    <a:pt x="11313" y="12765"/>
                    <a:pt x="11313" y="12727"/>
                  </a:cubicBezTo>
                  <a:cubicBezTo>
                    <a:pt x="11313" y="12689"/>
                    <a:pt x="11295" y="12659"/>
                    <a:pt x="11272" y="12659"/>
                  </a:cubicBezTo>
                  <a:close/>
                  <a:moveTo>
                    <a:pt x="11479" y="12659"/>
                  </a:moveTo>
                  <a:cubicBezTo>
                    <a:pt x="11457" y="12659"/>
                    <a:pt x="11438" y="12689"/>
                    <a:pt x="11438" y="12727"/>
                  </a:cubicBezTo>
                  <a:cubicBezTo>
                    <a:pt x="11438" y="12765"/>
                    <a:pt x="11457" y="12796"/>
                    <a:pt x="11479" y="12796"/>
                  </a:cubicBezTo>
                  <a:cubicBezTo>
                    <a:pt x="11502" y="12796"/>
                    <a:pt x="11520" y="12765"/>
                    <a:pt x="11520" y="12727"/>
                  </a:cubicBezTo>
                  <a:cubicBezTo>
                    <a:pt x="11520" y="12689"/>
                    <a:pt x="11502" y="12659"/>
                    <a:pt x="11479" y="12659"/>
                  </a:cubicBezTo>
                  <a:close/>
                  <a:moveTo>
                    <a:pt x="11694" y="12659"/>
                  </a:moveTo>
                  <a:cubicBezTo>
                    <a:pt x="11672" y="12659"/>
                    <a:pt x="11653" y="12689"/>
                    <a:pt x="11653" y="12727"/>
                  </a:cubicBezTo>
                  <a:cubicBezTo>
                    <a:pt x="11653" y="12765"/>
                    <a:pt x="11672" y="12796"/>
                    <a:pt x="11694" y="12796"/>
                  </a:cubicBezTo>
                  <a:cubicBezTo>
                    <a:pt x="11717" y="12796"/>
                    <a:pt x="11735" y="12765"/>
                    <a:pt x="11735" y="12727"/>
                  </a:cubicBezTo>
                  <a:cubicBezTo>
                    <a:pt x="11735" y="12689"/>
                    <a:pt x="11717" y="12659"/>
                    <a:pt x="11694" y="12659"/>
                  </a:cubicBezTo>
                  <a:close/>
                  <a:moveTo>
                    <a:pt x="11902" y="12659"/>
                  </a:moveTo>
                  <a:cubicBezTo>
                    <a:pt x="11879" y="12659"/>
                    <a:pt x="11861" y="12689"/>
                    <a:pt x="11861" y="12727"/>
                  </a:cubicBezTo>
                  <a:cubicBezTo>
                    <a:pt x="11861" y="12765"/>
                    <a:pt x="11879" y="12796"/>
                    <a:pt x="11902" y="12796"/>
                  </a:cubicBezTo>
                  <a:cubicBezTo>
                    <a:pt x="11924" y="12796"/>
                    <a:pt x="11943" y="12765"/>
                    <a:pt x="11943" y="12727"/>
                  </a:cubicBezTo>
                  <a:cubicBezTo>
                    <a:pt x="11943" y="12689"/>
                    <a:pt x="11924" y="12659"/>
                    <a:pt x="11902" y="12659"/>
                  </a:cubicBezTo>
                  <a:close/>
                  <a:moveTo>
                    <a:pt x="12109" y="12659"/>
                  </a:moveTo>
                  <a:cubicBezTo>
                    <a:pt x="12086" y="12659"/>
                    <a:pt x="12068" y="12689"/>
                    <a:pt x="12068" y="12727"/>
                  </a:cubicBezTo>
                  <a:cubicBezTo>
                    <a:pt x="12068" y="12765"/>
                    <a:pt x="12086" y="12796"/>
                    <a:pt x="12109" y="12796"/>
                  </a:cubicBezTo>
                  <a:cubicBezTo>
                    <a:pt x="12132" y="12796"/>
                    <a:pt x="12150" y="12765"/>
                    <a:pt x="12150" y="12727"/>
                  </a:cubicBezTo>
                  <a:cubicBezTo>
                    <a:pt x="12150" y="12689"/>
                    <a:pt x="12132" y="12659"/>
                    <a:pt x="12109" y="12659"/>
                  </a:cubicBezTo>
                  <a:close/>
                  <a:moveTo>
                    <a:pt x="12324" y="12659"/>
                  </a:moveTo>
                  <a:cubicBezTo>
                    <a:pt x="12301" y="12659"/>
                    <a:pt x="12283" y="12689"/>
                    <a:pt x="12283" y="12727"/>
                  </a:cubicBezTo>
                  <a:cubicBezTo>
                    <a:pt x="12283" y="12765"/>
                    <a:pt x="12301" y="12796"/>
                    <a:pt x="12324" y="12796"/>
                  </a:cubicBezTo>
                  <a:cubicBezTo>
                    <a:pt x="12346" y="12796"/>
                    <a:pt x="12365" y="12765"/>
                    <a:pt x="12365" y="12727"/>
                  </a:cubicBezTo>
                  <a:cubicBezTo>
                    <a:pt x="12365" y="12689"/>
                    <a:pt x="12346" y="12659"/>
                    <a:pt x="12324" y="12659"/>
                  </a:cubicBezTo>
                  <a:close/>
                  <a:moveTo>
                    <a:pt x="12531" y="12659"/>
                  </a:moveTo>
                  <a:cubicBezTo>
                    <a:pt x="12508" y="12659"/>
                    <a:pt x="12490" y="12689"/>
                    <a:pt x="12490" y="12727"/>
                  </a:cubicBezTo>
                  <a:cubicBezTo>
                    <a:pt x="12490" y="12765"/>
                    <a:pt x="12508" y="12796"/>
                    <a:pt x="12531" y="12796"/>
                  </a:cubicBezTo>
                  <a:cubicBezTo>
                    <a:pt x="12554" y="12796"/>
                    <a:pt x="12572" y="12765"/>
                    <a:pt x="12572" y="12727"/>
                  </a:cubicBezTo>
                  <a:cubicBezTo>
                    <a:pt x="12572" y="12689"/>
                    <a:pt x="12554" y="12659"/>
                    <a:pt x="12531" y="12659"/>
                  </a:cubicBezTo>
                  <a:close/>
                  <a:moveTo>
                    <a:pt x="12738" y="12659"/>
                  </a:moveTo>
                  <a:cubicBezTo>
                    <a:pt x="12716" y="12659"/>
                    <a:pt x="12697" y="12689"/>
                    <a:pt x="12697" y="12727"/>
                  </a:cubicBezTo>
                  <a:cubicBezTo>
                    <a:pt x="12697" y="12765"/>
                    <a:pt x="12716" y="12796"/>
                    <a:pt x="12738" y="12796"/>
                  </a:cubicBezTo>
                  <a:cubicBezTo>
                    <a:pt x="12761" y="12796"/>
                    <a:pt x="12779" y="12765"/>
                    <a:pt x="12779" y="12727"/>
                  </a:cubicBezTo>
                  <a:cubicBezTo>
                    <a:pt x="12779" y="12689"/>
                    <a:pt x="12761" y="12659"/>
                    <a:pt x="12738" y="12659"/>
                  </a:cubicBezTo>
                  <a:close/>
                  <a:moveTo>
                    <a:pt x="12953" y="12659"/>
                  </a:moveTo>
                  <a:cubicBezTo>
                    <a:pt x="12931" y="12659"/>
                    <a:pt x="12912" y="12689"/>
                    <a:pt x="12912" y="12727"/>
                  </a:cubicBezTo>
                  <a:cubicBezTo>
                    <a:pt x="12912" y="12765"/>
                    <a:pt x="12931" y="12796"/>
                    <a:pt x="12953" y="12796"/>
                  </a:cubicBezTo>
                  <a:cubicBezTo>
                    <a:pt x="12976" y="12796"/>
                    <a:pt x="12994" y="12765"/>
                    <a:pt x="12994" y="12727"/>
                  </a:cubicBezTo>
                  <a:cubicBezTo>
                    <a:pt x="12994" y="12689"/>
                    <a:pt x="12976" y="12659"/>
                    <a:pt x="12953" y="12659"/>
                  </a:cubicBezTo>
                  <a:close/>
                  <a:moveTo>
                    <a:pt x="13161" y="12659"/>
                  </a:moveTo>
                  <a:cubicBezTo>
                    <a:pt x="13138" y="12659"/>
                    <a:pt x="13120" y="12689"/>
                    <a:pt x="13120" y="12727"/>
                  </a:cubicBezTo>
                  <a:cubicBezTo>
                    <a:pt x="13120" y="12765"/>
                    <a:pt x="13138" y="12796"/>
                    <a:pt x="13161" y="12796"/>
                  </a:cubicBezTo>
                  <a:cubicBezTo>
                    <a:pt x="13168" y="12796"/>
                    <a:pt x="13175" y="12792"/>
                    <a:pt x="13181" y="12786"/>
                  </a:cubicBezTo>
                  <a:cubicBezTo>
                    <a:pt x="13187" y="12754"/>
                    <a:pt x="13192" y="12723"/>
                    <a:pt x="13196" y="12692"/>
                  </a:cubicBezTo>
                  <a:cubicBezTo>
                    <a:pt x="13188" y="12672"/>
                    <a:pt x="13176" y="12659"/>
                    <a:pt x="13161" y="12659"/>
                  </a:cubicBezTo>
                  <a:close/>
                  <a:moveTo>
                    <a:pt x="14842" y="12659"/>
                  </a:moveTo>
                  <a:cubicBezTo>
                    <a:pt x="14819" y="12659"/>
                    <a:pt x="14801" y="12689"/>
                    <a:pt x="14801" y="12727"/>
                  </a:cubicBezTo>
                  <a:cubicBezTo>
                    <a:pt x="14801" y="12765"/>
                    <a:pt x="14819" y="12796"/>
                    <a:pt x="14842" y="12796"/>
                  </a:cubicBezTo>
                  <a:cubicBezTo>
                    <a:pt x="14864" y="12796"/>
                    <a:pt x="14883" y="12765"/>
                    <a:pt x="14883" y="12727"/>
                  </a:cubicBezTo>
                  <a:cubicBezTo>
                    <a:pt x="14883" y="12689"/>
                    <a:pt x="14864" y="12659"/>
                    <a:pt x="14842" y="12659"/>
                  </a:cubicBezTo>
                  <a:close/>
                  <a:moveTo>
                    <a:pt x="16102" y="12659"/>
                  </a:moveTo>
                  <a:cubicBezTo>
                    <a:pt x="16101" y="12659"/>
                    <a:pt x="16100" y="12659"/>
                    <a:pt x="16098" y="12659"/>
                  </a:cubicBezTo>
                  <a:cubicBezTo>
                    <a:pt x="16098" y="12659"/>
                    <a:pt x="16098" y="12659"/>
                    <a:pt x="16098" y="12660"/>
                  </a:cubicBezTo>
                  <a:cubicBezTo>
                    <a:pt x="16095" y="12660"/>
                    <a:pt x="16092" y="12661"/>
                    <a:pt x="16089" y="12662"/>
                  </a:cubicBezTo>
                  <a:cubicBezTo>
                    <a:pt x="16090" y="12668"/>
                    <a:pt x="16092" y="12673"/>
                    <a:pt x="16095" y="12676"/>
                  </a:cubicBezTo>
                  <a:lnTo>
                    <a:pt x="16088" y="12676"/>
                  </a:lnTo>
                  <a:cubicBezTo>
                    <a:pt x="16088" y="12676"/>
                    <a:pt x="16084" y="12676"/>
                    <a:pt x="16084" y="12676"/>
                  </a:cubicBezTo>
                  <a:cubicBezTo>
                    <a:pt x="16080" y="12714"/>
                    <a:pt x="16077" y="12745"/>
                    <a:pt x="16075" y="12778"/>
                  </a:cubicBezTo>
                  <a:cubicBezTo>
                    <a:pt x="16082" y="12789"/>
                    <a:pt x="16092" y="12796"/>
                    <a:pt x="16102" y="12796"/>
                  </a:cubicBezTo>
                  <a:cubicBezTo>
                    <a:pt x="16118" y="12796"/>
                    <a:pt x="16132" y="12780"/>
                    <a:pt x="16138" y="12758"/>
                  </a:cubicBezTo>
                  <a:cubicBezTo>
                    <a:pt x="16124" y="12740"/>
                    <a:pt x="16112" y="12717"/>
                    <a:pt x="16112" y="12662"/>
                  </a:cubicBezTo>
                  <a:cubicBezTo>
                    <a:pt x="16112" y="12662"/>
                    <a:pt x="16112" y="12662"/>
                    <a:pt x="16112" y="12661"/>
                  </a:cubicBezTo>
                  <a:cubicBezTo>
                    <a:pt x="16109" y="12660"/>
                    <a:pt x="16105" y="12659"/>
                    <a:pt x="16102" y="12659"/>
                  </a:cubicBezTo>
                  <a:close/>
                  <a:moveTo>
                    <a:pt x="16523" y="12659"/>
                  </a:moveTo>
                  <a:cubicBezTo>
                    <a:pt x="16500" y="12659"/>
                    <a:pt x="16482" y="12689"/>
                    <a:pt x="16482" y="12727"/>
                  </a:cubicBezTo>
                  <a:cubicBezTo>
                    <a:pt x="16482" y="12765"/>
                    <a:pt x="16500" y="12796"/>
                    <a:pt x="16523" y="12796"/>
                  </a:cubicBezTo>
                  <a:cubicBezTo>
                    <a:pt x="16525" y="12796"/>
                    <a:pt x="16528" y="12795"/>
                    <a:pt x="16530" y="12794"/>
                  </a:cubicBezTo>
                  <a:cubicBezTo>
                    <a:pt x="16535" y="12781"/>
                    <a:pt x="16538" y="12768"/>
                    <a:pt x="16538" y="12757"/>
                  </a:cubicBezTo>
                  <a:lnTo>
                    <a:pt x="16538" y="12710"/>
                  </a:lnTo>
                  <a:cubicBezTo>
                    <a:pt x="16538" y="12722"/>
                    <a:pt x="16538" y="12748"/>
                    <a:pt x="16545" y="12748"/>
                  </a:cubicBezTo>
                  <a:cubicBezTo>
                    <a:pt x="16554" y="12748"/>
                    <a:pt x="16559" y="12739"/>
                    <a:pt x="16564" y="12725"/>
                  </a:cubicBezTo>
                  <a:cubicBezTo>
                    <a:pt x="16563" y="12688"/>
                    <a:pt x="16545" y="12659"/>
                    <a:pt x="16523" y="12659"/>
                  </a:cubicBezTo>
                  <a:close/>
                  <a:moveTo>
                    <a:pt x="17363" y="12659"/>
                  </a:moveTo>
                  <a:cubicBezTo>
                    <a:pt x="17351" y="12685"/>
                    <a:pt x="17335" y="12709"/>
                    <a:pt x="17319" y="12734"/>
                  </a:cubicBezTo>
                  <a:cubicBezTo>
                    <a:pt x="17320" y="12751"/>
                    <a:pt x="17325" y="12766"/>
                    <a:pt x="17332" y="12777"/>
                  </a:cubicBezTo>
                  <a:cubicBezTo>
                    <a:pt x="17340" y="12755"/>
                    <a:pt x="17347" y="12729"/>
                    <a:pt x="17351" y="12698"/>
                  </a:cubicBezTo>
                  <a:cubicBezTo>
                    <a:pt x="17364" y="12698"/>
                    <a:pt x="17376" y="12692"/>
                    <a:pt x="17382" y="12669"/>
                  </a:cubicBezTo>
                  <a:cubicBezTo>
                    <a:pt x="17376" y="12663"/>
                    <a:pt x="17370" y="12660"/>
                    <a:pt x="17363" y="12659"/>
                  </a:cubicBezTo>
                  <a:close/>
                  <a:moveTo>
                    <a:pt x="17578" y="12659"/>
                  </a:moveTo>
                  <a:cubicBezTo>
                    <a:pt x="17576" y="12677"/>
                    <a:pt x="17574" y="12693"/>
                    <a:pt x="17574" y="12697"/>
                  </a:cubicBezTo>
                  <a:cubicBezTo>
                    <a:pt x="17569" y="12697"/>
                    <a:pt x="17557" y="12708"/>
                    <a:pt x="17557" y="12720"/>
                  </a:cubicBezTo>
                  <a:cubicBezTo>
                    <a:pt x="17557" y="12735"/>
                    <a:pt x="17570" y="12768"/>
                    <a:pt x="17581" y="12792"/>
                  </a:cubicBezTo>
                  <a:cubicBezTo>
                    <a:pt x="17590" y="12788"/>
                    <a:pt x="17597" y="12780"/>
                    <a:pt x="17603" y="12769"/>
                  </a:cubicBezTo>
                  <a:cubicBezTo>
                    <a:pt x="17602" y="12764"/>
                    <a:pt x="17601" y="12759"/>
                    <a:pt x="17601" y="12750"/>
                  </a:cubicBezTo>
                  <a:cubicBezTo>
                    <a:pt x="17601" y="12732"/>
                    <a:pt x="17605" y="12717"/>
                    <a:pt x="17609" y="12702"/>
                  </a:cubicBezTo>
                  <a:cubicBezTo>
                    <a:pt x="17604" y="12680"/>
                    <a:pt x="17593" y="12663"/>
                    <a:pt x="17578" y="12659"/>
                  </a:cubicBezTo>
                  <a:close/>
                  <a:moveTo>
                    <a:pt x="5990" y="12684"/>
                  </a:moveTo>
                  <a:cubicBezTo>
                    <a:pt x="5984" y="12696"/>
                    <a:pt x="5980" y="12711"/>
                    <a:pt x="5980" y="12727"/>
                  </a:cubicBezTo>
                  <a:cubicBezTo>
                    <a:pt x="5980" y="12765"/>
                    <a:pt x="5999" y="12796"/>
                    <a:pt x="6021" y="12796"/>
                  </a:cubicBezTo>
                  <a:cubicBezTo>
                    <a:pt x="6044" y="12796"/>
                    <a:pt x="6062" y="12765"/>
                    <a:pt x="6062" y="12727"/>
                  </a:cubicBezTo>
                  <a:cubicBezTo>
                    <a:pt x="6062" y="12713"/>
                    <a:pt x="6059" y="12699"/>
                    <a:pt x="6055" y="12688"/>
                  </a:cubicBezTo>
                  <a:cubicBezTo>
                    <a:pt x="6055" y="12688"/>
                    <a:pt x="5994" y="12688"/>
                    <a:pt x="5994" y="12688"/>
                  </a:cubicBezTo>
                  <a:cubicBezTo>
                    <a:pt x="5993" y="12688"/>
                    <a:pt x="5991" y="12686"/>
                    <a:pt x="5990" y="12684"/>
                  </a:cubicBezTo>
                  <a:close/>
                  <a:moveTo>
                    <a:pt x="6413" y="12684"/>
                  </a:moveTo>
                  <a:cubicBezTo>
                    <a:pt x="6407" y="12697"/>
                    <a:pt x="6402" y="12713"/>
                    <a:pt x="6402" y="12730"/>
                  </a:cubicBezTo>
                  <a:cubicBezTo>
                    <a:pt x="6402" y="12733"/>
                    <a:pt x="6403" y="12735"/>
                    <a:pt x="6403" y="12737"/>
                  </a:cubicBezTo>
                  <a:cubicBezTo>
                    <a:pt x="6408" y="12725"/>
                    <a:pt x="6411" y="12709"/>
                    <a:pt x="6413" y="12700"/>
                  </a:cubicBezTo>
                  <a:lnTo>
                    <a:pt x="6413" y="12684"/>
                  </a:lnTo>
                  <a:close/>
                  <a:moveTo>
                    <a:pt x="17741" y="12723"/>
                  </a:moveTo>
                  <a:cubicBezTo>
                    <a:pt x="17741" y="12725"/>
                    <a:pt x="17741" y="12727"/>
                    <a:pt x="17741" y="12729"/>
                  </a:cubicBezTo>
                  <a:cubicBezTo>
                    <a:pt x="17741" y="12759"/>
                    <a:pt x="17753" y="12784"/>
                    <a:pt x="17769" y="12793"/>
                  </a:cubicBezTo>
                  <a:cubicBezTo>
                    <a:pt x="17764" y="12771"/>
                    <a:pt x="17760" y="12754"/>
                    <a:pt x="17757" y="12747"/>
                  </a:cubicBezTo>
                  <a:cubicBezTo>
                    <a:pt x="17752" y="12739"/>
                    <a:pt x="17747" y="12730"/>
                    <a:pt x="17741" y="12723"/>
                  </a:cubicBezTo>
                  <a:close/>
                  <a:moveTo>
                    <a:pt x="5077" y="12838"/>
                  </a:moveTo>
                  <a:cubicBezTo>
                    <a:pt x="5054" y="12838"/>
                    <a:pt x="5036" y="12869"/>
                    <a:pt x="5036" y="12906"/>
                  </a:cubicBezTo>
                  <a:cubicBezTo>
                    <a:pt x="5036" y="12933"/>
                    <a:pt x="5045" y="12955"/>
                    <a:pt x="5058" y="12967"/>
                  </a:cubicBezTo>
                  <a:cubicBezTo>
                    <a:pt x="5060" y="12968"/>
                    <a:pt x="5062" y="12969"/>
                    <a:pt x="5064" y="12970"/>
                  </a:cubicBezTo>
                  <a:cubicBezTo>
                    <a:pt x="5064" y="12970"/>
                    <a:pt x="5064" y="12971"/>
                    <a:pt x="5064" y="12971"/>
                  </a:cubicBezTo>
                  <a:cubicBezTo>
                    <a:pt x="5068" y="12973"/>
                    <a:pt x="5072" y="12975"/>
                    <a:pt x="5077" y="12975"/>
                  </a:cubicBezTo>
                  <a:cubicBezTo>
                    <a:pt x="5100" y="12975"/>
                    <a:pt x="5118" y="12944"/>
                    <a:pt x="5118" y="12906"/>
                  </a:cubicBezTo>
                  <a:cubicBezTo>
                    <a:pt x="5118" y="12869"/>
                    <a:pt x="5100" y="12838"/>
                    <a:pt x="5077" y="12838"/>
                  </a:cubicBezTo>
                  <a:close/>
                  <a:moveTo>
                    <a:pt x="5292" y="12838"/>
                  </a:moveTo>
                  <a:cubicBezTo>
                    <a:pt x="5269" y="12838"/>
                    <a:pt x="5251" y="12869"/>
                    <a:pt x="5251" y="12906"/>
                  </a:cubicBezTo>
                  <a:cubicBezTo>
                    <a:pt x="5251" y="12923"/>
                    <a:pt x="5255" y="12938"/>
                    <a:pt x="5261" y="12950"/>
                  </a:cubicBezTo>
                  <a:cubicBezTo>
                    <a:pt x="5271" y="12934"/>
                    <a:pt x="5283" y="12920"/>
                    <a:pt x="5292" y="12911"/>
                  </a:cubicBezTo>
                  <a:cubicBezTo>
                    <a:pt x="5294" y="12909"/>
                    <a:pt x="5295" y="12908"/>
                    <a:pt x="5297" y="12906"/>
                  </a:cubicBezTo>
                  <a:cubicBezTo>
                    <a:pt x="5300" y="12903"/>
                    <a:pt x="5304" y="12902"/>
                    <a:pt x="5306" y="12902"/>
                  </a:cubicBezTo>
                  <a:cubicBezTo>
                    <a:pt x="5310" y="12902"/>
                    <a:pt x="5313" y="12904"/>
                    <a:pt x="5316" y="12906"/>
                  </a:cubicBezTo>
                  <a:cubicBezTo>
                    <a:pt x="5322" y="12911"/>
                    <a:pt x="5326" y="12919"/>
                    <a:pt x="5331" y="12928"/>
                  </a:cubicBezTo>
                  <a:cubicBezTo>
                    <a:pt x="5332" y="12921"/>
                    <a:pt x="5333" y="12914"/>
                    <a:pt x="5333" y="12906"/>
                  </a:cubicBezTo>
                  <a:cubicBezTo>
                    <a:pt x="5333" y="12869"/>
                    <a:pt x="5315" y="12838"/>
                    <a:pt x="5292" y="12838"/>
                  </a:cubicBezTo>
                  <a:close/>
                  <a:moveTo>
                    <a:pt x="5499" y="12838"/>
                  </a:moveTo>
                  <a:cubicBezTo>
                    <a:pt x="5497" y="12838"/>
                    <a:pt x="5496" y="12838"/>
                    <a:pt x="5494" y="12839"/>
                  </a:cubicBezTo>
                  <a:cubicBezTo>
                    <a:pt x="5482" y="12855"/>
                    <a:pt x="5462" y="12868"/>
                    <a:pt x="5461" y="12906"/>
                  </a:cubicBezTo>
                  <a:cubicBezTo>
                    <a:pt x="5461" y="12908"/>
                    <a:pt x="5461" y="12909"/>
                    <a:pt x="5461" y="12910"/>
                  </a:cubicBezTo>
                  <a:cubicBezTo>
                    <a:pt x="5460" y="12910"/>
                    <a:pt x="5459" y="12911"/>
                    <a:pt x="5458" y="12912"/>
                  </a:cubicBezTo>
                  <a:cubicBezTo>
                    <a:pt x="5460" y="12947"/>
                    <a:pt x="5477" y="12975"/>
                    <a:pt x="5499" y="12975"/>
                  </a:cubicBezTo>
                  <a:cubicBezTo>
                    <a:pt x="5522" y="12975"/>
                    <a:pt x="5540" y="12944"/>
                    <a:pt x="5540" y="12906"/>
                  </a:cubicBezTo>
                  <a:cubicBezTo>
                    <a:pt x="5540" y="12869"/>
                    <a:pt x="5522" y="12838"/>
                    <a:pt x="5499" y="12838"/>
                  </a:cubicBezTo>
                  <a:close/>
                  <a:moveTo>
                    <a:pt x="5706" y="12838"/>
                  </a:moveTo>
                  <a:cubicBezTo>
                    <a:pt x="5684" y="12838"/>
                    <a:pt x="5665" y="12869"/>
                    <a:pt x="5665" y="12906"/>
                  </a:cubicBezTo>
                  <a:cubicBezTo>
                    <a:pt x="5665" y="12944"/>
                    <a:pt x="5684" y="12975"/>
                    <a:pt x="5706" y="12975"/>
                  </a:cubicBezTo>
                  <a:cubicBezTo>
                    <a:pt x="5729" y="12975"/>
                    <a:pt x="5747" y="12944"/>
                    <a:pt x="5747" y="12906"/>
                  </a:cubicBezTo>
                  <a:cubicBezTo>
                    <a:pt x="5747" y="12869"/>
                    <a:pt x="5729" y="12838"/>
                    <a:pt x="5706" y="12838"/>
                  </a:cubicBezTo>
                  <a:close/>
                  <a:moveTo>
                    <a:pt x="5921" y="12838"/>
                  </a:moveTo>
                  <a:cubicBezTo>
                    <a:pt x="5899" y="12838"/>
                    <a:pt x="5880" y="12869"/>
                    <a:pt x="5880" y="12906"/>
                  </a:cubicBezTo>
                  <a:cubicBezTo>
                    <a:pt x="5880" y="12944"/>
                    <a:pt x="5899" y="12975"/>
                    <a:pt x="5921" y="12975"/>
                  </a:cubicBezTo>
                  <a:cubicBezTo>
                    <a:pt x="5944" y="12975"/>
                    <a:pt x="5962" y="12944"/>
                    <a:pt x="5962" y="12906"/>
                  </a:cubicBezTo>
                  <a:cubicBezTo>
                    <a:pt x="5962" y="12869"/>
                    <a:pt x="5944" y="12838"/>
                    <a:pt x="5921" y="12838"/>
                  </a:cubicBezTo>
                  <a:close/>
                  <a:moveTo>
                    <a:pt x="6129" y="12838"/>
                  </a:moveTo>
                  <a:cubicBezTo>
                    <a:pt x="6106" y="12838"/>
                    <a:pt x="6088" y="12869"/>
                    <a:pt x="6088" y="12906"/>
                  </a:cubicBezTo>
                  <a:cubicBezTo>
                    <a:pt x="6088" y="12944"/>
                    <a:pt x="6106" y="12975"/>
                    <a:pt x="6129" y="12975"/>
                  </a:cubicBezTo>
                  <a:cubicBezTo>
                    <a:pt x="6151" y="12975"/>
                    <a:pt x="6170" y="12944"/>
                    <a:pt x="6170" y="12906"/>
                  </a:cubicBezTo>
                  <a:cubicBezTo>
                    <a:pt x="6170" y="12869"/>
                    <a:pt x="6151" y="12838"/>
                    <a:pt x="6129" y="12838"/>
                  </a:cubicBezTo>
                  <a:close/>
                  <a:moveTo>
                    <a:pt x="6336" y="12838"/>
                  </a:moveTo>
                  <a:cubicBezTo>
                    <a:pt x="6313" y="12838"/>
                    <a:pt x="6295" y="12869"/>
                    <a:pt x="6295" y="12906"/>
                  </a:cubicBezTo>
                  <a:cubicBezTo>
                    <a:pt x="6295" y="12944"/>
                    <a:pt x="6313" y="12975"/>
                    <a:pt x="6336" y="12975"/>
                  </a:cubicBezTo>
                  <a:cubicBezTo>
                    <a:pt x="6359" y="12975"/>
                    <a:pt x="6377" y="12944"/>
                    <a:pt x="6377" y="12906"/>
                  </a:cubicBezTo>
                  <a:cubicBezTo>
                    <a:pt x="6377" y="12869"/>
                    <a:pt x="6359" y="12838"/>
                    <a:pt x="6336" y="12838"/>
                  </a:cubicBezTo>
                  <a:close/>
                  <a:moveTo>
                    <a:pt x="9483" y="12838"/>
                  </a:moveTo>
                  <a:cubicBezTo>
                    <a:pt x="9461" y="12838"/>
                    <a:pt x="9442" y="12869"/>
                    <a:pt x="9442" y="12906"/>
                  </a:cubicBezTo>
                  <a:cubicBezTo>
                    <a:pt x="9442" y="12944"/>
                    <a:pt x="9461" y="12975"/>
                    <a:pt x="9483" y="12975"/>
                  </a:cubicBezTo>
                  <a:cubicBezTo>
                    <a:pt x="9506" y="12975"/>
                    <a:pt x="9524" y="12944"/>
                    <a:pt x="9524" y="12906"/>
                  </a:cubicBezTo>
                  <a:cubicBezTo>
                    <a:pt x="9524" y="12869"/>
                    <a:pt x="9506" y="12838"/>
                    <a:pt x="9483" y="12838"/>
                  </a:cubicBezTo>
                  <a:close/>
                  <a:moveTo>
                    <a:pt x="9698" y="12838"/>
                  </a:moveTo>
                  <a:cubicBezTo>
                    <a:pt x="9676" y="12838"/>
                    <a:pt x="9657" y="12869"/>
                    <a:pt x="9657" y="12906"/>
                  </a:cubicBezTo>
                  <a:cubicBezTo>
                    <a:pt x="9657" y="12944"/>
                    <a:pt x="9676" y="12975"/>
                    <a:pt x="9698" y="12975"/>
                  </a:cubicBezTo>
                  <a:cubicBezTo>
                    <a:pt x="9721" y="12975"/>
                    <a:pt x="9739" y="12944"/>
                    <a:pt x="9739" y="12906"/>
                  </a:cubicBezTo>
                  <a:cubicBezTo>
                    <a:pt x="9739" y="12869"/>
                    <a:pt x="9721" y="12838"/>
                    <a:pt x="9698" y="12838"/>
                  </a:cubicBezTo>
                  <a:close/>
                  <a:moveTo>
                    <a:pt x="9906" y="12838"/>
                  </a:moveTo>
                  <a:cubicBezTo>
                    <a:pt x="9883" y="12838"/>
                    <a:pt x="9865" y="12869"/>
                    <a:pt x="9865" y="12906"/>
                  </a:cubicBezTo>
                  <a:cubicBezTo>
                    <a:pt x="9865" y="12944"/>
                    <a:pt x="9883" y="12975"/>
                    <a:pt x="9906" y="12975"/>
                  </a:cubicBezTo>
                  <a:cubicBezTo>
                    <a:pt x="9928" y="12975"/>
                    <a:pt x="9947" y="12944"/>
                    <a:pt x="9947" y="12906"/>
                  </a:cubicBezTo>
                  <a:cubicBezTo>
                    <a:pt x="9947" y="12869"/>
                    <a:pt x="9928" y="12838"/>
                    <a:pt x="9906" y="12838"/>
                  </a:cubicBezTo>
                  <a:close/>
                  <a:moveTo>
                    <a:pt x="10121" y="12838"/>
                  </a:moveTo>
                  <a:cubicBezTo>
                    <a:pt x="10098" y="12838"/>
                    <a:pt x="10080" y="12869"/>
                    <a:pt x="10080" y="12906"/>
                  </a:cubicBezTo>
                  <a:cubicBezTo>
                    <a:pt x="10080" y="12944"/>
                    <a:pt x="10098" y="12975"/>
                    <a:pt x="10121" y="12975"/>
                  </a:cubicBezTo>
                  <a:cubicBezTo>
                    <a:pt x="10143" y="12975"/>
                    <a:pt x="10162" y="12944"/>
                    <a:pt x="10162" y="12906"/>
                  </a:cubicBezTo>
                  <a:cubicBezTo>
                    <a:pt x="10162" y="12869"/>
                    <a:pt x="10143" y="12838"/>
                    <a:pt x="10121" y="12838"/>
                  </a:cubicBezTo>
                  <a:close/>
                  <a:moveTo>
                    <a:pt x="10328" y="12838"/>
                  </a:moveTo>
                  <a:cubicBezTo>
                    <a:pt x="10305" y="12838"/>
                    <a:pt x="10287" y="12869"/>
                    <a:pt x="10287" y="12906"/>
                  </a:cubicBezTo>
                  <a:cubicBezTo>
                    <a:pt x="10287" y="12944"/>
                    <a:pt x="10305" y="12975"/>
                    <a:pt x="10328" y="12975"/>
                  </a:cubicBezTo>
                  <a:cubicBezTo>
                    <a:pt x="10351" y="12975"/>
                    <a:pt x="10369" y="12944"/>
                    <a:pt x="10369" y="12906"/>
                  </a:cubicBezTo>
                  <a:cubicBezTo>
                    <a:pt x="10369" y="12869"/>
                    <a:pt x="10351" y="12838"/>
                    <a:pt x="10328" y="12838"/>
                  </a:cubicBezTo>
                  <a:close/>
                  <a:moveTo>
                    <a:pt x="10535" y="12838"/>
                  </a:moveTo>
                  <a:cubicBezTo>
                    <a:pt x="10513" y="12838"/>
                    <a:pt x="10494" y="12869"/>
                    <a:pt x="10494" y="12906"/>
                  </a:cubicBezTo>
                  <a:cubicBezTo>
                    <a:pt x="10494" y="12944"/>
                    <a:pt x="10513" y="12975"/>
                    <a:pt x="10535" y="12975"/>
                  </a:cubicBezTo>
                  <a:cubicBezTo>
                    <a:pt x="10558" y="12975"/>
                    <a:pt x="10576" y="12944"/>
                    <a:pt x="10576" y="12906"/>
                  </a:cubicBezTo>
                  <a:cubicBezTo>
                    <a:pt x="10576" y="12869"/>
                    <a:pt x="10558" y="12838"/>
                    <a:pt x="10535" y="12838"/>
                  </a:cubicBezTo>
                  <a:close/>
                  <a:moveTo>
                    <a:pt x="10750" y="12838"/>
                  </a:moveTo>
                  <a:cubicBezTo>
                    <a:pt x="10727" y="12838"/>
                    <a:pt x="10709" y="12869"/>
                    <a:pt x="10709" y="12906"/>
                  </a:cubicBezTo>
                  <a:cubicBezTo>
                    <a:pt x="10709" y="12944"/>
                    <a:pt x="10727" y="12975"/>
                    <a:pt x="10750" y="12975"/>
                  </a:cubicBezTo>
                  <a:cubicBezTo>
                    <a:pt x="10773" y="12975"/>
                    <a:pt x="10791" y="12944"/>
                    <a:pt x="10791" y="12906"/>
                  </a:cubicBezTo>
                  <a:cubicBezTo>
                    <a:pt x="10791" y="12869"/>
                    <a:pt x="10773" y="12838"/>
                    <a:pt x="10750" y="12838"/>
                  </a:cubicBezTo>
                  <a:close/>
                  <a:moveTo>
                    <a:pt x="10957" y="12838"/>
                  </a:moveTo>
                  <a:cubicBezTo>
                    <a:pt x="10935" y="12838"/>
                    <a:pt x="10916" y="12869"/>
                    <a:pt x="10916" y="12906"/>
                  </a:cubicBezTo>
                  <a:cubicBezTo>
                    <a:pt x="10916" y="12944"/>
                    <a:pt x="10935" y="12975"/>
                    <a:pt x="10957" y="12975"/>
                  </a:cubicBezTo>
                  <a:cubicBezTo>
                    <a:pt x="10980" y="12975"/>
                    <a:pt x="10998" y="12944"/>
                    <a:pt x="10998" y="12906"/>
                  </a:cubicBezTo>
                  <a:cubicBezTo>
                    <a:pt x="10998" y="12869"/>
                    <a:pt x="10980" y="12838"/>
                    <a:pt x="10957" y="12838"/>
                  </a:cubicBezTo>
                  <a:close/>
                  <a:moveTo>
                    <a:pt x="11165" y="12838"/>
                  </a:moveTo>
                  <a:cubicBezTo>
                    <a:pt x="11142" y="12838"/>
                    <a:pt x="11124" y="12869"/>
                    <a:pt x="11124" y="12906"/>
                  </a:cubicBezTo>
                  <a:cubicBezTo>
                    <a:pt x="11124" y="12944"/>
                    <a:pt x="11142" y="12975"/>
                    <a:pt x="11165" y="12975"/>
                  </a:cubicBezTo>
                  <a:cubicBezTo>
                    <a:pt x="11187" y="12975"/>
                    <a:pt x="11206" y="12944"/>
                    <a:pt x="11206" y="12906"/>
                  </a:cubicBezTo>
                  <a:cubicBezTo>
                    <a:pt x="11206" y="12869"/>
                    <a:pt x="11187" y="12838"/>
                    <a:pt x="11165" y="12838"/>
                  </a:cubicBezTo>
                  <a:close/>
                  <a:moveTo>
                    <a:pt x="11380" y="12838"/>
                  </a:moveTo>
                  <a:cubicBezTo>
                    <a:pt x="11357" y="12838"/>
                    <a:pt x="11339" y="12869"/>
                    <a:pt x="11339" y="12906"/>
                  </a:cubicBezTo>
                  <a:cubicBezTo>
                    <a:pt x="11339" y="12944"/>
                    <a:pt x="11357" y="12975"/>
                    <a:pt x="11380" y="12975"/>
                  </a:cubicBezTo>
                  <a:cubicBezTo>
                    <a:pt x="11402" y="12975"/>
                    <a:pt x="11421" y="12944"/>
                    <a:pt x="11421" y="12906"/>
                  </a:cubicBezTo>
                  <a:cubicBezTo>
                    <a:pt x="11421" y="12869"/>
                    <a:pt x="11402" y="12838"/>
                    <a:pt x="11380" y="12838"/>
                  </a:cubicBezTo>
                  <a:close/>
                  <a:moveTo>
                    <a:pt x="11587" y="12838"/>
                  </a:moveTo>
                  <a:cubicBezTo>
                    <a:pt x="11564" y="12838"/>
                    <a:pt x="11546" y="12869"/>
                    <a:pt x="11546" y="12906"/>
                  </a:cubicBezTo>
                  <a:cubicBezTo>
                    <a:pt x="11546" y="12944"/>
                    <a:pt x="11564" y="12975"/>
                    <a:pt x="11587" y="12975"/>
                  </a:cubicBezTo>
                  <a:cubicBezTo>
                    <a:pt x="11610" y="12975"/>
                    <a:pt x="11628" y="12944"/>
                    <a:pt x="11628" y="12906"/>
                  </a:cubicBezTo>
                  <a:cubicBezTo>
                    <a:pt x="11628" y="12869"/>
                    <a:pt x="11610" y="12838"/>
                    <a:pt x="11587" y="12838"/>
                  </a:cubicBezTo>
                  <a:close/>
                  <a:moveTo>
                    <a:pt x="11794" y="12838"/>
                  </a:moveTo>
                  <a:cubicBezTo>
                    <a:pt x="11771" y="12838"/>
                    <a:pt x="11753" y="12869"/>
                    <a:pt x="11753" y="12906"/>
                  </a:cubicBezTo>
                  <a:cubicBezTo>
                    <a:pt x="11753" y="12944"/>
                    <a:pt x="11771" y="12975"/>
                    <a:pt x="11794" y="12975"/>
                  </a:cubicBezTo>
                  <a:cubicBezTo>
                    <a:pt x="11817" y="12975"/>
                    <a:pt x="11835" y="12944"/>
                    <a:pt x="11835" y="12906"/>
                  </a:cubicBezTo>
                  <a:cubicBezTo>
                    <a:pt x="11835" y="12869"/>
                    <a:pt x="11817" y="12838"/>
                    <a:pt x="11794" y="12838"/>
                  </a:cubicBezTo>
                  <a:close/>
                  <a:moveTo>
                    <a:pt x="12009" y="12838"/>
                  </a:moveTo>
                  <a:cubicBezTo>
                    <a:pt x="11986" y="12838"/>
                    <a:pt x="11968" y="12869"/>
                    <a:pt x="11968" y="12906"/>
                  </a:cubicBezTo>
                  <a:cubicBezTo>
                    <a:pt x="11968" y="12944"/>
                    <a:pt x="11986" y="12975"/>
                    <a:pt x="12009" y="12975"/>
                  </a:cubicBezTo>
                  <a:cubicBezTo>
                    <a:pt x="12032" y="12975"/>
                    <a:pt x="12050" y="12944"/>
                    <a:pt x="12050" y="12906"/>
                  </a:cubicBezTo>
                  <a:cubicBezTo>
                    <a:pt x="12050" y="12869"/>
                    <a:pt x="12032" y="12838"/>
                    <a:pt x="12009" y="12838"/>
                  </a:cubicBezTo>
                  <a:close/>
                  <a:moveTo>
                    <a:pt x="12216" y="12838"/>
                  </a:moveTo>
                  <a:cubicBezTo>
                    <a:pt x="12194" y="12838"/>
                    <a:pt x="12175" y="12869"/>
                    <a:pt x="12175" y="12906"/>
                  </a:cubicBezTo>
                  <a:cubicBezTo>
                    <a:pt x="12175" y="12944"/>
                    <a:pt x="12194" y="12975"/>
                    <a:pt x="12216" y="12975"/>
                  </a:cubicBezTo>
                  <a:cubicBezTo>
                    <a:pt x="12239" y="12975"/>
                    <a:pt x="12257" y="12944"/>
                    <a:pt x="12257" y="12906"/>
                  </a:cubicBezTo>
                  <a:cubicBezTo>
                    <a:pt x="12257" y="12869"/>
                    <a:pt x="12239" y="12838"/>
                    <a:pt x="12216" y="12838"/>
                  </a:cubicBezTo>
                  <a:close/>
                  <a:moveTo>
                    <a:pt x="12424" y="12838"/>
                  </a:moveTo>
                  <a:cubicBezTo>
                    <a:pt x="12401" y="12838"/>
                    <a:pt x="12383" y="12869"/>
                    <a:pt x="12383" y="12906"/>
                  </a:cubicBezTo>
                  <a:cubicBezTo>
                    <a:pt x="12383" y="12944"/>
                    <a:pt x="12401" y="12975"/>
                    <a:pt x="12424" y="12975"/>
                  </a:cubicBezTo>
                  <a:cubicBezTo>
                    <a:pt x="12446" y="12975"/>
                    <a:pt x="12465" y="12944"/>
                    <a:pt x="12465" y="12906"/>
                  </a:cubicBezTo>
                  <a:cubicBezTo>
                    <a:pt x="12465" y="12869"/>
                    <a:pt x="12446" y="12838"/>
                    <a:pt x="12424" y="12838"/>
                  </a:cubicBezTo>
                  <a:close/>
                  <a:moveTo>
                    <a:pt x="12639" y="12838"/>
                  </a:moveTo>
                  <a:cubicBezTo>
                    <a:pt x="12616" y="12838"/>
                    <a:pt x="12598" y="12869"/>
                    <a:pt x="12598" y="12906"/>
                  </a:cubicBezTo>
                  <a:cubicBezTo>
                    <a:pt x="12598" y="12944"/>
                    <a:pt x="12616" y="12975"/>
                    <a:pt x="12639" y="12975"/>
                  </a:cubicBezTo>
                  <a:cubicBezTo>
                    <a:pt x="12661" y="12975"/>
                    <a:pt x="12680" y="12944"/>
                    <a:pt x="12680" y="12906"/>
                  </a:cubicBezTo>
                  <a:cubicBezTo>
                    <a:pt x="12680" y="12869"/>
                    <a:pt x="12661" y="12838"/>
                    <a:pt x="12639" y="12838"/>
                  </a:cubicBezTo>
                  <a:close/>
                  <a:moveTo>
                    <a:pt x="12846" y="12838"/>
                  </a:moveTo>
                  <a:cubicBezTo>
                    <a:pt x="12823" y="12838"/>
                    <a:pt x="12805" y="12869"/>
                    <a:pt x="12805" y="12906"/>
                  </a:cubicBezTo>
                  <a:cubicBezTo>
                    <a:pt x="12805" y="12944"/>
                    <a:pt x="12823" y="12975"/>
                    <a:pt x="12846" y="12975"/>
                  </a:cubicBezTo>
                  <a:cubicBezTo>
                    <a:pt x="12868" y="12975"/>
                    <a:pt x="12887" y="12944"/>
                    <a:pt x="12887" y="12906"/>
                  </a:cubicBezTo>
                  <a:cubicBezTo>
                    <a:pt x="12887" y="12869"/>
                    <a:pt x="12868" y="12838"/>
                    <a:pt x="12846" y="12838"/>
                  </a:cubicBezTo>
                  <a:close/>
                  <a:moveTo>
                    <a:pt x="13053" y="12838"/>
                  </a:moveTo>
                  <a:cubicBezTo>
                    <a:pt x="13030" y="12838"/>
                    <a:pt x="13012" y="12869"/>
                    <a:pt x="13012" y="12906"/>
                  </a:cubicBezTo>
                  <a:cubicBezTo>
                    <a:pt x="13012" y="12944"/>
                    <a:pt x="13030" y="12975"/>
                    <a:pt x="13053" y="12975"/>
                  </a:cubicBezTo>
                  <a:cubicBezTo>
                    <a:pt x="13076" y="12975"/>
                    <a:pt x="13094" y="12944"/>
                    <a:pt x="13094" y="12906"/>
                  </a:cubicBezTo>
                  <a:cubicBezTo>
                    <a:pt x="13094" y="12869"/>
                    <a:pt x="13076" y="12838"/>
                    <a:pt x="13053" y="12838"/>
                  </a:cubicBezTo>
                  <a:close/>
                  <a:moveTo>
                    <a:pt x="14755" y="12838"/>
                  </a:moveTo>
                  <a:cubicBezTo>
                    <a:pt x="14755" y="12840"/>
                    <a:pt x="14756" y="12842"/>
                    <a:pt x="14756" y="12845"/>
                  </a:cubicBezTo>
                  <a:cubicBezTo>
                    <a:pt x="14758" y="12857"/>
                    <a:pt x="14765" y="12888"/>
                    <a:pt x="14775" y="12888"/>
                  </a:cubicBezTo>
                  <a:cubicBezTo>
                    <a:pt x="14776" y="12892"/>
                    <a:pt x="14777" y="12896"/>
                    <a:pt x="14778" y="12900"/>
                  </a:cubicBezTo>
                  <a:cubicBezTo>
                    <a:pt x="14778" y="12903"/>
                    <a:pt x="14778" y="12905"/>
                    <a:pt x="14779" y="12907"/>
                  </a:cubicBezTo>
                  <a:cubicBezTo>
                    <a:pt x="14779" y="12905"/>
                    <a:pt x="14779" y="12903"/>
                    <a:pt x="14779" y="12900"/>
                  </a:cubicBezTo>
                  <a:cubicBezTo>
                    <a:pt x="14779" y="12872"/>
                    <a:pt x="14769" y="12849"/>
                    <a:pt x="14755" y="12838"/>
                  </a:cubicBezTo>
                  <a:close/>
                  <a:moveTo>
                    <a:pt x="14956" y="12838"/>
                  </a:moveTo>
                  <a:cubicBezTo>
                    <a:pt x="14953" y="12860"/>
                    <a:pt x="14950" y="12881"/>
                    <a:pt x="14948" y="12902"/>
                  </a:cubicBezTo>
                  <a:cubicBezTo>
                    <a:pt x="14946" y="12916"/>
                    <a:pt x="14944" y="12930"/>
                    <a:pt x="14942" y="12944"/>
                  </a:cubicBezTo>
                  <a:cubicBezTo>
                    <a:pt x="14941" y="12953"/>
                    <a:pt x="14940" y="12961"/>
                    <a:pt x="14939" y="12970"/>
                  </a:cubicBezTo>
                  <a:cubicBezTo>
                    <a:pt x="14940" y="12970"/>
                    <a:pt x="14941" y="12971"/>
                    <a:pt x="14942" y="12971"/>
                  </a:cubicBezTo>
                  <a:cubicBezTo>
                    <a:pt x="14965" y="12971"/>
                    <a:pt x="14983" y="12940"/>
                    <a:pt x="14983" y="12902"/>
                  </a:cubicBezTo>
                  <a:cubicBezTo>
                    <a:pt x="14983" y="12872"/>
                    <a:pt x="14972" y="12847"/>
                    <a:pt x="14956" y="12838"/>
                  </a:cubicBezTo>
                  <a:close/>
                  <a:moveTo>
                    <a:pt x="17270" y="12838"/>
                  </a:moveTo>
                  <a:cubicBezTo>
                    <a:pt x="17268" y="12844"/>
                    <a:pt x="17266" y="12849"/>
                    <a:pt x="17265" y="12856"/>
                  </a:cubicBezTo>
                  <a:lnTo>
                    <a:pt x="17278" y="12857"/>
                  </a:lnTo>
                  <a:cubicBezTo>
                    <a:pt x="17279" y="12856"/>
                    <a:pt x="17281" y="12854"/>
                    <a:pt x="17282" y="12853"/>
                  </a:cubicBezTo>
                  <a:cubicBezTo>
                    <a:pt x="17278" y="12847"/>
                    <a:pt x="17274" y="12842"/>
                    <a:pt x="17270" y="12838"/>
                  </a:cubicBezTo>
                  <a:close/>
                  <a:moveTo>
                    <a:pt x="17679" y="12838"/>
                  </a:moveTo>
                  <a:cubicBezTo>
                    <a:pt x="17677" y="12844"/>
                    <a:pt x="17675" y="12851"/>
                    <a:pt x="17675" y="12862"/>
                  </a:cubicBezTo>
                  <a:cubicBezTo>
                    <a:pt x="17675" y="12862"/>
                    <a:pt x="17675" y="12862"/>
                    <a:pt x="17675" y="12862"/>
                  </a:cubicBezTo>
                  <a:cubicBezTo>
                    <a:pt x="17664" y="12865"/>
                    <a:pt x="17658" y="12882"/>
                    <a:pt x="17657" y="12906"/>
                  </a:cubicBezTo>
                  <a:cubicBezTo>
                    <a:pt x="17657" y="12907"/>
                    <a:pt x="17657" y="12908"/>
                    <a:pt x="17657" y="12910"/>
                  </a:cubicBezTo>
                  <a:cubicBezTo>
                    <a:pt x="17653" y="12909"/>
                    <a:pt x="17649" y="12909"/>
                    <a:pt x="17645" y="12909"/>
                  </a:cubicBezTo>
                  <a:cubicBezTo>
                    <a:pt x="17643" y="12909"/>
                    <a:pt x="17642" y="12908"/>
                    <a:pt x="17641" y="12906"/>
                  </a:cubicBezTo>
                  <a:cubicBezTo>
                    <a:pt x="17638" y="12902"/>
                    <a:pt x="17637" y="12896"/>
                    <a:pt x="17635" y="12889"/>
                  </a:cubicBezTo>
                  <a:cubicBezTo>
                    <a:pt x="17634" y="12894"/>
                    <a:pt x="17634" y="12900"/>
                    <a:pt x="17634" y="12906"/>
                  </a:cubicBezTo>
                  <a:cubicBezTo>
                    <a:pt x="17634" y="12943"/>
                    <a:pt x="17652" y="12974"/>
                    <a:pt x="17675" y="12974"/>
                  </a:cubicBezTo>
                  <a:cubicBezTo>
                    <a:pt x="17697" y="12974"/>
                    <a:pt x="17716" y="12943"/>
                    <a:pt x="17716" y="12906"/>
                  </a:cubicBezTo>
                  <a:cubicBezTo>
                    <a:pt x="17716" y="12870"/>
                    <a:pt x="17700" y="12842"/>
                    <a:pt x="17679" y="12838"/>
                  </a:cubicBezTo>
                  <a:close/>
                  <a:moveTo>
                    <a:pt x="16185" y="12851"/>
                  </a:moveTo>
                  <a:cubicBezTo>
                    <a:pt x="16174" y="12863"/>
                    <a:pt x="16167" y="12883"/>
                    <a:pt x="16167" y="12907"/>
                  </a:cubicBezTo>
                  <a:cubicBezTo>
                    <a:pt x="16167" y="12938"/>
                    <a:pt x="16180" y="12964"/>
                    <a:pt x="16197" y="12972"/>
                  </a:cubicBezTo>
                  <a:cubicBezTo>
                    <a:pt x="16193" y="12951"/>
                    <a:pt x="16190" y="12927"/>
                    <a:pt x="16188" y="12907"/>
                  </a:cubicBezTo>
                  <a:cubicBezTo>
                    <a:pt x="16186" y="12893"/>
                    <a:pt x="16184" y="12881"/>
                    <a:pt x="16182" y="12872"/>
                  </a:cubicBezTo>
                  <a:lnTo>
                    <a:pt x="16186" y="12872"/>
                  </a:lnTo>
                  <a:cubicBezTo>
                    <a:pt x="16186" y="12864"/>
                    <a:pt x="16185" y="12857"/>
                    <a:pt x="16185" y="12851"/>
                  </a:cubicBezTo>
                  <a:close/>
                  <a:moveTo>
                    <a:pt x="5180" y="13004"/>
                  </a:moveTo>
                  <a:cubicBezTo>
                    <a:pt x="5169" y="13004"/>
                    <a:pt x="5159" y="13012"/>
                    <a:pt x="5151" y="13025"/>
                  </a:cubicBezTo>
                  <a:cubicBezTo>
                    <a:pt x="5166" y="13062"/>
                    <a:pt x="5184" y="13107"/>
                    <a:pt x="5209" y="13107"/>
                  </a:cubicBezTo>
                  <a:cubicBezTo>
                    <a:pt x="5212" y="13107"/>
                    <a:pt x="5214" y="13105"/>
                    <a:pt x="5217" y="13104"/>
                  </a:cubicBezTo>
                  <a:cubicBezTo>
                    <a:pt x="5220" y="13094"/>
                    <a:pt x="5221" y="13084"/>
                    <a:pt x="5221" y="13073"/>
                  </a:cubicBezTo>
                  <a:cubicBezTo>
                    <a:pt x="5221" y="13035"/>
                    <a:pt x="5203" y="13004"/>
                    <a:pt x="5180" y="13004"/>
                  </a:cubicBezTo>
                  <a:close/>
                  <a:moveTo>
                    <a:pt x="5393" y="13004"/>
                  </a:moveTo>
                  <a:cubicBezTo>
                    <a:pt x="5378" y="13004"/>
                    <a:pt x="5366" y="13017"/>
                    <a:pt x="5358" y="13036"/>
                  </a:cubicBezTo>
                  <a:cubicBezTo>
                    <a:pt x="5362" y="13040"/>
                    <a:pt x="5365" y="13043"/>
                    <a:pt x="5366" y="13046"/>
                  </a:cubicBezTo>
                  <a:cubicBezTo>
                    <a:pt x="5367" y="13047"/>
                    <a:pt x="5369" y="13044"/>
                    <a:pt x="5372" y="13041"/>
                  </a:cubicBezTo>
                  <a:cubicBezTo>
                    <a:pt x="5370" y="13049"/>
                    <a:pt x="5368" y="13058"/>
                    <a:pt x="5368" y="13068"/>
                  </a:cubicBezTo>
                  <a:cubicBezTo>
                    <a:pt x="5368" y="13106"/>
                    <a:pt x="5378" y="13122"/>
                    <a:pt x="5387" y="13140"/>
                  </a:cubicBezTo>
                  <a:cubicBezTo>
                    <a:pt x="5389" y="13140"/>
                    <a:pt x="5391" y="13141"/>
                    <a:pt x="5393" y="13141"/>
                  </a:cubicBezTo>
                  <a:cubicBezTo>
                    <a:pt x="5416" y="13141"/>
                    <a:pt x="5434" y="13111"/>
                    <a:pt x="5434" y="13073"/>
                  </a:cubicBezTo>
                  <a:cubicBezTo>
                    <a:pt x="5434" y="13035"/>
                    <a:pt x="5416" y="13004"/>
                    <a:pt x="5393" y="13004"/>
                  </a:cubicBezTo>
                  <a:close/>
                  <a:moveTo>
                    <a:pt x="5607" y="13004"/>
                  </a:moveTo>
                  <a:cubicBezTo>
                    <a:pt x="5584" y="13004"/>
                    <a:pt x="5566" y="13035"/>
                    <a:pt x="5566" y="13073"/>
                  </a:cubicBezTo>
                  <a:cubicBezTo>
                    <a:pt x="5566" y="13111"/>
                    <a:pt x="5584" y="13141"/>
                    <a:pt x="5607" y="13141"/>
                  </a:cubicBezTo>
                  <a:cubicBezTo>
                    <a:pt x="5629" y="13141"/>
                    <a:pt x="5648" y="13111"/>
                    <a:pt x="5648" y="13073"/>
                  </a:cubicBezTo>
                  <a:cubicBezTo>
                    <a:pt x="5648" y="13035"/>
                    <a:pt x="5629" y="13004"/>
                    <a:pt x="5607" y="13004"/>
                  </a:cubicBezTo>
                  <a:close/>
                  <a:moveTo>
                    <a:pt x="5814" y="13004"/>
                  </a:moveTo>
                  <a:cubicBezTo>
                    <a:pt x="5791" y="13004"/>
                    <a:pt x="5773" y="13035"/>
                    <a:pt x="5773" y="13073"/>
                  </a:cubicBezTo>
                  <a:cubicBezTo>
                    <a:pt x="5773" y="13111"/>
                    <a:pt x="5791" y="13141"/>
                    <a:pt x="5814" y="13141"/>
                  </a:cubicBezTo>
                  <a:cubicBezTo>
                    <a:pt x="5837" y="13141"/>
                    <a:pt x="5855" y="13111"/>
                    <a:pt x="5855" y="13073"/>
                  </a:cubicBezTo>
                  <a:cubicBezTo>
                    <a:pt x="5855" y="13035"/>
                    <a:pt x="5837" y="13004"/>
                    <a:pt x="5814" y="13004"/>
                  </a:cubicBezTo>
                  <a:close/>
                  <a:moveTo>
                    <a:pt x="6021" y="13004"/>
                  </a:moveTo>
                  <a:cubicBezTo>
                    <a:pt x="5999" y="13004"/>
                    <a:pt x="5980" y="13035"/>
                    <a:pt x="5980" y="13073"/>
                  </a:cubicBezTo>
                  <a:cubicBezTo>
                    <a:pt x="5980" y="13111"/>
                    <a:pt x="5999" y="13141"/>
                    <a:pt x="6021" y="13141"/>
                  </a:cubicBezTo>
                  <a:cubicBezTo>
                    <a:pt x="6044" y="13141"/>
                    <a:pt x="6062" y="13111"/>
                    <a:pt x="6062" y="13073"/>
                  </a:cubicBezTo>
                  <a:cubicBezTo>
                    <a:pt x="6062" y="13035"/>
                    <a:pt x="6044" y="13004"/>
                    <a:pt x="6021" y="13004"/>
                  </a:cubicBezTo>
                  <a:close/>
                  <a:moveTo>
                    <a:pt x="6236" y="13004"/>
                  </a:moveTo>
                  <a:cubicBezTo>
                    <a:pt x="6214" y="13004"/>
                    <a:pt x="6195" y="13035"/>
                    <a:pt x="6195" y="13073"/>
                  </a:cubicBezTo>
                  <a:cubicBezTo>
                    <a:pt x="6195" y="13111"/>
                    <a:pt x="6214" y="13141"/>
                    <a:pt x="6236" y="13141"/>
                  </a:cubicBezTo>
                  <a:cubicBezTo>
                    <a:pt x="6259" y="13141"/>
                    <a:pt x="6277" y="13111"/>
                    <a:pt x="6277" y="13073"/>
                  </a:cubicBezTo>
                  <a:cubicBezTo>
                    <a:pt x="6277" y="13035"/>
                    <a:pt x="6259" y="13004"/>
                    <a:pt x="6236" y="13004"/>
                  </a:cubicBezTo>
                  <a:close/>
                  <a:moveTo>
                    <a:pt x="6443" y="13004"/>
                  </a:moveTo>
                  <a:cubicBezTo>
                    <a:pt x="6421" y="13004"/>
                    <a:pt x="6402" y="13035"/>
                    <a:pt x="6402" y="13073"/>
                  </a:cubicBezTo>
                  <a:cubicBezTo>
                    <a:pt x="6402" y="13111"/>
                    <a:pt x="6421" y="13141"/>
                    <a:pt x="6443" y="13141"/>
                  </a:cubicBezTo>
                  <a:cubicBezTo>
                    <a:pt x="6466" y="13141"/>
                    <a:pt x="6484" y="13111"/>
                    <a:pt x="6484" y="13073"/>
                  </a:cubicBezTo>
                  <a:cubicBezTo>
                    <a:pt x="6484" y="13035"/>
                    <a:pt x="6466" y="13004"/>
                    <a:pt x="6443" y="13004"/>
                  </a:cubicBezTo>
                  <a:close/>
                  <a:moveTo>
                    <a:pt x="9379" y="13004"/>
                  </a:moveTo>
                  <a:cubicBezTo>
                    <a:pt x="9371" y="13004"/>
                    <a:pt x="9364" y="13008"/>
                    <a:pt x="9358" y="13015"/>
                  </a:cubicBezTo>
                  <a:cubicBezTo>
                    <a:pt x="9371" y="13050"/>
                    <a:pt x="9388" y="13086"/>
                    <a:pt x="9408" y="13121"/>
                  </a:cubicBezTo>
                  <a:cubicBezTo>
                    <a:pt x="9416" y="13109"/>
                    <a:pt x="9420" y="13092"/>
                    <a:pt x="9420" y="13073"/>
                  </a:cubicBezTo>
                  <a:cubicBezTo>
                    <a:pt x="9420" y="13035"/>
                    <a:pt x="9402" y="13004"/>
                    <a:pt x="9379" y="13004"/>
                  </a:cubicBezTo>
                  <a:close/>
                  <a:moveTo>
                    <a:pt x="9591" y="13004"/>
                  </a:moveTo>
                  <a:cubicBezTo>
                    <a:pt x="9568" y="13004"/>
                    <a:pt x="9550" y="13035"/>
                    <a:pt x="9550" y="13073"/>
                  </a:cubicBezTo>
                  <a:cubicBezTo>
                    <a:pt x="9550" y="13111"/>
                    <a:pt x="9568" y="13141"/>
                    <a:pt x="9591" y="13141"/>
                  </a:cubicBezTo>
                  <a:cubicBezTo>
                    <a:pt x="9614" y="13141"/>
                    <a:pt x="9632" y="13111"/>
                    <a:pt x="9632" y="13073"/>
                  </a:cubicBezTo>
                  <a:cubicBezTo>
                    <a:pt x="9632" y="13035"/>
                    <a:pt x="9614" y="13004"/>
                    <a:pt x="9591" y="13004"/>
                  </a:cubicBezTo>
                  <a:close/>
                  <a:moveTo>
                    <a:pt x="9806" y="13004"/>
                  </a:moveTo>
                  <a:cubicBezTo>
                    <a:pt x="9783" y="13004"/>
                    <a:pt x="9765" y="13035"/>
                    <a:pt x="9765" y="13073"/>
                  </a:cubicBezTo>
                  <a:cubicBezTo>
                    <a:pt x="9765" y="13111"/>
                    <a:pt x="9783" y="13141"/>
                    <a:pt x="9806" y="13141"/>
                  </a:cubicBezTo>
                  <a:cubicBezTo>
                    <a:pt x="9828" y="13141"/>
                    <a:pt x="9847" y="13111"/>
                    <a:pt x="9847" y="13073"/>
                  </a:cubicBezTo>
                  <a:cubicBezTo>
                    <a:pt x="9847" y="13035"/>
                    <a:pt x="9828" y="13004"/>
                    <a:pt x="9806" y="13004"/>
                  </a:cubicBezTo>
                  <a:close/>
                  <a:moveTo>
                    <a:pt x="10013" y="13004"/>
                  </a:moveTo>
                  <a:cubicBezTo>
                    <a:pt x="9990" y="13004"/>
                    <a:pt x="9972" y="13035"/>
                    <a:pt x="9972" y="13073"/>
                  </a:cubicBezTo>
                  <a:cubicBezTo>
                    <a:pt x="9972" y="13111"/>
                    <a:pt x="9990" y="13141"/>
                    <a:pt x="10013" y="13141"/>
                  </a:cubicBezTo>
                  <a:cubicBezTo>
                    <a:pt x="10036" y="13141"/>
                    <a:pt x="10054" y="13111"/>
                    <a:pt x="10054" y="13073"/>
                  </a:cubicBezTo>
                  <a:cubicBezTo>
                    <a:pt x="10054" y="13035"/>
                    <a:pt x="10036" y="13004"/>
                    <a:pt x="10013" y="13004"/>
                  </a:cubicBezTo>
                  <a:close/>
                  <a:moveTo>
                    <a:pt x="10220" y="13004"/>
                  </a:moveTo>
                  <a:cubicBezTo>
                    <a:pt x="10198" y="13004"/>
                    <a:pt x="10179" y="13035"/>
                    <a:pt x="10179" y="13073"/>
                  </a:cubicBezTo>
                  <a:cubicBezTo>
                    <a:pt x="10179" y="13111"/>
                    <a:pt x="10198" y="13141"/>
                    <a:pt x="10220" y="13141"/>
                  </a:cubicBezTo>
                  <a:cubicBezTo>
                    <a:pt x="10243" y="13141"/>
                    <a:pt x="10261" y="13111"/>
                    <a:pt x="10261" y="13073"/>
                  </a:cubicBezTo>
                  <a:cubicBezTo>
                    <a:pt x="10261" y="13035"/>
                    <a:pt x="10243" y="13004"/>
                    <a:pt x="10220" y="13004"/>
                  </a:cubicBezTo>
                  <a:close/>
                  <a:moveTo>
                    <a:pt x="10435" y="13004"/>
                  </a:moveTo>
                  <a:cubicBezTo>
                    <a:pt x="10413" y="13004"/>
                    <a:pt x="10394" y="13035"/>
                    <a:pt x="10394" y="13073"/>
                  </a:cubicBezTo>
                  <a:cubicBezTo>
                    <a:pt x="10394" y="13111"/>
                    <a:pt x="10413" y="13141"/>
                    <a:pt x="10435" y="13141"/>
                  </a:cubicBezTo>
                  <a:cubicBezTo>
                    <a:pt x="10458" y="13141"/>
                    <a:pt x="10476" y="13111"/>
                    <a:pt x="10476" y="13073"/>
                  </a:cubicBezTo>
                  <a:cubicBezTo>
                    <a:pt x="10476" y="13035"/>
                    <a:pt x="10458" y="13004"/>
                    <a:pt x="10435" y="13004"/>
                  </a:cubicBezTo>
                  <a:close/>
                  <a:moveTo>
                    <a:pt x="10643" y="13004"/>
                  </a:moveTo>
                  <a:cubicBezTo>
                    <a:pt x="10620" y="13004"/>
                    <a:pt x="10602" y="13035"/>
                    <a:pt x="10602" y="13073"/>
                  </a:cubicBezTo>
                  <a:cubicBezTo>
                    <a:pt x="10602" y="13111"/>
                    <a:pt x="10620" y="13141"/>
                    <a:pt x="10643" y="13141"/>
                  </a:cubicBezTo>
                  <a:cubicBezTo>
                    <a:pt x="10665" y="13141"/>
                    <a:pt x="10684" y="13111"/>
                    <a:pt x="10684" y="13073"/>
                  </a:cubicBezTo>
                  <a:cubicBezTo>
                    <a:pt x="10684" y="13035"/>
                    <a:pt x="10665" y="13004"/>
                    <a:pt x="10643" y="13004"/>
                  </a:cubicBezTo>
                  <a:close/>
                  <a:moveTo>
                    <a:pt x="10850" y="13004"/>
                  </a:moveTo>
                  <a:cubicBezTo>
                    <a:pt x="10827" y="13004"/>
                    <a:pt x="10809" y="13035"/>
                    <a:pt x="10809" y="13073"/>
                  </a:cubicBezTo>
                  <a:cubicBezTo>
                    <a:pt x="10809" y="13111"/>
                    <a:pt x="10827" y="13141"/>
                    <a:pt x="10850" y="13141"/>
                  </a:cubicBezTo>
                  <a:cubicBezTo>
                    <a:pt x="10873" y="13141"/>
                    <a:pt x="10891" y="13111"/>
                    <a:pt x="10891" y="13073"/>
                  </a:cubicBezTo>
                  <a:cubicBezTo>
                    <a:pt x="10891" y="13035"/>
                    <a:pt x="10873" y="13004"/>
                    <a:pt x="10850" y="13004"/>
                  </a:cubicBezTo>
                  <a:close/>
                  <a:moveTo>
                    <a:pt x="11065" y="13004"/>
                  </a:moveTo>
                  <a:cubicBezTo>
                    <a:pt x="11042" y="13004"/>
                    <a:pt x="11024" y="13035"/>
                    <a:pt x="11024" y="13073"/>
                  </a:cubicBezTo>
                  <a:cubicBezTo>
                    <a:pt x="11024" y="13111"/>
                    <a:pt x="11042" y="13141"/>
                    <a:pt x="11065" y="13141"/>
                  </a:cubicBezTo>
                  <a:cubicBezTo>
                    <a:pt x="11087" y="13141"/>
                    <a:pt x="11106" y="13111"/>
                    <a:pt x="11106" y="13073"/>
                  </a:cubicBezTo>
                  <a:cubicBezTo>
                    <a:pt x="11106" y="13035"/>
                    <a:pt x="11087" y="13004"/>
                    <a:pt x="11065" y="13004"/>
                  </a:cubicBezTo>
                  <a:close/>
                  <a:moveTo>
                    <a:pt x="11272" y="13004"/>
                  </a:moveTo>
                  <a:cubicBezTo>
                    <a:pt x="11249" y="13004"/>
                    <a:pt x="11231" y="13035"/>
                    <a:pt x="11231" y="13073"/>
                  </a:cubicBezTo>
                  <a:cubicBezTo>
                    <a:pt x="11231" y="13111"/>
                    <a:pt x="11249" y="13141"/>
                    <a:pt x="11272" y="13141"/>
                  </a:cubicBezTo>
                  <a:cubicBezTo>
                    <a:pt x="11295" y="13141"/>
                    <a:pt x="11313" y="13111"/>
                    <a:pt x="11313" y="13073"/>
                  </a:cubicBezTo>
                  <a:cubicBezTo>
                    <a:pt x="11313" y="13035"/>
                    <a:pt x="11295" y="13004"/>
                    <a:pt x="11272" y="13004"/>
                  </a:cubicBezTo>
                  <a:close/>
                  <a:moveTo>
                    <a:pt x="11479" y="13004"/>
                  </a:moveTo>
                  <a:cubicBezTo>
                    <a:pt x="11457" y="13004"/>
                    <a:pt x="11438" y="13035"/>
                    <a:pt x="11438" y="13073"/>
                  </a:cubicBezTo>
                  <a:cubicBezTo>
                    <a:pt x="11438" y="13111"/>
                    <a:pt x="11457" y="13141"/>
                    <a:pt x="11479" y="13141"/>
                  </a:cubicBezTo>
                  <a:cubicBezTo>
                    <a:pt x="11502" y="13141"/>
                    <a:pt x="11520" y="13111"/>
                    <a:pt x="11520" y="13073"/>
                  </a:cubicBezTo>
                  <a:cubicBezTo>
                    <a:pt x="11520" y="13035"/>
                    <a:pt x="11502" y="13004"/>
                    <a:pt x="11479" y="13004"/>
                  </a:cubicBezTo>
                  <a:close/>
                  <a:moveTo>
                    <a:pt x="11694" y="13004"/>
                  </a:moveTo>
                  <a:cubicBezTo>
                    <a:pt x="11672" y="13004"/>
                    <a:pt x="11653" y="13035"/>
                    <a:pt x="11653" y="13073"/>
                  </a:cubicBezTo>
                  <a:cubicBezTo>
                    <a:pt x="11653" y="13111"/>
                    <a:pt x="11672" y="13141"/>
                    <a:pt x="11694" y="13141"/>
                  </a:cubicBezTo>
                  <a:cubicBezTo>
                    <a:pt x="11717" y="13141"/>
                    <a:pt x="11735" y="13111"/>
                    <a:pt x="11735" y="13073"/>
                  </a:cubicBezTo>
                  <a:cubicBezTo>
                    <a:pt x="11735" y="13035"/>
                    <a:pt x="11717" y="13004"/>
                    <a:pt x="11694" y="13004"/>
                  </a:cubicBezTo>
                  <a:close/>
                  <a:moveTo>
                    <a:pt x="11902" y="13004"/>
                  </a:moveTo>
                  <a:cubicBezTo>
                    <a:pt x="11879" y="13004"/>
                    <a:pt x="11861" y="13035"/>
                    <a:pt x="11861" y="13073"/>
                  </a:cubicBezTo>
                  <a:cubicBezTo>
                    <a:pt x="11861" y="13111"/>
                    <a:pt x="11879" y="13141"/>
                    <a:pt x="11902" y="13141"/>
                  </a:cubicBezTo>
                  <a:cubicBezTo>
                    <a:pt x="11924" y="13141"/>
                    <a:pt x="11943" y="13111"/>
                    <a:pt x="11943" y="13073"/>
                  </a:cubicBezTo>
                  <a:cubicBezTo>
                    <a:pt x="11943" y="13035"/>
                    <a:pt x="11924" y="13004"/>
                    <a:pt x="11902" y="13004"/>
                  </a:cubicBezTo>
                  <a:close/>
                  <a:moveTo>
                    <a:pt x="12109" y="13004"/>
                  </a:moveTo>
                  <a:cubicBezTo>
                    <a:pt x="12086" y="13004"/>
                    <a:pt x="12068" y="13035"/>
                    <a:pt x="12068" y="13073"/>
                  </a:cubicBezTo>
                  <a:cubicBezTo>
                    <a:pt x="12068" y="13111"/>
                    <a:pt x="12086" y="13141"/>
                    <a:pt x="12109" y="13141"/>
                  </a:cubicBezTo>
                  <a:cubicBezTo>
                    <a:pt x="12132" y="13141"/>
                    <a:pt x="12150" y="13111"/>
                    <a:pt x="12150" y="13073"/>
                  </a:cubicBezTo>
                  <a:cubicBezTo>
                    <a:pt x="12150" y="13035"/>
                    <a:pt x="12132" y="13004"/>
                    <a:pt x="12109" y="13004"/>
                  </a:cubicBezTo>
                  <a:close/>
                  <a:moveTo>
                    <a:pt x="12324" y="13004"/>
                  </a:moveTo>
                  <a:cubicBezTo>
                    <a:pt x="12301" y="13004"/>
                    <a:pt x="12283" y="13035"/>
                    <a:pt x="12283" y="13073"/>
                  </a:cubicBezTo>
                  <a:cubicBezTo>
                    <a:pt x="12283" y="13111"/>
                    <a:pt x="12301" y="13141"/>
                    <a:pt x="12324" y="13141"/>
                  </a:cubicBezTo>
                  <a:cubicBezTo>
                    <a:pt x="12346" y="13141"/>
                    <a:pt x="12365" y="13111"/>
                    <a:pt x="12365" y="13073"/>
                  </a:cubicBezTo>
                  <a:cubicBezTo>
                    <a:pt x="12365" y="13035"/>
                    <a:pt x="12346" y="13004"/>
                    <a:pt x="12324" y="13004"/>
                  </a:cubicBezTo>
                  <a:close/>
                  <a:moveTo>
                    <a:pt x="12531" y="13004"/>
                  </a:moveTo>
                  <a:cubicBezTo>
                    <a:pt x="12508" y="13004"/>
                    <a:pt x="12490" y="13035"/>
                    <a:pt x="12490" y="13073"/>
                  </a:cubicBezTo>
                  <a:cubicBezTo>
                    <a:pt x="12490" y="13111"/>
                    <a:pt x="12508" y="13141"/>
                    <a:pt x="12531" y="13141"/>
                  </a:cubicBezTo>
                  <a:cubicBezTo>
                    <a:pt x="12554" y="13141"/>
                    <a:pt x="12572" y="13111"/>
                    <a:pt x="12572" y="13073"/>
                  </a:cubicBezTo>
                  <a:cubicBezTo>
                    <a:pt x="12572" y="13035"/>
                    <a:pt x="12554" y="13004"/>
                    <a:pt x="12531" y="13004"/>
                  </a:cubicBezTo>
                  <a:close/>
                  <a:moveTo>
                    <a:pt x="12738" y="13004"/>
                  </a:moveTo>
                  <a:cubicBezTo>
                    <a:pt x="12716" y="13004"/>
                    <a:pt x="12697" y="13035"/>
                    <a:pt x="12697" y="13073"/>
                  </a:cubicBezTo>
                  <a:cubicBezTo>
                    <a:pt x="12697" y="13111"/>
                    <a:pt x="12716" y="13141"/>
                    <a:pt x="12738" y="13141"/>
                  </a:cubicBezTo>
                  <a:cubicBezTo>
                    <a:pt x="12761" y="13141"/>
                    <a:pt x="12779" y="13111"/>
                    <a:pt x="12779" y="13073"/>
                  </a:cubicBezTo>
                  <a:cubicBezTo>
                    <a:pt x="12779" y="13035"/>
                    <a:pt x="12761" y="13004"/>
                    <a:pt x="12738" y="13004"/>
                  </a:cubicBezTo>
                  <a:close/>
                  <a:moveTo>
                    <a:pt x="12953" y="13004"/>
                  </a:moveTo>
                  <a:cubicBezTo>
                    <a:pt x="12931" y="13004"/>
                    <a:pt x="12912" y="13035"/>
                    <a:pt x="12912" y="13073"/>
                  </a:cubicBezTo>
                  <a:cubicBezTo>
                    <a:pt x="12912" y="13111"/>
                    <a:pt x="12931" y="13141"/>
                    <a:pt x="12953" y="13141"/>
                  </a:cubicBezTo>
                  <a:cubicBezTo>
                    <a:pt x="12976" y="13141"/>
                    <a:pt x="12994" y="13111"/>
                    <a:pt x="12994" y="13073"/>
                  </a:cubicBezTo>
                  <a:cubicBezTo>
                    <a:pt x="12994" y="13035"/>
                    <a:pt x="12976" y="13004"/>
                    <a:pt x="12953" y="13004"/>
                  </a:cubicBezTo>
                  <a:close/>
                  <a:moveTo>
                    <a:pt x="15049" y="13004"/>
                  </a:moveTo>
                  <a:cubicBezTo>
                    <a:pt x="15026" y="13004"/>
                    <a:pt x="15008" y="13035"/>
                    <a:pt x="15008" y="13073"/>
                  </a:cubicBezTo>
                  <a:cubicBezTo>
                    <a:pt x="15008" y="13103"/>
                    <a:pt x="15020" y="13129"/>
                    <a:pt x="15036" y="13138"/>
                  </a:cubicBezTo>
                  <a:cubicBezTo>
                    <a:pt x="15048" y="13103"/>
                    <a:pt x="15055" y="13060"/>
                    <a:pt x="15055" y="13021"/>
                  </a:cubicBezTo>
                  <a:cubicBezTo>
                    <a:pt x="15055" y="13015"/>
                    <a:pt x="15055" y="13010"/>
                    <a:pt x="15055" y="13005"/>
                  </a:cubicBezTo>
                  <a:cubicBezTo>
                    <a:pt x="15053" y="13005"/>
                    <a:pt x="15051" y="13004"/>
                    <a:pt x="15049" y="13004"/>
                  </a:cubicBezTo>
                  <a:close/>
                  <a:moveTo>
                    <a:pt x="17569" y="13004"/>
                  </a:moveTo>
                  <a:cubicBezTo>
                    <a:pt x="17556" y="13005"/>
                    <a:pt x="17544" y="13017"/>
                    <a:pt x="17537" y="13035"/>
                  </a:cubicBezTo>
                  <a:cubicBezTo>
                    <a:pt x="17538" y="13041"/>
                    <a:pt x="17540" y="13048"/>
                    <a:pt x="17540" y="13053"/>
                  </a:cubicBezTo>
                  <a:cubicBezTo>
                    <a:pt x="17540" y="13060"/>
                    <a:pt x="17536" y="13082"/>
                    <a:pt x="17534" y="13101"/>
                  </a:cubicBezTo>
                  <a:cubicBezTo>
                    <a:pt x="17537" y="13113"/>
                    <a:pt x="17542" y="13122"/>
                    <a:pt x="17548" y="13129"/>
                  </a:cubicBezTo>
                  <a:cubicBezTo>
                    <a:pt x="17558" y="13106"/>
                    <a:pt x="17560" y="13044"/>
                    <a:pt x="17569" y="13004"/>
                  </a:cubicBezTo>
                  <a:close/>
                  <a:moveTo>
                    <a:pt x="17778" y="13004"/>
                  </a:moveTo>
                  <a:cubicBezTo>
                    <a:pt x="17762" y="13004"/>
                    <a:pt x="17748" y="13020"/>
                    <a:pt x="17741" y="13044"/>
                  </a:cubicBezTo>
                  <a:cubicBezTo>
                    <a:pt x="17745" y="13054"/>
                    <a:pt x="17750" y="13061"/>
                    <a:pt x="17751" y="13072"/>
                  </a:cubicBezTo>
                  <a:lnTo>
                    <a:pt x="17750" y="13063"/>
                  </a:lnTo>
                  <a:cubicBezTo>
                    <a:pt x="17753" y="13079"/>
                    <a:pt x="17761" y="13119"/>
                    <a:pt x="17768" y="13139"/>
                  </a:cubicBezTo>
                  <a:cubicBezTo>
                    <a:pt x="17770" y="13140"/>
                    <a:pt x="17772" y="13140"/>
                    <a:pt x="17775" y="13140"/>
                  </a:cubicBezTo>
                  <a:cubicBezTo>
                    <a:pt x="17778" y="13085"/>
                    <a:pt x="17798" y="13064"/>
                    <a:pt x="17799" y="13025"/>
                  </a:cubicBezTo>
                  <a:cubicBezTo>
                    <a:pt x="17799" y="13023"/>
                    <a:pt x="17799" y="13018"/>
                    <a:pt x="17798" y="13014"/>
                  </a:cubicBezTo>
                  <a:cubicBezTo>
                    <a:pt x="17792" y="13008"/>
                    <a:pt x="17785" y="13004"/>
                    <a:pt x="17778" y="13004"/>
                  </a:cubicBezTo>
                  <a:close/>
                  <a:moveTo>
                    <a:pt x="17189" y="13081"/>
                  </a:moveTo>
                  <a:cubicBezTo>
                    <a:pt x="17178" y="13097"/>
                    <a:pt x="17168" y="13121"/>
                    <a:pt x="17158" y="13148"/>
                  </a:cubicBezTo>
                  <a:cubicBezTo>
                    <a:pt x="17175" y="13141"/>
                    <a:pt x="17189" y="13114"/>
                    <a:pt x="17189" y="13082"/>
                  </a:cubicBezTo>
                  <a:cubicBezTo>
                    <a:pt x="17189" y="13082"/>
                    <a:pt x="17189" y="13081"/>
                    <a:pt x="17189" y="13081"/>
                  </a:cubicBezTo>
                  <a:close/>
                  <a:moveTo>
                    <a:pt x="16267" y="13094"/>
                  </a:moveTo>
                  <a:cubicBezTo>
                    <a:pt x="16271" y="13124"/>
                    <a:pt x="16288" y="13148"/>
                    <a:pt x="16307" y="13148"/>
                  </a:cubicBezTo>
                  <a:cubicBezTo>
                    <a:pt x="16310" y="13148"/>
                    <a:pt x="16312" y="13147"/>
                    <a:pt x="16314" y="13146"/>
                  </a:cubicBezTo>
                  <a:cubicBezTo>
                    <a:pt x="16299" y="13127"/>
                    <a:pt x="16283" y="13111"/>
                    <a:pt x="16267" y="13094"/>
                  </a:cubicBezTo>
                  <a:close/>
                  <a:moveTo>
                    <a:pt x="5499" y="13184"/>
                  </a:moveTo>
                  <a:cubicBezTo>
                    <a:pt x="5477" y="13184"/>
                    <a:pt x="5458" y="13214"/>
                    <a:pt x="5458" y="13252"/>
                  </a:cubicBezTo>
                  <a:cubicBezTo>
                    <a:pt x="5458" y="13290"/>
                    <a:pt x="5477" y="13320"/>
                    <a:pt x="5499" y="13320"/>
                  </a:cubicBezTo>
                  <a:cubicBezTo>
                    <a:pt x="5522" y="13320"/>
                    <a:pt x="5540" y="13290"/>
                    <a:pt x="5540" y="13252"/>
                  </a:cubicBezTo>
                  <a:cubicBezTo>
                    <a:pt x="5540" y="13214"/>
                    <a:pt x="5522" y="13184"/>
                    <a:pt x="5499" y="13184"/>
                  </a:cubicBezTo>
                  <a:close/>
                  <a:moveTo>
                    <a:pt x="5706" y="13184"/>
                  </a:moveTo>
                  <a:cubicBezTo>
                    <a:pt x="5684" y="13184"/>
                    <a:pt x="5665" y="13214"/>
                    <a:pt x="5665" y="13252"/>
                  </a:cubicBezTo>
                  <a:cubicBezTo>
                    <a:pt x="5665" y="13290"/>
                    <a:pt x="5684" y="13320"/>
                    <a:pt x="5706" y="13320"/>
                  </a:cubicBezTo>
                  <a:cubicBezTo>
                    <a:pt x="5729" y="13320"/>
                    <a:pt x="5747" y="13290"/>
                    <a:pt x="5747" y="13252"/>
                  </a:cubicBezTo>
                  <a:cubicBezTo>
                    <a:pt x="5747" y="13214"/>
                    <a:pt x="5729" y="13184"/>
                    <a:pt x="5706" y="13184"/>
                  </a:cubicBezTo>
                  <a:close/>
                  <a:moveTo>
                    <a:pt x="5921" y="13184"/>
                  </a:moveTo>
                  <a:cubicBezTo>
                    <a:pt x="5899" y="13184"/>
                    <a:pt x="5880" y="13214"/>
                    <a:pt x="5880" y="13252"/>
                  </a:cubicBezTo>
                  <a:cubicBezTo>
                    <a:pt x="5880" y="13290"/>
                    <a:pt x="5899" y="13320"/>
                    <a:pt x="5921" y="13320"/>
                  </a:cubicBezTo>
                  <a:cubicBezTo>
                    <a:pt x="5944" y="13320"/>
                    <a:pt x="5962" y="13290"/>
                    <a:pt x="5962" y="13252"/>
                  </a:cubicBezTo>
                  <a:cubicBezTo>
                    <a:pt x="5962" y="13214"/>
                    <a:pt x="5944" y="13184"/>
                    <a:pt x="5921" y="13184"/>
                  </a:cubicBezTo>
                  <a:close/>
                  <a:moveTo>
                    <a:pt x="6129" y="13184"/>
                  </a:moveTo>
                  <a:cubicBezTo>
                    <a:pt x="6106" y="13184"/>
                    <a:pt x="6088" y="13214"/>
                    <a:pt x="6088" y="13252"/>
                  </a:cubicBezTo>
                  <a:cubicBezTo>
                    <a:pt x="6088" y="13290"/>
                    <a:pt x="6106" y="13320"/>
                    <a:pt x="6129" y="13320"/>
                  </a:cubicBezTo>
                  <a:cubicBezTo>
                    <a:pt x="6151" y="13320"/>
                    <a:pt x="6170" y="13290"/>
                    <a:pt x="6170" y="13252"/>
                  </a:cubicBezTo>
                  <a:cubicBezTo>
                    <a:pt x="6170" y="13214"/>
                    <a:pt x="6151" y="13184"/>
                    <a:pt x="6129" y="13184"/>
                  </a:cubicBezTo>
                  <a:close/>
                  <a:moveTo>
                    <a:pt x="6336" y="13184"/>
                  </a:moveTo>
                  <a:cubicBezTo>
                    <a:pt x="6313" y="13184"/>
                    <a:pt x="6295" y="13214"/>
                    <a:pt x="6295" y="13252"/>
                  </a:cubicBezTo>
                  <a:cubicBezTo>
                    <a:pt x="6295" y="13290"/>
                    <a:pt x="6313" y="13320"/>
                    <a:pt x="6336" y="13320"/>
                  </a:cubicBezTo>
                  <a:cubicBezTo>
                    <a:pt x="6359" y="13320"/>
                    <a:pt x="6377" y="13290"/>
                    <a:pt x="6377" y="13252"/>
                  </a:cubicBezTo>
                  <a:cubicBezTo>
                    <a:pt x="6377" y="13214"/>
                    <a:pt x="6359" y="13184"/>
                    <a:pt x="6336" y="13184"/>
                  </a:cubicBezTo>
                  <a:close/>
                  <a:moveTo>
                    <a:pt x="6551" y="13184"/>
                  </a:moveTo>
                  <a:cubicBezTo>
                    <a:pt x="6528" y="13184"/>
                    <a:pt x="6510" y="13214"/>
                    <a:pt x="6510" y="13252"/>
                  </a:cubicBezTo>
                  <a:cubicBezTo>
                    <a:pt x="6510" y="13290"/>
                    <a:pt x="6528" y="13320"/>
                    <a:pt x="6551" y="13320"/>
                  </a:cubicBezTo>
                  <a:cubicBezTo>
                    <a:pt x="6574" y="13320"/>
                    <a:pt x="6592" y="13290"/>
                    <a:pt x="6592" y="13252"/>
                  </a:cubicBezTo>
                  <a:cubicBezTo>
                    <a:pt x="6592" y="13214"/>
                    <a:pt x="6574" y="13184"/>
                    <a:pt x="6551" y="13184"/>
                  </a:cubicBezTo>
                  <a:close/>
                  <a:moveTo>
                    <a:pt x="9486" y="13184"/>
                  </a:moveTo>
                  <a:cubicBezTo>
                    <a:pt x="9475" y="13184"/>
                    <a:pt x="9465" y="13191"/>
                    <a:pt x="9458" y="13202"/>
                  </a:cubicBezTo>
                  <a:cubicBezTo>
                    <a:pt x="9467" y="13216"/>
                    <a:pt x="9476" y="13229"/>
                    <a:pt x="9486" y="13242"/>
                  </a:cubicBezTo>
                  <a:cubicBezTo>
                    <a:pt x="9488" y="13246"/>
                    <a:pt x="9490" y="13249"/>
                    <a:pt x="9493" y="13252"/>
                  </a:cubicBezTo>
                  <a:cubicBezTo>
                    <a:pt x="9502" y="13265"/>
                    <a:pt x="9511" y="13277"/>
                    <a:pt x="9520" y="13290"/>
                  </a:cubicBezTo>
                  <a:cubicBezTo>
                    <a:pt x="9524" y="13279"/>
                    <a:pt x="9527" y="13266"/>
                    <a:pt x="9527" y="13252"/>
                  </a:cubicBezTo>
                  <a:cubicBezTo>
                    <a:pt x="9527" y="13214"/>
                    <a:pt x="9508" y="13184"/>
                    <a:pt x="9486" y="13184"/>
                  </a:cubicBezTo>
                  <a:close/>
                  <a:moveTo>
                    <a:pt x="9698" y="13184"/>
                  </a:moveTo>
                  <a:cubicBezTo>
                    <a:pt x="9676" y="13184"/>
                    <a:pt x="9657" y="13214"/>
                    <a:pt x="9657" y="13252"/>
                  </a:cubicBezTo>
                  <a:cubicBezTo>
                    <a:pt x="9657" y="13290"/>
                    <a:pt x="9676" y="13320"/>
                    <a:pt x="9698" y="13320"/>
                  </a:cubicBezTo>
                  <a:cubicBezTo>
                    <a:pt x="9721" y="13320"/>
                    <a:pt x="9739" y="13290"/>
                    <a:pt x="9739" y="13252"/>
                  </a:cubicBezTo>
                  <a:cubicBezTo>
                    <a:pt x="9739" y="13214"/>
                    <a:pt x="9721" y="13184"/>
                    <a:pt x="9698" y="13184"/>
                  </a:cubicBezTo>
                  <a:close/>
                  <a:moveTo>
                    <a:pt x="9906" y="13184"/>
                  </a:moveTo>
                  <a:cubicBezTo>
                    <a:pt x="9883" y="13184"/>
                    <a:pt x="9865" y="13214"/>
                    <a:pt x="9865" y="13252"/>
                  </a:cubicBezTo>
                  <a:cubicBezTo>
                    <a:pt x="9865" y="13290"/>
                    <a:pt x="9883" y="13320"/>
                    <a:pt x="9906" y="13320"/>
                  </a:cubicBezTo>
                  <a:cubicBezTo>
                    <a:pt x="9928" y="13320"/>
                    <a:pt x="9947" y="13290"/>
                    <a:pt x="9947" y="13252"/>
                  </a:cubicBezTo>
                  <a:cubicBezTo>
                    <a:pt x="9947" y="13214"/>
                    <a:pt x="9928" y="13184"/>
                    <a:pt x="9906" y="13184"/>
                  </a:cubicBezTo>
                  <a:close/>
                  <a:moveTo>
                    <a:pt x="10121" y="13184"/>
                  </a:moveTo>
                  <a:cubicBezTo>
                    <a:pt x="10098" y="13184"/>
                    <a:pt x="10080" y="13214"/>
                    <a:pt x="10080" y="13252"/>
                  </a:cubicBezTo>
                  <a:cubicBezTo>
                    <a:pt x="10080" y="13268"/>
                    <a:pt x="10083" y="13283"/>
                    <a:pt x="10089" y="13295"/>
                  </a:cubicBezTo>
                  <a:cubicBezTo>
                    <a:pt x="10099" y="13287"/>
                    <a:pt x="10110" y="13279"/>
                    <a:pt x="10121" y="13270"/>
                  </a:cubicBezTo>
                  <a:cubicBezTo>
                    <a:pt x="10128" y="13264"/>
                    <a:pt x="10136" y="13258"/>
                    <a:pt x="10144" y="13252"/>
                  </a:cubicBezTo>
                  <a:cubicBezTo>
                    <a:pt x="10149" y="13247"/>
                    <a:pt x="10155" y="13243"/>
                    <a:pt x="10161" y="13239"/>
                  </a:cubicBezTo>
                  <a:cubicBezTo>
                    <a:pt x="10157" y="13207"/>
                    <a:pt x="10141" y="13184"/>
                    <a:pt x="10121" y="13184"/>
                  </a:cubicBezTo>
                  <a:close/>
                  <a:moveTo>
                    <a:pt x="10535" y="13184"/>
                  </a:moveTo>
                  <a:cubicBezTo>
                    <a:pt x="10513" y="13184"/>
                    <a:pt x="10494" y="13214"/>
                    <a:pt x="10494" y="13252"/>
                  </a:cubicBezTo>
                  <a:cubicBezTo>
                    <a:pt x="10494" y="13290"/>
                    <a:pt x="10513" y="13320"/>
                    <a:pt x="10535" y="13320"/>
                  </a:cubicBezTo>
                  <a:cubicBezTo>
                    <a:pt x="10558" y="13320"/>
                    <a:pt x="10576" y="13290"/>
                    <a:pt x="10576" y="13252"/>
                  </a:cubicBezTo>
                  <a:cubicBezTo>
                    <a:pt x="10576" y="13214"/>
                    <a:pt x="10558" y="13184"/>
                    <a:pt x="10535" y="13184"/>
                  </a:cubicBezTo>
                  <a:close/>
                  <a:moveTo>
                    <a:pt x="10750" y="13184"/>
                  </a:moveTo>
                  <a:cubicBezTo>
                    <a:pt x="10727" y="13184"/>
                    <a:pt x="10709" y="13214"/>
                    <a:pt x="10709" y="13252"/>
                  </a:cubicBezTo>
                  <a:cubicBezTo>
                    <a:pt x="10709" y="13290"/>
                    <a:pt x="10727" y="13320"/>
                    <a:pt x="10750" y="13320"/>
                  </a:cubicBezTo>
                  <a:cubicBezTo>
                    <a:pt x="10773" y="13320"/>
                    <a:pt x="10791" y="13290"/>
                    <a:pt x="10791" y="13252"/>
                  </a:cubicBezTo>
                  <a:cubicBezTo>
                    <a:pt x="10791" y="13214"/>
                    <a:pt x="10773" y="13184"/>
                    <a:pt x="10750" y="13184"/>
                  </a:cubicBezTo>
                  <a:close/>
                  <a:moveTo>
                    <a:pt x="10957" y="13184"/>
                  </a:moveTo>
                  <a:cubicBezTo>
                    <a:pt x="10935" y="13184"/>
                    <a:pt x="10916" y="13214"/>
                    <a:pt x="10916" y="13252"/>
                  </a:cubicBezTo>
                  <a:cubicBezTo>
                    <a:pt x="10916" y="13290"/>
                    <a:pt x="10935" y="13320"/>
                    <a:pt x="10957" y="13320"/>
                  </a:cubicBezTo>
                  <a:cubicBezTo>
                    <a:pt x="10980" y="13320"/>
                    <a:pt x="10998" y="13290"/>
                    <a:pt x="10998" y="13252"/>
                  </a:cubicBezTo>
                  <a:cubicBezTo>
                    <a:pt x="10998" y="13214"/>
                    <a:pt x="10980" y="13184"/>
                    <a:pt x="10957" y="13184"/>
                  </a:cubicBezTo>
                  <a:close/>
                  <a:moveTo>
                    <a:pt x="11165" y="13184"/>
                  </a:moveTo>
                  <a:cubicBezTo>
                    <a:pt x="11142" y="13184"/>
                    <a:pt x="11124" y="13214"/>
                    <a:pt x="11124" y="13252"/>
                  </a:cubicBezTo>
                  <a:cubicBezTo>
                    <a:pt x="11124" y="13290"/>
                    <a:pt x="11142" y="13320"/>
                    <a:pt x="11165" y="13320"/>
                  </a:cubicBezTo>
                  <a:cubicBezTo>
                    <a:pt x="11187" y="13320"/>
                    <a:pt x="11206" y="13290"/>
                    <a:pt x="11206" y="13252"/>
                  </a:cubicBezTo>
                  <a:cubicBezTo>
                    <a:pt x="11206" y="13214"/>
                    <a:pt x="11187" y="13184"/>
                    <a:pt x="11165" y="13184"/>
                  </a:cubicBezTo>
                  <a:close/>
                  <a:moveTo>
                    <a:pt x="11380" y="13184"/>
                  </a:moveTo>
                  <a:cubicBezTo>
                    <a:pt x="11357" y="13184"/>
                    <a:pt x="11339" y="13214"/>
                    <a:pt x="11339" y="13252"/>
                  </a:cubicBezTo>
                  <a:cubicBezTo>
                    <a:pt x="11339" y="13290"/>
                    <a:pt x="11357" y="13320"/>
                    <a:pt x="11380" y="13320"/>
                  </a:cubicBezTo>
                  <a:cubicBezTo>
                    <a:pt x="11402" y="13320"/>
                    <a:pt x="11421" y="13290"/>
                    <a:pt x="11421" y="13252"/>
                  </a:cubicBezTo>
                  <a:cubicBezTo>
                    <a:pt x="11421" y="13214"/>
                    <a:pt x="11402" y="13184"/>
                    <a:pt x="11380" y="13184"/>
                  </a:cubicBezTo>
                  <a:close/>
                  <a:moveTo>
                    <a:pt x="11587" y="13184"/>
                  </a:moveTo>
                  <a:cubicBezTo>
                    <a:pt x="11564" y="13184"/>
                    <a:pt x="11546" y="13214"/>
                    <a:pt x="11546" y="13252"/>
                  </a:cubicBezTo>
                  <a:cubicBezTo>
                    <a:pt x="11546" y="13290"/>
                    <a:pt x="11564" y="13320"/>
                    <a:pt x="11587" y="13320"/>
                  </a:cubicBezTo>
                  <a:cubicBezTo>
                    <a:pt x="11610" y="13320"/>
                    <a:pt x="11628" y="13290"/>
                    <a:pt x="11628" y="13252"/>
                  </a:cubicBezTo>
                  <a:cubicBezTo>
                    <a:pt x="11628" y="13214"/>
                    <a:pt x="11610" y="13184"/>
                    <a:pt x="11587" y="13184"/>
                  </a:cubicBezTo>
                  <a:close/>
                  <a:moveTo>
                    <a:pt x="11794" y="13184"/>
                  </a:moveTo>
                  <a:cubicBezTo>
                    <a:pt x="11771" y="13184"/>
                    <a:pt x="11753" y="13214"/>
                    <a:pt x="11753" y="13252"/>
                  </a:cubicBezTo>
                  <a:cubicBezTo>
                    <a:pt x="11753" y="13290"/>
                    <a:pt x="11771" y="13320"/>
                    <a:pt x="11794" y="13320"/>
                  </a:cubicBezTo>
                  <a:cubicBezTo>
                    <a:pt x="11817" y="13320"/>
                    <a:pt x="11835" y="13290"/>
                    <a:pt x="11835" y="13252"/>
                  </a:cubicBezTo>
                  <a:cubicBezTo>
                    <a:pt x="11835" y="13214"/>
                    <a:pt x="11817" y="13184"/>
                    <a:pt x="11794" y="13184"/>
                  </a:cubicBezTo>
                  <a:close/>
                  <a:moveTo>
                    <a:pt x="12009" y="13184"/>
                  </a:moveTo>
                  <a:cubicBezTo>
                    <a:pt x="11986" y="13184"/>
                    <a:pt x="11968" y="13214"/>
                    <a:pt x="11968" y="13252"/>
                  </a:cubicBezTo>
                  <a:cubicBezTo>
                    <a:pt x="11968" y="13290"/>
                    <a:pt x="11986" y="13320"/>
                    <a:pt x="12009" y="13320"/>
                  </a:cubicBezTo>
                  <a:cubicBezTo>
                    <a:pt x="12032" y="13320"/>
                    <a:pt x="12050" y="13290"/>
                    <a:pt x="12050" y="13252"/>
                  </a:cubicBezTo>
                  <a:cubicBezTo>
                    <a:pt x="12050" y="13214"/>
                    <a:pt x="12032" y="13184"/>
                    <a:pt x="12009" y="13184"/>
                  </a:cubicBezTo>
                  <a:close/>
                  <a:moveTo>
                    <a:pt x="12216" y="13184"/>
                  </a:moveTo>
                  <a:cubicBezTo>
                    <a:pt x="12194" y="13184"/>
                    <a:pt x="12175" y="13214"/>
                    <a:pt x="12175" y="13252"/>
                  </a:cubicBezTo>
                  <a:cubicBezTo>
                    <a:pt x="12175" y="13290"/>
                    <a:pt x="12194" y="13320"/>
                    <a:pt x="12216" y="13320"/>
                  </a:cubicBezTo>
                  <a:cubicBezTo>
                    <a:pt x="12239" y="13320"/>
                    <a:pt x="12257" y="13290"/>
                    <a:pt x="12257" y="13252"/>
                  </a:cubicBezTo>
                  <a:cubicBezTo>
                    <a:pt x="12257" y="13214"/>
                    <a:pt x="12239" y="13184"/>
                    <a:pt x="12216" y="13184"/>
                  </a:cubicBezTo>
                  <a:close/>
                  <a:moveTo>
                    <a:pt x="12424" y="13184"/>
                  </a:moveTo>
                  <a:cubicBezTo>
                    <a:pt x="12401" y="13184"/>
                    <a:pt x="12383" y="13214"/>
                    <a:pt x="12383" y="13252"/>
                  </a:cubicBezTo>
                  <a:cubicBezTo>
                    <a:pt x="12383" y="13290"/>
                    <a:pt x="12401" y="13320"/>
                    <a:pt x="12424" y="13320"/>
                  </a:cubicBezTo>
                  <a:cubicBezTo>
                    <a:pt x="12446" y="13320"/>
                    <a:pt x="12465" y="13290"/>
                    <a:pt x="12465" y="13252"/>
                  </a:cubicBezTo>
                  <a:cubicBezTo>
                    <a:pt x="12465" y="13214"/>
                    <a:pt x="12446" y="13184"/>
                    <a:pt x="12424" y="13184"/>
                  </a:cubicBezTo>
                  <a:close/>
                  <a:moveTo>
                    <a:pt x="12639" y="13184"/>
                  </a:moveTo>
                  <a:cubicBezTo>
                    <a:pt x="12616" y="13184"/>
                    <a:pt x="12598" y="13214"/>
                    <a:pt x="12598" y="13252"/>
                  </a:cubicBezTo>
                  <a:cubicBezTo>
                    <a:pt x="12598" y="13290"/>
                    <a:pt x="12616" y="13320"/>
                    <a:pt x="12639" y="13320"/>
                  </a:cubicBezTo>
                  <a:cubicBezTo>
                    <a:pt x="12661" y="13320"/>
                    <a:pt x="12680" y="13290"/>
                    <a:pt x="12680" y="13252"/>
                  </a:cubicBezTo>
                  <a:cubicBezTo>
                    <a:pt x="12680" y="13214"/>
                    <a:pt x="12661" y="13184"/>
                    <a:pt x="12639" y="13184"/>
                  </a:cubicBezTo>
                  <a:close/>
                  <a:moveTo>
                    <a:pt x="12846" y="13184"/>
                  </a:moveTo>
                  <a:cubicBezTo>
                    <a:pt x="12823" y="13184"/>
                    <a:pt x="12805" y="13214"/>
                    <a:pt x="12805" y="13252"/>
                  </a:cubicBezTo>
                  <a:cubicBezTo>
                    <a:pt x="12805" y="13290"/>
                    <a:pt x="12823" y="13320"/>
                    <a:pt x="12846" y="13320"/>
                  </a:cubicBezTo>
                  <a:cubicBezTo>
                    <a:pt x="12868" y="13320"/>
                    <a:pt x="12887" y="13290"/>
                    <a:pt x="12887" y="13252"/>
                  </a:cubicBezTo>
                  <a:cubicBezTo>
                    <a:pt x="12887" y="13214"/>
                    <a:pt x="12868" y="13184"/>
                    <a:pt x="12846" y="13184"/>
                  </a:cubicBezTo>
                  <a:close/>
                  <a:moveTo>
                    <a:pt x="13053" y="13184"/>
                  </a:moveTo>
                  <a:cubicBezTo>
                    <a:pt x="13030" y="13184"/>
                    <a:pt x="13012" y="13214"/>
                    <a:pt x="13012" y="13252"/>
                  </a:cubicBezTo>
                  <a:cubicBezTo>
                    <a:pt x="13012" y="13276"/>
                    <a:pt x="13019" y="13297"/>
                    <a:pt x="13031" y="13309"/>
                  </a:cubicBezTo>
                  <a:cubicBezTo>
                    <a:pt x="13037" y="13290"/>
                    <a:pt x="13044" y="13271"/>
                    <a:pt x="13051" y="13252"/>
                  </a:cubicBezTo>
                  <a:cubicBezTo>
                    <a:pt x="13052" y="13250"/>
                    <a:pt x="13052" y="13248"/>
                    <a:pt x="13053" y="13246"/>
                  </a:cubicBezTo>
                  <a:cubicBezTo>
                    <a:pt x="13053" y="13245"/>
                    <a:pt x="13054" y="13244"/>
                    <a:pt x="13054" y="13243"/>
                  </a:cubicBezTo>
                  <a:cubicBezTo>
                    <a:pt x="13060" y="13228"/>
                    <a:pt x="13066" y="13210"/>
                    <a:pt x="13072" y="13192"/>
                  </a:cubicBezTo>
                  <a:cubicBezTo>
                    <a:pt x="13066" y="13186"/>
                    <a:pt x="13060" y="13184"/>
                    <a:pt x="13053" y="13184"/>
                  </a:cubicBezTo>
                  <a:close/>
                  <a:moveTo>
                    <a:pt x="16203" y="13184"/>
                  </a:moveTo>
                  <a:cubicBezTo>
                    <a:pt x="16196" y="13184"/>
                    <a:pt x="16189" y="13187"/>
                    <a:pt x="16183" y="13193"/>
                  </a:cubicBezTo>
                  <a:cubicBezTo>
                    <a:pt x="16185" y="13212"/>
                    <a:pt x="16188" y="13232"/>
                    <a:pt x="16190" y="13252"/>
                  </a:cubicBezTo>
                  <a:cubicBezTo>
                    <a:pt x="16193" y="13274"/>
                    <a:pt x="16196" y="13296"/>
                    <a:pt x="16199" y="13320"/>
                  </a:cubicBezTo>
                  <a:cubicBezTo>
                    <a:pt x="16200" y="13320"/>
                    <a:pt x="16202" y="13320"/>
                    <a:pt x="16203" y="13320"/>
                  </a:cubicBezTo>
                  <a:cubicBezTo>
                    <a:pt x="16226" y="13320"/>
                    <a:pt x="16244" y="13290"/>
                    <a:pt x="16244" y="13252"/>
                  </a:cubicBezTo>
                  <a:cubicBezTo>
                    <a:pt x="16244" y="13214"/>
                    <a:pt x="16226" y="13184"/>
                    <a:pt x="16203" y="13184"/>
                  </a:cubicBezTo>
                  <a:close/>
                  <a:moveTo>
                    <a:pt x="17247" y="13184"/>
                  </a:moveTo>
                  <a:cubicBezTo>
                    <a:pt x="17227" y="13188"/>
                    <a:pt x="17211" y="13216"/>
                    <a:pt x="17211" y="13251"/>
                  </a:cubicBezTo>
                  <a:cubicBezTo>
                    <a:pt x="17211" y="13289"/>
                    <a:pt x="17230" y="13320"/>
                    <a:pt x="17252" y="13320"/>
                  </a:cubicBezTo>
                  <a:cubicBezTo>
                    <a:pt x="17275" y="13320"/>
                    <a:pt x="17293" y="13289"/>
                    <a:pt x="17293" y="13251"/>
                  </a:cubicBezTo>
                  <a:cubicBezTo>
                    <a:pt x="17293" y="13242"/>
                    <a:pt x="17292" y="13233"/>
                    <a:pt x="17290" y="13225"/>
                  </a:cubicBezTo>
                  <a:cubicBezTo>
                    <a:pt x="17276" y="13219"/>
                    <a:pt x="17261" y="13213"/>
                    <a:pt x="17252" y="13198"/>
                  </a:cubicBezTo>
                  <a:cubicBezTo>
                    <a:pt x="17250" y="13194"/>
                    <a:pt x="17248" y="13189"/>
                    <a:pt x="17247" y="13184"/>
                  </a:cubicBezTo>
                  <a:close/>
                  <a:moveTo>
                    <a:pt x="17674" y="13184"/>
                  </a:moveTo>
                  <a:cubicBezTo>
                    <a:pt x="17673" y="13184"/>
                    <a:pt x="17673" y="13184"/>
                    <a:pt x="17672" y="13184"/>
                  </a:cubicBezTo>
                  <a:cubicBezTo>
                    <a:pt x="17673" y="13185"/>
                    <a:pt x="17673" y="13186"/>
                    <a:pt x="17674" y="13187"/>
                  </a:cubicBezTo>
                  <a:cubicBezTo>
                    <a:pt x="17680" y="13195"/>
                    <a:pt x="17687" y="13200"/>
                    <a:pt x="17695" y="13200"/>
                  </a:cubicBezTo>
                  <a:cubicBezTo>
                    <a:pt x="17697" y="13200"/>
                    <a:pt x="17699" y="13200"/>
                    <a:pt x="17701" y="13201"/>
                  </a:cubicBezTo>
                  <a:cubicBezTo>
                    <a:pt x="17694" y="13190"/>
                    <a:pt x="17684" y="13184"/>
                    <a:pt x="17674" y="13184"/>
                  </a:cubicBezTo>
                  <a:close/>
                  <a:moveTo>
                    <a:pt x="16375" y="13248"/>
                  </a:moveTo>
                  <a:cubicBezTo>
                    <a:pt x="16375" y="13248"/>
                    <a:pt x="16375" y="13248"/>
                    <a:pt x="16375" y="13249"/>
                  </a:cubicBezTo>
                  <a:cubicBezTo>
                    <a:pt x="16375" y="13265"/>
                    <a:pt x="16378" y="13279"/>
                    <a:pt x="16384" y="13291"/>
                  </a:cubicBezTo>
                  <a:cubicBezTo>
                    <a:pt x="16381" y="13276"/>
                    <a:pt x="16379" y="13262"/>
                    <a:pt x="16375" y="13249"/>
                  </a:cubicBezTo>
                  <a:cubicBezTo>
                    <a:pt x="16375" y="13248"/>
                    <a:pt x="16375" y="13248"/>
                    <a:pt x="16375" y="13248"/>
                  </a:cubicBezTo>
                  <a:close/>
                  <a:moveTo>
                    <a:pt x="6717" y="13260"/>
                  </a:moveTo>
                  <a:cubicBezTo>
                    <a:pt x="6719" y="13296"/>
                    <a:pt x="6736" y="13324"/>
                    <a:pt x="6758" y="13324"/>
                  </a:cubicBezTo>
                  <a:cubicBezTo>
                    <a:pt x="6777" y="13324"/>
                    <a:pt x="6793" y="13302"/>
                    <a:pt x="6798" y="13272"/>
                  </a:cubicBezTo>
                  <a:lnTo>
                    <a:pt x="6763" y="13272"/>
                  </a:lnTo>
                  <a:cubicBezTo>
                    <a:pt x="6761" y="13272"/>
                    <a:pt x="6760" y="13271"/>
                    <a:pt x="6758" y="13271"/>
                  </a:cubicBezTo>
                  <a:cubicBezTo>
                    <a:pt x="6745" y="13266"/>
                    <a:pt x="6731" y="13263"/>
                    <a:pt x="6717" y="13260"/>
                  </a:cubicBezTo>
                  <a:close/>
                  <a:moveTo>
                    <a:pt x="15952" y="13273"/>
                  </a:moveTo>
                  <a:cubicBezTo>
                    <a:pt x="15957" y="13303"/>
                    <a:pt x="15973" y="13325"/>
                    <a:pt x="15992" y="13325"/>
                  </a:cubicBezTo>
                  <a:cubicBezTo>
                    <a:pt x="16007" y="13325"/>
                    <a:pt x="16021" y="13310"/>
                    <a:pt x="16028" y="13289"/>
                  </a:cubicBezTo>
                  <a:cubicBezTo>
                    <a:pt x="16022" y="13283"/>
                    <a:pt x="16016" y="13278"/>
                    <a:pt x="16009" y="13273"/>
                  </a:cubicBezTo>
                  <a:lnTo>
                    <a:pt x="15992" y="13273"/>
                  </a:lnTo>
                  <a:lnTo>
                    <a:pt x="15952" y="13273"/>
                  </a:lnTo>
                  <a:close/>
                  <a:moveTo>
                    <a:pt x="5397" y="13363"/>
                  </a:moveTo>
                  <a:cubicBezTo>
                    <a:pt x="5400" y="13387"/>
                    <a:pt x="5408" y="13408"/>
                    <a:pt x="5408" y="13434"/>
                  </a:cubicBezTo>
                  <a:lnTo>
                    <a:pt x="5408" y="13456"/>
                  </a:lnTo>
                  <a:lnTo>
                    <a:pt x="5399" y="13490"/>
                  </a:lnTo>
                  <a:cubicBezTo>
                    <a:pt x="5399" y="13492"/>
                    <a:pt x="5400" y="13494"/>
                    <a:pt x="5400" y="13497"/>
                  </a:cubicBezTo>
                  <a:cubicBezTo>
                    <a:pt x="5419" y="13491"/>
                    <a:pt x="5433" y="13463"/>
                    <a:pt x="5433" y="13430"/>
                  </a:cubicBezTo>
                  <a:cubicBezTo>
                    <a:pt x="5433" y="13395"/>
                    <a:pt x="5417" y="13367"/>
                    <a:pt x="5397" y="13363"/>
                  </a:cubicBezTo>
                  <a:close/>
                  <a:moveTo>
                    <a:pt x="5607" y="13363"/>
                  </a:moveTo>
                  <a:cubicBezTo>
                    <a:pt x="5584" y="13363"/>
                    <a:pt x="5566" y="13393"/>
                    <a:pt x="5566" y="13431"/>
                  </a:cubicBezTo>
                  <a:cubicBezTo>
                    <a:pt x="5566" y="13469"/>
                    <a:pt x="5584" y="13499"/>
                    <a:pt x="5607" y="13500"/>
                  </a:cubicBezTo>
                  <a:cubicBezTo>
                    <a:pt x="5629" y="13500"/>
                    <a:pt x="5648" y="13469"/>
                    <a:pt x="5648" y="13431"/>
                  </a:cubicBezTo>
                  <a:cubicBezTo>
                    <a:pt x="5648" y="13393"/>
                    <a:pt x="5629" y="13363"/>
                    <a:pt x="5607" y="13363"/>
                  </a:cubicBezTo>
                  <a:close/>
                  <a:moveTo>
                    <a:pt x="5814" y="13363"/>
                  </a:moveTo>
                  <a:cubicBezTo>
                    <a:pt x="5791" y="13363"/>
                    <a:pt x="5773" y="13393"/>
                    <a:pt x="5773" y="13431"/>
                  </a:cubicBezTo>
                  <a:cubicBezTo>
                    <a:pt x="5773" y="13469"/>
                    <a:pt x="5791" y="13499"/>
                    <a:pt x="5814" y="13500"/>
                  </a:cubicBezTo>
                  <a:cubicBezTo>
                    <a:pt x="5837" y="13500"/>
                    <a:pt x="5855" y="13469"/>
                    <a:pt x="5855" y="13431"/>
                  </a:cubicBezTo>
                  <a:cubicBezTo>
                    <a:pt x="5855" y="13393"/>
                    <a:pt x="5837" y="13363"/>
                    <a:pt x="5814" y="13363"/>
                  </a:cubicBezTo>
                  <a:close/>
                  <a:moveTo>
                    <a:pt x="6021" y="13363"/>
                  </a:moveTo>
                  <a:cubicBezTo>
                    <a:pt x="5999" y="13363"/>
                    <a:pt x="5980" y="13393"/>
                    <a:pt x="5980" y="13431"/>
                  </a:cubicBezTo>
                  <a:cubicBezTo>
                    <a:pt x="5980" y="13469"/>
                    <a:pt x="5999" y="13499"/>
                    <a:pt x="6021" y="13500"/>
                  </a:cubicBezTo>
                  <a:cubicBezTo>
                    <a:pt x="6044" y="13500"/>
                    <a:pt x="6062" y="13469"/>
                    <a:pt x="6062" y="13431"/>
                  </a:cubicBezTo>
                  <a:cubicBezTo>
                    <a:pt x="6062" y="13393"/>
                    <a:pt x="6044" y="13363"/>
                    <a:pt x="6021" y="13363"/>
                  </a:cubicBezTo>
                  <a:close/>
                  <a:moveTo>
                    <a:pt x="6236" y="13363"/>
                  </a:moveTo>
                  <a:cubicBezTo>
                    <a:pt x="6214" y="13363"/>
                    <a:pt x="6195" y="13393"/>
                    <a:pt x="6195" y="13431"/>
                  </a:cubicBezTo>
                  <a:cubicBezTo>
                    <a:pt x="6195" y="13469"/>
                    <a:pt x="6214" y="13499"/>
                    <a:pt x="6236" y="13500"/>
                  </a:cubicBezTo>
                  <a:cubicBezTo>
                    <a:pt x="6259" y="13500"/>
                    <a:pt x="6277" y="13469"/>
                    <a:pt x="6277" y="13431"/>
                  </a:cubicBezTo>
                  <a:cubicBezTo>
                    <a:pt x="6277" y="13393"/>
                    <a:pt x="6259" y="13363"/>
                    <a:pt x="6236" y="13363"/>
                  </a:cubicBezTo>
                  <a:close/>
                  <a:moveTo>
                    <a:pt x="6443" y="13363"/>
                  </a:moveTo>
                  <a:cubicBezTo>
                    <a:pt x="6421" y="13363"/>
                    <a:pt x="6402" y="13393"/>
                    <a:pt x="6402" y="13431"/>
                  </a:cubicBezTo>
                  <a:cubicBezTo>
                    <a:pt x="6402" y="13469"/>
                    <a:pt x="6421" y="13499"/>
                    <a:pt x="6443" y="13500"/>
                  </a:cubicBezTo>
                  <a:cubicBezTo>
                    <a:pt x="6466" y="13500"/>
                    <a:pt x="6484" y="13469"/>
                    <a:pt x="6484" y="13431"/>
                  </a:cubicBezTo>
                  <a:cubicBezTo>
                    <a:pt x="6484" y="13393"/>
                    <a:pt x="6466" y="13363"/>
                    <a:pt x="6443" y="13363"/>
                  </a:cubicBezTo>
                  <a:close/>
                  <a:moveTo>
                    <a:pt x="6651" y="13363"/>
                  </a:moveTo>
                  <a:cubicBezTo>
                    <a:pt x="6628" y="13363"/>
                    <a:pt x="6610" y="13393"/>
                    <a:pt x="6610" y="13431"/>
                  </a:cubicBezTo>
                  <a:cubicBezTo>
                    <a:pt x="6610" y="13469"/>
                    <a:pt x="6628" y="13499"/>
                    <a:pt x="6651" y="13500"/>
                  </a:cubicBezTo>
                  <a:cubicBezTo>
                    <a:pt x="6673" y="13500"/>
                    <a:pt x="6692" y="13469"/>
                    <a:pt x="6692" y="13431"/>
                  </a:cubicBezTo>
                  <a:cubicBezTo>
                    <a:pt x="6692" y="13393"/>
                    <a:pt x="6673" y="13363"/>
                    <a:pt x="6651" y="13363"/>
                  </a:cubicBezTo>
                  <a:close/>
                  <a:moveTo>
                    <a:pt x="6866" y="13363"/>
                  </a:moveTo>
                  <a:cubicBezTo>
                    <a:pt x="6843" y="13363"/>
                    <a:pt x="6825" y="13393"/>
                    <a:pt x="6825" y="13431"/>
                  </a:cubicBezTo>
                  <a:cubicBezTo>
                    <a:pt x="6825" y="13469"/>
                    <a:pt x="6843" y="13499"/>
                    <a:pt x="6866" y="13500"/>
                  </a:cubicBezTo>
                  <a:cubicBezTo>
                    <a:pt x="6888" y="13500"/>
                    <a:pt x="6907" y="13469"/>
                    <a:pt x="6907" y="13431"/>
                  </a:cubicBezTo>
                  <a:cubicBezTo>
                    <a:pt x="6907" y="13393"/>
                    <a:pt x="6888" y="13363"/>
                    <a:pt x="6866" y="13363"/>
                  </a:cubicBezTo>
                  <a:close/>
                  <a:moveTo>
                    <a:pt x="9590" y="13363"/>
                  </a:moveTo>
                  <a:cubicBezTo>
                    <a:pt x="9584" y="13363"/>
                    <a:pt x="9578" y="13365"/>
                    <a:pt x="9573" y="13369"/>
                  </a:cubicBezTo>
                  <a:cubicBezTo>
                    <a:pt x="9576" y="13374"/>
                    <a:pt x="9580" y="13379"/>
                    <a:pt x="9583" y="13384"/>
                  </a:cubicBezTo>
                  <a:cubicBezTo>
                    <a:pt x="9590" y="13394"/>
                    <a:pt x="9609" y="13409"/>
                    <a:pt x="9629" y="13415"/>
                  </a:cubicBezTo>
                  <a:cubicBezTo>
                    <a:pt x="9625" y="13385"/>
                    <a:pt x="9609" y="13363"/>
                    <a:pt x="9590" y="13363"/>
                  </a:cubicBezTo>
                  <a:close/>
                  <a:moveTo>
                    <a:pt x="10015" y="13363"/>
                  </a:moveTo>
                  <a:cubicBezTo>
                    <a:pt x="10000" y="13363"/>
                    <a:pt x="9987" y="13376"/>
                    <a:pt x="9980" y="13396"/>
                  </a:cubicBezTo>
                  <a:cubicBezTo>
                    <a:pt x="9981" y="13396"/>
                    <a:pt x="9982" y="13397"/>
                    <a:pt x="9984" y="13397"/>
                  </a:cubicBezTo>
                  <a:cubicBezTo>
                    <a:pt x="10000" y="13397"/>
                    <a:pt x="10011" y="13381"/>
                    <a:pt x="10022" y="13364"/>
                  </a:cubicBezTo>
                  <a:cubicBezTo>
                    <a:pt x="10020" y="13363"/>
                    <a:pt x="10017" y="13363"/>
                    <a:pt x="10015" y="13363"/>
                  </a:cubicBezTo>
                  <a:close/>
                  <a:moveTo>
                    <a:pt x="10440" y="13363"/>
                  </a:moveTo>
                  <a:cubicBezTo>
                    <a:pt x="10449" y="13382"/>
                    <a:pt x="10458" y="13398"/>
                    <a:pt x="10469" y="13407"/>
                  </a:cubicBezTo>
                  <a:cubicBezTo>
                    <a:pt x="10465" y="13385"/>
                    <a:pt x="10454" y="13369"/>
                    <a:pt x="10440" y="13363"/>
                  </a:cubicBezTo>
                  <a:close/>
                  <a:moveTo>
                    <a:pt x="10642" y="13363"/>
                  </a:moveTo>
                  <a:cubicBezTo>
                    <a:pt x="10621" y="13363"/>
                    <a:pt x="10605" y="13388"/>
                    <a:pt x="10602" y="13421"/>
                  </a:cubicBezTo>
                  <a:cubicBezTo>
                    <a:pt x="10630" y="13429"/>
                    <a:pt x="10652" y="13451"/>
                    <a:pt x="10670" y="13481"/>
                  </a:cubicBezTo>
                  <a:cubicBezTo>
                    <a:pt x="10678" y="13469"/>
                    <a:pt x="10683" y="13451"/>
                    <a:pt x="10683" y="13431"/>
                  </a:cubicBezTo>
                  <a:cubicBezTo>
                    <a:pt x="10683" y="13393"/>
                    <a:pt x="10665" y="13363"/>
                    <a:pt x="10642" y="13363"/>
                  </a:cubicBezTo>
                  <a:close/>
                  <a:moveTo>
                    <a:pt x="10850" y="13363"/>
                  </a:moveTo>
                  <a:cubicBezTo>
                    <a:pt x="10827" y="13363"/>
                    <a:pt x="10809" y="13393"/>
                    <a:pt x="10809" y="13431"/>
                  </a:cubicBezTo>
                  <a:cubicBezTo>
                    <a:pt x="10809" y="13469"/>
                    <a:pt x="10827" y="13499"/>
                    <a:pt x="10850" y="13500"/>
                  </a:cubicBezTo>
                  <a:cubicBezTo>
                    <a:pt x="10873" y="13500"/>
                    <a:pt x="10891" y="13469"/>
                    <a:pt x="10891" y="13431"/>
                  </a:cubicBezTo>
                  <a:cubicBezTo>
                    <a:pt x="10891" y="13393"/>
                    <a:pt x="10873" y="13363"/>
                    <a:pt x="10850" y="13363"/>
                  </a:cubicBezTo>
                  <a:close/>
                  <a:moveTo>
                    <a:pt x="11065" y="13363"/>
                  </a:moveTo>
                  <a:cubicBezTo>
                    <a:pt x="11042" y="13363"/>
                    <a:pt x="11024" y="13393"/>
                    <a:pt x="11024" y="13431"/>
                  </a:cubicBezTo>
                  <a:cubicBezTo>
                    <a:pt x="11024" y="13469"/>
                    <a:pt x="11042" y="13499"/>
                    <a:pt x="11065" y="13500"/>
                  </a:cubicBezTo>
                  <a:cubicBezTo>
                    <a:pt x="11087" y="13500"/>
                    <a:pt x="11106" y="13469"/>
                    <a:pt x="11106" y="13431"/>
                  </a:cubicBezTo>
                  <a:cubicBezTo>
                    <a:pt x="11106" y="13393"/>
                    <a:pt x="11087" y="13363"/>
                    <a:pt x="11065" y="13363"/>
                  </a:cubicBezTo>
                  <a:close/>
                  <a:moveTo>
                    <a:pt x="11272" y="13363"/>
                  </a:moveTo>
                  <a:cubicBezTo>
                    <a:pt x="11249" y="13363"/>
                    <a:pt x="11231" y="13393"/>
                    <a:pt x="11231" y="13431"/>
                  </a:cubicBezTo>
                  <a:cubicBezTo>
                    <a:pt x="11231" y="13469"/>
                    <a:pt x="11249" y="13499"/>
                    <a:pt x="11272" y="13500"/>
                  </a:cubicBezTo>
                  <a:cubicBezTo>
                    <a:pt x="11295" y="13500"/>
                    <a:pt x="11313" y="13469"/>
                    <a:pt x="11313" y="13431"/>
                  </a:cubicBezTo>
                  <a:cubicBezTo>
                    <a:pt x="11313" y="13393"/>
                    <a:pt x="11295" y="13363"/>
                    <a:pt x="11272" y="13363"/>
                  </a:cubicBezTo>
                  <a:close/>
                  <a:moveTo>
                    <a:pt x="11479" y="13363"/>
                  </a:moveTo>
                  <a:cubicBezTo>
                    <a:pt x="11457" y="13363"/>
                    <a:pt x="11438" y="13393"/>
                    <a:pt x="11438" y="13431"/>
                  </a:cubicBezTo>
                  <a:cubicBezTo>
                    <a:pt x="11438" y="13469"/>
                    <a:pt x="11457" y="13499"/>
                    <a:pt x="11479" y="13500"/>
                  </a:cubicBezTo>
                  <a:cubicBezTo>
                    <a:pt x="11502" y="13500"/>
                    <a:pt x="11520" y="13469"/>
                    <a:pt x="11520" y="13431"/>
                  </a:cubicBezTo>
                  <a:cubicBezTo>
                    <a:pt x="11520" y="13393"/>
                    <a:pt x="11502" y="13363"/>
                    <a:pt x="11479" y="13363"/>
                  </a:cubicBezTo>
                  <a:close/>
                  <a:moveTo>
                    <a:pt x="11694" y="13363"/>
                  </a:moveTo>
                  <a:cubicBezTo>
                    <a:pt x="11672" y="13363"/>
                    <a:pt x="11653" y="13393"/>
                    <a:pt x="11653" y="13431"/>
                  </a:cubicBezTo>
                  <a:cubicBezTo>
                    <a:pt x="11653" y="13469"/>
                    <a:pt x="11672" y="13499"/>
                    <a:pt x="11694" y="13500"/>
                  </a:cubicBezTo>
                  <a:cubicBezTo>
                    <a:pt x="11717" y="13500"/>
                    <a:pt x="11735" y="13469"/>
                    <a:pt x="11735" y="13431"/>
                  </a:cubicBezTo>
                  <a:cubicBezTo>
                    <a:pt x="11735" y="13393"/>
                    <a:pt x="11717" y="13363"/>
                    <a:pt x="11694" y="13363"/>
                  </a:cubicBezTo>
                  <a:close/>
                  <a:moveTo>
                    <a:pt x="11902" y="13363"/>
                  </a:moveTo>
                  <a:cubicBezTo>
                    <a:pt x="11879" y="13363"/>
                    <a:pt x="11861" y="13393"/>
                    <a:pt x="11861" y="13431"/>
                  </a:cubicBezTo>
                  <a:cubicBezTo>
                    <a:pt x="11861" y="13469"/>
                    <a:pt x="11879" y="13499"/>
                    <a:pt x="11902" y="13500"/>
                  </a:cubicBezTo>
                  <a:cubicBezTo>
                    <a:pt x="11924" y="13500"/>
                    <a:pt x="11943" y="13469"/>
                    <a:pt x="11943" y="13431"/>
                  </a:cubicBezTo>
                  <a:cubicBezTo>
                    <a:pt x="11943" y="13393"/>
                    <a:pt x="11924" y="13363"/>
                    <a:pt x="11902" y="13363"/>
                  </a:cubicBezTo>
                  <a:close/>
                  <a:moveTo>
                    <a:pt x="12109" y="13363"/>
                  </a:moveTo>
                  <a:cubicBezTo>
                    <a:pt x="12086" y="13363"/>
                    <a:pt x="12068" y="13393"/>
                    <a:pt x="12068" y="13431"/>
                  </a:cubicBezTo>
                  <a:cubicBezTo>
                    <a:pt x="12068" y="13469"/>
                    <a:pt x="12086" y="13499"/>
                    <a:pt x="12109" y="13500"/>
                  </a:cubicBezTo>
                  <a:cubicBezTo>
                    <a:pt x="12132" y="13500"/>
                    <a:pt x="12150" y="13469"/>
                    <a:pt x="12150" y="13431"/>
                  </a:cubicBezTo>
                  <a:cubicBezTo>
                    <a:pt x="12150" y="13393"/>
                    <a:pt x="12132" y="13363"/>
                    <a:pt x="12109" y="13363"/>
                  </a:cubicBezTo>
                  <a:close/>
                  <a:moveTo>
                    <a:pt x="12324" y="13363"/>
                  </a:moveTo>
                  <a:cubicBezTo>
                    <a:pt x="12301" y="13363"/>
                    <a:pt x="12283" y="13393"/>
                    <a:pt x="12283" y="13431"/>
                  </a:cubicBezTo>
                  <a:cubicBezTo>
                    <a:pt x="12283" y="13469"/>
                    <a:pt x="12301" y="13499"/>
                    <a:pt x="12324" y="13500"/>
                  </a:cubicBezTo>
                  <a:cubicBezTo>
                    <a:pt x="12346" y="13500"/>
                    <a:pt x="12365" y="13469"/>
                    <a:pt x="12365" y="13431"/>
                  </a:cubicBezTo>
                  <a:cubicBezTo>
                    <a:pt x="12365" y="13393"/>
                    <a:pt x="12346" y="13363"/>
                    <a:pt x="12324" y="13363"/>
                  </a:cubicBezTo>
                  <a:close/>
                  <a:moveTo>
                    <a:pt x="12531" y="13363"/>
                  </a:moveTo>
                  <a:cubicBezTo>
                    <a:pt x="12508" y="13363"/>
                    <a:pt x="12490" y="13393"/>
                    <a:pt x="12490" y="13431"/>
                  </a:cubicBezTo>
                  <a:cubicBezTo>
                    <a:pt x="12490" y="13469"/>
                    <a:pt x="12508" y="13499"/>
                    <a:pt x="12531" y="13500"/>
                  </a:cubicBezTo>
                  <a:cubicBezTo>
                    <a:pt x="12554" y="13500"/>
                    <a:pt x="12572" y="13469"/>
                    <a:pt x="12572" y="13431"/>
                  </a:cubicBezTo>
                  <a:cubicBezTo>
                    <a:pt x="12572" y="13393"/>
                    <a:pt x="12554" y="13363"/>
                    <a:pt x="12531" y="13363"/>
                  </a:cubicBezTo>
                  <a:close/>
                  <a:moveTo>
                    <a:pt x="12738" y="13363"/>
                  </a:moveTo>
                  <a:cubicBezTo>
                    <a:pt x="12716" y="13363"/>
                    <a:pt x="12697" y="13393"/>
                    <a:pt x="12697" y="13431"/>
                  </a:cubicBezTo>
                  <a:cubicBezTo>
                    <a:pt x="12697" y="13469"/>
                    <a:pt x="12716" y="13499"/>
                    <a:pt x="12738" y="13500"/>
                  </a:cubicBezTo>
                  <a:cubicBezTo>
                    <a:pt x="12761" y="13500"/>
                    <a:pt x="12779" y="13469"/>
                    <a:pt x="12779" y="13431"/>
                  </a:cubicBezTo>
                  <a:cubicBezTo>
                    <a:pt x="12779" y="13393"/>
                    <a:pt x="12761" y="13363"/>
                    <a:pt x="12738" y="13363"/>
                  </a:cubicBezTo>
                  <a:close/>
                  <a:moveTo>
                    <a:pt x="12953" y="13363"/>
                  </a:moveTo>
                  <a:cubicBezTo>
                    <a:pt x="12931" y="13363"/>
                    <a:pt x="12912" y="13393"/>
                    <a:pt x="12912" y="13431"/>
                  </a:cubicBezTo>
                  <a:cubicBezTo>
                    <a:pt x="12912" y="13469"/>
                    <a:pt x="12931" y="13499"/>
                    <a:pt x="12953" y="13500"/>
                  </a:cubicBezTo>
                  <a:cubicBezTo>
                    <a:pt x="12965" y="13500"/>
                    <a:pt x="12975" y="13491"/>
                    <a:pt x="12983" y="13478"/>
                  </a:cubicBezTo>
                  <a:cubicBezTo>
                    <a:pt x="12986" y="13467"/>
                    <a:pt x="12990" y="13457"/>
                    <a:pt x="12993" y="13446"/>
                  </a:cubicBezTo>
                  <a:cubicBezTo>
                    <a:pt x="12994" y="13441"/>
                    <a:pt x="12994" y="13436"/>
                    <a:pt x="12994" y="13431"/>
                  </a:cubicBezTo>
                  <a:cubicBezTo>
                    <a:pt x="12994" y="13393"/>
                    <a:pt x="12976" y="13363"/>
                    <a:pt x="12953" y="13363"/>
                  </a:cubicBezTo>
                  <a:close/>
                  <a:moveTo>
                    <a:pt x="16308" y="13363"/>
                  </a:moveTo>
                  <a:cubicBezTo>
                    <a:pt x="16285" y="13363"/>
                    <a:pt x="16267" y="13393"/>
                    <a:pt x="16267" y="13431"/>
                  </a:cubicBezTo>
                  <a:cubicBezTo>
                    <a:pt x="16267" y="13469"/>
                    <a:pt x="16285" y="13499"/>
                    <a:pt x="16308" y="13500"/>
                  </a:cubicBezTo>
                  <a:cubicBezTo>
                    <a:pt x="16331" y="13500"/>
                    <a:pt x="16349" y="13469"/>
                    <a:pt x="16349" y="13431"/>
                  </a:cubicBezTo>
                  <a:cubicBezTo>
                    <a:pt x="16349" y="13393"/>
                    <a:pt x="16331" y="13363"/>
                    <a:pt x="16308" y="13363"/>
                  </a:cubicBezTo>
                  <a:close/>
                  <a:moveTo>
                    <a:pt x="17153" y="13363"/>
                  </a:moveTo>
                  <a:cubicBezTo>
                    <a:pt x="17130" y="13363"/>
                    <a:pt x="17111" y="13393"/>
                    <a:pt x="17111" y="13431"/>
                  </a:cubicBezTo>
                  <a:cubicBezTo>
                    <a:pt x="17111" y="13469"/>
                    <a:pt x="17130" y="13499"/>
                    <a:pt x="17153" y="13500"/>
                  </a:cubicBezTo>
                  <a:cubicBezTo>
                    <a:pt x="17175" y="13500"/>
                    <a:pt x="17194" y="13469"/>
                    <a:pt x="17194" y="13431"/>
                  </a:cubicBezTo>
                  <a:cubicBezTo>
                    <a:pt x="17194" y="13393"/>
                    <a:pt x="17175" y="13363"/>
                    <a:pt x="17153" y="13363"/>
                  </a:cubicBezTo>
                  <a:close/>
                  <a:moveTo>
                    <a:pt x="15914" y="13376"/>
                  </a:moveTo>
                  <a:cubicBezTo>
                    <a:pt x="15920" y="13393"/>
                    <a:pt x="15926" y="13409"/>
                    <a:pt x="15931" y="13421"/>
                  </a:cubicBezTo>
                  <a:cubicBezTo>
                    <a:pt x="15929" y="13402"/>
                    <a:pt x="15923" y="13386"/>
                    <a:pt x="15914" y="13376"/>
                  </a:cubicBezTo>
                  <a:close/>
                  <a:moveTo>
                    <a:pt x="16076" y="13376"/>
                  </a:moveTo>
                  <a:cubicBezTo>
                    <a:pt x="16066" y="13388"/>
                    <a:pt x="16060" y="13408"/>
                    <a:pt x="16060" y="13430"/>
                  </a:cubicBezTo>
                  <a:cubicBezTo>
                    <a:pt x="16060" y="13468"/>
                    <a:pt x="16078" y="13498"/>
                    <a:pt x="16101" y="13498"/>
                  </a:cubicBezTo>
                  <a:cubicBezTo>
                    <a:pt x="16114" y="13498"/>
                    <a:pt x="16125" y="13488"/>
                    <a:pt x="16132" y="13472"/>
                  </a:cubicBezTo>
                  <a:cubicBezTo>
                    <a:pt x="16127" y="13466"/>
                    <a:pt x="16122" y="13460"/>
                    <a:pt x="16115" y="13455"/>
                  </a:cubicBezTo>
                  <a:cubicBezTo>
                    <a:pt x="16106" y="13451"/>
                    <a:pt x="16096" y="13455"/>
                    <a:pt x="16092" y="13434"/>
                  </a:cubicBezTo>
                  <a:cubicBezTo>
                    <a:pt x="16087" y="13414"/>
                    <a:pt x="16082" y="13394"/>
                    <a:pt x="16076" y="13376"/>
                  </a:cubicBezTo>
                  <a:close/>
                  <a:moveTo>
                    <a:pt x="5499" y="13529"/>
                  </a:moveTo>
                  <a:cubicBezTo>
                    <a:pt x="5477" y="13529"/>
                    <a:pt x="5458" y="13560"/>
                    <a:pt x="5458" y="13597"/>
                  </a:cubicBezTo>
                  <a:cubicBezTo>
                    <a:pt x="5458" y="13635"/>
                    <a:pt x="5477" y="13666"/>
                    <a:pt x="5499" y="13666"/>
                  </a:cubicBezTo>
                  <a:cubicBezTo>
                    <a:pt x="5522" y="13666"/>
                    <a:pt x="5540" y="13635"/>
                    <a:pt x="5540" y="13597"/>
                  </a:cubicBezTo>
                  <a:cubicBezTo>
                    <a:pt x="5540" y="13560"/>
                    <a:pt x="5522" y="13529"/>
                    <a:pt x="5499" y="13529"/>
                  </a:cubicBezTo>
                  <a:close/>
                  <a:moveTo>
                    <a:pt x="5706" y="13529"/>
                  </a:moveTo>
                  <a:cubicBezTo>
                    <a:pt x="5684" y="13529"/>
                    <a:pt x="5665" y="13560"/>
                    <a:pt x="5665" y="13597"/>
                  </a:cubicBezTo>
                  <a:cubicBezTo>
                    <a:pt x="5665" y="13635"/>
                    <a:pt x="5684" y="13666"/>
                    <a:pt x="5706" y="13666"/>
                  </a:cubicBezTo>
                  <a:cubicBezTo>
                    <a:pt x="5729" y="13666"/>
                    <a:pt x="5747" y="13635"/>
                    <a:pt x="5747" y="13597"/>
                  </a:cubicBezTo>
                  <a:cubicBezTo>
                    <a:pt x="5747" y="13560"/>
                    <a:pt x="5729" y="13529"/>
                    <a:pt x="5706" y="13529"/>
                  </a:cubicBezTo>
                  <a:close/>
                  <a:moveTo>
                    <a:pt x="5921" y="13529"/>
                  </a:moveTo>
                  <a:cubicBezTo>
                    <a:pt x="5899" y="13529"/>
                    <a:pt x="5880" y="13560"/>
                    <a:pt x="5880" y="13597"/>
                  </a:cubicBezTo>
                  <a:cubicBezTo>
                    <a:pt x="5880" y="13635"/>
                    <a:pt x="5899" y="13666"/>
                    <a:pt x="5921" y="13666"/>
                  </a:cubicBezTo>
                  <a:cubicBezTo>
                    <a:pt x="5944" y="13666"/>
                    <a:pt x="5962" y="13635"/>
                    <a:pt x="5962" y="13597"/>
                  </a:cubicBezTo>
                  <a:cubicBezTo>
                    <a:pt x="5962" y="13560"/>
                    <a:pt x="5944" y="13529"/>
                    <a:pt x="5921" y="13529"/>
                  </a:cubicBezTo>
                  <a:close/>
                  <a:moveTo>
                    <a:pt x="6129" y="13529"/>
                  </a:moveTo>
                  <a:cubicBezTo>
                    <a:pt x="6106" y="13529"/>
                    <a:pt x="6088" y="13560"/>
                    <a:pt x="6088" y="13597"/>
                  </a:cubicBezTo>
                  <a:cubicBezTo>
                    <a:pt x="6088" y="13635"/>
                    <a:pt x="6106" y="13666"/>
                    <a:pt x="6129" y="13666"/>
                  </a:cubicBezTo>
                  <a:cubicBezTo>
                    <a:pt x="6151" y="13666"/>
                    <a:pt x="6170" y="13635"/>
                    <a:pt x="6170" y="13597"/>
                  </a:cubicBezTo>
                  <a:cubicBezTo>
                    <a:pt x="6170" y="13560"/>
                    <a:pt x="6151" y="13529"/>
                    <a:pt x="6129" y="13529"/>
                  </a:cubicBezTo>
                  <a:close/>
                  <a:moveTo>
                    <a:pt x="6336" y="13529"/>
                  </a:moveTo>
                  <a:cubicBezTo>
                    <a:pt x="6313" y="13529"/>
                    <a:pt x="6295" y="13560"/>
                    <a:pt x="6295" y="13597"/>
                  </a:cubicBezTo>
                  <a:cubicBezTo>
                    <a:pt x="6295" y="13635"/>
                    <a:pt x="6313" y="13666"/>
                    <a:pt x="6336" y="13666"/>
                  </a:cubicBezTo>
                  <a:cubicBezTo>
                    <a:pt x="6359" y="13666"/>
                    <a:pt x="6377" y="13635"/>
                    <a:pt x="6377" y="13597"/>
                  </a:cubicBezTo>
                  <a:cubicBezTo>
                    <a:pt x="6377" y="13560"/>
                    <a:pt x="6359" y="13529"/>
                    <a:pt x="6336" y="13529"/>
                  </a:cubicBezTo>
                  <a:close/>
                  <a:moveTo>
                    <a:pt x="6551" y="13529"/>
                  </a:moveTo>
                  <a:cubicBezTo>
                    <a:pt x="6528" y="13529"/>
                    <a:pt x="6510" y="13560"/>
                    <a:pt x="6510" y="13597"/>
                  </a:cubicBezTo>
                  <a:cubicBezTo>
                    <a:pt x="6510" y="13635"/>
                    <a:pt x="6528" y="13666"/>
                    <a:pt x="6551" y="13666"/>
                  </a:cubicBezTo>
                  <a:cubicBezTo>
                    <a:pt x="6574" y="13666"/>
                    <a:pt x="6592" y="13635"/>
                    <a:pt x="6592" y="13597"/>
                  </a:cubicBezTo>
                  <a:cubicBezTo>
                    <a:pt x="6592" y="13560"/>
                    <a:pt x="6574" y="13529"/>
                    <a:pt x="6551" y="13529"/>
                  </a:cubicBezTo>
                  <a:close/>
                  <a:moveTo>
                    <a:pt x="6758" y="13529"/>
                  </a:moveTo>
                  <a:cubicBezTo>
                    <a:pt x="6736" y="13529"/>
                    <a:pt x="6717" y="13560"/>
                    <a:pt x="6717" y="13597"/>
                  </a:cubicBezTo>
                  <a:cubicBezTo>
                    <a:pt x="6717" y="13635"/>
                    <a:pt x="6736" y="13666"/>
                    <a:pt x="6758" y="13666"/>
                  </a:cubicBezTo>
                  <a:cubicBezTo>
                    <a:pt x="6781" y="13666"/>
                    <a:pt x="6799" y="13635"/>
                    <a:pt x="6799" y="13597"/>
                  </a:cubicBezTo>
                  <a:cubicBezTo>
                    <a:pt x="6799" y="13560"/>
                    <a:pt x="6781" y="13529"/>
                    <a:pt x="6758" y="13529"/>
                  </a:cubicBezTo>
                  <a:close/>
                  <a:moveTo>
                    <a:pt x="6965" y="13529"/>
                  </a:moveTo>
                  <a:cubicBezTo>
                    <a:pt x="6943" y="13529"/>
                    <a:pt x="6924" y="13560"/>
                    <a:pt x="6924" y="13597"/>
                  </a:cubicBezTo>
                  <a:cubicBezTo>
                    <a:pt x="6924" y="13635"/>
                    <a:pt x="6943" y="13666"/>
                    <a:pt x="6965" y="13666"/>
                  </a:cubicBezTo>
                  <a:cubicBezTo>
                    <a:pt x="6988" y="13666"/>
                    <a:pt x="7006" y="13635"/>
                    <a:pt x="7006" y="13597"/>
                  </a:cubicBezTo>
                  <a:cubicBezTo>
                    <a:pt x="7006" y="13560"/>
                    <a:pt x="6988" y="13529"/>
                    <a:pt x="6965" y="13529"/>
                  </a:cubicBezTo>
                  <a:close/>
                  <a:moveTo>
                    <a:pt x="10750" y="13529"/>
                  </a:moveTo>
                  <a:cubicBezTo>
                    <a:pt x="10733" y="13529"/>
                    <a:pt x="10718" y="13547"/>
                    <a:pt x="10712" y="13571"/>
                  </a:cubicBezTo>
                  <a:cubicBezTo>
                    <a:pt x="10713" y="13577"/>
                    <a:pt x="10715" y="13583"/>
                    <a:pt x="10716" y="13588"/>
                  </a:cubicBezTo>
                  <a:cubicBezTo>
                    <a:pt x="10715" y="13591"/>
                    <a:pt x="10714" y="13594"/>
                    <a:pt x="10712" y="13597"/>
                  </a:cubicBezTo>
                  <a:cubicBezTo>
                    <a:pt x="10711" y="13600"/>
                    <a:pt x="10710" y="13603"/>
                    <a:pt x="10709" y="13606"/>
                  </a:cubicBezTo>
                  <a:cubicBezTo>
                    <a:pt x="10712" y="13640"/>
                    <a:pt x="10729" y="13666"/>
                    <a:pt x="10750" y="13666"/>
                  </a:cubicBezTo>
                  <a:cubicBezTo>
                    <a:pt x="10772" y="13666"/>
                    <a:pt x="10791" y="13635"/>
                    <a:pt x="10791" y="13597"/>
                  </a:cubicBezTo>
                  <a:cubicBezTo>
                    <a:pt x="10791" y="13560"/>
                    <a:pt x="10772" y="13529"/>
                    <a:pt x="10750" y="13529"/>
                  </a:cubicBezTo>
                  <a:close/>
                  <a:moveTo>
                    <a:pt x="10957" y="13529"/>
                  </a:moveTo>
                  <a:cubicBezTo>
                    <a:pt x="10935" y="13529"/>
                    <a:pt x="10916" y="13560"/>
                    <a:pt x="10916" y="13597"/>
                  </a:cubicBezTo>
                  <a:cubicBezTo>
                    <a:pt x="10916" y="13635"/>
                    <a:pt x="10935" y="13666"/>
                    <a:pt x="10957" y="13666"/>
                  </a:cubicBezTo>
                  <a:cubicBezTo>
                    <a:pt x="10980" y="13666"/>
                    <a:pt x="10998" y="13635"/>
                    <a:pt x="10998" y="13597"/>
                  </a:cubicBezTo>
                  <a:cubicBezTo>
                    <a:pt x="10998" y="13560"/>
                    <a:pt x="10980" y="13529"/>
                    <a:pt x="10957" y="13529"/>
                  </a:cubicBezTo>
                  <a:close/>
                  <a:moveTo>
                    <a:pt x="11165" y="13529"/>
                  </a:moveTo>
                  <a:cubicBezTo>
                    <a:pt x="11142" y="13529"/>
                    <a:pt x="11124" y="13560"/>
                    <a:pt x="11124" y="13597"/>
                  </a:cubicBezTo>
                  <a:cubicBezTo>
                    <a:pt x="11124" y="13635"/>
                    <a:pt x="11142" y="13666"/>
                    <a:pt x="11165" y="13666"/>
                  </a:cubicBezTo>
                  <a:cubicBezTo>
                    <a:pt x="11187" y="13666"/>
                    <a:pt x="11206" y="13635"/>
                    <a:pt x="11206" y="13597"/>
                  </a:cubicBezTo>
                  <a:cubicBezTo>
                    <a:pt x="11206" y="13560"/>
                    <a:pt x="11187" y="13529"/>
                    <a:pt x="11165" y="13529"/>
                  </a:cubicBezTo>
                  <a:close/>
                  <a:moveTo>
                    <a:pt x="11380" y="13529"/>
                  </a:moveTo>
                  <a:cubicBezTo>
                    <a:pt x="11357" y="13529"/>
                    <a:pt x="11339" y="13560"/>
                    <a:pt x="11339" y="13597"/>
                  </a:cubicBezTo>
                  <a:cubicBezTo>
                    <a:pt x="11339" y="13635"/>
                    <a:pt x="11357" y="13666"/>
                    <a:pt x="11380" y="13666"/>
                  </a:cubicBezTo>
                  <a:cubicBezTo>
                    <a:pt x="11402" y="13666"/>
                    <a:pt x="11421" y="13635"/>
                    <a:pt x="11421" y="13597"/>
                  </a:cubicBezTo>
                  <a:cubicBezTo>
                    <a:pt x="11421" y="13560"/>
                    <a:pt x="11402" y="13529"/>
                    <a:pt x="11380" y="13529"/>
                  </a:cubicBezTo>
                  <a:close/>
                  <a:moveTo>
                    <a:pt x="11587" y="13529"/>
                  </a:moveTo>
                  <a:cubicBezTo>
                    <a:pt x="11564" y="13529"/>
                    <a:pt x="11546" y="13560"/>
                    <a:pt x="11546" y="13597"/>
                  </a:cubicBezTo>
                  <a:cubicBezTo>
                    <a:pt x="11546" y="13635"/>
                    <a:pt x="11564" y="13666"/>
                    <a:pt x="11587" y="13666"/>
                  </a:cubicBezTo>
                  <a:cubicBezTo>
                    <a:pt x="11610" y="13666"/>
                    <a:pt x="11628" y="13635"/>
                    <a:pt x="11628" y="13597"/>
                  </a:cubicBezTo>
                  <a:cubicBezTo>
                    <a:pt x="11628" y="13560"/>
                    <a:pt x="11610" y="13529"/>
                    <a:pt x="11587" y="13529"/>
                  </a:cubicBezTo>
                  <a:close/>
                  <a:moveTo>
                    <a:pt x="11794" y="13529"/>
                  </a:moveTo>
                  <a:cubicBezTo>
                    <a:pt x="11771" y="13529"/>
                    <a:pt x="11753" y="13560"/>
                    <a:pt x="11753" y="13597"/>
                  </a:cubicBezTo>
                  <a:cubicBezTo>
                    <a:pt x="11753" y="13635"/>
                    <a:pt x="11771" y="13666"/>
                    <a:pt x="11794" y="13666"/>
                  </a:cubicBezTo>
                  <a:cubicBezTo>
                    <a:pt x="11817" y="13666"/>
                    <a:pt x="11835" y="13635"/>
                    <a:pt x="11835" y="13597"/>
                  </a:cubicBezTo>
                  <a:cubicBezTo>
                    <a:pt x="11835" y="13560"/>
                    <a:pt x="11817" y="13529"/>
                    <a:pt x="11794" y="13529"/>
                  </a:cubicBezTo>
                  <a:close/>
                  <a:moveTo>
                    <a:pt x="12009" y="13529"/>
                  </a:moveTo>
                  <a:cubicBezTo>
                    <a:pt x="11986" y="13529"/>
                    <a:pt x="11968" y="13560"/>
                    <a:pt x="11968" y="13597"/>
                  </a:cubicBezTo>
                  <a:cubicBezTo>
                    <a:pt x="11968" y="13635"/>
                    <a:pt x="11986" y="13666"/>
                    <a:pt x="12009" y="13666"/>
                  </a:cubicBezTo>
                  <a:cubicBezTo>
                    <a:pt x="12032" y="13666"/>
                    <a:pt x="12050" y="13635"/>
                    <a:pt x="12050" y="13597"/>
                  </a:cubicBezTo>
                  <a:cubicBezTo>
                    <a:pt x="12050" y="13560"/>
                    <a:pt x="12032" y="13529"/>
                    <a:pt x="12009" y="13529"/>
                  </a:cubicBezTo>
                  <a:close/>
                  <a:moveTo>
                    <a:pt x="12216" y="13529"/>
                  </a:moveTo>
                  <a:cubicBezTo>
                    <a:pt x="12194" y="13529"/>
                    <a:pt x="12175" y="13560"/>
                    <a:pt x="12175" y="13597"/>
                  </a:cubicBezTo>
                  <a:cubicBezTo>
                    <a:pt x="12175" y="13635"/>
                    <a:pt x="12194" y="13666"/>
                    <a:pt x="12216" y="13666"/>
                  </a:cubicBezTo>
                  <a:cubicBezTo>
                    <a:pt x="12239" y="13666"/>
                    <a:pt x="12257" y="13635"/>
                    <a:pt x="12257" y="13597"/>
                  </a:cubicBezTo>
                  <a:cubicBezTo>
                    <a:pt x="12257" y="13560"/>
                    <a:pt x="12239" y="13529"/>
                    <a:pt x="12216" y="13529"/>
                  </a:cubicBezTo>
                  <a:close/>
                  <a:moveTo>
                    <a:pt x="12424" y="13529"/>
                  </a:moveTo>
                  <a:cubicBezTo>
                    <a:pt x="12401" y="13529"/>
                    <a:pt x="12383" y="13560"/>
                    <a:pt x="12383" y="13597"/>
                  </a:cubicBezTo>
                  <a:cubicBezTo>
                    <a:pt x="12383" y="13635"/>
                    <a:pt x="12401" y="13666"/>
                    <a:pt x="12424" y="13666"/>
                  </a:cubicBezTo>
                  <a:cubicBezTo>
                    <a:pt x="12446" y="13666"/>
                    <a:pt x="12465" y="13635"/>
                    <a:pt x="12465" y="13597"/>
                  </a:cubicBezTo>
                  <a:cubicBezTo>
                    <a:pt x="12465" y="13560"/>
                    <a:pt x="12446" y="13529"/>
                    <a:pt x="12424" y="13529"/>
                  </a:cubicBezTo>
                  <a:close/>
                  <a:moveTo>
                    <a:pt x="12639" y="13529"/>
                  </a:moveTo>
                  <a:cubicBezTo>
                    <a:pt x="12616" y="13529"/>
                    <a:pt x="12598" y="13560"/>
                    <a:pt x="12598" y="13597"/>
                  </a:cubicBezTo>
                  <a:cubicBezTo>
                    <a:pt x="12598" y="13635"/>
                    <a:pt x="12616" y="13666"/>
                    <a:pt x="12639" y="13666"/>
                  </a:cubicBezTo>
                  <a:cubicBezTo>
                    <a:pt x="12661" y="13666"/>
                    <a:pt x="12680" y="13635"/>
                    <a:pt x="12680" y="13597"/>
                  </a:cubicBezTo>
                  <a:cubicBezTo>
                    <a:pt x="12680" y="13560"/>
                    <a:pt x="12661" y="13529"/>
                    <a:pt x="12639" y="13529"/>
                  </a:cubicBezTo>
                  <a:close/>
                  <a:moveTo>
                    <a:pt x="12846" y="13529"/>
                  </a:moveTo>
                  <a:cubicBezTo>
                    <a:pt x="12823" y="13529"/>
                    <a:pt x="12805" y="13560"/>
                    <a:pt x="12805" y="13597"/>
                  </a:cubicBezTo>
                  <a:cubicBezTo>
                    <a:pt x="12805" y="13635"/>
                    <a:pt x="12823" y="13666"/>
                    <a:pt x="12846" y="13666"/>
                  </a:cubicBezTo>
                  <a:cubicBezTo>
                    <a:pt x="12868" y="13666"/>
                    <a:pt x="12887" y="13635"/>
                    <a:pt x="12887" y="13597"/>
                  </a:cubicBezTo>
                  <a:cubicBezTo>
                    <a:pt x="12887" y="13560"/>
                    <a:pt x="12868" y="13529"/>
                    <a:pt x="12846" y="13529"/>
                  </a:cubicBezTo>
                  <a:close/>
                  <a:moveTo>
                    <a:pt x="17045" y="13529"/>
                  </a:moveTo>
                  <a:cubicBezTo>
                    <a:pt x="17022" y="13529"/>
                    <a:pt x="17004" y="13560"/>
                    <a:pt x="17004" y="13597"/>
                  </a:cubicBezTo>
                  <a:cubicBezTo>
                    <a:pt x="17004" y="13635"/>
                    <a:pt x="17022" y="13666"/>
                    <a:pt x="17045" y="13666"/>
                  </a:cubicBezTo>
                  <a:cubicBezTo>
                    <a:pt x="17068" y="13666"/>
                    <a:pt x="17086" y="13635"/>
                    <a:pt x="17086" y="13597"/>
                  </a:cubicBezTo>
                  <a:cubicBezTo>
                    <a:pt x="17086" y="13560"/>
                    <a:pt x="17068" y="13529"/>
                    <a:pt x="17045" y="13529"/>
                  </a:cubicBezTo>
                  <a:close/>
                  <a:moveTo>
                    <a:pt x="16006" y="13542"/>
                  </a:moveTo>
                  <a:cubicBezTo>
                    <a:pt x="16011" y="13561"/>
                    <a:pt x="16016" y="13580"/>
                    <a:pt x="16022" y="13605"/>
                  </a:cubicBezTo>
                  <a:cubicBezTo>
                    <a:pt x="16022" y="13606"/>
                    <a:pt x="16022" y="13606"/>
                    <a:pt x="16022" y="13606"/>
                  </a:cubicBezTo>
                  <a:cubicBezTo>
                    <a:pt x="16024" y="13615"/>
                    <a:pt x="16028" y="13622"/>
                    <a:pt x="16031" y="13628"/>
                  </a:cubicBezTo>
                  <a:cubicBezTo>
                    <a:pt x="16033" y="13621"/>
                    <a:pt x="16034" y="13614"/>
                    <a:pt x="16034" y="13606"/>
                  </a:cubicBezTo>
                  <a:cubicBezTo>
                    <a:pt x="16034" y="13576"/>
                    <a:pt x="16022" y="13551"/>
                    <a:pt x="16006" y="13542"/>
                  </a:cubicBezTo>
                  <a:close/>
                  <a:moveTo>
                    <a:pt x="16402" y="13542"/>
                  </a:moveTo>
                  <a:cubicBezTo>
                    <a:pt x="16386" y="13551"/>
                    <a:pt x="16375" y="13576"/>
                    <a:pt x="16375" y="13606"/>
                  </a:cubicBezTo>
                  <a:cubicBezTo>
                    <a:pt x="16375" y="13644"/>
                    <a:pt x="16393" y="13674"/>
                    <a:pt x="16416" y="13674"/>
                  </a:cubicBezTo>
                  <a:cubicBezTo>
                    <a:pt x="16421" y="13674"/>
                    <a:pt x="16426" y="13672"/>
                    <a:pt x="16430" y="13669"/>
                  </a:cubicBezTo>
                  <a:cubicBezTo>
                    <a:pt x="16428" y="13651"/>
                    <a:pt x="16426" y="13632"/>
                    <a:pt x="16422" y="13606"/>
                  </a:cubicBezTo>
                  <a:cubicBezTo>
                    <a:pt x="16421" y="13603"/>
                    <a:pt x="16421" y="13600"/>
                    <a:pt x="16420" y="13597"/>
                  </a:cubicBezTo>
                  <a:cubicBezTo>
                    <a:pt x="16419" y="13590"/>
                    <a:pt x="16417" y="13583"/>
                    <a:pt x="16416" y="13577"/>
                  </a:cubicBezTo>
                  <a:cubicBezTo>
                    <a:pt x="16412" y="13565"/>
                    <a:pt x="16407" y="13554"/>
                    <a:pt x="16402" y="13542"/>
                  </a:cubicBezTo>
                  <a:close/>
                  <a:moveTo>
                    <a:pt x="17234" y="13542"/>
                  </a:moveTo>
                  <a:cubicBezTo>
                    <a:pt x="17220" y="13553"/>
                    <a:pt x="17211" y="13576"/>
                    <a:pt x="17211" y="13602"/>
                  </a:cubicBezTo>
                  <a:cubicBezTo>
                    <a:pt x="17211" y="13640"/>
                    <a:pt x="17230" y="13671"/>
                    <a:pt x="17252" y="13671"/>
                  </a:cubicBezTo>
                  <a:cubicBezTo>
                    <a:pt x="17257" y="13671"/>
                    <a:pt x="17262" y="13669"/>
                    <a:pt x="17266" y="13667"/>
                  </a:cubicBezTo>
                  <a:cubicBezTo>
                    <a:pt x="17261" y="13652"/>
                    <a:pt x="17257" y="13637"/>
                    <a:pt x="17252" y="13621"/>
                  </a:cubicBezTo>
                  <a:cubicBezTo>
                    <a:pt x="17251" y="13615"/>
                    <a:pt x="17249" y="13608"/>
                    <a:pt x="17247" y="13602"/>
                  </a:cubicBezTo>
                  <a:cubicBezTo>
                    <a:pt x="17242" y="13581"/>
                    <a:pt x="17237" y="13561"/>
                    <a:pt x="17234" y="13542"/>
                  </a:cubicBezTo>
                  <a:close/>
                  <a:moveTo>
                    <a:pt x="16179" y="13555"/>
                  </a:moveTo>
                  <a:cubicBezTo>
                    <a:pt x="16172" y="13567"/>
                    <a:pt x="16167" y="13584"/>
                    <a:pt x="16167" y="13603"/>
                  </a:cubicBezTo>
                  <a:cubicBezTo>
                    <a:pt x="16167" y="13641"/>
                    <a:pt x="16186" y="13671"/>
                    <a:pt x="16208" y="13671"/>
                  </a:cubicBezTo>
                  <a:cubicBezTo>
                    <a:pt x="16217" y="13671"/>
                    <a:pt x="16225" y="13667"/>
                    <a:pt x="16232" y="13658"/>
                  </a:cubicBezTo>
                  <a:cubicBezTo>
                    <a:pt x="16224" y="13645"/>
                    <a:pt x="16216" y="13630"/>
                    <a:pt x="16208" y="13614"/>
                  </a:cubicBezTo>
                  <a:cubicBezTo>
                    <a:pt x="16207" y="13610"/>
                    <a:pt x="16205" y="13607"/>
                    <a:pt x="16203" y="13603"/>
                  </a:cubicBezTo>
                  <a:cubicBezTo>
                    <a:pt x="16198" y="13592"/>
                    <a:pt x="16192" y="13581"/>
                    <a:pt x="16186" y="13569"/>
                  </a:cubicBezTo>
                  <a:cubicBezTo>
                    <a:pt x="16183" y="13564"/>
                    <a:pt x="16182" y="13559"/>
                    <a:pt x="16179" y="13555"/>
                  </a:cubicBezTo>
                  <a:close/>
                  <a:moveTo>
                    <a:pt x="16873" y="13593"/>
                  </a:moveTo>
                  <a:cubicBezTo>
                    <a:pt x="16872" y="13596"/>
                    <a:pt x="16871" y="13598"/>
                    <a:pt x="16871" y="13601"/>
                  </a:cubicBezTo>
                  <a:cubicBezTo>
                    <a:pt x="16866" y="13617"/>
                    <a:pt x="16862" y="13636"/>
                    <a:pt x="16858" y="13655"/>
                  </a:cubicBezTo>
                  <a:cubicBezTo>
                    <a:pt x="16868" y="13642"/>
                    <a:pt x="16874" y="13623"/>
                    <a:pt x="16874" y="13601"/>
                  </a:cubicBezTo>
                  <a:cubicBezTo>
                    <a:pt x="16874" y="13598"/>
                    <a:pt x="16873" y="13596"/>
                    <a:pt x="16873" y="13593"/>
                  </a:cubicBezTo>
                  <a:close/>
                  <a:moveTo>
                    <a:pt x="17865" y="13631"/>
                  </a:moveTo>
                  <a:cubicBezTo>
                    <a:pt x="17861" y="13635"/>
                    <a:pt x="17859" y="13640"/>
                    <a:pt x="17856" y="13645"/>
                  </a:cubicBezTo>
                  <a:cubicBezTo>
                    <a:pt x="17860" y="13653"/>
                    <a:pt x="17864" y="13658"/>
                    <a:pt x="17869" y="13662"/>
                  </a:cubicBezTo>
                  <a:cubicBezTo>
                    <a:pt x="17867" y="13653"/>
                    <a:pt x="17866" y="13643"/>
                    <a:pt x="17865" y="13631"/>
                  </a:cubicBezTo>
                  <a:close/>
                  <a:moveTo>
                    <a:pt x="5392" y="13708"/>
                  </a:moveTo>
                  <a:cubicBezTo>
                    <a:pt x="5369" y="13708"/>
                    <a:pt x="5351" y="13739"/>
                    <a:pt x="5351" y="13777"/>
                  </a:cubicBezTo>
                  <a:cubicBezTo>
                    <a:pt x="5351" y="13814"/>
                    <a:pt x="5369" y="13845"/>
                    <a:pt x="5392" y="13845"/>
                  </a:cubicBezTo>
                  <a:cubicBezTo>
                    <a:pt x="5414" y="13845"/>
                    <a:pt x="5433" y="13814"/>
                    <a:pt x="5433" y="13777"/>
                  </a:cubicBezTo>
                  <a:cubicBezTo>
                    <a:pt x="5433" y="13739"/>
                    <a:pt x="5414" y="13708"/>
                    <a:pt x="5392" y="13708"/>
                  </a:cubicBezTo>
                  <a:close/>
                  <a:moveTo>
                    <a:pt x="5607" y="13708"/>
                  </a:moveTo>
                  <a:cubicBezTo>
                    <a:pt x="5584" y="13708"/>
                    <a:pt x="5566" y="13739"/>
                    <a:pt x="5566" y="13777"/>
                  </a:cubicBezTo>
                  <a:cubicBezTo>
                    <a:pt x="5566" y="13814"/>
                    <a:pt x="5584" y="13845"/>
                    <a:pt x="5607" y="13845"/>
                  </a:cubicBezTo>
                  <a:cubicBezTo>
                    <a:pt x="5629" y="13845"/>
                    <a:pt x="5648" y="13814"/>
                    <a:pt x="5648" y="13777"/>
                  </a:cubicBezTo>
                  <a:cubicBezTo>
                    <a:pt x="5648" y="13739"/>
                    <a:pt x="5629" y="13708"/>
                    <a:pt x="5607" y="13708"/>
                  </a:cubicBezTo>
                  <a:close/>
                  <a:moveTo>
                    <a:pt x="5814" y="13708"/>
                  </a:moveTo>
                  <a:cubicBezTo>
                    <a:pt x="5791" y="13708"/>
                    <a:pt x="5773" y="13739"/>
                    <a:pt x="5773" y="13777"/>
                  </a:cubicBezTo>
                  <a:cubicBezTo>
                    <a:pt x="5773" y="13814"/>
                    <a:pt x="5791" y="13845"/>
                    <a:pt x="5814" y="13845"/>
                  </a:cubicBezTo>
                  <a:cubicBezTo>
                    <a:pt x="5837" y="13845"/>
                    <a:pt x="5855" y="13814"/>
                    <a:pt x="5855" y="13777"/>
                  </a:cubicBezTo>
                  <a:cubicBezTo>
                    <a:pt x="5855" y="13739"/>
                    <a:pt x="5837" y="13708"/>
                    <a:pt x="5814" y="13708"/>
                  </a:cubicBezTo>
                  <a:close/>
                  <a:moveTo>
                    <a:pt x="6021" y="13708"/>
                  </a:moveTo>
                  <a:cubicBezTo>
                    <a:pt x="5999" y="13708"/>
                    <a:pt x="5980" y="13739"/>
                    <a:pt x="5980" y="13777"/>
                  </a:cubicBezTo>
                  <a:cubicBezTo>
                    <a:pt x="5980" y="13814"/>
                    <a:pt x="5999" y="13845"/>
                    <a:pt x="6021" y="13845"/>
                  </a:cubicBezTo>
                  <a:cubicBezTo>
                    <a:pt x="6044" y="13845"/>
                    <a:pt x="6062" y="13814"/>
                    <a:pt x="6062" y="13777"/>
                  </a:cubicBezTo>
                  <a:cubicBezTo>
                    <a:pt x="6062" y="13739"/>
                    <a:pt x="6044" y="13708"/>
                    <a:pt x="6021" y="13708"/>
                  </a:cubicBezTo>
                  <a:close/>
                  <a:moveTo>
                    <a:pt x="6236" y="13708"/>
                  </a:moveTo>
                  <a:cubicBezTo>
                    <a:pt x="6214" y="13708"/>
                    <a:pt x="6195" y="13739"/>
                    <a:pt x="6195" y="13777"/>
                  </a:cubicBezTo>
                  <a:cubicBezTo>
                    <a:pt x="6195" y="13814"/>
                    <a:pt x="6214" y="13845"/>
                    <a:pt x="6236" y="13845"/>
                  </a:cubicBezTo>
                  <a:cubicBezTo>
                    <a:pt x="6259" y="13845"/>
                    <a:pt x="6277" y="13814"/>
                    <a:pt x="6277" y="13777"/>
                  </a:cubicBezTo>
                  <a:cubicBezTo>
                    <a:pt x="6277" y="13739"/>
                    <a:pt x="6259" y="13708"/>
                    <a:pt x="6236" y="13708"/>
                  </a:cubicBezTo>
                  <a:close/>
                  <a:moveTo>
                    <a:pt x="6443" y="13708"/>
                  </a:moveTo>
                  <a:cubicBezTo>
                    <a:pt x="6421" y="13708"/>
                    <a:pt x="6402" y="13739"/>
                    <a:pt x="6402" y="13777"/>
                  </a:cubicBezTo>
                  <a:cubicBezTo>
                    <a:pt x="6402" y="13814"/>
                    <a:pt x="6421" y="13845"/>
                    <a:pt x="6443" y="13845"/>
                  </a:cubicBezTo>
                  <a:cubicBezTo>
                    <a:pt x="6466" y="13845"/>
                    <a:pt x="6484" y="13814"/>
                    <a:pt x="6484" y="13777"/>
                  </a:cubicBezTo>
                  <a:cubicBezTo>
                    <a:pt x="6484" y="13739"/>
                    <a:pt x="6466" y="13708"/>
                    <a:pt x="6443" y="13708"/>
                  </a:cubicBezTo>
                  <a:close/>
                  <a:moveTo>
                    <a:pt x="6651" y="13708"/>
                  </a:moveTo>
                  <a:cubicBezTo>
                    <a:pt x="6628" y="13708"/>
                    <a:pt x="6610" y="13739"/>
                    <a:pt x="6610" y="13777"/>
                  </a:cubicBezTo>
                  <a:cubicBezTo>
                    <a:pt x="6610" y="13814"/>
                    <a:pt x="6628" y="13845"/>
                    <a:pt x="6651" y="13845"/>
                  </a:cubicBezTo>
                  <a:cubicBezTo>
                    <a:pt x="6673" y="13845"/>
                    <a:pt x="6692" y="13814"/>
                    <a:pt x="6692" y="13777"/>
                  </a:cubicBezTo>
                  <a:cubicBezTo>
                    <a:pt x="6692" y="13739"/>
                    <a:pt x="6673" y="13708"/>
                    <a:pt x="6651" y="13708"/>
                  </a:cubicBezTo>
                  <a:close/>
                  <a:moveTo>
                    <a:pt x="6866" y="13708"/>
                  </a:moveTo>
                  <a:cubicBezTo>
                    <a:pt x="6843" y="13708"/>
                    <a:pt x="6825" y="13739"/>
                    <a:pt x="6825" y="13777"/>
                  </a:cubicBezTo>
                  <a:cubicBezTo>
                    <a:pt x="6825" y="13814"/>
                    <a:pt x="6843" y="13845"/>
                    <a:pt x="6866" y="13845"/>
                  </a:cubicBezTo>
                  <a:cubicBezTo>
                    <a:pt x="6888" y="13845"/>
                    <a:pt x="6907" y="13814"/>
                    <a:pt x="6907" y="13777"/>
                  </a:cubicBezTo>
                  <a:cubicBezTo>
                    <a:pt x="6907" y="13739"/>
                    <a:pt x="6888" y="13708"/>
                    <a:pt x="6866" y="13708"/>
                  </a:cubicBezTo>
                  <a:close/>
                  <a:moveTo>
                    <a:pt x="10850" y="13708"/>
                  </a:moveTo>
                  <a:cubicBezTo>
                    <a:pt x="10827" y="13708"/>
                    <a:pt x="10809" y="13739"/>
                    <a:pt x="10809" y="13777"/>
                  </a:cubicBezTo>
                  <a:cubicBezTo>
                    <a:pt x="10809" y="13814"/>
                    <a:pt x="10827" y="13845"/>
                    <a:pt x="10850" y="13845"/>
                  </a:cubicBezTo>
                  <a:cubicBezTo>
                    <a:pt x="10873" y="13845"/>
                    <a:pt x="10891" y="13814"/>
                    <a:pt x="10891" y="13777"/>
                  </a:cubicBezTo>
                  <a:cubicBezTo>
                    <a:pt x="10891" y="13739"/>
                    <a:pt x="10873" y="13708"/>
                    <a:pt x="10850" y="13708"/>
                  </a:cubicBezTo>
                  <a:close/>
                  <a:moveTo>
                    <a:pt x="11065" y="13708"/>
                  </a:moveTo>
                  <a:cubicBezTo>
                    <a:pt x="11042" y="13708"/>
                    <a:pt x="11024" y="13739"/>
                    <a:pt x="11024" y="13777"/>
                  </a:cubicBezTo>
                  <a:cubicBezTo>
                    <a:pt x="11024" y="13814"/>
                    <a:pt x="11042" y="13845"/>
                    <a:pt x="11065" y="13845"/>
                  </a:cubicBezTo>
                  <a:cubicBezTo>
                    <a:pt x="11087" y="13845"/>
                    <a:pt x="11106" y="13814"/>
                    <a:pt x="11106" y="13777"/>
                  </a:cubicBezTo>
                  <a:cubicBezTo>
                    <a:pt x="11106" y="13739"/>
                    <a:pt x="11087" y="13708"/>
                    <a:pt x="11065" y="13708"/>
                  </a:cubicBezTo>
                  <a:close/>
                  <a:moveTo>
                    <a:pt x="11272" y="13708"/>
                  </a:moveTo>
                  <a:cubicBezTo>
                    <a:pt x="11249" y="13708"/>
                    <a:pt x="11231" y="13739"/>
                    <a:pt x="11231" y="13777"/>
                  </a:cubicBezTo>
                  <a:cubicBezTo>
                    <a:pt x="11231" y="13814"/>
                    <a:pt x="11249" y="13845"/>
                    <a:pt x="11272" y="13845"/>
                  </a:cubicBezTo>
                  <a:cubicBezTo>
                    <a:pt x="11295" y="13845"/>
                    <a:pt x="11313" y="13814"/>
                    <a:pt x="11313" y="13777"/>
                  </a:cubicBezTo>
                  <a:cubicBezTo>
                    <a:pt x="11313" y="13739"/>
                    <a:pt x="11295" y="13708"/>
                    <a:pt x="11272" y="13708"/>
                  </a:cubicBezTo>
                  <a:close/>
                  <a:moveTo>
                    <a:pt x="11479" y="13708"/>
                  </a:moveTo>
                  <a:cubicBezTo>
                    <a:pt x="11457" y="13708"/>
                    <a:pt x="11438" y="13739"/>
                    <a:pt x="11438" y="13777"/>
                  </a:cubicBezTo>
                  <a:cubicBezTo>
                    <a:pt x="11438" y="13814"/>
                    <a:pt x="11457" y="13845"/>
                    <a:pt x="11479" y="13845"/>
                  </a:cubicBezTo>
                  <a:cubicBezTo>
                    <a:pt x="11502" y="13845"/>
                    <a:pt x="11520" y="13814"/>
                    <a:pt x="11520" y="13777"/>
                  </a:cubicBezTo>
                  <a:cubicBezTo>
                    <a:pt x="11520" y="13739"/>
                    <a:pt x="11502" y="13708"/>
                    <a:pt x="11479" y="13708"/>
                  </a:cubicBezTo>
                  <a:close/>
                  <a:moveTo>
                    <a:pt x="11694" y="13708"/>
                  </a:moveTo>
                  <a:cubicBezTo>
                    <a:pt x="11672" y="13708"/>
                    <a:pt x="11653" y="13739"/>
                    <a:pt x="11653" y="13777"/>
                  </a:cubicBezTo>
                  <a:cubicBezTo>
                    <a:pt x="11653" y="13814"/>
                    <a:pt x="11672" y="13845"/>
                    <a:pt x="11694" y="13845"/>
                  </a:cubicBezTo>
                  <a:cubicBezTo>
                    <a:pt x="11717" y="13845"/>
                    <a:pt x="11735" y="13814"/>
                    <a:pt x="11735" y="13777"/>
                  </a:cubicBezTo>
                  <a:cubicBezTo>
                    <a:pt x="11735" y="13739"/>
                    <a:pt x="11717" y="13708"/>
                    <a:pt x="11694" y="13708"/>
                  </a:cubicBezTo>
                  <a:close/>
                  <a:moveTo>
                    <a:pt x="11902" y="13708"/>
                  </a:moveTo>
                  <a:cubicBezTo>
                    <a:pt x="11879" y="13708"/>
                    <a:pt x="11861" y="13739"/>
                    <a:pt x="11861" y="13777"/>
                  </a:cubicBezTo>
                  <a:cubicBezTo>
                    <a:pt x="11861" y="13814"/>
                    <a:pt x="11879" y="13845"/>
                    <a:pt x="11902" y="13845"/>
                  </a:cubicBezTo>
                  <a:cubicBezTo>
                    <a:pt x="11924" y="13845"/>
                    <a:pt x="11943" y="13814"/>
                    <a:pt x="11943" y="13777"/>
                  </a:cubicBezTo>
                  <a:cubicBezTo>
                    <a:pt x="11943" y="13739"/>
                    <a:pt x="11924" y="13708"/>
                    <a:pt x="11902" y="13708"/>
                  </a:cubicBezTo>
                  <a:close/>
                  <a:moveTo>
                    <a:pt x="12109" y="13708"/>
                  </a:moveTo>
                  <a:cubicBezTo>
                    <a:pt x="12086" y="13708"/>
                    <a:pt x="12068" y="13739"/>
                    <a:pt x="12068" y="13777"/>
                  </a:cubicBezTo>
                  <a:cubicBezTo>
                    <a:pt x="12068" y="13814"/>
                    <a:pt x="12086" y="13845"/>
                    <a:pt x="12109" y="13845"/>
                  </a:cubicBezTo>
                  <a:cubicBezTo>
                    <a:pt x="12132" y="13845"/>
                    <a:pt x="12150" y="13814"/>
                    <a:pt x="12150" y="13777"/>
                  </a:cubicBezTo>
                  <a:cubicBezTo>
                    <a:pt x="12150" y="13739"/>
                    <a:pt x="12132" y="13708"/>
                    <a:pt x="12109" y="13708"/>
                  </a:cubicBezTo>
                  <a:close/>
                  <a:moveTo>
                    <a:pt x="12324" y="13708"/>
                  </a:moveTo>
                  <a:cubicBezTo>
                    <a:pt x="12301" y="13708"/>
                    <a:pt x="12283" y="13739"/>
                    <a:pt x="12283" y="13777"/>
                  </a:cubicBezTo>
                  <a:cubicBezTo>
                    <a:pt x="12283" y="13814"/>
                    <a:pt x="12301" y="13845"/>
                    <a:pt x="12324" y="13845"/>
                  </a:cubicBezTo>
                  <a:cubicBezTo>
                    <a:pt x="12346" y="13845"/>
                    <a:pt x="12365" y="13814"/>
                    <a:pt x="12365" y="13777"/>
                  </a:cubicBezTo>
                  <a:cubicBezTo>
                    <a:pt x="12365" y="13739"/>
                    <a:pt x="12346" y="13708"/>
                    <a:pt x="12324" y="13708"/>
                  </a:cubicBezTo>
                  <a:close/>
                  <a:moveTo>
                    <a:pt x="12531" y="13708"/>
                  </a:moveTo>
                  <a:cubicBezTo>
                    <a:pt x="12508" y="13708"/>
                    <a:pt x="12490" y="13739"/>
                    <a:pt x="12490" y="13777"/>
                  </a:cubicBezTo>
                  <a:cubicBezTo>
                    <a:pt x="12490" y="13814"/>
                    <a:pt x="12508" y="13845"/>
                    <a:pt x="12531" y="13845"/>
                  </a:cubicBezTo>
                  <a:cubicBezTo>
                    <a:pt x="12554" y="13845"/>
                    <a:pt x="12572" y="13814"/>
                    <a:pt x="12572" y="13777"/>
                  </a:cubicBezTo>
                  <a:cubicBezTo>
                    <a:pt x="12572" y="13739"/>
                    <a:pt x="12554" y="13708"/>
                    <a:pt x="12531" y="13708"/>
                  </a:cubicBezTo>
                  <a:close/>
                  <a:moveTo>
                    <a:pt x="12738" y="13708"/>
                  </a:moveTo>
                  <a:cubicBezTo>
                    <a:pt x="12716" y="13708"/>
                    <a:pt x="12697" y="13739"/>
                    <a:pt x="12697" y="13777"/>
                  </a:cubicBezTo>
                  <a:cubicBezTo>
                    <a:pt x="12697" y="13814"/>
                    <a:pt x="12716" y="13845"/>
                    <a:pt x="12738" y="13845"/>
                  </a:cubicBezTo>
                  <a:cubicBezTo>
                    <a:pt x="12761" y="13845"/>
                    <a:pt x="12779" y="13814"/>
                    <a:pt x="12779" y="13777"/>
                  </a:cubicBezTo>
                  <a:cubicBezTo>
                    <a:pt x="12779" y="13739"/>
                    <a:pt x="12761" y="13708"/>
                    <a:pt x="12738" y="13708"/>
                  </a:cubicBezTo>
                  <a:close/>
                  <a:moveTo>
                    <a:pt x="16102" y="13708"/>
                  </a:moveTo>
                  <a:cubicBezTo>
                    <a:pt x="16101" y="13708"/>
                    <a:pt x="16100" y="13709"/>
                    <a:pt x="16098" y="13709"/>
                  </a:cubicBezTo>
                  <a:cubicBezTo>
                    <a:pt x="16101" y="13718"/>
                    <a:pt x="16104" y="13729"/>
                    <a:pt x="16106" y="13742"/>
                  </a:cubicBezTo>
                  <a:cubicBezTo>
                    <a:pt x="16108" y="13762"/>
                    <a:pt x="16114" y="13803"/>
                    <a:pt x="16121" y="13837"/>
                  </a:cubicBezTo>
                  <a:cubicBezTo>
                    <a:pt x="16134" y="13826"/>
                    <a:pt x="16143" y="13803"/>
                    <a:pt x="16143" y="13777"/>
                  </a:cubicBezTo>
                  <a:cubicBezTo>
                    <a:pt x="16143" y="13739"/>
                    <a:pt x="16125" y="13708"/>
                    <a:pt x="16102" y="13708"/>
                  </a:cubicBezTo>
                  <a:close/>
                  <a:moveTo>
                    <a:pt x="16938" y="13708"/>
                  </a:moveTo>
                  <a:cubicBezTo>
                    <a:pt x="16915" y="13708"/>
                    <a:pt x="16897" y="13739"/>
                    <a:pt x="16897" y="13777"/>
                  </a:cubicBezTo>
                  <a:cubicBezTo>
                    <a:pt x="16897" y="13814"/>
                    <a:pt x="16915" y="13845"/>
                    <a:pt x="16938" y="13845"/>
                  </a:cubicBezTo>
                  <a:cubicBezTo>
                    <a:pt x="16960" y="13845"/>
                    <a:pt x="16979" y="13814"/>
                    <a:pt x="16979" y="13777"/>
                  </a:cubicBezTo>
                  <a:cubicBezTo>
                    <a:pt x="16979" y="13739"/>
                    <a:pt x="16960" y="13708"/>
                    <a:pt x="16938" y="13708"/>
                  </a:cubicBezTo>
                  <a:close/>
                  <a:moveTo>
                    <a:pt x="17153" y="13708"/>
                  </a:moveTo>
                  <a:cubicBezTo>
                    <a:pt x="17130" y="13708"/>
                    <a:pt x="17111" y="13739"/>
                    <a:pt x="17111" y="13777"/>
                  </a:cubicBezTo>
                  <a:cubicBezTo>
                    <a:pt x="17111" y="13814"/>
                    <a:pt x="17130" y="13845"/>
                    <a:pt x="17153" y="13845"/>
                  </a:cubicBezTo>
                  <a:cubicBezTo>
                    <a:pt x="17175" y="13845"/>
                    <a:pt x="17194" y="13814"/>
                    <a:pt x="17194" y="13777"/>
                  </a:cubicBezTo>
                  <a:cubicBezTo>
                    <a:pt x="17194" y="13739"/>
                    <a:pt x="17175" y="13708"/>
                    <a:pt x="17153" y="13708"/>
                  </a:cubicBezTo>
                  <a:close/>
                  <a:moveTo>
                    <a:pt x="7056" y="13721"/>
                  </a:moveTo>
                  <a:cubicBezTo>
                    <a:pt x="7042" y="13732"/>
                    <a:pt x="7032" y="13756"/>
                    <a:pt x="7032" y="13783"/>
                  </a:cubicBezTo>
                  <a:cubicBezTo>
                    <a:pt x="7032" y="13821"/>
                    <a:pt x="7050" y="13851"/>
                    <a:pt x="7073" y="13851"/>
                  </a:cubicBezTo>
                  <a:cubicBezTo>
                    <a:pt x="7073" y="13851"/>
                    <a:pt x="7073" y="13851"/>
                    <a:pt x="7073" y="13851"/>
                  </a:cubicBezTo>
                  <a:cubicBezTo>
                    <a:pt x="7081" y="13838"/>
                    <a:pt x="7088" y="13824"/>
                    <a:pt x="7095" y="13808"/>
                  </a:cubicBezTo>
                  <a:cubicBezTo>
                    <a:pt x="7095" y="13765"/>
                    <a:pt x="7067" y="13765"/>
                    <a:pt x="7056" y="13723"/>
                  </a:cubicBezTo>
                  <a:cubicBezTo>
                    <a:pt x="7056" y="13722"/>
                    <a:pt x="7056" y="13722"/>
                    <a:pt x="7056" y="13721"/>
                  </a:cubicBezTo>
                  <a:close/>
                  <a:moveTo>
                    <a:pt x="16282" y="13721"/>
                  </a:moveTo>
                  <a:cubicBezTo>
                    <a:pt x="16273" y="13734"/>
                    <a:pt x="16267" y="13752"/>
                    <a:pt x="16267" y="13773"/>
                  </a:cubicBezTo>
                  <a:cubicBezTo>
                    <a:pt x="16267" y="13811"/>
                    <a:pt x="16285" y="13841"/>
                    <a:pt x="16308" y="13841"/>
                  </a:cubicBezTo>
                  <a:cubicBezTo>
                    <a:pt x="16330" y="13841"/>
                    <a:pt x="16349" y="13811"/>
                    <a:pt x="16349" y="13774"/>
                  </a:cubicBezTo>
                  <a:cubicBezTo>
                    <a:pt x="16336" y="13759"/>
                    <a:pt x="16320" y="13749"/>
                    <a:pt x="16304" y="13738"/>
                  </a:cubicBezTo>
                  <a:cubicBezTo>
                    <a:pt x="16296" y="13733"/>
                    <a:pt x="16289" y="13727"/>
                    <a:pt x="16282" y="13721"/>
                  </a:cubicBezTo>
                  <a:close/>
                  <a:moveTo>
                    <a:pt x="17320" y="13759"/>
                  </a:moveTo>
                  <a:cubicBezTo>
                    <a:pt x="17319" y="13764"/>
                    <a:pt x="17319" y="13769"/>
                    <a:pt x="17319" y="13775"/>
                  </a:cubicBezTo>
                  <a:cubicBezTo>
                    <a:pt x="17319" y="13780"/>
                    <a:pt x="17319" y="13785"/>
                    <a:pt x="17320" y="13791"/>
                  </a:cubicBezTo>
                  <a:cubicBezTo>
                    <a:pt x="17322" y="13784"/>
                    <a:pt x="17324" y="13775"/>
                    <a:pt x="17326" y="13761"/>
                  </a:cubicBezTo>
                  <a:cubicBezTo>
                    <a:pt x="17324" y="13761"/>
                    <a:pt x="17322" y="13760"/>
                    <a:pt x="17320" y="13759"/>
                  </a:cubicBezTo>
                  <a:close/>
                  <a:moveTo>
                    <a:pt x="16753" y="13772"/>
                  </a:moveTo>
                  <a:cubicBezTo>
                    <a:pt x="16735" y="13772"/>
                    <a:pt x="16720" y="13780"/>
                    <a:pt x="16720" y="13821"/>
                  </a:cubicBezTo>
                  <a:cubicBezTo>
                    <a:pt x="16720" y="13826"/>
                    <a:pt x="16721" y="13836"/>
                    <a:pt x="16723" y="13850"/>
                  </a:cubicBezTo>
                  <a:cubicBezTo>
                    <a:pt x="16725" y="13851"/>
                    <a:pt x="16728" y="13851"/>
                    <a:pt x="16731" y="13851"/>
                  </a:cubicBezTo>
                  <a:cubicBezTo>
                    <a:pt x="16754" y="13851"/>
                    <a:pt x="16772" y="13821"/>
                    <a:pt x="16772" y="13783"/>
                  </a:cubicBezTo>
                  <a:cubicBezTo>
                    <a:pt x="16772" y="13780"/>
                    <a:pt x="16772" y="13778"/>
                    <a:pt x="16772" y="13775"/>
                  </a:cubicBezTo>
                  <a:cubicBezTo>
                    <a:pt x="16765" y="13774"/>
                    <a:pt x="16759" y="13773"/>
                    <a:pt x="16753" y="13772"/>
                  </a:cubicBezTo>
                  <a:close/>
                  <a:moveTo>
                    <a:pt x="17526" y="13785"/>
                  </a:moveTo>
                  <a:cubicBezTo>
                    <a:pt x="17527" y="13821"/>
                    <a:pt x="17545" y="13849"/>
                    <a:pt x="17567" y="13849"/>
                  </a:cubicBezTo>
                  <a:cubicBezTo>
                    <a:pt x="17583" y="13849"/>
                    <a:pt x="17597" y="13834"/>
                    <a:pt x="17604" y="13811"/>
                  </a:cubicBezTo>
                  <a:lnTo>
                    <a:pt x="17600" y="13811"/>
                  </a:lnTo>
                  <a:lnTo>
                    <a:pt x="17526" y="13785"/>
                  </a:lnTo>
                  <a:close/>
                  <a:moveTo>
                    <a:pt x="5292" y="13887"/>
                  </a:moveTo>
                  <a:cubicBezTo>
                    <a:pt x="5269" y="13887"/>
                    <a:pt x="5251" y="13918"/>
                    <a:pt x="5251" y="13956"/>
                  </a:cubicBezTo>
                  <a:cubicBezTo>
                    <a:pt x="5251" y="13994"/>
                    <a:pt x="5269" y="14024"/>
                    <a:pt x="5292" y="14024"/>
                  </a:cubicBezTo>
                  <a:cubicBezTo>
                    <a:pt x="5315" y="14024"/>
                    <a:pt x="5333" y="13994"/>
                    <a:pt x="5333" y="13956"/>
                  </a:cubicBezTo>
                  <a:cubicBezTo>
                    <a:pt x="5333" y="13918"/>
                    <a:pt x="5315" y="13887"/>
                    <a:pt x="5292" y="13887"/>
                  </a:cubicBezTo>
                  <a:close/>
                  <a:moveTo>
                    <a:pt x="5499" y="13887"/>
                  </a:moveTo>
                  <a:cubicBezTo>
                    <a:pt x="5477" y="13887"/>
                    <a:pt x="5458" y="13918"/>
                    <a:pt x="5458" y="13956"/>
                  </a:cubicBezTo>
                  <a:cubicBezTo>
                    <a:pt x="5458" y="13994"/>
                    <a:pt x="5477" y="14024"/>
                    <a:pt x="5499" y="14024"/>
                  </a:cubicBezTo>
                  <a:cubicBezTo>
                    <a:pt x="5522" y="14024"/>
                    <a:pt x="5540" y="13994"/>
                    <a:pt x="5540" y="13956"/>
                  </a:cubicBezTo>
                  <a:cubicBezTo>
                    <a:pt x="5540" y="13918"/>
                    <a:pt x="5522" y="13887"/>
                    <a:pt x="5499" y="13887"/>
                  </a:cubicBezTo>
                  <a:close/>
                  <a:moveTo>
                    <a:pt x="5706" y="13887"/>
                  </a:moveTo>
                  <a:cubicBezTo>
                    <a:pt x="5684" y="13887"/>
                    <a:pt x="5665" y="13918"/>
                    <a:pt x="5665" y="13956"/>
                  </a:cubicBezTo>
                  <a:cubicBezTo>
                    <a:pt x="5665" y="13994"/>
                    <a:pt x="5684" y="14024"/>
                    <a:pt x="5706" y="14024"/>
                  </a:cubicBezTo>
                  <a:cubicBezTo>
                    <a:pt x="5729" y="14024"/>
                    <a:pt x="5747" y="13994"/>
                    <a:pt x="5747" y="13956"/>
                  </a:cubicBezTo>
                  <a:cubicBezTo>
                    <a:pt x="5747" y="13918"/>
                    <a:pt x="5729" y="13887"/>
                    <a:pt x="5706" y="13887"/>
                  </a:cubicBezTo>
                  <a:close/>
                  <a:moveTo>
                    <a:pt x="5921" y="13887"/>
                  </a:moveTo>
                  <a:cubicBezTo>
                    <a:pt x="5899" y="13887"/>
                    <a:pt x="5880" y="13918"/>
                    <a:pt x="5880" y="13956"/>
                  </a:cubicBezTo>
                  <a:cubicBezTo>
                    <a:pt x="5880" y="13994"/>
                    <a:pt x="5899" y="14024"/>
                    <a:pt x="5921" y="14024"/>
                  </a:cubicBezTo>
                  <a:cubicBezTo>
                    <a:pt x="5944" y="14024"/>
                    <a:pt x="5962" y="13994"/>
                    <a:pt x="5962" y="13956"/>
                  </a:cubicBezTo>
                  <a:cubicBezTo>
                    <a:pt x="5962" y="13918"/>
                    <a:pt x="5944" y="13887"/>
                    <a:pt x="5921" y="13887"/>
                  </a:cubicBezTo>
                  <a:close/>
                  <a:moveTo>
                    <a:pt x="6129" y="13887"/>
                  </a:moveTo>
                  <a:cubicBezTo>
                    <a:pt x="6106" y="13887"/>
                    <a:pt x="6088" y="13918"/>
                    <a:pt x="6088" y="13956"/>
                  </a:cubicBezTo>
                  <a:cubicBezTo>
                    <a:pt x="6088" y="13994"/>
                    <a:pt x="6106" y="14024"/>
                    <a:pt x="6129" y="14024"/>
                  </a:cubicBezTo>
                  <a:cubicBezTo>
                    <a:pt x="6151" y="14024"/>
                    <a:pt x="6170" y="13994"/>
                    <a:pt x="6170" y="13956"/>
                  </a:cubicBezTo>
                  <a:cubicBezTo>
                    <a:pt x="6170" y="13918"/>
                    <a:pt x="6151" y="13887"/>
                    <a:pt x="6129" y="13887"/>
                  </a:cubicBezTo>
                  <a:close/>
                  <a:moveTo>
                    <a:pt x="6336" y="13887"/>
                  </a:moveTo>
                  <a:cubicBezTo>
                    <a:pt x="6313" y="13887"/>
                    <a:pt x="6295" y="13918"/>
                    <a:pt x="6295" y="13956"/>
                  </a:cubicBezTo>
                  <a:cubicBezTo>
                    <a:pt x="6295" y="13994"/>
                    <a:pt x="6313" y="14024"/>
                    <a:pt x="6336" y="14024"/>
                  </a:cubicBezTo>
                  <a:cubicBezTo>
                    <a:pt x="6359" y="14024"/>
                    <a:pt x="6377" y="13994"/>
                    <a:pt x="6377" y="13956"/>
                  </a:cubicBezTo>
                  <a:cubicBezTo>
                    <a:pt x="6377" y="13918"/>
                    <a:pt x="6359" y="13887"/>
                    <a:pt x="6336" y="13887"/>
                  </a:cubicBezTo>
                  <a:close/>
                  <a:moveTo>
                    <a:pt x="6551" y="13887"/>
                  </a:moveTo>
                  <a:cubicBezTo>
                    <a:pt x="6528" y="13887"/>
                    <a:pt x="6510" y="13918"/>
                    <a:pt x="6510" y="13956"/>
                  </a:cubicBezTo>
                  <a:cubicBezTo>
                    <a:pt x="6510" y="13994"/>
                    <a:pt x="6528" y="14024"/>
                    <a:pt x="6551" y="14024"/>
                  </a:cubicBezTo>
                  <a:cubicBezTo>
                    <a:pt x="6574" y="14024"/>
                    <a:pt x="6592" y="13994"/>
                    <a:pt x="6592" y="13956"/>
                  </a:cubicBezTo>
                  <a:cubicBezTo>
                    <a:pt x="6592" y="13918"/>
                    <a:pt x="6574" y="13887"/>
                    <a:pt x="6551" y="13887"/>
                  </a:cubicBezTo>
                  <a:close/>
                  <a:moveTo>
                    <a:pt x="6758" y="13887"/>
                  </a:moveTo>
                  <a:cubicBezTo>
                    <a:pt x="6736" y="13887"/>
                    <a:pt x="6717" y="13918"/>
                    <a:pt x="6717" y="13956"/>
                  </a:cubicBezTo>
                  <a:cubicBezTo>
                    <a:pt x="6717" y="13994"/>
                    <a:pt x="6736" y="14024"/>
                    <a:pt x="6758" y="14024"/>
                  </a:cubicBezTo>
                  <a:cubicBezTo>
                    <a:pt x="6781" y="14024"/>
                    <a:pt x="6799" y="13994"/>
                    <a:pt x="6799" y="13956"/>
                  </a:cubicBezTo>
                  <a:cubicBezTo>
                    <a:pt x="6799" y="13918"/>
                    <a:pt x="6781" y="13887"/>
                    <a:pt x="6758" y="13887"/>
                  </a:cubicBezTo>
                  <a:close/>
                  <a:moveTo>
                    <a:pt x="6965" y="13887"/>
                  </a:moveTo>
                  <a:cubicBezTo>
                    <a:pt x="6943" y="13887"/>
                    <a:pt x="6924" y="13918"/>
                    <a:pt x="6924" y="13956"/>
                  </a:cubicBezTo>
                  <a:cubicBezTo>
                    <a:pt x="6924" y="13994"/>
                    <a:pt x="6943" y="14024"/>
                    <a:pt x="6965" y="14024"/>
                  </a:cubicBezTo>
                  <a:cubicBezTo>
                    <a:pt x="6988" y="14024"/>
                    <a:pt x="7006" y="13994"/>
                    <a:pt x="7006" y="13956"/>
                  </a:cubicBezTo>
                  <a:cubicBezTo>
                    <a:pt x="7006" y="13918"/>
                    <a:pt x="6988" y="13887"/>
                    <a:pt x="6965" y="13887"/>
                  </a:cubicBezTo>
                  <a:close/>
                  <a:moveTo>
                    <a:pt x="10750" y="13887"/>
                  </a:moveTo>
                  <a:cubicBezTo>
                    <a:pt x="10727" y="13887"/>
                    <a:pt x="10709" y="13918"/>
                    <a:pt x="10709" y="13956"/>
                  </a:cubicBezTo>
                  <a:cubicBezTo>
                    <a:pt x="10709" y="13994"/>
                    <a:pt x="10727" y="14024"/>
                    <a:pt x="10750" y="14024"/>
                  </a:cubicBezTo>
                  <a:cubicBezTo>
                    <a:pt x="10773" y="14024"/>
                    <a:pt x="10791" y="13994"/>
                    <a:pt x="10791" y="13956"/>
                  </a:cubicBezTo>
                  <a:cubicBezTo>
                    <a:pt x="10791" y="13918"/>
                    <a:pt x="10773" y="13887"/>
                    <a:pt x="10750" y="13887"/>
                  </a:cubicBezTo>
                  <a:close/>
                  <a:moveTo>
                    <a:pt x="10957" y="13887"/>
                  </a:moveTo>
                  <a:cubicBezTo>
                    <a:pt x="10935" y="13887"/>
                    <a:pt x="10916" y="13918"/>
                    <a:pt x="10916" y="13956"/>
                  </a:cubicBezTo>
                  <a:cubicBezTo>
                    <a:pt x="10916" y="13994"/>
                    <a:pt x="10935" y="14024"/>
                    <a:pt x="10957" y="14024"/>
                  </a:cubicBezTo>
                  <a:cubicBezTo>
                    <a:pt x="10980" y="14024"/>
                    <a:pt x="10998" y="13994"/>
                    <a:pt x="10998" y="13956"/>
                  </a:cubicBezTo>
                  <a:cubicBezTo>
                    <a:pt x="10998" y="13918"/>
                    <a:pt x="10980" y="13887"/>
                    <a:pt x="10957" y="13887"/>
                  </a:cubicBezTo>
                  <a:close/>
                  <a:moveTo>
                    <a:pt x="11165" y="13887"/>
                  </a:moveTo>
                  <a:cubicBezTo>
                    <a:pt x="11142" y="13887"/>
                    <a:pt x="11124" y="13918"/>
                    <a:pt x="11124" y="13956"/>
                  </a:cubicBezTo>
                  <a:cubicBezTo>
                    <a:pt x="11124" y="13994"/>
                    <a:pt x="11142" y="14024"/>
                    <a:pt x="11165" y="14024"/>
                  </a:cubicBezTo>
                  <a:cubicBezTo>
                    <a:pt x="11187" y="14024"/>
                    <a:pt x="11206" y="13994"/>
                    <a:pt x="11206" y="13956"/>
                  </a:cubicBezTo>
                  <a:cubicBezTo>
                    <a:pt x="11206" y="13918"/>
                    <a:pt x="11187" y="13887"/>
                    <a:pt x="11165" y="13887"/>
                  </a:cubicBezTo>
                  <a:close/>
                  <a:moveTo>
                    <a:pt x="11380" y="13887"/>
                  </a:moveTo>
                  <a:cubicBezTo>
                    <a:pt x="11357" y="13887"/>
                    <a:pt x="11339" y="13918"/>
                    <a:pt x="11339" y="13956"/>
                  </a:cubicBezTo>
                  <a:cubicBezTo>
                    <a:pt x="11339" y="13994"/>
                    <a:pt x="11357" y="14024"/>
                    <a:pt x="11380" y="14024"/>
                  </a:cubicBezTo>
                  <a:cubicBezTo>
                    <a:pt x="11402" y="14024"/>
                    <a:pt x="11421" y="13994"/>
                    <a:pt x="11421" y="13956"/>
                  </a:cubicBezTo>
                  <a:cubicBezTo>
                    <a:pt x="11421" y="13918"/>
                    <a:pt x="11402" y="13887"/>
                    <a:pt x="11380" y="13887"/>
                  </a:cubicBezTo>
                  <a:close/>
                  <a:moveTo>
                    <a:pt x="11587" y="13887"/>
                  </a:moveTo>
                  <a:cubicBezTo>
                    <a:pt x="11564" y="13887"/>
                    <a:pt x="11546" y="13918"/>
                    <a:pt x="11546" y="13956"/>
                  </a:cubicBezTo>
                  <a:cubicBezTo>
                    <a:pt x="11546" y="13994"/>
                    <a:pt x="11564" y="14024"/>
                    <a:pt x="11587" y="14024"/>
                  </a:cubicBezTo>
                  <a:cubicBezTo>
                    <a:pt x="11610" y="14024"/>
                    <a:pt x="11628" y="13994"/>
                    <a:pt x="11628" y="13956"/>
                  </a:cubicBezTo>
                  <a:cubicBezTo>
                    <a:pt x="11628" y="13918"/>
                    <a:pt x="11610" y="13887"/>
                    <a:pt x="11587" y="13887"/>
                  </a:cubicBezTo>
                  <a:close/>
                  <a:moveTo>
                    <a:pt x="11794" y="13887"/>
                  </a:moveTo>
                  <a:cubicBezTo>
                    <a:pt x="11771" y="13887"/>
                    <a:pt x="11753" y="13918"/>
                    <a:pt x="11753" y="13956"/>
                  </a:cubicBezTo>
                  <a:cubicBezTo>
                    <a:pt x="11753" y="13994"/>
                    <a:pt x="11771" y="14024"/>
                    <a:pt x="11794" y="14024"/>
                  </a:cubicBezTo>
                  <a:cubicBezTo>
                    <a:pt x="11817" y="14024"/>
                    <a:pt x="11835" y="13994"/>
                    <a:pt x="11835" y="13956"/>
                  </a:cubicBezTo>
                  <a:cubicBezTo>
                    <a:pt x="11835" y="13918"/>
                    <a:pt x="11817" y="13887"/>
                    <a:pt x="11794" y="13887"/>
                  </a:cubicBezTo>
                  <a:close/>
                  <a:moveTo>
                    <a:pt x="12009" y="13887"/>
                  </a:moveTo>
                  <a:cubicBezTo>
                    <a:pt x="11986" y="13887"/>
                    <a:pt x="11968" y="13918"/>
                    <a:pt x="11968" y="13956"/>
                  </a:cubicBezTo>
                  <a:cubicBezTo>
                    <a:pt x="11968" y="13994"/>
                    <a:pt x="11986" y="14024"/>
                    <a:pt x="12009" y="14024"/>
                  </a:cubicBezTo>
                  <a:cubicBezTo>
                    <a:pt x="12032" y="14024"/>
                    <a:pt x="12050" y="13994"/>
                    <a:pt x="12050" y="13956"/>
                  </a:cubicBezTo>
                  <a:cubicBezTo>
                    <a:pt x="12050" y="13918"/>
                    <a:pt x="12032" y="13887"/>
                    <a:pt x="12009" y="13887"/>
                  </a:cubicBezTo>
                  <a:close/>
                  <a:moveTo>
                    <a:pt x="12216" y="13887"/>
                  </a:moveTo>
                  <a:cubicBezTo>
                    <a:pt x="12194" y="13887"/>
                    <a:pt x="12175" y="13918"/>
                    <a:pt x="12175" y="13956"/>
                  </a:cubicBezTo>
                  <a:cubicBezTo>
                    <a:pt x="12175" y="13994"/>
                    <a:pt x="12194" y="14024"/>
                    <a:pt x="12216" y="14024"/>
                  </a:cubicBezTo>
                  <a:cubicBezTo>
                    <a:pt x="12239" y="14024"/>
                    <a:pt x="12257" y="13994"/>
                    <a:pt x="12257" y="13956"/>
                  </a:cubicBezTo>
                  <a:cubicBezTo>
                    <a:pt x="12257" y="13918"/>
                    <a:pt x="12239" y="13887"/>
                    <a:pt x="12216" y="13887"/>
                  </a:cubicBezTo>
                  <a:close/>
                  <a:moveTo>
                    <a:pt x="12424" y="13887"/>
                  </a:moveTo>
                  <a:cubicBezTo>
                    <a:pt x="12401" y="13887"/>
                    <a:pt x="12383" y="13918"/>
                    <a:pt x="12383" y="13956"/>
                  </a:cubicBezTo>
                  <a:cubicBezTo>
                    <a:pt x="12383" y="13994"/>
                    <a:pt x="12401" y="14024"/>
                    <a:pt x="12424" y="14024"/>
                  </a:cubicBezTo>
                  <a:cubicBezTo>
                    <a:pt x="12446" y="14024"/>
                    <a:pt x="12465" y="13994"/>
                    <a:pt x="12465" y="13956"/>
                  </a:cubicBezTo>
                  <a:cubicBezTo>
                    <a:pt x="12465" y="13918"/>
                    <a:pt x="12446" y="13887"/>
                    <a:pt x="12424" y="13887"/>
                  </a:cubicBezTo>
                  <a:close/>
                  <a:moveTo>
                    <a:pt x="12639" y="13887"/>
                  </a:moveTo>
                  <a:cubicBezTo>
                    <a:pt x="12616" y="13887"/>
                    <a:pt x="12598" y="13918"/>
                    <a:pt x="12598" y="13956"/>
                  </a:cubicBezTo>
                  <a:cubicBezTo>
                    <a:pt x="12598" y="13994"/>
                    <a:pt x="12616" y="14024"/>
                    <a:pt x="12639" y="14024"/>
                  </a:cubicBezTo>
                  <a:cubicBezTo>
                    <a:pt x="12643" y="14024"/>
                    <a:pt x="12648" y="14022"/>
                    <a:pt x="12652" y="14020"/>
                  </a:cubicBezTo>
                  <a:cubicBezTo>
                    <a:pt x="12660" y="14006"/>
                    <a:pt x="12668" y="13993"/>
                    <a:pt x="12677" y="13980"/>
                  </a:cubicBezTo>
                  <a:cubicBezTo>
                    <a:pt x="12678" y="13973"/>
                    <a:pt x="12680" y="13965"/>
                    <a:pt x="12680" y="13956"/>
                  </a:cubicBezTo>
                  <a:cubicBezTo>
                    <a:pt x="12680" y="13918"/>
                    <a:pt x="12661" y="13887"/>
                    <a:pt x="12639" y="13887"/>
                  </a:cubicBezTo>
                  <a:close/>
                  <a:moveTo>
                    <a:pt x="16203" y="13887"/>
                  </a:moveTo>
                  <a:cubicBezTo>
                    <a:pt x="16188" y="13887"/>
                    <a:pt x="16174" y="13902"/>
                    <a:pt x="16167" y="13924"/>
                  </a:cubicBezTo>
                  <a:cubicBezTo>
                    <a:pt x="16169" y="13938"/>
                    <a:pt x="16167" y="13955"/>
                    <a:pt x="16173" y="13955"/>
                  </a:cubicBezTo>
                  <a:cubicBezTo>
                    <a:pt x="16173" y="13955"/>
                    <a:pt x="16173" y="13956"/>
                    <a:pt x="16173" y="13956"/>
                  </a:cubicBezTo>
                  <a:cubicBezTo>
                    <a:pt x="16177" y="13957"/>
                    <a:pt x="16189" y="13993"/>
                    <a:pt x="16198" y="14023"/>
                  </a:cubicBezTo>
                  <a:cubicBezTo>
                    <a:pt x="16200" y="14024"/>
                    <a:pt x="16202" y="14024"/>
                    <a:pt x="16203" y="14024"/>
                  </a:cubicBezTo>
                  <a:cubicBezTo>
                    <a:pt x="16226" y="14024"/>
                    <a:pt x="16244" y="13994"/>
                    <a:pt x="16244" y="13956"/>
                  </a:cubicBezTo>
                  <a:cubicBezTo>
                    <a:pt x="16244" y="13918"/>
                    <a:pt x="16226" y="13887"/>
                    <a:pt x="16203" y="13887"/>
                  </a:cubicBezTo>
                  <a:close/>
                  <a:moveTo>
                    <a:pt x="16401" y="13887"/>
                  </a:moveTo>
                  <a:cubicBezTo>
                    <a:pt x="16386" y="13897"/>
                    <a:pt x="16375" y="13922"/>
                    <a:pt x="16375" y="13951"/>
                  </a:cubicBezTo>
                  <a:cubicBezTo>
                    <a:pt x="16375" y="13989"/>
                    <a:pt x="16393" y="14019"/>
                    <a:pt x="16416" y="14019"/>
                  </a:cubicBezTo>
                  <a:cubicBezTo>
                    <a:pt x="16419" y="14019"/>
                    <a:pt x="16423" y="14019"/>
                    <a:pt x="16426" y="14017"/>
                  </a:cubicBezTo>
                  <a:cubicBezTo>
                    <a:pt x="16422" y="14016"/>
                    <a:pt x="16419" y="14014"/>
                    <a:pt x="16416" y="14011"/>
                  </a:cubicBezTo>
                  <a:cubicBezTo>
                    <a:pt x="16405" y="14003"/>
                    <a:pt x="16399" y="13985"/>
                    <a:pt x="16399" y="13951"/>
                  </a:cubicBezTo>
                  <a:cubicBezTo>
                    <a:pt x="16399" y="13951"/>
                    <a:pt x="16399" y="13951"/>
                    <a:pt x="16399" y="13951"/>
                  </a:cubicBezTo>
                  <a:lnTo>
                    <a:pt x="16407" y="13908"/>
                  </a:lnTo>
                  <a:cubicBezTo>
                    <a:pt x="16406" y="13901"/>
                    <a:pt x="16404" y="13894"/>
                    <a:pt x="16401" y="13887"/>
                  </a:cubicBezTo>
                  <a:close/>
                  <a:moveTo>
                    <a:pt x="16838" y="13887"/>
                  </a:moveTo>
                  <a:cubicBezTo>
                    <a:pt x="16815" y="13887"/>
                    <a:pt x="16797" y="13918"/>
                    <a:pt x="16797" y="13956"/>
                  </a:cubicBezTo>
                  <a:cubicBezTo>
                    <a:pt x="16797" y="13994"/>
                    <a:pt x="16815" y="14024"/>
                    <a:pt x="16838" y="14024"/>
                  </a:cubicBezTo>
                  <a:cubicBezTo>
                    <a:pt x="16860" y="14024"/>
                    <a:pt x="16879" y="13994"/>
                    <a:pt x="16879" y="13956"/>
                  </a:cubicBezTo>
                  <a:cubicBezTo>
                    <a:pt x="16879" y="13918"/>
                    <a:pt x="16860" y="13887"/>
                    <a:pt x="16838" y="13887"/>
                  </a:cubicBezTo>
                  <a:close/>
                  <a:moveTo>
                    <a:pt x="17045" y="13887"/>
                  </a:moveTo>
                  <a:cubicBezTo>
                    <a:pt x="17022" y="13887"/>
                    <a:pt x="17004" y="13918"/>
                    <a:pt x="17004" y="13956"/>
                  </a:cubicBezTo>
                  <a:cubicBezTo>
                    <a:pt x="17004" y="13994"/>
                    <a:pt x="17022" y="14024"/>
                    <a:pt x="17045" y="14024"/>
                  </a:cubicBezTo>
                  <a:cubicBezTo>
                    <a:pt x="17068" y="14024"/>
                    <a:pt x="17086" y="13994"/>
                    <a:pt x="17086" y="13956"/>
                  </a:cubicBezTo>
                  <a:cubicBezTo>
                    <a:pt x="17086" y="13918"/>
                    <a:pt x="17068" y="13887"/>
                    <a:pt x="17045" y="13887"/>
                  </a:cubicBezTo>
                  <a:close/>
                  <a:moveTo>
                    <a:pt x="17240" y="13887"/>
                  </a:moveTo>
                  <a:cubicBezTo>
                    <a:pt x="17224" y="13896"/>
                    <a:pt x="17211" y="13922"/>
                    <a:pt x="17211" y="13953"/>
                  </a:cubicBezTo>
                  <a:cubicBezTo>
                    <a:pt x="17211" y="13969"/>
                    <a:pt x="17215" y="13983"/>
                    <a:pt x="17220" y="13995"/>
                  </a:cubicBezTo>
                  <a:cubicBezTo>
                    <a:pt x="17223" y="13981"/>
                    <a:pt x="17225" y="13967"/>
                    <a:pt x="17228" y="13953"/>
                  </a:cubicBezTo>
                  <a:cubicBezTo>
                    <a:pt x="17232" y="13934"/>
                    <a:pt x="17236" y="13914"/>
                    <a:pt x="17240" y="13887"/>
                  </a:cubicBezTo>
                  <a:close/>
                  <a:moveTo>
                    <a:pt x="17860" y="13900"/>
                  </a:moveTo>
                  <a:cubicBezTo>
                    <a:pt x="17859" y="13902"/>
                    <a:pt x="17857" y="13903"/>
                    <a:pt x="17856" y="13905"/>
                  </a:cubicBezTo>
                  <a:cubicBezTo>
                    <a:pt x="17857" y="13920"/>
                    <a:pt x="17859" y="13943"/>
                    <a:pt x="17865" y="13959"/>
                  </a:cubicBezTo>
                  <a:cubicBezTo>
                    <a:pt x="17869" y="13970"/>
                    <a:pt x="17874" y="13977"/>
                    <a:pt x="17881" y="13979"/>
                  </a:cubicBezTo>
                  <a:cubicBezTo>
                    <a:pt x="17882" y="13979"/>
                    <a:pt x="17883" y="13980"/>
                    <a:pt x="17884" y="13980"/>
                  </a:cubicBezTo>
                  <a:cubicBezTo>
                    <a:pt x="17883" y="13977"/>
                    <a:pt x="17882" y="13975"/>
                    <a:pt x="17881" y="13972"/>
                  </a:cubicBezTo>
                  <a:cubicBezTo>
                    <a:pt x="17879" y="13968"/>
                    <a:pt x="17878" y="13963"/>
                    <a:pt x="17877" y="13959"/>
                  </a:cubicBezTo>
                  <a:cubicBezTo>
                    <a:pt x="17871" y="13941"/>
                    <a:pt x="17866" y="13926"/>
                    <a:pt x="17860" y="13907"/>
                  </a:cubicBezTo>
                  <a:lnTo>
                    <a:pt x="17860" y="13900"/>
                  </a:lnTo>
                  <a:close/>
                  <a:moveTo>
                    <a:pt x="18136" y="13951"/>
                  </a:moveTo>
                  <a:cubicBezTo>
                    <a:pt x="18135" y="13952"/>
                    <a:pt x="18133" y="13954"/>
                    <a:pt x="18132" y="13955"/>
                  </a:cubicBezTo>
                  <a:cubicBezTo>
                    <a:pt x="18117" y="13966"/>
                    <a:pt x="18106" y="13987"/>
                    <a:pt x="18096" y="14002"/>
                  </a:cubicBezTo>
                  <a:cubicBezTo>
                    <a:pt x="18090" y="14010"/>
                    <a:pt x="18085" y="14015"/>
                    <a:pt x="18079" y="14017"/>
                  </a:cubicBezTo>
                  <a:cubicBezTo>
                    <a:pt x="18084" y="14021"/>
                    <a:pt x="18090" y="14023"/>
                    <a:pt x="18096" y="14023"/>
                  </a:cubicBezTo>
                  <a:cubicBezTo>
                    <a:pt x="18118" y="14023"/>
                    <a:pt x="18137" y="13992"/>
                    <a:pt x="18137" y="13955"/>
                  </a:cubicBezTo>
                  <a:cubicBezTo>
                    <a:pt x="18137" y="13954"/>
                    <a:pt x="18136" y="13953"/>
                    <a:pt x="18136" y="13951"/>
                  </a:cubicBezTo>
                  <a:close/>
                  <a:moveTo>
                    <a:pt x="7163" y="14003"/>
                  </a:moveTo>
                  <a:cubicBezTo>
                    <a:pt x="7160" y="14003"/>
                    <a:pt x="7158" y="14005"/>
                    <a:pt x="7155" y="14008"/>
                  </a:cubicBezTo>
                  <a:cubicBezTo>
                    <a:pt x="7160" y="14015"/>
                    <a:pt x="7167" y="14018"/>
                    <a:pt x="7174" y="14019"/>
                  </a:cubicBezTo>
                  <a:cubicBezTo>
                    <a:pt x="7171" y="14011"/>
                    <a:pt x="7167" y="14003"/>
                    <a:pt x="7163" y="14003"/>
                  </a:cubicBezTo>
                  <a:close/>
                  <a:moveTo>
                    <a:pt x="5392" y="14054"/>
                  </a:moveTo>
                  <a:cubicBezTo>
                    <a:pt x="5369" y="14054"/>
                    <a:pt x="5351" y="14085"/>
                    <a:pt x="5351" y="14122"/>
                  </a:cubicBezTo>
                  <a:cubicBezTo>
                    <a:pt x="5351" y="14160"/>
                    <a:pt x="5369" y="14191"/>
                    <a:pt x="5392" y="14191"/>
                  </a:cubicBezTo>
                  <a:cubicBezTo>
                    <a:pt x="5414" y="14191"/>
                    <a:pt x="5433" y="14160"/>
                    <a:pt x="5433" y="14122"/>
                  </a:cubicBezTo>
                  <a:cubicBezTo>
                    <a:pt x="5433" y="14085"/>
                    <a:pt x="5414" y="14054"/>
                    <a:pt x="5392" y="14054"/>
                  </a:cubicBezTo>
                  <a:close/>
                  <a:moveTo>
                    <a:pt x="5607" y="14054"/>
                  </a:moveTo>
                  <a:cubicBezTo>
                    <a:pt x="5584" y="14054"/>
                    <a:pt x="5566" y="14085"/>
                    <a:pt x="5566" y="14122"/>
                  </a:cubicBezTo>
                  <a:cubicBezTo>
                    <a:pt x="5566" y="14160"/>
                    <a:pt x="5584" y="14191"/>
                    <a:pt x="5607" y="14191"/>
                  </a:cubicBezTo>
                  <a:cubicBezTo>
                    <a:pt x="5629" y="14191"/>
                    <a:pt x="5648" y="14160"/>
                    <a:pt x="5648" y="14122"/>
                  </a:cubicBezTo>
                  <a:cubicBezTo>
                    <a:pt x="5648" y="14085"/>
                    <a:pt x="5629" y="14054"/>
                    <a:pt x="5607" y="14054"/>
                  </a:cubicBezTo>
                  <a:close/>
                  <a:moveTo>
                    <a:pt x="5814" y="14054"/>
                  </a:moveTo>
                  <a:cubicBezTo>
                    <a:pt x="5791" y="14054"/>
                    <a:pt x="5773" y="14085"/>
                    <a:pt x="5773" y="14122"/>
                  </a:cubicBezTo>
                  <a:cubicBezTo>
                    <a:pt x="5773" y="14160"/>
                    <a:pt x="5791" y="14191"/>
                    <a:pt x="5814" y="14191"/>
                  </a:cubicBezTo>
                  <a:cubicBezTo>
                    <a:pt x="5837" y="14191"/>
                    <a:pt x="5855" y="14160"/>
                    <a:pt x="5855" y="14122"/>
                  </a:cubicBezTo>
                  <a:cubicBezTo>
                    <a:pt x="5855" y="14085"/>
                    <a:pt x="5837" y="14054"/>
                    <a:pt x="5814" y="14054"/>
                  </a:cubicBezTo>
                  <a:close/>
                  <a:moveTo>
                    <a:pt x="6021" y="14054"/>
                  </a:moveTo>
                  <a:cubicBezTo>
                    <a:pt x="5999" y="14054"/>
                    <a:pt x="5980" y="14085"/>
                    <a:pt x="5980" y="14122"/>
                  </a:cubicBezTo>
                  <a:cubicBezTo>
                    <a:pt x="5980" y="14160"/>
                    <a:pt x="5999" y="14191"/>
                    <a:pt x="6021" y="14191"/>
                  </a:cubicBezTo>
                  <a:cubicBezTo>
                    <a:pt x="6044" y="14191"/>
                    <a:pt x="6062" y="14160"/>
                    <a:pt x="6062" y="14122"/>
                  </a:cubicBezTo>
                  <a:cubicBezTo>
                    <a:pt x="6062" y="14085"/>
                    <a:pt x="6044" y="14054"/>
                    <a:pt x="6021" y="14054"/>
                  </a:cubicBezTo>
                  <a:close/>
                  <a:moveTo>
                    <a:pt x="6236" y="14054"/>
                  </a:moveTo>
                  <a:cubicBezTo>
                    <a:pt x="6214" y="14054"/>
                    <a:pt x="6195" y="14085"/>
                    <a:pt x="6195" y="14122"/>
                  </a:cubicBezTo>
                  <a:cubicBezTo>
                    <a:pt x="6195" y="14160"/>
                    <a:pt x="6214" y="14191"/>
                    <a:pt x="6236" y="14191"/>
                  </a:cubicBezTo>
                  <a:cubicBezTo>
                    <a:pt x="6259" y="14191"/>
                    <a:pt x="6277" y="14160"/>
                    <a:pt x="6277" y="14122"/>
                  </a:cubicBezTo>
                  <a:cubicBezTo>
                    <a:pt x="6277" y="14085"/>
                    <a:pt x="6259" y="14054"/>
                    <a:pt x="6236" y="14054"/>
                  </a:cubicBezTo>
                  <a:close/>
                  <a:moveTo>
                    <a:pt x="6443" y="14054"/>
                  </a:moveTo>
                  <a:cubicBezTo>
                    <a:pt x="6421" y="14054"/>
                    <a:pt x="6402" y="14085"/>
                    <a:pt x="6402" y="14122"/>
                  </a:cubicBezTo>
                  <a:cubicBezTo>
                    <a:pt x="6402" y="14160"/>
                    <a:pt x="6421" y="14191"/>
                    <a:pt x="6443" y="14191"/>
                  </a:cubicBezTo>
                  <a:cubicBezTo>
                    <a:pt x="6466" y="14191"/>
                    <a:pt x="6484" y="14160"/>
                    <a:pt x="6484" y="14122"/>
                  </a:cubicBezTo>
                  <a:cubicBezTo>
                    <a:pt x="6484" y="14085"/>
                    <a:pt x="6466" y="14054"/>
                    <a:pt x="6443" y="14054"/>
                  </a:cubicBezTo>
                  <a:close/>
                  <a:moveTo>
                    <a:pt x="6651" y="14054"/>
                  </a:moveTo>
                  <a:cubicBezTo>
                    <a:pt x="6628" y="14054"/>
                    <a:pt x="6610" y="14085"/>
                    <a:pt x="6610" y="14122"/>
                  </a:cubicBezTo>
                  <a:cubicBezTo>
                    <a:pt x="6610" y="14160"/>
                    <a:pt x="6628" y="14191"/>
                    <a:pt x="6651" y="14191"/>
                  </a:cubicBezTo>
                  <a:cubicBezTo>
                    <a:pt x="6673" y="14191"/>
                    <a:pt x="6692" y="14160"/>
                    <a:pt x="6692" y="14122"/>
                  </a:cubicBezTo>
                  <a:cubicBezTo>
                    <a:pt x="6692" y="14085"/>
                    <a:pt x="6673" y="14054"/>
                    <a:pt x="6651" y="14054"/>
                  </a:cubicBezTo>
                  <a:close/>
                  <a:moveTo>
                    <a:pt x="6866" y="14054"/>
                  </a:moveTo>
                  <a:cubicBezTo>
                    <a:pt x="6843" y="14054"/>
                    <a:pt x="6825" y="14085"/>
                    <a:pt x="6825" y="14122"/>
                  </a:cubicBezTo>
                  <a:cubicBezTo>
                    <a:pt x="6825" y="14160"/>
                    <a:pt x="6843" y="14191"/>
                    <a:pt x="6866" y="14191"/>
                  </a:cubicBezTo>
                  <a:cubicBezTo>
                    <a:pt x="6888" y="14191"/>
                    <a:pt x="6907" y="14160"/>
                    <a:pt x="6907" y="14122"/>
                  </a:cubicBezTo>
                  <a:cubicBezTo>
                    <a:pt x="6907" y="14085"/>
                    <a:pt x="6888" y="14054"/>
                    <a:pt x="6866" y="14054"/>
                  </a:cubicBezTo>
                  <a:close/>
                  <a:moveTo>
                    <a:pt x="7074" y="14054"/>
                  </a:moveTo>
                  <a:cubicBezTo>
                    <a:pt x="7059" y="14054"/>
                    <a:pt x="7047" y="14066"/>
                    <a:pt x="7040" y="14084"/>
                  </a:cubicBezTo>
                  <a:cubicBezTo>
                    <a:pt x="7052" y="14116"/>
                    <a:pt x="7080" y="14153"/>
                    <a:pt x="7104" y="14167"/>
                  </a:cubicBezTo>
                  <a:cubicBezTo>
                    <a:pt x="7111" y="14155"/>
                    <a:pt x="7115" y="14140"/>
                    <a:pt x="7115" y="14122"/>
                  </a:cubicBezTo>
                  <a:cubicBezTo>
                    <a:pt x="7115" y="14085"/>
                    <a:pt x="7096" y="14054"/>
                    <a:pt x="7074" y="14054"/>
                  </a:cubicBezTo>
                  <a:close/>
                  <a:moveTo>
                    <a:pt x="10640" y="14054"/>
                  </a:moveTo>
                  <a:cubicBezTo>
                    <a:pt x="10642" y="14098"/>
                    <a:pt x="10649" y="14140"/>
                    <a:pt x="10660" y="14179"/>
                  </a:cubicBezTo>
                  <a:cubicBezTo>
                    <a:pt x="10671" y="14167"/>
                    <a:pt x="10679" y="14146"/>
                    <a:pt x="10679" y="14122"/>
                  </a:cubicBezTo>
                  <a:cubicBezTo>
                    <a:pt x="10679" y="14085"/>
                    <a:pt x="10662" y="14056"/>
                    <a:pt x="10640" y="14054"/>
                  </a:cubicBezTo>
                  <a:close/>
                  <a:moveTo>
                    <a:pt x="10850" y="14054"/>
                  </a:moveTo>
                  <a:cubicBezTo>
                    <a:pt x="10827" y="14054"/>
                    <a:pt x="10809" y="14085"/>
                    <a:pt x="10809" y="14122"/>
                  </a:cubicBezTo>
                  <a:cubicBezTo>
                    <a:pt x="10809" y="14160"/>
                    <a:pt x="10827" y="14191"/>
                    <a:pt x="10850" y="14191"/>
                  </a:cubicBezTo>
                  <a:cubicBezTo>
                    <a:pt x="10873" y="14191"/>
                    <a:pt x="10891" y="14160"/>
                    <a:pt x="10891" y="14122"/>
                  </a:cubicBezTo>
                  <a:cubicBezTo>
                    <a:pt x="10891" y="14085"/>
                    <a:pt x="10873" y="14054"/>
                    <a:pt x="10850" y="14054"/>
                  </a:cubicBezTo>
                  <a:close/>
                  <a:moveTo>
                    <a:pt x="11065" y="14054"/>
                  </a:moveTo>
                  <a:cubicBezTo>
                    <a:pt x="11042" y="14054"/>
                    <a:pt x="11024" y="14085"/>
                    <a:pt x="11024" y="14122"/>
                  </a:cubicBezTo>
                  <a:cubicBezTo>
                    <a:pt x="11024" y="14160"/>
                    <a:pt x="11042" y="14191"/>
                    <a:pt x="11065" y="14191"/>
                  </a:cubicBezTo>
                  <a:cubicBezTo>
                    <a:pt x="11087" y="14191"/>
                    <a:pt x="11106" y="14160"/>
                    <a:pt x="11106" y="14122"/>
                  </a:cubicBezTo>
                  <a:cubicBezTo>
                    <a:pt x="11106" y="14085"/>
                    <a:pt x="11087" y="14054"/>
                    <a:pt x="11065" y="14054"/>
                  </a:cubicBezTo>
                  <a:close/>
                  <a:moveTo>
                    <a:pt x="11272" y="14054"/>
                  </a:moveTo>
                  <a:cubicBezTo>
                    <a:pt x="11249" y="14054"/>
                    <a:pt x="11231" y="14085"/>
                    <a:pt x="11231" y="14122"/>
                  </a:cubicBezTo>
                  <a:cubicBezTo>
                    <a:pt x="11231" y="14160"/>
                    <a:pt x="11249" y="14191"/>
                    <a:pt x="11272" y="14191"/>
                  </a:cubicBezTo>
                  <a:cubicBezTo>
                    <a:pt x="11295" y="14191"/>
                    <a:pt x="11313" y="14160"/>
                    <a:pt x="11313" y="14122"/>
                  </a:cubicBezTo>
                  <a:cubicBezTo>
                    <a:pt x="11313" y="14085"/>
                    <a:pt x="11295" y="14054"/>
                    <a:pt x="11272" y="14054"/>
                  </a:cubicBezTo>
                  <a:close/>
                  <a:moveTo>
                    <a:pt x="11479" y="14054"/>
                  </a:moveTo>
                  <a:cubicBezTo>
                    <a:pt x="11457" y="14054"/>
                    <a:pt x="11438" y="14085"/>
                    <a:pt x="11438" y="14122"/>
                  </a:cubicBezTo>
                  <a:cubicBezTo>
                    <a:pt x="11438" y="14160"/>
                    <a:pt x="11457" y="14191"/>
                    <a:pt x="11479" y="14191"/>
                  </a:cubicBezTo>
                  <a:cubicBezTo>
                    <a:pt x="11502" y="14191"/>
                    <a:pt x="11520" y="14160"/>
                    <a:pt x="11520" y="14122"/>
                  </a:cubicBezTo>
                  <a:cubicBezTo>
                    <a:pt x="11520" y="14085"/>
                    <a:pt x="11502" y="14054"/>
                    <a:pt x="11479" y="14054"/>
                  </a:cubicBezTo>
                  <a:close/>
                  <a:moveTo>
                    <a:pt x="11694" y="14054"/>
                  </a:moveTo>
                  <a:cubicBezTo>
                    <a:pt x="11672" y="14054"/>
                    <a:pt x="11653" y="14085"/>
                    <a:pt x="11653" y="14122"/>
                  </a:cubicBezTo>
                  <a:cubicBezTo>
                    <a:pt x="11653" y="14160"/>
                    <a:pt x="11672" y="14191"/>
                    <a:pt x="11694" y="14191"/>
                  </a:cubicBezTo>
                  <a:cubicBezTo>
                    <a:pt x="11717" y="14191"/>
                    <a:pt x="11735" y="14160"/>
                    <a:pt x="11735" y="14122"/>
                  </a:cubicBezTo>
                  <a:cubicBezTo>
                    <a:pt x="11735" y="14085"/>
                    <a:pt x="11717" y="14054"/>
                    <a:pt x="11694" y="14054"/>
                  </a:cubicBezTo>
                  <a:close/>
                  <a:moveTo>
                    <a:pt x="11902" y="14054"/>
                  </a:moveTo>
                  <a:cubicBezTo>
                    <a:pt x="11879" y="14054"/>
                    <a:pt x="11861" y="14085"/>
                    <a:pt x="11861" y="14122"/>
                  </a:cubicBezTo>
                  <a:cubicBezTo>
                    <a:pt x="11861" y="14160"/>
                    <a:pt x="11879" y="14191"/>
                    <a:pt x="11902" y="14191"/>
                  </a:cubicBezTo>
                  <a:cubicBezTo>
                    <a:pt x="11924" y="14191"/>
                    <a:pt x="11943" y="14160"/>
                    <a:pt x="11943" y="14122"/>
                  </a:cubicBezTo>
                  <a:cubicBezTo>
                    <a:pt x="11943" y="14085"/>
                    <a:pt x="11924" y="14054"/>
                    <a:pt x="11902" y="14054"/>
                  </a:cubicBezTo>
                  <a:close/>
                  <a:moveTo>
                    <a:pt x="12109" y="14054"/>
                  </a:moveTo>
                  <a:cubicBezTo>
                    <a:pt x="12086" y="14054"/>
                    <a:pt x="12068" y="14085"/>
                    <a:pt x="12068" y="14122"/>
                  </a:cubicBezTo>
                  <a:cubicBezTo>
                    <a:pt x="12068" y="14160"/>
                    <a:pt x="12086" y="14191"/>
                    <a:pt x="12109" y="14191"/>
                  </a:cubicBezTo>
                  <a:cubicBezTo>
                    <a:pt x="12132" y="14191"/>
                    <a:pt x="12150" y="14160"/>
                    <a:pt x="12150" y="14122"/>
                  </a:cubicBezTo>
                  <a:cubicBezTo>
                    <a:pt x="12150" y="14085"/>
                    <a:pt x="12132" y="14054"/>
                    <a:pt x="12109" y="14054"/>
                  </a:cubicBezTo>
                  <a:close/>
                  <a:moveTo>
                    <a:pt x="12324" y="14054"/>
                  </a:moveTo>
                  <a:cubicBezTo>
                    <a:pt x="12301" y="14054"/>
                    <a:pt x="12283" y="14085"/>
                    <a:pt x="12283" y="14122"/>
                  </a:cubicBezTo>
                  <a:cubicBezTo>
                    <a:pt x="12283" y="14160"/>
                    <a:pt x="12301" y="14191"/>
                    <a:pt x="12324" y="14191"/>
                  </a:cubicBezTo>
                  <a:cubicBezTo>
                    <a:pt x="12346" y="14191"/>
                    <a:pt x="12365" y="14160"/>
                    <a:pt x="12365" y="14122"/>
                  </a:cubicBezTo>
                  <a:cubicBezTo>
                    <a:pt x="12365" y="14085"/>
                    <a:pt x="12346" y="14054"/>
                    <a:pt x="12324" y="14054"/>
                  </a:cubicBezTo>
                  <a:close/>
                  <a:moveTo>
                    <a:pt x="12531" y="14054"/>
                  </a:moveTo>
                  <a:cubicBezTo>
                    <a:pt x="12508" y="14054"/>
                    <a:pt x="12490" y="14085"/>
                    <a:pt x="12490" y="14122"/>
                  </a:cubicBezTo>
                  <a:cubicBezTo>
                    <a:pt x="12490" y="14160"/>
                    <a:pt x="12508" y="14191"/>
                    <a:pt x="12531" y="14191"/>
                  </a:cubicBezTo>
                  <a:cubicBezTo>
                    <a:pt x="12554" y="14191"/>
                    <a:pt x="12572" y="14160"/>
                    <a:pt x="12572" y="14122"/>
                  </a:cubicBezTo>
                  <a:cubicBezTo>
                    <a:pt x="12572" y="14085"/>
                    <a:pt x="12554" y="14054"/>
                    <a:pt x="12531" y="14054"/>
                  </a:cubicBezTo>
                  <a:close/>
                  <a:moveTo>
                    <a:pt x="16106" y="14054"/>
                  </a:moveTo>
                  <a:cubicBezTo>
                    <a:pt x="16108" y="14083"/>
                    <a:pt x="16128" y="14133"/>
                    <a:pt x="16140" y="14147"/>
                  </a:cubicBezTo>
                  <a:cubicBezTo>
                    <a:pt x="16142" y="14139"/>
                    <a:pt x="16143" y="14131"/>
                    <a:pt x="16143" y="14121"/>
                  </a:cubicBezTo>
                  <a:cubicBezTo>
                    <a:pt x="16143" y="14121"/>
                    <a:pt x="16143" y="14121"/>
                    <a:pt x="16143" y="14120"/>
                  </a:cubicBezTo>
                  <a:cubicBezTo>
                    <a:pt x="16141" y="14103"/>
                    <a:pt x="16137" y="14089"/>
                    <a:pt x="16132" y="14075"/>
                  </a:cubicBezTo>
                  <a:cubicBezTo>
                    <a:pt x="16125" y="14063"/>
                    <a:pt x="16116" y="14056"/>
                    <a:pt x="16106" y="14054"/>
                  </a:cubicBezTo>
                  <a:close/>
                  <a:moveTo>
                    <a:pt x="16308" y="14054"/>
                  </a:moveTo>
                  <a:cubicBezTo>
                    <a:pt x="16285" y="14054"/>
                    <a:pt x="16267" y="14085"/>
                    <a:pt x="16267" y="14122"/>
                  </a:cubicBezTo>
                  <a:cubicBezTo>
                    <a:pt x="16267" y="14160"/>
                    <a:pt x="16285" y="14191"/>
                    <a:pt x="16308" y="14191"/>
                  </a:cubicBezTo>
                  <a:cubicBezTo>
                    <a:pt x="16331" y="14191"/>
                    <a:pt x="16349" y="14160"/>
                    <a:pt x="16349" y="14122"/>
                  </a:cubicBezTo>
                  <a:cubicBezTo>
                    <a:pt x="16349" y="14085"/>
                    <a:pt x="16331" y="14054"/>
                    <a:pt x="16308" y="14054"/>
                  </a:cubicBezTo>
                  <a:close/>
                  <a:moveTo>
                    <a:pt x="16938" y="14054"/>
                  </a:moveTo>
                  <a:cubicBezTo>
                    <a:pt x="16915" y="14054"/>
                    <a:pt x="16897" y="14085"/>
                    <a:pt x="16897" y="14122"/>
                  </a:cubicBezTo>
                  <a:cubicBezTo>
                    <a:pt x="16897" y="14160"/>
                    <a:pt x="16915" y="14191"/>
                    <a:pt x="16938" y="14191"/>
                  </a:cubicBezTo>
                  <a:cubicBezTo>
                    <a:pt x="16960" y="14191"/>
                    <a:pt x="16979" y="14160"/>
                    <a:pt x="16979" y="14122"/>
                  </a:cubicBezTo>
                  <a:cubicBezTo>
                    <a:pt x="16979" y="14085"/>
                    <a:pt x="16960" y="14054"/>
                    <a:pt x="16938" y="14054"/>
                  </a:cubicBezTo>
                  <a:close/>
                  <a:moveTo>
                    <a:pt x="17153" y="14054"/>
                  </a:moveTo>
                  <a:cubicBezTo>
                    <a:pt x="17130" y="14054"/>
                    <a:pt x="17111" y="14085"/>
                    <a:pt x="17111" y="14122"/>
                  </a:cubicBezTo>
                  <a:cubicBezTo>
                    <a:pt x="17111" y="14160"/>
                    <a:pt x="17130" y="14191"/>
                    <a:pt x="17153" y="14191"/>
                  </a:cubicBezTo>
                  <a:cubicBezTo>
                    <a:pt x="17163" y="14191"/>
                    <a:pt x="17172" y="14184"/>
                    <a:pt x="17179" y="14174"/>
                  </a:cubicBezTo>
                  <a:cubicBezTo>
                    <a:pt x="17177" y="14166"/>
                    <a:pt x="17175" y="14157"/>
                    <a:pt x="17175" y="14143"/>
                  </a:cubicBezTo>
                  <a:cubicBezTo>
                    <a:pt x="17175" y="14131"/>
                    <a:pt x="17180" y="14109"/>
                    <a:pt x="17188" y="14089"/>
                  </a:cubicBezTo>
                  <a:cubicBezTo>
                    <a:pt x="17181" y="14068"/>
                    <a:pt x="17168" y="14054"/>
                    <a:pt x="17153" y="14054"/>
                  </a:cubicBezTo>
                  <a:close/>
                  <a:moveTo>
                    <a:pt x="17356" y="14054"/>
                  </a:moveTo>
                  <a:cubicBezTo>
                    <a:pt x="17354" y="14054"/>
                    <a:pt x="17353" y="14054"/>
                    <a:pt x="17351" y="14055"/>
                  </a:cubicBezTo>
                  <a:cubicBezTo>
                    <a:pt x="17351" y="14056"/>
                    <a:pt x="17350" y="14057"/>
                    <a:pt x="17350" y="14058"/>
                  </a:cubicBezTo>
                  <a:cubicBezTo>
                    <a:pt x="17343" y="14104"/>
                    <a:pt x="17334" y="14137"/>
                    <a:pt x="17326" y="14169"/>
                  </a:cubicBezTo>
                  <a:cubicBezTo>
                    <a:pt x="17334" y="14182"/>
                    <a:pt x="17344" y="14191"/>
                    <a:pt x="17356" y="14191"/>
                  </a:cubicBezTo>
                  <a:cubicBezTo>
                    <a:pt x="17379" y="14191"/>
                    <a:pt x="17397" y="14160"/>
                    <a:pt x="17397" y="14122"/>
                  </a:cubicBezTo>
                  <a:cubicBezTo>
                    <a:pt x="17397" y="14085"/>
                    <a:pt x="17379" y="14054"/>
                    <a:pt x="17356" y="14054"/>
                  </a:cubicBezTo>
                  <a:close/>
                  <a:moveTo>
                    <a:pt x="18197" y="14054"/>
                  </a:moveTo>
                  <a:cubicBezTo>
                    <a:pt x="18174" y="14054"/>
                    <a:pt x="18156" y="14085"/>
                    <a:pt x="18156" y="14122"/>
                  </a:cubicBezTo>
                  <a:cubicBezTo>
                    <a:pt x="18156" y="14154"/>
                    <a:pt x="18169" y="14181"/>
                    <a:pt x="18187" y="14188"/>
                  </a:cubicBezTo>
                  <a:cubicBezTo>
                    <a:pt x="18194" y="14186"/>
                    <a:pt x="18202" y="14182"/>
                    <a:pt x="18211" y="14177"/>
                  </a:cubicBezTo>
                  <a:lnTo>
                    <a:pt x="18221" y="14177"/>
                  </a:lnTo>
                  <a:cubicBezTo>
                    <a:pt x="18231" y="14165"/>
                    <a:pt x="18238" y="14145"/>
                    <a:pt x="18238" y="14122"/>
                  </a:cubicBezTo>
                  <a:cubicBezTo>
                    <a:pt x="18238" y="14085"/>
                    <a:pt x="18219" y="14054"/>
                    <a:pt x="18197" y="14054"/>
                  </a:cubicBezTo>
                  <a:close/>
                  <a:moveTo>
                    <a:pt x="7272" y="14067"/>
                  </a:moveTo>
                  <a:cubicBezTo>
                    <a:pt x="7253" y="14073"/>
                    <a:pt x="7239" y="14101"/>
                    <a:pt x="7239" y="14133"/>
                  </a:cubicBezTo>
                  <a:cubicBezTo>
                    <a:pt x="7239" y="14171"/>
                    <a:pt x="7258" y="14202"/>
                    <a:pt x="7280" y="14202"/>
                  </a:cubicBezTo>
                  <a:cubicBezTo>
                    <a:pt x="7303" y="14202"/>
                    <a:pt x="7321" y="14171"/>
                    <a:pt x="7321" y="14133"/>
                  </a:cubicBezTo>
                  <a:cubicBezTo>
                    <a:pt x="7321" y="14123"/>
                    <a:pt x="7320" y="14113"/>
                    <a:pt x="7317" y="14105"/>
                  </a:cubicBezTo>
                  <a:cubicBezTo>
                    <a:pt x="7302" y="14090"/>
                    <a:pt x="7287" y="14077"/>
                    <a:pt x="7272" y="14067"/>
                  </a:cubicBezTo>
                  <a:close/>
                  <a:moveTo>
                    <a:pt x="17548" y="14067"/>
                  </a:moveTo>
                  <a:cubicBezTo>
                    <a:pt x="17544" y="14076"/>
                    <a:pt x="17539" y="14085"/>
                    <a:pt x="17534" y="14093"/>
                  </a:cubicBezTo>
                  <a:cubicBezTo>
                    <a:pt x="17537" y="14082"/>
                    <a:pt x="17542" y="14073"/>
                    <a:pt x="17548" y="14067"/>
                  </a:cubicBezTo>
                  <a:close/>
                  <a:moveTo>
                    <a:pt x="5215" y="14079"/>
                  </a:moveTo>
                  <a:cubicBezTo>
                    <a:pt x="5205" y="14102"/>
                    <a:pt x="5197" y="14122"/>
                    <a:pt x="5197" y="14161"/>
                  </a:cubicBezTo>
                  <a:cubicBezTo>
                    <a:pt x="5197" y="14171"/>
                    <a:pt x="5197" y="14181"/>
                    <a:pt x="5198" y="14192"/>
                  </a:cubicBezTo>
                  <a:cubicBezTo>
                    <a:pt x="5214" y="14183"/>
                    <a:pt x="5226" y="14158"/>
                    <a:pt x="5226" y="14127"/>
                  </a:cubicBezTo>
                  <a:cubicBezTo>
                    <a:pt x="5226" y="14109"/>
                    <a:pt x="5222" y="14092"/>
                    <a:pt x="5215" y="14079"/>
                  </a:cubicBezTo>
                  <a:close/>
                  <a:moveTo>
                    <a:pt x="16535" y="14079"/>
                  </a:moveTo>
                  <a:cubicBezTo>
                    <a:pt x="16519" y="14083"/>
                    <a:pt x="16490" y="14113"/>
                    <a:pt x="16490" y="14135"/>
                  </a:cubicBezTo>
                  <a:cubicBezTo>
                    <a:pt x="16490" y="14169"/>
                    <a:pt x="16524" y="14147"/>
                    <a:pt x="16532" y="14182"/>
                  </a:cubicBezTo>
                  <a:cubicBezTo>
                    <a:pt x="16533" y="14183"/>
                    <a:pt x="16533" y="14184"/>
                    <a:pt x="16533" y="14185"/>
                  </a:cubicBezTo>
                  <a:cubicBezTo>
                    <a:pt x="16540" y="14181"/>
                    <a:pt x="16546" y="14173"/>
                    <a:pt x="16550" y="14162"/>
                  </a:cubicBezTo>
                  <a:cubicBezTo>
                    <a:pt x="16544" y="14137"/>
                    <a:pt x="16539" y="14107"/>
                    <a:pt x="16535" y="14079"/>
                  </a:cubicBezTo>
                  <a:close/>
                  <a:moveTo>
                    <a:pt x="7033" y="14118"/>
                  </a:moveTo>
                  <a:cubicBezTo>
                    <a:pt x="7032" y="14123"/>
                    <a:pt x="7032" y="14128"/>
                    <a:pt x="7032" y="14133"/>
                  </a:cubicBezTo>
                  <a:cubicBezTo>
                    <a:pt x="7032" y="14166"/>
                    <a:pt x="7045" y="14193"/>
                    <a:pt x="7063" y="14200"/>
                  </a:cubicBezTo>
                  <a:cubicBezTo>
                    <a:pt x="7059" y="14166"/>
                    <a:pt x="7049" y="14138"/>
                    <a:pt x="7033" y="14118"/>
                  </a:cubicBezTo>
                  <a:close/>
                  <a:moveTo>
                    <a:pt x="18447" y="14131"/>
                  </a:moveTo>
                  <a:cubicBezTo>
                    <a:pt x="18435" y="14151"/>
                    <a:pt x="18425" y="14171"/>
                    <a:pt x="18416" y="14177"/>
                  </a:cubicBezTo>
                  <a:cubicBezTo>
                    <a:pt x="18406" y="14183"/>
                    <a:pt x="18399" y="14187"/>
                    <a:pt x="18394" y="14191"/>
                  </a:cubicBezTo>
                  <a:cubicBezTo>
                    <a:pt x="18397" y="14193"/>
                    <a:pt x="18401" y="14195"/>
                    <a:pt x="18406" y="14195"/>
                  </a:cubicBezTo>
                  <a:cubicBezTo>
                    <a:pt x="18428" y="14195"/>
                    <a:pt x="18445" y="14167"/>
                    <a:pt x="18447" y="14131"/>
                  </a:cubicBezTo>
                  <a:close/>
                  <a:moveTo>
                    <a:pt x="18593" y="14182"/>
                  </a:moveTo>
                  <a:cubicBezTo>
                    <a:pt x="18600" y="14190"/>
                    <a:pt x="18608" y="14195"/>
                    <a:pt x="18617" y="14195"/>
                  </a:cubicBezTo>
                  <a:cubicBezTo>
                    <a:pt x="18622" y="14195"/>
                    <a:pt x="18628" y="14193"/>
                    <a:pt x="18632" y="14190"/>
                  </a:cubicBezTo>
                  <a:cubicBezTo>
                    <a:pt x="18630" y="14188"/>
                    <a:pt x="18628" y="14185"/>
                    <a:pt x="18626" y="14182"/>
                  </a:cubicBezTo>
                  <a:lnTo>
                    <a:pt x="18593" y="14182"/>
                  </a:lnTo>
                  <a:close/>
                  <a:moveTo>
                    <a:pt x="5292" y="14233"/>
                  </a:moveTo>
                  <a:cubicBezTo>
                    <a:pt x="5270" y="14233"/>
                    <a:pt x="5252" y="14261"/>
                    <a:pt x="5251" y="14297"/>
                  </a:cubicBezTo>
                  <a:cubicBezTo>
                    <a:pt x="5253" y="14297"/>
                    <a:pt x="5255" y="14298"/>
                    <a:pt x="5258" y="14301"/>
                  </a:cubicBezTo>
                  <a:cubicBezTo>
                    <a:pt x="5260" y="14303"/>
                    <a:pt x="5262" y="14306"/>
                    <a:pt x="5265" y="14309"/>
                  </a:cubicBezTo>
                  <a:cubicBezTo>
                    <a:pt x="5263" y="14321"/>
                    <a:pt x="5261" y="14331"/>
                    <a:pt x="5258" y="14340"/>
                  </a:cubicBezTo>
                  <a:cubicBezTo>
                    <a:pt x="5265" y="14358"/>
                    <a:pt x="5278" y="14370"/>
                    <a:pt x="5292" y="14370"/>
                  </a:cubicBezTo>
                  <a:cubicBezTo>
                    <a:pt x="5314" y="14370"/>
                    <a:pt x="5333" y="14339"/>
                    <a:pt x="5333" y="14301"/>
                  </a:cubicBezTo>
                  <a:cubicBezTo>
                    <a:pt x="5333" y="14264"/>
                    <a:pt x="5314" y="14233"/>
                    <a:pt x="5292" y="14233"/>
                  </a:cubicBezTo>
                  <a:close/>
                  <a:moveTo>
                    <a:pt x="5499" y="14233"/>
                  </a:moveTo>
                  <a:cubicBezTo>
                    <a:pt x="5477" y="14233"/>
                    <a:pt x="5458" y="14264"/>
                    <a:pt x="5458" y="14301"/>
                  </a:cubicBezTo>
                  <a:cubicBezTo>
                    <a:pt x="5458" y="14339"/>
                    <a:pt x="5477" y="14370"/>
                    <a:pt x="5499" y="14370"/>
                  </a:cubicBezTo>
                  <a:cubicBezTo>
                    <a:pt x="5522" y="14370"/>
                    <a:pt x="5540" y="14339"/>
                    <a:pt x="5540" y="14301"/>
                  </a:cubicBezTo>
                  <a:cubicBezTo>
                    <a:pt x="5540" y="14264"/>
                    <a:pt x="5522" y="14233"/>
                    <a:pt x="5499" y="14233"/>
                  </a:cubicBezTo>
                  <a:close/>
                  <a:moveTo>
                    <a:pt x="5706" y="14233"/>
                  </a:moveTo>
                  <a:cubicBezTo>
                    <a:pt x="5684" y="14233"/>
                    <a:pt x="5665" y="14264"/>
                    <a:pt x="5665" y="14301"/>
                  </a:cubicBezTo>
                  <a:cubicBezTo>
                    <a:pt x="5665" y="14339"/>
                    <a:pt x="5684" y="14370"/>
                    <a:pt x="5706" y="14370"/>
                  </a:cubicBezTo>
                  <a:cubicBezTo>
                    <a:pt x="5729" y="14370"/>
                    <a:pt x="5747" y="14339"/>
                    <a:pt x="5747" y="14301"/>
                  </a:cubicBezTo>
                  <a:cubicBezTo>
                    <a:pt x="5747" y="14264"/>
                    <a:pt x="5729" y="14233"/>
                    <a:pt x="5706" y="14233"/>
                  </a:cubicBezTo>
                  <a:close/>
                  <a:moveTo>
                    <a:pt x="5921" y="14233"/>
                  </a:moveTo>
                  <a:cubicBezTo>
                    <a:pt x="5899" y="14233"/>
                    <a:pt x="5880" y="14264"/>
                    <a:pt x="5880" y="14301"/>
                  </a:cubicBezTo>
                  <a:cubicBezTo>
                    <a:pt x="5880" y="14339"/>
                    <a:pt x="5899" y="14370"/>
                    <a:pt x="5921" y="14370"/>
                  </a:cubicBezTo>
                  <a:cubicBezTo>
                    <a:pt x="5944" y="14370"/>
                    <a:pt x="5962" y="14339"/>
                    <a:pt x="5962" y="14301"/>
                  </a:cubicBezTo>
                  <a:cubicBezTo>
                    <a:pt x="5962" y="14264"/>
                    <a:pt x="5944" y="14233"/>
                    <a:pt x="5921" y="14233"/>
                  </a:cubicBezTo>
                  <a:close/>
                  <a:moveTo>
                    <a:pt x="6129" y="14233"/>
                  </a:moveTo>
                  <a:cubicBezTo>
                    <a:pt x="6106" y="14233"/>
                    <a:pt x="6088" y="14264"/>
                    <a:pt x="6088" y="14301"/>
                  </a:cubicBezTo>
                  <a:cubicBezTo>
                    <a:pt x="6088" y="14339"/>
                    <a:pt x="6106" y="14370"/>
                    <a:pt x="6129" y="14370"/>
                  </a:cubicBezTo>
                  <a:cubicBezTo>
                    <a:pt x="6151" y="14370"/>
                    <a:pt x="6170" y="14339"/>
                    <a:pt x="6170" y="14301"/>
                  </a:cubicBezTo>
                  <a:cubicBezTo>
                    <a:pt x="6170" y="14264"/>
                    <a:pt x="6151" y="14233"/>
                    <a:pt x="6129" y="14233"/>
                  </a:cubicBezTo>
                  <a:close/>
                  <a:moveTo>
                    <a:pt x="6336" y="14233"/>
                  </a:moveTo>
                  <a:cubicBezTo>
                    <a:pt x="6313" y="14233"/>
                    <a:pt x="6295" y="14264"/>
                    <a:pt x="6295" y="14301"/>
                  </a:cubicBezTo>
                  <a:cubicBezTo>
                    <a:pt x="6295" y="14339"/>
                    <a:pt x="6313" y="14370"/>
                    <a:pt x="6336" y="14370"/>
                  </a:cubicBezTo>
                  <a:cubicBezTo>
                    <a:pt x="6359" y="14370"/>
                    <a:pt x="6377" y="14339"/>
                    <a:pt x="6377" y="14301"/>
                  </a:cubicBezTo>
                  <a:cubicBezTo>
                    <a:pt x="6377" y="14264"/>
                    <a:pt x="6359" y="14233"/>
                    <a:pt x="6336" y="14233"/>
                  </a:cubicBezTo>
                  <a:close/>
                  <a:moveTo>
                    <a:pt x="6551" y="14233"/>
                  </a:moveTo>
                  <a:cubicBezTo>
                    <a:pt x="6528" y="14233"/>
                    <a:pt x="6510" y="14264"/>
                    <a:pt x="6510" y="14301"/>
                  </a:cubicBezTo>
                  <a:cubicBezTo>
                    <a:pt x="6510" y="14339"/>
                    <a:pt x="6528" y="14370"/>
                    <a:pt x="6551" y="14370"/>
                  </a:cubicBezTo>
                  <a:cubicBezTo>
                    <a:pt x="6574" y="14370"/>
                    <a:pt x="6592" y="14339"/>
                    <a:pt x="6592" y="14301"/>
                  </a:cubicBezTo>
                  <a:cubicBezTo>
                    <a:pt x="6592" y="14264"/>
                    <a:pt x="6574" y="14233"/>
                    <a:pt x="6551" y="14233"/>
                  </a:cubicBezTo>
                  <a:close/>
                  <a:moveTo>
                    <a:pt x="6758" y="14233"/>
                  </a:moveTo>
                  <a:cubicBezTo>
                    <a:pt x="6736" y="14233"/>
                    <a:pt x="6717" y="14264"/>
                    <a:pt x="6717" y="14301"/>
                  </a:cubicBezTo>
                  <a:cubicBezTo>
                    <a:pt x="6717" y="14339"/>
                    <a:pt x="6736" y="14370"/>
                    <a:pt x="6758" y="14370"/>
                  </a:cubicBezTo>
                  <a:cubicBezTo>
                    <a:pt x="6781" y="14370"/>
                    <a:pt x="6799" y="14339"/>
                    <a:pt x="6799" y="14301"/>
                  </a:cubicBezTo>
                  <a:cubicBezTo>
                    <a:pt x="6799" y="14264"/>
                    <a:pt x="6781" y="14233"/>
                    <a:pt x="6758" y="14233"/>
                  </a:cubicBezTo>
                  <a:close/>
                  <a:moveTo>
                    <a:pt x="6965" y="14233"/>
                  </a:moveTo>
                  <a:cubicBezTo>
                    <a:pt x="6943" y="14233"/>
                    <a:pt x="6924" y="14264"/>
                    <a:pt x="6924" y="14301"/>
                  </a:cubicBezTo>
                  <a:cubicBezTo>
                    <a:pt x="6924" y="14339"/>
                    <a:pt x="6943" y="14370"/>
                    <a:pt x="6965" y="14370"/>
                  </a:cubicBezTo>
                  <a:cubicBezTo>
                    <a:pt x="6988" y="14370"/>
                    <a:pt x="7006" y="14339"/>
                    <a:pt x="7006" y="14301"/>
                  </a:cubicBezTo>
                  <a:cubicBezTo>
                    <a:pt x="7006" y="14264"/>
                    <a:pt x="6988" y="14233"/>
                    <a:pt x="6965" y="14233"/>
                  </a:cubicBezTo>
                  <a:close/>
                  <a:moveTo>
                    <a:pt x="7180" y="14233"/>
                  </a:moveTo>
                  <a:cubicBezTo>
                    <a:pt x="7158" y="14233"/>
                    <a:pt x="7139" y="14264"/>
                    <a:pt x="7139" y="14301"/>
                  </a:cubicBezTo>
                  <a:cubicBezTo>
                    <a:pt x="7139" y="14339"/>
                    <a:pt x="7158" y="14370"/>
                    <a:pt x="7180" y="14370"/>
                  </a:cubicBezTo>
                  <a:cubicBezTo>
                    <a:pt x="7203" y="14370"/>
                    <a:pt x="7221" y="14339"/>
                    <a:pt x="7221" y="14301"/>
                  </a:cubicBezTo>
                  <a:cubicBezTo>
                    <a:pt x="7221" y="14264"/>
                    <a:pt x="7203" y="14233"/>
                    <a:pt x="7180" y="14233"/>
                  </a:cubicBezTo>
                  <a:close/>
                  <a:moveTo>
                    <a:pt x="7388" y="14233"/>
                  </a:moveTo>
                  <a:cubicBezTo>
                    <a:pt x="7365" y="14233"/>
                    <a:pt x="7347" y="14264"/>
                    <a:pt x="7347" y="14301"/>
                  </a:cubicBezTo>
                  <a:cubicBezTo>
                    <a:pt x="7347" y="14339"/>
                    <a:pt x="7365" y="14370"/>
                    <a:pt x="7388" y="14370"/>
                  </a:cubicBezTo>
                  <a:cubicBezTo>
                    <a:pt x="7409" y="14370"/>
                    <a:pt x="7426" y="14343"/>
                    <a:pt x="7428" y="14309"/>
                  </a:cubicBezTo>
                  <a:lnTo>
                    <a:pt x="7419" y="14309"/>
                  </a:lnTo>
                  <a:cubicBezTo>
                    <a:pt x="7419" y="14306"/>
                    <a:pt x="7419" y="14304"/>
                    <a:pt x="7419" y="14301"/>
                  </a:cubicBezTo>
                  <a:cubicBezTo>
                    <a:pt x="7419" y="14286"/>
                    <a:pt x="7419" y="14272"/>
                    <a:pt x="7419" y="14258"/>
                  </a:cubicBezTo>
                  <a:cubicBezTo>
                    <a:pt x="7412" y="14243"/>
                    <a:pt x="7400" y="14233"/>
                    <a:pt x="7388" y="14233"/>
                  </a:cubicBezTo>
                  <a:close/>
                  <a:moveTo>
                    <a:pt x="10750" y="14233"/>
                  </a:moveTo>
                  <a:cubicBezTo>
                    <a:pt x="10728" y="14233"/>
                    <a:pt x="10710" y="14262"/>
                    <a:pt x="10709" y="14297"/>
                  </a:cubicBezTo>
                  <a:cubicBezTo>
                    <a:pt x="10710" y="14299"/>
                    <a:pt x="10710" y="14300"/>
                    <a:pt x="10711" y="14301"/>
                  </a:cubicBezTo>
                  <a:cubicBezTo>
                    <a:pt x="10721" y="14324"/>
                    <a:pt x="10733" y="14347"/>
                    <a:pt x="10744" y="14369"/>
                  </a:cubicBezTo>
                  <a:cubicBezTo>
                    <a:pt x="10746" y="14369"/>
                    <a:pt x="10748" y="14370"/>
                    <a:pt x="10750" y="14370"/>
                  </a:cubicBezTo>
                  <a:cubicBezTo>
                    <a:pt x="10772" y="14370"/>
                    <a:pt x="10791" y="14339"/>
                    <a:pt x="10791" y="14301"/>
                  </a:cubicBezTo>
                  <a:cubicBezTo>
                    <a:pt x="10791" y="14264"/>
                    <a:pt x="10772" y="14233"/>
                    <a:pt x="10750" y="14233"/>
                  </a:cubicBezTo>
                  <a:close/>
                  <a:moveTo>
                    <a:pt x="10957" y="14233"/>
                  </a:moveTo>
                  <a:cubicBezTo>
                    <a:pt x="10935" y="14233"/>
                    <a:pt x="10916" y="14264"/>
                    <a:pt x="10916" y="14301"/>
                  </a:cubicBezTo>
                  <a:cubicBezTo>
                    <a:pt x="10916" y="14339"/>
                    <a:pt x="10935" y="14370"/>
                    <a:pt x="10957" y="14370"/>
                  </a:cubicBezTo>
                  <a:cubicBezTo>
                    <a:pt x="10980" y="14370"/>
                    <a:pt x="10998" y="14339"/>
                    <a:pt x="10998" y="14301"/>
                  </a:cubicBezTo>
                  <a:cubicBezTo>
                    <a:pt x="10998" y="14264"/>
                    <a:pt x="10980" y="14233"/>
                    <a:pt x="10957" y="14233"/>
                  </a:cubicBezTo>
                  <a:close/>
                  <a:moveTo>
                    <a:pt x="11165" y="14233"/>
                  </a:moveTo>
                  <a:cubicBezTo>
                    <a:pt x="11142" y="14233"/>
                    <a:pt x="11124" y="14264"/>
                    <a:pt x="11124" y="14301"/>
                  </a:cubicBezTo>
                  <a:cubicBezTo>
                    <a:pt x="11124" y="14339"/>
                    <a:pt x="11142" y="14370"/>
                    <a:pt x="11165" y="14370"/>
                  </a:cubicBezTo>
                  <a:cubicBezTo>
                    <a:pt x="11187" y="14370"/>
                    <a:pt x="11206" y="14339"/>
                    <a:pt x="11206" y="14301"/>
                  </a:cubicBezTo>
                  <a:cubicBezTo>
                    <a:pt x="11206" y="14264"/>
                    <a:pt x="11187" y="14233"/>
                    <a:pt x="11165" y="14233"/>
                  </a:cubicBezTo>
                  <a:close/>
                  <a:moveTo>
                    <a:pt x="11380" y="14233"/>
                  </a:moveTo>
                  <a:cubicBezTo>
                    <a:pt x="11357" y="14233"/>
                    <a:pt x="11339" y="14264"/>
                    <a:pt x="11339" y="14301"/>
                  </a:cubicBezTo>
                  <a:cubicBezTo>
                    <a:pt x="11339" y="14339"/>
                    <a:pt x="11357" y="14370"/>
                    <a:pt x="11380" y="14370"/>
                  </a:cubicBezTo>
                  <a:cubicBezTo>
                    <a:pt x="11402" y="14370"/>
                    <a:pt x="11421" y="14339"/>
                    <a:pt x="11421" y="14301"/>
                  </a:cubicBezTo>
                  <a:cubicBezTo>
                    <a:pt x="11421" y="14264"/>
                    <a:pt x="11402" y="14233"/>
                    <a:pt x="11380" y="14233"/>
                  </a:cubicBezTo>
                  <a:close/>
                  <a:moveTo>
                    <a:pt x="11587" y="14233"/>
                  </a:moveTo>
                  <a:cubicBezTo>
                    <a:pt x="11564" y="14233"/>
                    <a:pt x="11546" y="14264"/>
                    <a:pt x="11546" y="14301"/>
                  </a:cubicBezTo>
                  <a:cubicBezTo>
                    <a:pt x="11546" y="14339"/>
                    <a:pt x="11564" y="14370"/>
                    <a:pt x="11587" y="14370"/>
                  </a:cubicBezTo>
                  <a:cubicBezTo>
                    <a:pt x="11610" y="14370"/>
                    <a:pt x="11628" y="14339"/>
                    <a:pt x="11628" y="14301"/>
                  </a:cubicBezTo>
                  <a:cubicBezTo>
                    <a:pt x="11628" y="14264"/>
                    <a:pt x="11610" y="14233"/>
                    <a:pt x="11587" y="14233"/>
                  </a:cubicBezTo>
                  <a:close/>
                  <a:moveTo>
                    <a:pt x="11794" y="14233"/>
                  </a:moveTo>
                  <a:cubicBezTo>
                    <a:pt x="11771" y="14233"/>
                    <a:pt x="11753" y="14264"/>
                    <a:pt x="11753" y="14301"/>
                  </a:cubicBezTo>
                  <a:cubicBezTo>
                    <a:pt x="11753" y="14339"/>
                    <a:pt x="11771" y="14370"/>
                    <a:pt x="11794" y="14370"/>
                  </a:cubicBezTo>
                  <a:cubicBezTo>
                    <a:pt x="11817" y="14370"/>
                    <a:pt x="11835" y="14339"/>
                    <a:pt x="11835" y="14301"/>
                  </a:cubicBezTo>
                  <a:cubicBezTo>
                    <a:pt x="11835" y="14264"/>
                    <a:pt x="11817" y="14233"/>
                    <a:pt x="11794" y="14233"/>
                  </a:cubicBezTo>
                  <a:close/>
                  <a:moveTo>
                    <a:pt x="12009" y="14233"/>
                  </a:moveTo>
                  <a:cubicBezTo>
                    <a:pt x="11986" y="14233"/>
                    <a:pt x="11968" y="14264"/>
                    <a:pt x="11968" y="14301"/>
                  </a:cubicBezTo>
                  <a:cubicBezTo>
                    <a:pt x="11968" y="14339"/>
                    <a:pt x="11986" y="14370"/>
                    <a:pt x="12009" y="14370"/>
                  </a:cubicBezTo>
                  <a:cubicBezTo>
                    <a:pt x="12032" y="14370"/>
                    <a:pt x="12050" y="14339"/>
                    <a:pt x="12050" y="14301"/>
                  </a:cubicBezTo>
                  <a:cubicBezTo>
                    <a:pt x="12050" y="14264"/>
                    <a:pt x="12032" y="14233"/>
                    <a:pt x="12009" y="14233"/>
                  </a:cubicBezTo>
                  <a:close/>
                  <a:moveTo>
                    <a:pt x="12216" y="14233"/>
                  </a:moveTo>
                  <a:cubicBezTo>
                    <a:pt x="12194" y="14233"/>
                    <a:pt x="12175" y="14264"/>
                    <a:pt x="12175" y="14301"/>
                  </a:cubicBezTo>
                  <a:cubicBezTo>
                    <a:pt x="12175" y="14339"/>
                    <a:pt x="12194" y="14370"/>
                    <a:pt x="12216" y="14370"/>
                  </a:cubicBezTo>
                  <a:cubicBezTo>
                    <a:pt x="12239" y="14370"/>
                    <a:pt x="12257" y="14339"/>
                    <a:pt x="12257" y="14301"/>
                  </a:cubicBezTo>
                  <a:cubicBezTo>
                    <a:pt x="12257" y="14264"/>
                    <a:pt x="12239" y="14233"/>
                    <a:pt x="12216" y="14233"/>
                  </a:cubicBezTo>
                  <a:close/>
                  <a:moveTo>
                    <a:pt x="12424" y="14233"/>
                  </a:moveTo>
                  <a:cubicBezTo>
                    <a:pt x="12401" y="14233"/>
                    <a:pt x="12383" y="14264"/>
                    <a:pt x="12383" y="14301"/>
                  </a:cubicBezTo>
                  <a:cubicBezTo>
                    <a:pt x="12383" y="14339"/>
                    <a:pt x="12401" y="14370"/>
                    <a:pt x="12424" y="14370"/>
                  </a:cubicBezTo>
                  <a:cubicBezTo>
                    <a:pt x="12446" y="14370"/>
                    <a:pt x="12465" y="14339"/>
                    <a:pt x="12465" y="14301"/>
                  </a:cubicBezTo>
                  <a:cubicBezTo>
                    <a:pt x="12465" y="14264"/>
                    <a:pt x="12446" y="14233"/>
                    <a:pt x="12424" y="14233"/>
                  </a:cubicBezTo>
                  <a:close/>
                  <a:moveTo>
                    <a:pt x="16416" y="14233"/>
                  </a:moveTo>
                  <a:cubicBezTo>
                    <a:pt x="16393" y="14233"/>
                    <a:pt x="16375" y="14264"/>
                    <a:pt x="16375" y="14301"/>
                  </a:cubicBezTo>
                  <a:cubicBezTo>
                    <a:pt x="16375" y="14339"/>
                    <a:pt x="16393" y="14370"/>
                    <a:pt x="16416" y="14370"/>
                  </a:cubicBezTo>
                  <a:cubicBezTo>
                    <a:pt x="16438" y="14370"/>
                    <a:pt x="16457" y="14339"/>
                    <a:pt x="16457" y="14301"/>
                  </a:cubicBezTo>
                  <a:cubicBezTo>
                    <a:pt x="16457" y="14264"/>
                    <a:pt x="16438" y="14233"/>
                    <a:pt x="16416" y="14233"/>
                  </a:cubicBezTo>
                  <a:close/>
                  <a:moveTo>
                    <a:pt x="16831" y="14233"/>
                  </a:moveTo>
                  <a:cubicBezTo>
                    <a:pt x="16821" y="14233"/>
                    <a:pt x="16812" y="14239"/>
                    <a:pt x="16804" y="14250"/>
                  </a:cubicBezTo>
                  <a:cubicBezTo>
                    <a:pt x="16811" y="14261"/>
                    <a:pt x="16819" y="14270"/>
                    <a:pt x="16831" y="14273"/>
                  </a:cubicBezTo>
                  <a:cubicBezTo>
                    <a:pt x="16836" y="14275"/>
                    <a:pt x="16840" y="14275"/>
                    <a:pt x="16846" y="14275"/>
                  </a:cubicBezTo>
                  <a:cubicBezTo>
                    <a:pt x="16853" y="14275"/>
                    <a:pt x="16860" y="14270"/>
                    <a:pt x="16866" y="14265"/>
                  </a:cubicBezTo>
                  <a:cubicBezTo>
                    <a:pt x="16859" y="14246"/>
                    <a:pt x="16846" y="14233"/>
                    <a:pt x="16831" y="14233"/>
                  </a:cubicBezTo>
                  <a:close/>
                  <a:moveTo>
                    <a:pt x="17045" y="14233"/>
                  </a:moveTo>
                  <a:cubicBezTo>
                    <a:pt x="17022" y="14233"/>
                    <a:pt x="17004" y="14264"/>
                    <a:pt x="17004" y="14301"/>
                  </a:cubicBezTo>
                  <a:cubicBezTo>
                    <a:pt x="17004" y="14304"/>
                    <a:pt x="17004" y="14306"/>
                    <a:pt x="17004" y="14309"/>
                  </a:cubicBezTo>
                  <a:cubicBezTo>
                    <a:pt x="17018" y="14320"/>
                    <a:pt x="17031" y="14336"/>
                    <a:pt x="17045" y="14348"/>
                  </a:cubicBezTo>
                  <a:cubicBezTo>
                    <a:pt x="17051" y="14353"/>
                    <a:pt x="17057" y="14358"/>
                    <a:pt x="17063" y="14361"/>
                  </a:cubicBezTo>
                  <a:cubicBezTo>
                    <a:pt x="17063" y="14362"/>
                    <a:pt x="17063" y="14362"/>
                    <a:pt x="17063" y="14363"/>
                  </a:cubicBezTo>
                  <a:cubicBezTo>
                    <a:pt x="17077" y="14352"/>
                    <a:pt x="17086" y="14328"/>
                    <a:pt x="17086" y="14301"/>
                  </a:cubicBezTo>
                  <a:cubicBezTo>
                    <a:pt x="17086" y="14264"/>
                    <a:pt x="17068" y="14233"/>
                    <a:pt x="17045" y="14233"/>
                  </a:cubicBezTo>
                  <a:close/>
                  <a:moveTo>
                    <a:pt x="17465" y="14233"/>
                  </a:moveTo>
                  <a:cubicBezTo>
                    <a:pt x="17456" y="14233"/>
                    <a:pt x="17448" y="14238"/>
                    <a:pt x="17442" y="14246"/>
                  </a:cubicBezTo>
                  <a:cubicBezTo>
                    <a:pt x="17446" y="14247"/>
                    <a:pt x="17450" y="14249"/>
                    <a:pt x="17455" y="14245"/>
                  </a:cubicBezTo>
                  <a:lnTo>
                    <a:pt x="17449" y="14301"/>
                  </a:lnTo>
                  <a:lnTo>
                    <a:pt x="17446" y="14335"/>
                  </a:lnTo>
                  <a:cubicBezTo>
                    <a:pt x="17446" y="14346"/>
                    <a:pt x="17448" y="14356"/>
                    <a:pt x="17450" y="14365"/>
                  </a:cubicBezTo>
                  <a:cubicBezTo>
                    <a:pt x="17455" y="14368"/>
                    <a:pt x="17460" y="14370"/>
                    <a:pt x="17465" y="14370"/>
                  </a:cubicBezTo>
                  <a:cubicBezTo>
                    <a:pt x="17488" y="14370"/>
                    <a:pt x="17506" y="14339"/>
                    <a:pt x="17506" y="14301"/>
                  </a:cubicBezTo>
                  <a:cubicBezTo>
                    <a:pt x="17506" y="14264"/>
                    <a:pt x="17488" y="14233"/>
                    <a:pt x="17465" y="14233"/>
                  </a:cubicBezTo>
                  <a:close/>
                  <a:moveTo>
                    <a:pt x="18291" y="14233"/>
                  </a:moveTo>
                  <a:cubicBezTo>
                    <a:pt x="18275" y="14242"/>
                    <a:pt x="18263" y="14268"/>
                    <a:pt x="18263" y="14297"/>
                  </a:cubicBezTo>
                  <a:cubicBezTo>
                    <a:pt x="18263" y="14335"/>
                    <a:pt x="18281" y="14366"/>
                    <a:pt x="18304" y="14366"/>
                  </a:cubicBezTo>
                  <a:cubicBezTo>
                    <a:pt x="18327" y="14366"/>
                    <a:pt x="18345" y="14335"/>
                    <a:pt x="18345" y="14297"/>
                  </a:cubicBezTo>
                  <a:cubicBezTo>
                    <a:pt x="18345" y="14293"/>
                    <a:pt x="18345" y="14289"/>
                    <a:pt x="18344" y="14285"/>
                  </a:cubicBezTo>
                  <a:cubicBezTo>
                    <a:pt x="18341" y="14290"/>
                    <a:pt x="18339" y="14295"/>
                    <a:pt x="18336" y="14297"/>
                  </a:cubicBezTo>
                  <a:cubicBezTo>
                    <a:pt x="18334" y="14300"/>
                    <a:pt x="18331" y="14301"/>
                    <a:pt x="18329" y="14301"/>
                  </a:cubicBezTo>
                  <a:cubicBezTo>
                    <a:pt x="18328" y="14301"/>
                    <a:pt x="18326" y="14300"/>
                    <a:pt x="18323" y="14297"/>
                  </a:cubicBezTo>
                  <a:cubicBezTo>
                    <a:pt x="18318" y="14292"/>
                    <a:pt x="18311" y="14280"/>
                    <a:pt x="18304" y="14266"/>
                  </a:cubicBezTo>
                  <a:cubicBezTo>
                    <a:pt x="18299" y="14255"/>
                    <a:pt x="18294" y="14243"/>
                    <a:pt x="18291" y="14233"/>
                  </a:cubicBezTo>
                  <a:close/>
                  <a:moveTo>
                    <a:pt x="18511" y="14233"/>
                  </a:moveTo>
                  <a:cubicBezTo>
                    <a:pt x="18489" y="14233"/>
                    <a:pt x="18470" y="14264"/>
                    <a:pt x="18470" y="14301"/>
                  </a:cubicBezTo>
                  <a:cubicBezTo>
                    <a:pt x="18470" y="14339"/>
                    <a:pt x="18489" y="14370"/>
                    <a:pt x="18511" y="14370"/>
                  </a:cubicBezTo>
                  <a:cubicBezTo>
                    <a:pt x="18534" y="14370"/>
                    <a:pt x="18552" y="14339"/>
                    <a:pt x="18552" y="14301"/>
                  </a:cubicBezTo>
                  <a:cubicBezTo>
                    <a:pt x="18552" y="14264"/>
                    <a:pt x="18534" y="14233"/>
                    <a:pt x="18511" y="14233"/>
                  </a:cubicBezTo>
                  <a:close/>
                  <a:moveTo>
                    <a:pt x="16643" y="14246"/>
                  </a:moveTo>
                  <a:cubicBezTo>
                    <a:pt x="16643" y="14247"/>
                    <a:pt x="16643" y="14247"/>
                    <a:pt x="16643" y="14248"/>
                  </a:cubicBezTo>
                  <a:cubicBezTo>
                    <a:pt x="16643" y="14269"/>
                    <a:pt x="16648" y="14299"/>
                    <a:pt x="16660" y="14299"/>
                  </a:cubicBezTo>
                  <a:cubicBezTo>
                    <a:pt x="16661" y="14299"/>
                    <a:pt x="16662" y="14298"/>
                    <a:pt x="16663" y="14298"/>
                  </a:cubicBezTo>
                  <a:cubicBezTo>
                    <a:pt x="16661" y="14276"/>
                    <a:pt x="16654" y="14257"/>
                    <a:pt x="16643" y="14246"/>
                  </a:cubicBezTo>
                  <a:close/>
                  <a:moveTo>
                    <a:pt x="19329" y="14246"/>
                  </a:moveTo>
                  <a:cubicBezTo>
                    <a:pt x="19326" y="14249"/>
                    <a:pt x="19324" y="14253"/>
                    <a:pt x="19322" y="14257"/>
                  </a:cubicBezTo>
                  <a:cubicBezTo>
                    <a:pt x="19327" y="14261"/>
                    <a:pt x="19333" y="14264"/>
                    <a:pt x="19339" y="14272"/>
                  </a:cubicBezTo>
                  <a:cubicBezTo>
                    <a:pt x="19345" y="14280"/>
                    <a:pt x="19350" y="14289"/>
                    <a:pt x="19354" y="14298"/>
                  </a:cubicBezTo>
                  <a:cubicBezTo>
                    <a:pt x="19354" y="14299"/>
                    <a:pt x="19355" y="14299"/>
                    <a:pt x="19355" y="14300"/>
                  </a:cubicBezTo>
                  <a:cubicBezTo>
                    <a:pt x="19363" y="14319"/>
                    <a:pt x="19367" y="14340"/>
                    <a:pt x="19375" y="14357"/>
                  </a:cubicBezTo>
                  <a:cubicBezTo>
                    <a:pt x="19378" y="14354"/>
                    <a:pt x="19382" y="14350"/>
                    <a:pt x="19384" y="14345"/>
                  </a:cubicBezTo>
                  <a:cubicBezTo>
                    <a:pt x="19384" y="14345"/>
                    <a:pt x="19384" y="14345"/>
                    <a:pt x="19384" y="14344"/>
                  </a:cubicBezTo>
                  <a:cubicBezTo>
                    <a:pt x="19376" y="14329"/>
                    <a:pt x="19369" y="14313"/>
                    <a:pt x="19361" y="14298"/>
                  </a:cubicBezTo>
                  <a:cubicBezTo>
                    <a:pt x="19359" y="14294"/>
                    <a:pt x="19357" y="14290"/>
                    <a:pt x="19355" y="14286"/>
                  </a:cubicBezTo>
                  <a:cubicBezTo>
                    <a:pt x="19347" y="14272"/>
                    <a:pt x="19339" y="14258"/>
                    <a:pt x="19329" y="14246"/>
                  </a:cubicBezTo>
                  <a:close/>
                  <a:moveTo>
                    <a:pt x="16593" y="14259"/>
                  </a:moveTo>
                  <a:cubicBezTo>
                    <a:pt x="16592" y="14262"/>
                    <a:pt x="16590" y="14265"/>
                    <a:pt x="16589" y="14268"/>
                  </a:cubicBezTo>
                  <a:lnTo>
                    <a:pt x="16594" y="14268"/>
                  </a:lnTo>
                  <a:cubicBezTo>
                    <a:pt x="16593" y="14265"/>
                    <a:pt x="16593" y="14262"/>
                    <a:pt x="16593" y="14259"/>
                  </a:cubicBezTo>
                  <a:close/>
                  <a:moveTo>
                    <a:pt x="18120" y="14259"/>
                  </a:moveTo>
                  <a:cubicBezTo>
                    <a:pt x="18119" y="14259"/>
                    <a:pt x="18118" y="14260"/>
                    <a:pt x="18117" y="14261"/>
                  </a:cubicBezTo>
                  <a:cubicBezTo>
                    <a:pt x="18119" y="14274"/>
                    <a:pt x="18124" y="14280"/>
                    <a:pt x="18129" y="14283"/>
                  </a:cubicBezTo>
                  <a:cubicBezTo>
                    <a:pt x="18127" y="14274"/>
                    <a:pt x="18124" y="14266"/>
                    <a:pt x="18120" y="14259"/>
                  </a:cubicBezTo>
                  <a:close/>
                  <a:moveTo>
                    <a:pt x="18698" y="14259"/>
                  </a:moveTo>
                  <a:cubicBezTo>
                    <a:pt x="18690" y="14271"/>
                    <a:pt x="18685" y="14288"/>
                    <a:pt x="18685" y="14308"/>
                  </a:cubicBezTo>
                  <a:cubicBezTo>
                    <a:pt x="18685" y="14346"/>
                    <a:pt x="18704" y="14376"/>
                    <a:pt x="18726" y="14376"/>
                  </a:cubicBezTo>
                  <a:cubicBezTo>
                    <a:pt x="18749" y="14376"/>
                    <a:pt x="18767" y="14346"/>
                    <a:pt x="18767" y="14308"/>
                  </a:cubicBezTo>
                  <a:cubicBezTo>
                    <a:pt x="18767" y="14308"/>
                    <a:pt x="18767" y="14307"/>
                    <a:pt x="18767" y="14307"/>
                  </a:cubicBezTo>
                  <a:cubicBezTo>
                    <a:pt x="18753" y="14301"/>
                    <a:pt x="18739" y="14292"/>
                    <a:pt x="18726" y="14283"/>
                  </a:cubicBezTo>
                  <a:cubicBezTo>
                    <a:pt x="18716" y="14275"/>
                    <a:pt x="18707" y="14267"/>
                    <a:pt x="18698" y="14259"/>
                  </a:cubicBezTo>
                  <a:close/>
                  <a:moveTo>
                    <a:pt x="17886" y="14271"/>
                  </a:moveTo>
                  <a:cubicBezTo>
                    <a:pt x="17886" y="14272"/>
                    <a:pt x="17886" y="14272"/>
                    <a:pt x="17886" y="14273"/>
                  </a:cubicBezTo>
                  <a:cubicBezTo>
                    <a:pt x="17882" y="14280"/>
                    <a:pt x="17875" y="14288"/>
                    <a:pt x="17872" y="14302"/>
                  </a:cubicBezTo>
                  <a:cubicBezTo>
                    <a:pt x="17872" y="14305"/>
                    <a:pt x="17871" y="14307"/>
                    <a:pt x="17871" y="14310"/>
                  </a:cubicBezTo>
                  <a:cubicBezTo>
                    <a:pt x="17871" y="14310"/>
                    <a:pt x="17878" y="14314"/>
                    <a:pt x="17886" y="14318"/>
                  </a:cubicBezTo>
                  <a:cubicBezTo>
                    <a:pt x="17895" y="14323"/>
                    <a:pt x="17905" y="14327"/>
                    <a:pt x="17910" y="14327"/>
                  </a:cubicBezTo>
                  <a:lnTo>
                    <a:pt x="17924" y="14327"/>
                  </a:lnTo>
                  <a:cubicBezTo>
                    <a:pt x="17926" y="14320"/>
                    <a:pt x="17927" y="14311"/>
                    <a:pt x="17927" y="14302"/>
                  </a:cubicBezTo>
                  <a:cubicBezTo>
                    <a:pt x="17927" y="14291"/>
                    <a:pt x="17925" y="14281"/>
                    <a:pt x="17922" y="14271"/>
                  </a:cubicBezTo>
                  <a:cubicBezTo>
                    <a:pt x="17922" y="14271"/>
                    <a:pt x="17886" y="14271"/>
                    <a:pt x="17886" y="14271"/>
                  </a:cubicBezTo>
                  <a:close/>
                  <a:moveTo>
                    <a:pt x="7640" y="14310"/>
                  </a:moveTo>
                  <a:lnTo>
                    <a:pt x="7600" y="14321"/>
                  </a:lnTo>
                  <a:lnTo>
                    <a:pt x="7579" y="14326"/>
                  </a:lnTo>
                  <a:cubicBezTo>
                    <a:pt x="7573" y="14326"/>
                    <a:pt x="7567" y="14324"/>
                    <a:pt x="7562" y="14321"/>
                  </a:cubicBezTo>
                  <a:cubicBezTo>
                    <a:pt x="7568" y="14347"/>
                    <a:pt x="7582" y="14365"/>
                    <a:pt x="7600" y="14365"/>
                  </a:cubicBezTo>
                  <a:cubicBezTo>
                    <a:pt x="7620" y="14365"/>
                    <a:pt x="7636" y="14341"/>
                    <a:pt x="7640" y="14310"/>
                  </a:cubicBezTo>
                  <a:close/>
                  <a:moveTo>
                    <a:pt x="5392" y="14412"/>
                  </a:moveTo>
                  <a:cubicBezTo>
                    <a:pt x="5369" y="14412"/>
                    <a:pt x="5351" y="14443"/>
                    <a:pt x="5351" y="14481"/>
                  </a:cubicBezTo>
                  <a:cubicBezTo>
                    <a:pt x="5351" y="14518"/>
                    <a:pt x="5369" y="14549"/>
                    <a:pt x="5392" y="14549"/>
                  </a:cubicBezTo>
                  <a:cubicBezTo>
                    <a:pt x="5414" y="14549"/>
                    <a:pt x="5433" y="14518"/>
                    <a:pt x="5433" y="14481"/>
                  </a:cubicBezTo>
                  <a:cubicBezTo>
                    <a:pt x="5433" y="14443"/>
                    <a:pt x="5414" y="14412"/>
                    <a:pt x="5392" y="14412"/>
                  </a:cubicBezTo>
                  <a:close/>
                  <a:moveTo>
                    <a:pt x="5607" y="14412"/>
                  </a:moveTo>
                  <a:cubicBezTo>
                    <a:pt x="5584" y="14412"/>
                    <a:pt x="5566" y="14443"/>
                    <a:pt x="5566" y="14481"/>
                  </a:cubicBezTo>
                  <a:cubicBezTo>
                    <a:pt x="5566" y="14518"/>
                    <a:pt x="5584" y="14549"/>
                    <a:pt x="5607" y="14549"/>
                  </a:cubicBezTo>
                  <a:cubicBezTo>
                    <a:pt x="5629" y="14549"/>
                    <a:pt x="5648" y="14518"/>
                    <a:pt x="5648" y="14481"/>
                  </a:cubicBezTo>
                  <a:cubicBezTo>
                    <a:pt x="5648" y="14443"/>
                    <a:pt x="5629" y="14412"/>
                    <a:pt x="5607" y="14412"/>
                  </a:cubicBezTo>
                  <a:close/>
                  <a:moveTo>
                    <a:pt x="5814" y="14412"/>
                  </a:moveTo>
                  <a:cubicBezTo>
                    <a:pt x="5791" y="14412"/>
                    <a:pt x="5773" y="14443"/>
                    <a:pt x="5773" y="14481"/>
                  </a:cubicBezTo>
                  <a:cubicBezTo>
                    <a:pt x="5773" y="14518"/>
                    <a:pt x="5791" y="14549"/>
                    <a:pt x="5814" y="14549"/>
                  </a:cubicBezTo>
                  <a:cubicBezTo>
                    <a:pt x="5837" y="14549"/>
                    <a:pt x="5855" y="14518"/>
                    <a:pt x="5855" y="14481"/>
                  </a:cubicBezTo>
                  <a:cubicBezTo>
                    <a:pt x="5855" y="14443"/>
                    <a:pt x="5837" y="14412"/>
                    <a:pt x="5814" y="14412"/>
                  </a:cubicBezTo>
                  <a:close/>
                  <a:moveTo>
                    <a:pt x="6021" y="14412"/>
                  </a:moveTo>
                  <a:cubicBezTo>
                    <a:pt x="5999" y="14412"/>
                    <a:pt x="5980" y="14443"/>
                    <a:pt x="5980" y="14481"/>
                  </a:cubicBezTo>
                  <a:cubicBezTo>
                    <a:pt x="5980" y="14518"/>
                    <a:pt x="5999" y="14549"/>
                    <a:pt x="6021" y="14549"/>
                  </a:cubicBezTo>
                  <a:cubicBezTo>
                    <a:pt x="6044" y="14549"/>
                    <a:pt x="6062" y="14518"/>
                    <a:pt x="6062" y="14481"/>
                  </a:cubicBezTo>
                  <a:cubicBezTo>
                    <a:pt x="6062" y="14443"/>
                    <a:pt x="6044" y="14412"/>
                    <a:pt x="6021" y="14412"/>
                  </a:cubicBezTo>
                  <a:close/>
                  <a:moveTo>
                    <a:pt x="6236" y="14412"/>
                  </a:moveTo>
                  <a:cubicBezTo>
                    <a:pt x="6214" y="14412"/>
                    <a:pt x="6195" y="14443"/>
                    <a:pt x="6195" y="14481"/>
                  </a:cubicBezTo>
                  <a:cubicBezTo>
                    <a:pt x="6195" y="14518"/>
                    <a:pt x="6214" y="14549"/>
                    <a:pt x="6236" y="14549"/>
                  </a:cubicBezTo>
                  <a:cubicBezTo>
                    <a:pt x="6259" y="14549"/>
                    <a:pt x="6277" y="14518"/>
                    <a:pt x="6277" y="14481"/>
                  </a:cubicBezTo>
                  <a:cubicBezTo>
                    <a:pt x="6277" y="14443"/>
                    <a:pt x="6259" y="14412"/>
                    <a:pt x="6236" y="14412"/>
                  </a:cubicBezTo>
                  <a:close/>
                  <a:moveTo>
                    <a:pt x="6443" y="14412"/>
                  </a:moveTo>
                  <a:cubicBezTo>
                    <a:pt x="6421" y="14412"/>
                    <a:pt x="6402" y="14443"/>
                    <a:pt x="6402" y="14481"/>
                  </a:cubicBezTo>
                  <a:cubicBezTo>
                    <a:pt x="6402" y="14518"/>
                    <a:pt x="6421" y="14549"/>
                    <a:pt x="6443" y="14549"/>
                  </a:cubicBezTo>
                  <a:cubicBezTo>
                    <a:pt x="6466" y="14549"/>
                    <a:pt x="6484" y="14518"/>
                    <a:pt x="6484" y="14481"/>
                  </a:cubicBezTo>
                  <a:cubicBezTo>
                    <a:pt x="6484" y="14443"/>
                    <a:pt x="6466" y="14412"/>
                    <a:pt x="6443" y="14412"/>
                  </a:cubicBezTo>
                  <a:close/>
                  <a:moveTo>
                    <a:pt x="6651" y="14412"/>
                  </a:moveTo>
                  <a:cubicBezTo>
                    <a:pt x="6628" y="14412"/>
                    <a:pt x="6610" y="14443"/>
                    <a:pt x="6610" y="14481"/>
                  </a:cubicBezTo>
                  <a:cubicBezTo>
                    <a:pt x="6610" y="14518"/>
                    <a:pt x="6628" y="14549"/>
                    <a:pt x="6651" y="14549"/>
                  </a:cubicBezTo>
                  <a:cubicBezTo>
                    <a:pt x="6673" y="14549"/>
                    <a:pt x="6692" y="14518"/>
                    <a:pt x="6692" y="14481"/>
                  </a:cubicBezTo>
                  <a:cubicBezTo>
                    <a:pt x="6692" y="14443"/>
                    <a:pt x="6673" y="14412"/>
                    <a:pt x="6651" y="14412"/>
                  </a:cubicBezTo>
                  <a:close/>
                  <a:moveTo>
                    <a:pt x="6866" y="14412"/>
                  </a:moveTo>
                  <a:cubicBezTo>
                    <a:pt x="6843" y="14412"/>
                    <a:pt x="6825" y="14443"/>
                    <a:pt x="6825" y="14481"/>
                  </a:cubicBezTo>
                  <a:cubicBezTo>
                    <a:pt x="6825" y="14518"/>
                    <a:pt x="6843" y="14549"/>
                    <a:pt x="6866" y="14549"/>
                  </a:cubicBezTo>
                  <a:cubicBezTo>
                    <a:pt x="6888" y="14549"/>
                    <a:pt x="6907" y="14518"/>
                    <a:pt x="6907" y="14481"/>
                  </a:cubicBezTo>
                  <a:cubicBezTo>
                    <a:pt x="6907" y="14443"/>
                    <a:pt x="6888" y="14412"/>
                    <a:pt x="6866" y="14412"/>
                  </a:cubicBezTo>
                  <a:close/>
                  <a:moveTo>
                    <a:pt x="7073" y="14412"/>
                  </a:moveTo>
                  <a:cubicBezTo>
                    <a:pt x="7050" y="14412"/>
                    <a:pt x="7032" y="14443"/>
                    <a:pt x="7032" y="14481"/>
                  </a:cubicBezTo>
                  <a:cubicBezTo>
                    <a:pt x="7032" y="14518"/>
                    <a:pt x="7050" y="14549"/>
                    <a:pt x="7073" y="14549"/>
                  </a:cubicBezTo>
                  <a:cubicBezTo>
                    <a:pt x="7096" y="14549"/>
                    <a:pt x="7114" y="14518"/>
                    <a:pt x="7114" y="14481"/>
                  </a:cubicBezTo>
                  <a:cubicBezTo>
                    <a:pt x="7114" y="14443"/>
                    <a:pt x="7096" y="14412"/>
                    <a:pt x="7073" y="14412"/>
                  </a:cubicBezTo>
                  <a:close/>
                  <a:moveTo>
                    <a:pt x="7280" y="14412"/>
                  </a:moveTo>
                  <a:cubicBezTo>
                    <a:pt x="7258" y="14412"/>
                    <a:pt x="7239" y="14443"/>
                    <a:pt x="7239" y="14481"/>
                  </a:cubicBezTo>
                  <a:cubicBezTo>
                    <a:pt x="7239" y="14518"/>
                    <a:pt x="7258" y="14549"/>
                    <a:pt x="7280" y="14549"/>
                  </a:cubicBezTo>
                  <a:cubicBezTo>
                    <a:pt x="7303" y="14549"/>
                    <a:pt x="7321" y="14518"/>
                    <a:pt x="7321" y="14481"/>
                  </a:cubicBezTo>
                  <a:cubicBezTo>
                    <a:pt x="7321" y="14443"/>
                    <a:pt x="7303" y="14412"/>
                    <a:pt x="7280" y="14412"/>
                  </a:cubicBezTo>
                  <a:close/>
                  <a:moveTo>
                    <a:pt x="7495" y="14412"/>
                  </a:moveTo>
                  <a:cubicBezTo>
                    <a:pt x="7473" y="14412"/>
                    <a:pt x="7454" y="14443"/>
                    <a:pt x="7454" y="14481"/>
                  </a:cubicBezTo>
                  <a:cubicBezTo>
                    <a:pt x="7454" y="14518"/>
                    <a:pt x="7473" y="14549"/>
                    <a:pt x="7495" y="14549"/>
                  </a:cubicBezTo>
                  <a:cubicBezTo>
                    <a:pt x="7518" y="14549"/>
                    <a:pt x="7536" y="14518"/>
                    <a:pt x="7536" y="14481"/>
                  </a:cubicBezTo>
                  <a:cubicBezTo>
                    <a:pt x="7536" y="14443"/>
                    <a:pt x="7518" y="14412"/>
                    <a:pt x="7495" y="14412"/>
                  </a:cubicBezTo>
                  <a:close/>
                  <a:moveTo>
                    <a:pt x="7702" y="14412"/>
                  </a:moveTo>
                  <a:cubicBezTo>
                    <a:pt x="7680" y="14412"/>
                    <a:pt x="7661" y="14443"/>
                    <a:pt x="7661" y="14481"/>
                  </a:cubicBezTo>
                  <a:cubicBezTo>
                    <a:pt x="7661" y="14518"/>
                    <a:pt x="7680" y="14549"/>
                    <a:pt x="7702" y="14549"/>
                  </a:cubicBezTo>
                  <a:cubicBezTo>
                    <a:pt x="7725" y="14549"/>
                    <a:pt x="7743" y="14518"/>
                    <a:pt x="7743" y="14481"/>
                  </a:cubicBezTo>
                  <a:cubicBezTo>
                    <a:pt x="7743" y="14443"/>
                    <a:pt x="7725" y="14412"/>
                    <a:pt x="7702" y="14412"/>
                  </a:cubicBezTo>
                  <a:close/>
                  <a:moveTo>
                    <a:pt x="10850" y="14412"/>
                  </a:moveTo>
                  <a:cubicBezTo>
                    <a:pt x="10827" y="14412"/>
                    <a:pt x="10809" y="14443"/>
                    <a:pt x="10809" y="14481"/>
                  </a:cubicBezTo>
                  <a:cubicBezTo>
                    <a:pt x="10809" y="14518"/>
                    <a:pt x="10827" y="14549"/>
                    <a:pt x="10850" y="14549"/>
                  </a:cubicBezTo>
                  <a:cubicBezTo>
                    <a:pt x="10873" y="14549"/>
                    <a:pt x="10891" y="14518"/>
                    <a:pt x="10891" y="14481"/>
                  </a:cubicBezTo>
                  <a:cubicBezTo>
                    <a:pt x="10891" y="14443"/>
                    <a:pt x="10873" y="14412"/>
                    <a:pt x="10850" y="14412"/>
                  </a:cubicBezTo>
                  <a:close/>
                  <a:moveTo>
                    <a:pt x="11065" y="14412"/>
                  </a:moveTo>
                  <a:cubicBezTo>
                    <a:pt x="11042" y="14412"/>
                    <a:pt x="11024" y="14443"/>
                    <a:pt x="11024" y="14481"/>
                  </a:cubicBezTo>
                  <a:cubicBezTo>
                    <a:pt x="11024" y="14518"/>
                    <a:pt x="11042" y="14549"/>
                    <a:pt x="11065" y="14549"/>
                  </a:cubicBezTo>
                  <a:cubicBezTo>
                    <a:pt x="11087" y="14549"/>
                    <a:pt x="11106" y="14518"/>
                    <a:pt x="11106" y="14481"/>
                  </a:cubicBezTo>
                  <a:cubicBezTo>
                    <a:pt x="11106" y="14443"/>
                    <a:pt x="11087" y="14412"/>
                    <a:pt x="11065" y="14412"/>
                  </a:cubicBezTo>
                  <a:close/>
                  <a:moveTo>
                    <a:pt x="11272" y="14412"/>
                  </a:moveTo>
                  <a:cubicBezTo>
                    <a:pt x="11249" y="14412"/>
                    <a:pt x="11231" y="14443"/>
                    <a:pt x="11231" y="14481"/>
                  </a:cubicBezTo>
                  <a:cubicBezTo>
                    <a:pt x="11231" y="14518"/>
                    <a:pt x="11249" y="14549"/>
                    <a:pt x="11272" y="14549"/>
                  </a:cubicBezTo>
                  <a:cubicBezTo>
                    <a:pt x="11295" y="14549"/>
                    <a:pt x="11313" y="14518"/>
                    <a:pt x="11313" y="14481"/>
                  </a:cubicBezTo>
                  <a:cubicBezTo>
                    <a:pt x="11313" y="14443"/>
                    <a:pt x="11295" y="14412"/>
                    <a:pt x="11272" y="14412"/>
                  </a:cubicBezTo>
                  <a:close/>
                  <a:moveTo>
                    <a:pt x="11479" y="14412"/>
                  </a:moveTo>
                  <a:cubicBezTo>
                    <a:pt x="11457" y="14412"/>
                    <a:pt x="11438" y="14443"/>
                    <a:pt x="11438" y="14481"/>
                  </a:cubicBezTo>
                  <a:cubicBezTo>
                    <a:pt x="11438" y="14518"/>
                    <a:pt x="11457" y="14549"/>
                    <a:pt x="11479" y="14549"/>
                  </a:cubicBezTo>
                  <a:cubicBezTo>
                    <a:pt x="11502" y="14549"/>
                    <a:pt x="11520" y="14518"/>
                    <a:pt x="11520" y="14481"/>
                  </a:cubicBezTo>
                  <a:cubicBezTo>
                    <a:pt x="11520" y="14443"/>
                    <a:pt x="11502" y="14412"/>
                    <a:pt x="11479" y="14412"/>
                  </a:cubicBezTo>
                  <a:close/>
                  <a:moveTo>
                    <a:pt x="11694" y="14412"/>
                  </a:moveTo>
                  <a:cubicBezTo>
                    <a:pt x="11672" y="14412"/>
                    <a:pt x="11653" y="14443"/>
                    <a:pt x="11653" y="14481"/>
                  </a:cubicBezTo>
                  <a:cubicBezTo>
                    <a:pt x="11653" y="14518"/>
                    <a:pt x="11672" y="14549"/>
                    <a:pt x="11694" y="14549"/>
                  </a:cubicBezTo>
                  <a:cubicBezTo>
                    <a:pt x="11717" y="14549"/>
                    <a:pt x="11735" y="14518"/>
                    <a:pt x="11735" y="14481"/>
                  </a:cubicBezTo>
                  <a:cubicBezTo>
                    <a:pt x="11735" y="14443"/>
                    <a:pt x="11717" y="14412"/>
                    <a:pt x="11694" y="14412"/>
                  </a:cubicBezTo>
                  <a:close/>
                  <a:moveTo>
                    <a:pt x="11902" y="14412"/>
                  </a:moveTo>
                  <a:cubicBezTo>
                    <a:pt x="11879" y="14412"/>
                    <a:pt x="11861" y="14443"/>
                    <a:pt x="11861" y="14481"/>
                  </a:cubicBezTo>
                  <a:cubicBezTo>
                    <a:pt x="11861" y="14518"/>
                    <a:pt x="11879" y="14549"/>
                    <a:pt x="11902" y="14549"/>
                  </a:cubicBezTo>
                  <a:cubicBezTo>
                    <a:pt x="11924" y="14549"/>
                    <a:pt x="11943" y="14518"/>
                    <a:pt x="11943" y="14481"/>
                  </a:cubicBezTo>
                  <a:cubicBezTo>
                    <a:pt x="11943" y="14443"/>
                    <a:pt x="11924" y="14412"/>
                    <a:pt x="11902" y="14412"/>
                  </a:cubicBezTo>
                  <a:close/>
                  <a:moveTo>
                    <a:pt x="12109" y="14412"/>
                  </a:moveTo>
                  <a:cubicBezTo>
                    <a:pt x="12086" y="14412"/>
                    <a:pt x="12068" y="14443"/>
                    <a:pt x="12068" y="14481"/>
                  </a:cubicBezTo>
                  <a:cubicBezTo>
                    <a:pt x="12068" y="14518"/>
                    <a:pt x="12086" y="14549"/>
                    <a:pt x="12109" y="14549"/>
                  </a:cubicBezTo>
                  <a:cubicBezTo>
                    <a:pt x="12132" y="14549"/>
                    <a:pt x="12150" y="14518"/>
                    <a:pt x="12150" y="14481"/>
                  </a:cubicBezTo>
                  <a:cubicBezTo>
                    <a:pt x="12150" y="14443"/>
                    <a:pt x="12132" y="14412"/>
                    <a:pt x="12109" y="14412"/>
                  </a:cubicBezTo>
                  <a:close/>
                  <a:moveTo>
                    <a:pt x="12324" y="14412"/>
                  </a:moveTo>
                  <a:cubicBezTo>
                    <a:pt x="12301" y="14412"/>
                    <a:pt x="12283" y="14443"/>
                    <a:pt x="12283" y="14481"/>
                  </a:cubicBezTo>
                  <a:cubicBezTo>
                    <a:pt x="12283" y="14518"/>
                    <a:pt x="12301" y="14549"/>
                    <a:pt x="12324" y="14549"/>
                  </a:cubicBezTo>
                  <a:cubicBezTo>
                    <a:pt x="12346" y="14549"/>
                    <a:pt x="12365" y="14518"/>
                    <a:pt x="12365" y="14481"/>
                  </a:cubicBezTo>
                  <a:cubicBezTo>
                    <a:pt x="12365" y="14443"/>
                    <a:pt x="12346" y="14412"/>
                    <a:pt x="12324" y="14412"/>
                  </a:cubicBezTo>
                  <a:close/>
                  <a:moveTo>
                    <a:pt x="12529" y="14412"/>
                  </a:moveTo>
                  <a:cubicBezTo>
                    <a:pt x="12507" y="14414"/>
                    <a:pt x="12490" y="14444"/>
                    <a:pt x="12490" y="14480"/>
                  </a:cubicBezTo>
                  <a:cubicBezTo>
                    <a:pt x="12490" y="14488"/>
                    <a:pt x="12491" y="14496"/>
                    <a:pt x="12493" y="14503"/>
                  </a:cubicBezTo>
                  <a:cubicBezTo>
                    <a:pt x="12505" y="14474"/>
                    <a:pt x="12519" y="14447"/>
                    <a:pt x="12529" y="14412"/>
                  </a:cubicBezTo>
                  <a:close/>
                  <a:moveTo>
                    <a:pt x="16523" y="14412"/>
                  </a:moveTo>
                  <a:cubicBezTo>
                    <a:pt x="16500" y="14412"/>
                    <a:pt x="16482" y="14443"/>
                    <a:pt x="16482" y="14481"/>
                  </a:cubicBezTo>
                  <a:cubicBezTo>
                    <a:pt x="16482" y="14518"/>
                    <a:pt x="16500" y="14549"/>
                    <a:pt x="16523" y="14549"/>
                  </a:cubicBezTo>
                  <a:cubicBezTo>
                    <a:pt x="16521" y="14510"/>
                    <a:pt x="16516" y="14465"/>
                    <a:pt x="16534" y="14450"/>
                  </a:cubicBezTo>
                  <a:lnTo>
                    <a:pt x="16534" y="14415"/>
                  </a:lnTo>
                  <a:cubicBezTo>
                    <a:pt x="16530" y="14413"/>
                    <a:pt x="16527" y="14412"/>
                    <a:pt x="16523" y="14412"/>
                  </a:cubicBezTo>
                  <a:close/>
                  <a:moveTo>
                    <a:pt x="17359" y="14412"/>
                  </a:moveTo>
                  <a:cubicBezTo>
                    <a:pt x="17359" y="14412"/>
                    <a:pt x="17358" y="14413"/>
                    <a:pt x="17357" y="14413"/>
                  </a:cubicBezTo>
                  <a:lnTo>
                    <a:pt x="17357" y="14549"/>
                  </a:lnTo>
                  <a:cubicBezTo>
                    <a:pt x="17358" y="14549"/>
                    <a:pt x="17359" y="14549"/>
                    <a:pt x="17359" y="14549"/>
                  </a:cubicBezTo>
                  <a:cubicBezTo>
                    <a:pt x="17382" y="14549"/>
                    <a:pt x="17400" y="14518"/>
                    <a:pt x="17400" y="14481"/>
                  </a:cubicBezTo>
                  <a:cubicBezTo>
                    <a:pt x="17400" y="14443"/>
                    <a:pt x="17382" y="14412"/>
                    <a:pt x="17359" y="14412"/>
                  </a:cubicBezTo>
                  <a:close/>
                  <a:moveTo>
                    <a:pt x="17549" y="14412"/>
                  </a:moveTo>
                  <a:cubicBezTo>
                    <a:pt x="17537" y="14421"/>
                    <a:pt x="17529" y="14438"/>
                    <a:pt x="17526" y="14459"/>
                  </a:cubicBezTo>
                  <a:cubicBezTo>
                    <a:pt x="17538" y="14449"/>
                    <a:pt x="17551" y="14438"/>
                    <a:pt x="17551" y="14414"/>
                  </a:cubicBezTo>
                  <a:cubicBezTo>
                    <a:pt x="17550" y="14414"/>
                    <a:pt x="17549" y="14413"/>
                    <a:pt x="17549" y="14412"/>
                  </a:cubicBezTo>
                  <a:close/>
                  <a:moveTo>
                    <a:pt x="18198" y="14412"/>
                  </a:moveTo>
                  <a:cubicBezTo>
                    <a:pt x="18194" y="14412"/>
                    <a:pt x="18190" y="14414"/>
                    <a:pt x="18186" y="14416"/>
                  </a:cubicBezTo>
                  <a:cubicBezTo>
                    <a:pt x="18188" y="14416"/>
                    <a:pt x="18189" y="14416"/>
                    <a:pt x="18190" y="14416"/>
                  </a:cubicBezTo>
                  <a:cubicBezTo>
                    <a:pt x="18193" y="14416"/>
                    <a:pt x="18196" y="14414"/>
                    <a:pt x="18198" y="14412"/>
                  </a:cubicBezTo>
                  <a:close/>
                  <a:moveTo>
                    <a:pt x="18412" y="14412"/>
                  </a:moveTo>
                  <a:cubicBezTo>
                    <a:pt x="18389" y="14412"/>
                    <a:pt x="18370" y="14443"/>
                    <a:pt x="18370" y="14481"/>
                  </a:cubicBezTo>
                  <a:cubicBezTo>
                    <a:pt x="18370" y="14481"/>
                    <a:pt x="18370" y="14482"/>
                    <a:pt x="18370" y="14483"/>
                  </a:cubicBezTo>
                  <a:cubicBezTo>
                    <a:pt x="18390" y="14490"/>
                    <a:pt x="18409" y="14500"/>
                    <a:pt x="18419" y="14510"/>
                  </a:cubicBezTo>
                  <a:cubicBezTo>
                    <a:pt x="18425" y="14515"/>
                    <a:pt x="18432" y="14522"/>
                    <a:pt x="18440" y="14529"/>
                  </a:cubicBezTo>
                  <a:cubicBezTo>
                    <a:pt x="18448" y="14517"/>
                    <a:pt x="18453" y="14500"/>
                    <a:pt x="18453" y="14481"/>
                  </a:cubicBezTo>
                  <a:cubicBezTo>
                    <a:pt x="18453" y="14443"/>
                    <a:pt x="18434" y="14412"/>
                    <a:pt x="18412" y="14412"/>
                  </a:cubicBezTo>
                  <a:close/>
                  <a:moveTo>
                    <a:pt x="18619" y="14412"/>
                  </a:moveTo>
                  <a:cubicBezTo>
                    <a:pt x="18596" y="14412"/>
                    <a:pt x="18578" y="14443"/>
                    <a:pt x="18578" y="14481"/>
                  </a:cubicBezTo>
                  <a:cubicBezTo>
                    <a:pt x="18578" y="14518"/>
                    <a:pt x="18596" y="14549"/>
                    <a:pt x="18619" y="14549"/>
                  </a:cubicBezTo>
                  <a:cubicBezTo>
                    <a:pt x="18641" y="14549"/>
                    <a:pt x="18660" y="14518"/>
                    <a:pt x="18660" y="14481"/>
                  </a:cubicBezTo>
                  <a:cubicBezTo>
                    <a:pt x="18660" y="14443"/>
                    <a:pt x="18641" y="14412"/>
                    <a:pt x="18619" y="14412"/>
                  </a:cubicBezTo>
                  <a:close/>
                  <a:moveTo>
                    <a:pt x="18826" y="14412"/>
                  </a:moveTo>
                  <a:cubicBezTo>
                    <a:pt x="18803" y="14412"/>
                    <a:pt x="18785" y="14443"/>
                    <a:pt x="18785" y="14481"/>
                  </a:cubicBezTo>
                  <a:cubicBezTo>
                    <a:pt x="18785" y="14518"/>
                    <a:pt x="18803" y="14549"/>
                    <a:pt x="18826" y="14549"/>
                  </a:cubicBezTo>
                  <a:cubicBezTo>
                    <a:pt x="18849" y="14549"/>
                    <a:pt x="18867" y="14518"/>
                    <a:pt x="18867" y="14481"/>
                  </a:cubicBezTo>
                  <a:cubicBezTo>
                    <a:pt x="18867" y="14443"/>
                    <a:pt x="18849" y="14412"/>
                    <a:pt x="18826" y="14412"/>
                  </a:cubicBezTo>
                  <a:close/>
                  <a:moveTo>
                    <a:pt x="5209" y="14425"/>
                  </a:moveTo>
                  <a:cubicBezTo>
                    <a:pt x="5203" y="14435"/>
                    <a:pt x="5199" y="14446"/>
                    <a:pt x="5195" y="14460"/>
                  </a:cubicBezTo>
                  <a:cubicBezTo>
                    <a:pt x="5188" y="14472"/>
                    <a:pt x="5179" y="14507"/>
                    <a:pt x="5174" y="14544"/>
                  </a:cubicBezTo>
                  <a:cubicBezTo>
                    <a:pt x="5177" y="14545"/>
                    <a:pt x="5180" y="14546"/>
                    <a:pt x="5183" y="14546"/>
                  </a:cubicBezTo>
                  <a:cubicBezTo>
                    <a:pt x="5205" y="14546"/>
                    <a:pt x="5224" y="14515"/>
                    <a:pt x="5224" y="14477"/>
                  </a:cubicBezTo>
                  <a:cubicBezTo>
                    <a:pt x="5224" y="14456"/>
                    <a:pt x="5218" y="14438"/>
                    <a:pt x="5209" y="14425"/>
                  </a:cubicBezTo>
                  <a:close/>
                  <a:moveTo>
                    <a:pt x="19419" y="14451"/>
                  </a:moveTo>
                  <a:cubicBezTo>
                    <a:pt x="19417" y="14457"/>
                    <a:pt x="19415" y="14464"/>
                    <a:pt x="19415" y="14471"/>
                  </a:cubicBezTo>
                  <a:cubicBezTo>
                    <a:pt x="19416" y="14470"/>
                    <a:pt x="19418" y="14469"/>
                    <a:pt x="19419" y="14469"/>
                  </a:cubicBezTo>
                  <a:cubicBezTo>
                    <a:pt x="19418" y="14464"/>
                    <a:pt x="19418" y="14457"/>
                    <a:pt x="19419" y="14451"/>
                  </a:cubicBezTo>
                  <a:close/>
                  <a:moveTo>
                    <a:pt x="5292" y="14579"/>
                  </a:moveTo>
                  <a:cubicBezTo>
                    <a:pt x="5269" y="14579"/>
                    <a:pt x="5251" y="14609"/>
                    <a:pt x="5251" y="14647"/>
                  </a:cubicBezTo>
                  <a:cubicBezTo>
                    <a:pt x="5251" y="14685"/>
                    <a:pt x="5269" y="14715"/>
                    <a:pt x="5292" y="14715"/>
                  </a:cubicBezTo>
                  <a:cubicBezTo>
                    <a:pt x="5315" y="14715"/>
                    <a:pt x="5333" y="14685"/>
                    <a:pt x="5333" y="14647"/>
                  </a:cubicBezTo>
                  <a:cubicBezTo>
                    <a:pt x="5333" y="14609"/>
                    <a:pt x="5315" y="14579"/>
                    <a:pt x="5292" y="14579"/>
                  </a:cubicBezTo>
                  <a:close/>
                  <a:moveTo>
                    <a:pt x="5499" y="14579"/>
                  </a:moveTo>
                  <a:cubicBezTo>
                    <a:pt x="5477" y="14579"/>
                    <a:pt x="5458" y="14609"/>
                    <a:pt x="5458" y="14647"/>
                  </a:cubicBezTo>
                  <a:cubicBezTo>
                    <a:pt x="5458" y="14685"/>
                    <a:pt x="5477" y="14715"/>
                    <a:pt x="5499" y="14715"/>
                  </a:cubicBezTo>
                  <a:cubicBezTo>
                    <a:pt x="5522" y="14715"/>
                    <a:pt x="5540" y="14685"/>
                    <a:pt x="5540" y="14647"/>
                  </a:cubicBezTo>
                  <a:cubicBezTo>
                    <a:pt x="5540" y="14609"/>
                    <a:pt x="5522" y="14579"/>
                    <a:pt x="5499" y="14579"/>
                  </a:cubicBezTo>
                  <a:close/>
                  <a:moveTo>
                    <a:pt x="5706" y="14579"/>
                  </a:moveTo>
                  <a:cubicBezTo>
                    <a:pt x="5684" y="14579"/>
                    <a:pt x="5665" y="14609"/>
                    <a:pt x="5665" y="14647"/>
                  </a:cubicBezTo>
                  <a:cubicBezTo>
                    <a:pt x="5665" y="14685"/>
                    <a:pt x="5684" y="14715"/>
                    <a:pt x="5706" y="14715"/>
                  </a:cubicBezTo>
                  <a:cubicBezTo>
                    <a:pt x="5729" y="14715"/>
                    <a:pt x="5747" y="14685"/>
                    <a:pt x="5747" y="14647"/>
                  </a:cubicBezTo>
                  <a:cubicBezTo>
                    <a:pt x="5747" y="14609"/>
                    <a:pt x="5729" y="14579"/>
                    <a:pt x="5706" y="14579"/>
                  </a:cubicBezTo>
                  <a:close/>
                  <a:moveTo>
                    <a:pt x="5921" y="14579"/>
                  </a:moveTo>
                  <a:cubicBezTo>
                    <a:pt x="5899" y="14579"/>
                    <a:pt x="5880" y="14609"/>
                    <a:pt x="5880" y="14647"/>
                  </a:cubicBezTo>
                  <a:cubicBezTo>
                    <a:pt x="5880" y="14685"/>
                    <a:pt x="5899" y="14715"/>
                    <a:pt x="5921" y="14715"/>
                  </a:cubicBezTo>
                  <a:cubicBezTo>
                    <a:pt x="5944" y="14715"/>
                    <a:pt x="5962" y="14685"/>
                    <a:pt x="5962" y="14647"/>
                  </a:cubicBezTo>
                  <a:cubicBezTo>
                    <a:pt x="5962" y="14609"/>
                    <a:pt x="5944" y="14579"/>
                    <a:pt x="5921" y="14579"/>
                  </a:cubicBezTo>
                  <a:close/>
                  <a:moveTo>
                    <a:pt x="6129" y="14579"/>
                  </a:moveTo>
                  <a:cubicBezTo>
                    <a:pt x="6106" y="14579"/>
                    <a:pt x="6088" y="14609"/>
                    <a:pt x="6088" y="14647"/>
                  </a:cubicBezTo>
                  <a:cubicBezTo>
                    <a:pt x="6088" y="14685"/>
                    <a:pt x="6106" y="14715"/>
                    <a:pt x="6129" y="14715"/>
                  </a:cubicBezTo>
                  <a:cubicBezTo>
                    <a:pt x="6151" y="14715"/>
                    <a:pt x="6170" y="14685"/>
                    <a:pt x="6170" y="14647"/>
                  </a:cubicBezTo>
                  <a:cubicBezTo>
                    <a:pt x="6170" y="14609"/>
                    <a:pt x="6151" y="14579"/>
                    <a:pt x="6129" y="14579"/>
                  </a:cubicBezTo>
                  <a:close/>
                  <a:moveTo>
                    <a:pt x="6336" y="14579"/>
                  </a:moveTo>
                  <a:cubicBezTo>
                    <a:pt x="6313" y="14579"/>
                    <a:pt x="6295" y="14609"/>
                    <a:pt x="6295" y="14647"/>
                  </a:cubicBezTo>
                  <a:cubicBezTo>
                    <a:pt x="6295" y="14685"/>
                    <a:pt x="6313" y="14715"/>
                    <a:pt x="6336" y="14715"/>
                  </a:cubicBezTo>
                  <a:cubicBezTo>
                    <a:pt x="6359" y="14715"/>
                    <a:pt x="6377" y="14685"/>
                    <a:pt x="6377" y="14647"/>
                  </a:cubicBezTo>
                  <a:cubicBezTo>
                    <a:pt x="6377" y="14609"/>
                    <a:pt x="6359" y="14579"/>
                    <a:pt x="6336" y="14579"/>
                  </a:cubicBezTo>
                  <a:close/>
                  <a:moveTo>
                    <a:pt x="6551" y="14579"/>
                  </a:moveTo>
                  <a:cubicBezTo>
                    <a:pt x="6528" y="14579"/>
                    <a:pt x="6510" y="14609"/>
                    <a:pt x="6510" y="14647"/>
                  </a:cubicBezTo>
                  <a:cubicBezTo>
                    <a:pt x="6510" y="14685"/>
                    <a:pt x="6528" y="14715"/>
                    <a:pt x="6551" y="14715"/>
                  </a:cubicBezTo>
                  <a:cubicBezTo>
                    <a:pt x="6574" y="14715"/>
                    <a:pt x="6592" y="14685"/>
                    <a:pt x="6592" y="14647"/>
                  </a:cubicBezTo>
                  <a:cubicBezTo>
                    <a:pt x="6592" y="14609"/>
                    <a:pt x="6574" y="14579"/>
                    <a:pt x="6551" y="14579"/>
                  </a:cubicBezTo>
                  <a:close/>
                  <a:moveTo>
                    <a:pt x="6758" y="14579"/>
                  </a:moveTo>
                  <a:cubicBezTo>
                    <a:pt x="6736" y="14579"/>
                    <a:pt x="6717" y="14609"/>
                    <a:pt x="6717" y="14647"/>
                  </a:cubicBezTo>
                  <a:cubicBezTo>
                    <a:pt x="6717" y="14685"/>
                    <a:pt x="6736" y="14715"/>
                    <a:pt x="6758" y="14715"/>
                  </a:cubicBezTo>
                  <a:cubicBezTo>
                    <a:pt x="6781" y="14715"/>
                    <a:pt x="6799" y="14685"/>
                    <a:pt x="6799" y="14647"/>
                  </a:cubicBezTo>
                  <a:cubicBezTo>
                    <a:pt x="6799" y="14609"/>
                    <a:pt x="6781" y="14579"/>
                    <a:pt x="6758" y="14579"/>
                  </a:cubicBezTo>
                  <a:close/>
                  <a:moveTo>
                    <a:pt x="6965" y="14579"/>
                  </a:moveTo>
                  <a:cubicBezTo>
                    <a:pt x="6943" y="14579"/>
                    <a:pt x="6924" y="14609"/>
                    <a:pt x="6924" y="14647"/>
                  </a:cubicBezTo>
                  <a:cubicBezTo>
                    <a:pt x="6924" y="14685"/>
                    <a:pt x="6943" y="14715"/>
                    <a:pt x="6965" y="14715"/>
                  </a:cubicBezTo>
                  <a:cubicBezTo>
                    <a:pt x="6988" y="14715"/>
                    <a:pt x="7006" y="14685"/>
                    <a:pt x="7006" y="14647"/>
                  </a:cubicBezTo>
                  <a:cubicBezTo>
                    <a:pt x="7006" y="14609"/>
                    <a:pt x="6988" y="14579"/>
                    <a:pt x="6965" y="14579"/>
                  </a:cubicBezTo>
                  <a:close/>
                  <a:moveTo>
                    <a:pt x="7180" y="14579"/>
                  </a:moveTo>
                  <a:cubicBezTo>
                    <a:pt x="7158" y="14579"/>
                    <a:pt x="7139" y="14609"/>
                    <a:pt x="7139" y="14647"/>
                  </a:cubicBezTo>
                  <a:cubicBezTo>
                    <a:pt x="7139" y="14685"/>
                    <a:pt x="7158" y="14715"/>
                    <a:pt x="7180" y="14715"/>
                  </a:cubicBezTo>
                  <a:cubicBezTo>
                    <a:pt x="7203" y="14715"/>
                    <a:pt x="7221" y="14685"/>
                    <a:pt x="7221" y="14647"/>
                  </a:cubicBezTo>
                  <a:cubicBezTo>
                    <a:pt x="7221" y="14609"/>
                    <a:pt x="7203" y="14579"/>
                    <a:pt x="7180" y="14579"/>
                  </a:cubicBezTo>
                  <a:close/>
                  <a:moveTo>
                    <a:pt x="7388" y="14579"/>
                  </a:moveTo>
                  <a:cubicBezTo>
                    <a:pt x="7365" y="14579"/>
                    <a:pt x="7347" y="14609"/>
                    <a:pt x="7347" y="14647"/>
                  </a:cubicBezTo>
                  <a:cubicBezTo>
                    <a:pt x="7347" y="14685"/>
                    <a:pt x="7365" y="14715"/>
                    <a:pt x="7388" y="14715"/>
                  </a:cubicBezTo>
                  <a:cubicBezTo>
                    <a:pt x="7410" y="14715"/>
                    <a:pt x="7429" y="14685"/>
                    <a:pt x="7429" y="14647"/>
                  </a:cubicBezTo>
                  <a:cubicBezTo>
                    <a:pt x="7429" y="14609"/>
                    <a:pt x="7410" y="14579"/>
                    <a:pt x="7388" y="14579"/>
                  </a:cubicBezTo>
                  <a:close/>
                  <a:moveTo>
                    <a:pt x="7595" y="14579"/>
                  </a:moveTo>
                  <a:cubicBezTo>
                    <a:pt x="7572" y="14579"/>
                    <a:pt x="7554" y="14609"/>
                    <a:pt x="7554" y="14647"/>
                  </a:cubicBezTo>
                  <a:cubicBezTo>
                    <a:pt x="7554" y="14685"/>
                    <a:pt x="7572" y="14715"/>
                    <a:pt x="7595" y="14715"/>
                  </a:cubicBezTo>
                  <a:cubicBezTo>
                    <a:pt x="7618" y="14715"/>
                    <a:pt x="7636" y="14685"/>
                    <a:pt x="7636" y="14647"/>
                  </a:cubicBezTo>
                  <a:cubicBezTo>
                    <a:pt x="7636" y="14609"/>
                    <a:pt x="7618" y="14579"/>
                    <a:pt x="7595" y="14579"/>
                  </a:cubicBezTo>
                  <a:close/>
                  <a:moveTo>
                    <a:pt x="7810" y="14579"/>
                  </a:moveTo>
                  <a:cubicBezTo>
                    <a:pt x="7787" y="14579"/>
                    <a:pt x="7769" y="14609"/>
                    <a:pt x="7769" y="14647"/>
                  </a:cubicBezTo>
                  <a:cubicBezTo>
                    <a:pt x="7769" y="14685"/>
                    <a:pt x="7787" y="14715"/>
                    <a:pt x="7810" y="14715"/>
                  </a:cubicBezTo>
                  <a:cubicBezTo>
                    <a:pt x="7833" y="14715"/>
                    <a:pt x="7851" y="14685"/>
                    <a:pt x="7851" y="14647"/>
                  </a:cubicBezTo>
                  <a:cubicBezTo>
                    <a:pt x="7851" y="14609"/>
                    <a:pt x="7833" y="14579"/>
                    <a:pt x="7810" y="14579"/>
                  </a:cubicBezTo>
                  <a:close/>
                  <a:moveTo>
                    <a:pt x="10957" y="14579"/>
                  </a:moveTo>
                  <a:cubicBezTo>
                    <a:pt x="10935" y="14579"/>
                    <a:pt x="10916" y="14609"/>
                    <a:pt x="10916" y="14647"/>
                  </a:cubicBezTo>
                  <a:cubicBezTo>
                    <a:pt x="10916" y="14685"/>
                    <a:pt x="10935" y="14715"/>
                    <a:pt x="10957" y="14715"/>
                  </a:cubicBezTo>
                  <a:cubicBezTo>
                    <a:pt x="10980" y="14715"/>
                    <a:pt x="10998" y="14685"/>
                    <a:pt x="10998" y="14647"/>
                  </a:cubicBezTo>
                  <a:cubicBezTo>
                    <a:pt x="10998" y="14609"/>
                    <a:pt x="10980" y="14579"/>
                    <a:pt x="10957" y="14579"/>
                  </a:cubicBezTo>
                  <a:close/>
                  <a:moveTo>
                    <a:pt x="11165" y="14579"/>
                  </a:moveTo>
                  <a:cubicBezTo>
                    <a:pt x="11142" y="14579"/>
                    <a:pt x="11124" y="14609"/>
                    <a:pt x="11124" y="14647"/>
                  </a:cubicBezTo>
                  <a:cubicBezTo>
                    <a:pt x="11124" y="14685"/>
                    <a:pt x="11142" y="14715"/>
                    <a:pt x="11165" y="14715"/>
                  </a:cubicBezTo>
                  <a:cubicBezTo>
                    <a:pt x="11187" y="14715"/>
                    <a:pt x="11206" y="14685"/>
                    <a:pt x="11206" y="14647"/>
                  </a:cubicBezTo>
                  <a:cubicBezTo>
                    <a:pt x="11206" y="14609"/>
                    <a:pt x="11187" y="14579"/>
                    <a:pt x="11165" y="14579"/>
                  </a:cubicBezTo>
                  <a:close/>
                  <a:moveTo>
                    <a:pt x="11380" y="14579"/>
                  </a:moveTo>
                  <a:cubicBezTo>
                    <a:pt x="11357" y="14579"/>
                    <a:pt x="11339" y="14609"/>
                    <a:pt x="11339" y="14647"/>
                  </a:cubicBezTo>
                  <a:cubicBezTo>
                    <a:pt x="11339" y="14685"/>
                    <a:pt x="11357" y="14715"/>
                    <a:pt x="11380" y="14715"/>
                  </a:cubicBezTo>
                  <a:cubicBezTo>
                    <a:pt x="11402" y="14715"/>
                    <a:pt x="11421" y="14685"/>
                    <a:pt x="11421" y="14647"/>
                  </a:cubicBezTo>
                  <a:cubicBezTo>
                    <a:pt x="11421" y="14609"/>
                    <a:pt x="11402" y="14579"/>
                    <a:pt x="11380" y="14579"/>
                  </a:cubicBezTo>
                  <a:close/>
                  <a:moveTo>
                    <a:pt x="11587" y="14579"/>
                  </a:moveTo>
                  <a:cubicBezTo>
                    <a:pt x="11564" y="14579"/>
                    <a:pt x="11546" y="14609"/>
                    <a:pt x="11546" y="14647"/>
                  </a:cubicBezTo>
                  <a:cubicBezTo>
                    <a:pt x="11546" y="14685"/>
                    <a:pt x="11564" y="14715"/>
                    <a:pt x="11587" y="14715"/>
                  </a:cubicBezTo>
                  <a:cubicBezTo>
                    <a:pt x="11610" y="14715"/>
                    <a:pt x="11628" y="14685"/>
                    <a:pt x="11628" y="14647"/>
                  </a:cubicBezTo>
                  <a:cubicBezTo>
                    <a:pt x="11628" y="14609"/>
                    <a:pt x="11610" y="14579"/>
                    <a:pt x="11587" y="14579"/>
                  </a:cubicBezTo>
                  <a:close/>
                  <a:moveTo>
                    <a:pt x="11794" y="14579"/>
                  </a:moveTo>
                  <a:cubicBezTo>
                    <a:pt x="11771" y="14579"/>
                    <a:pt x="11753" y="14609"/>
                    <a:pt x="11753" y="14647"/>
                  </a:cubicBezTo>
                  <a:cubicBezTo>
                    <a:pt x="11753" y="14685"/>
                    <a:pt x="11771" y="14715"/>
                    <a:pt x="11794" y="14715"/>
                  </a:cubicBezTo>
                  <a:cubicBezTo>
                    <a:pt x="11817" y="14715"/>
                    <a:pt x="11835" y="14685"/>
                    <a:pt x="11835" y="14647"/>
                  </a:cubicBezTo>
                  <a:cubicBezTo>
                    <a:pt x="11835" y="14609"/>
                    <a:pt x="11817" y="14579"/>
                    <a:pt x="11794" y="14579"/>
                  </a:cubicBezTo>
                  <a:close/>
                  <a:moveTo>
                    <a:pt x="12009" y="14579"/>
                  </a:moveTo>
                  <a:cubicBezTo>
                    <a:pt x="11986" y="14579"/>
                    <a:pt x="11968" y="14609"/>
                    <a:pt x="11968" y="14647"/>
                  </a:cubicBezTo>
                  <a:cubicBezTo>
                    <a:pt x="11968" y="14685"/>
                    <a:pt x="11986" y="14715"/>
                    <a:pt x="12009" y="14715"/>
                  </a:cubicBezTo>
                  <a:cubicBezTo>
                    <a:pt x="12032" y="14715"/>
                    <a:pt x="12050" y="14685"/>
                    <a:pt x="12050" y="14647"/>
                  </a:cubicBezTo>
                  <a:cubicBezTo>
                    <a:pt x="12050" y="14609"/>
                    <a:pt x="12032" y="14579"/>
                    <a:pt x="12009" y="14579"/>
                  </a:cubicBezTo>
                  <a:close/>
                  <a:moveTo>
                    <a:pt x="12216" y="14579"/>
                  </a:moveTo>
                  <a:cubicBezTo>
                    <a:pt x="12194" y="14579"/>
                    <a:pt x="12175" y="14609"/>
                    <a:pt x="12175" y="14647"/>
                  </a:cubicBezTo>
                  <a:cubicBezTo>
                    <a:pt x="12175" y="14685"/>
                    <a:pt x="12194" y="14715"/>
                    <a:pt x="12216" y="14715"/>
                  </a:cubicBezTo>
                  <a:cubicBezTo>
                    <a:pt x="12239" y="14715"/>
                    <a:pt x="12257" y="14685"/>
                    <a:pt x="12257" y="14647"/>
                  </a:cubicBezTo>
                  <a:cubicBezTo>
                    <a:pt x="12257" y="14609"/>
                    <a:pt x="12239" y="14579"/>
                    <a:pt x="12216" y="14579"/>
                  </a:cubicBezTo>
                  <a:close/>
                  <a:moveTo>
                    <a:pt x="12424" y="14579"/>
                  </a:moveTo>
                  <a:cubicBezTo>
                    <a:pt x="12401" y="14579"/>
                    <a:pt x="12383" y="14609"/>
                    <a:pt x="12383" y="14647"/>
                  </a:cubicBezTo>
                  <a:cubicBezTo>
                    <a:pt x="12383" y="14685"/>
                    <a:pt x="12401" y="14715"/>
                    <a:pt x="12424" y="14715"/>
                  </a:cubicBezTo>
                  <a:cubicBezTo>
                    <a:pt x="12446" y="14715"/>
                    <a:pt x="12465" y="14685"/>
                    <a:pt x="12465" y="14647"/>
                  </a:cubicBezTo>
                  <a:cubicBezTo>
                    <a:pt x="12465" y="14609"/>
                    <a:pt x="12446" y="14579"/>
                    <a:pt x="12424" y="14579"/>
                  </a:cubicBezTo>
                  <a:close/>
                  <a:moveTo>
                    <a:pt x="18513" y="14579"/>
                  </a:moveTo>
                  <a:cubicBezTo>
                    <a:pt x="18506" y="14579"/>
                    <a:pt x="18499" y="14582"/>
                    <a:pt x="18493" y="14587"/>
                  </a:cubicBezTo>
                  <a:cubicBezTo>
                    <a:pt x="18499" y="14598"/>
                    <a:pt x="18504" y="14609"/>
                    <a:pt x="18506" y="14621"/>
                  </a:cubicBezTo>
                  <a:cubicBezTo>
                    <a:pt x="18507" y="14629"/>
                    <a:pt x="18508" y="14638"/>
                    <a:pt x="18509" y="14647"/>
                  </a:cubicBezTo>
                  <a:cubicBezTo>
                    <a:pt x="18511" y="14670"/>
                    <a:pt x="18511" y="14693"/>
                    <a:pt x="18513" y="14715"/>
                  </a:cubicBezTo>
                  <a:cubicBezTo>
                    <a:pt x="18513" y="14715"/>
                    <a:pt x="18513" y="14715"/>
                    <a:pt x="18513" y="14715"/>
                  </a:cubicBezTo>
                  <a:cubicBezTo>
                    <a:pt x="18536" y="14715"/>
                    <a:pt x="18554" y="14685"/>
                    <a:pt x="18554" y="14647"/>
                  </a:cubicBezTo>
                  <a:cubicBezTo>
                    <a:pt x="18554" y="14609"/>
                    <a:pt x="18536" y="14579"/>
                    <a:pt x="18513" y="14579"/>
                  </a:cubicBezTo>
                  <a:close/>
                  <a:moveTo>
                    <a:pt x="18726" y="14579"/>
                  </a:moveTo>
                  <a:cubicBezTo>
                    <a:pt x="18704" y="14579"/>
                    <a:pt x="18685" y="14609"/>
                    <a:pt x="18685" y="14647"/>
                  </a:cubicBezTo>
                  <a:cubicBezTo>
                    <a:pt x="18685" y="14685"/>
                    <a:pt x="18704" y="14715"/>
                    <a:pt x="18726" y="14715"/>
                  </a:cubicBezTo>
                  <a:cubicBezTo>
                    <a:pt x="18749" y="14715"/>
                    <a:pt x="18767" y="14685"/>
                    <a:pt x="18767" y="14647"/>
                  </a:cubicBezTo>
                  <a:cubicBezTo>
                    <a:pt x="18767" y="14609"/>
                    <a:pt x="18749" y="14579"/>
                    <a:pt x="18726" y="14579"/>
                  </a:cubicBezTo>
                  <a:close/>
                  <a:moveTo>
                    <a:pt x="18934" y="14579"/>
                  </a:moveTo>
                  <a:cubicBezTo>
                    <a:pt x="18911" y="14579"/>
                    <a:pt x="18892" y="14609"/>
                    <a:pt x="18892" y="14647"/>
                  </a:cubicBezTo>
                  <a:cubicBezTo>
                    <a:pt x="18892" y="14685"/>
                    <a:pt x="18911" y="14715"/>
                    <a:pt x="18934" y="14715"/>
                  </a:cubicBezTo>
                  <a:cubicBezTo>
                    <a:pt x="18956" y="14715"/>
                    <a:pt x="18975" y="14685"/>
                    <a:pt x="18975" y="14647"/>
                  </a:cubicBezTo>
                  <a:cubicBezTo>
                    <a:pt x="18975" y="14609"/>
                    <a:pt x="18956" y="14579"/>
                    <a:pt x="18934" y="14579"/>
                  </a:cubicBezTo>
                  <a:close/>
                  <a:moveTo>
                    <a:pt x="19130" y="14591"/>
                  </a:moveTo>
                  <a:cubicBezTo>
                    <a:pt x="19132" y="14606"/>
                    <a:pt x="19136" y="14616"/>
                    <a:pt x="19142" y="14623"/>
                  </a:cubicBezTo>
                  <a:cubicBezTo>
                    <a:pt x="19152" y="14638"/>
                    <a:pt x="19167" y="14643"/>
                    <a:pt x="19179" y="14656"/>
                  </a:cubicBezTo>
                  <a:cubicBezTo>
                    <a:pt x="19180" y="14657"/>
                    <a:pt x="19181" y="14659"/>
                    <a:pt x="19182" y="14660"/>
                  </a:cubicBezTo>
                  <a:cubicBezTo>
                    <a:pt x="19182" y="14659"/>
                    <a:pt x="19183" y="14657"/>
                    <a:pt x="19183" y="14656"/>
                  </a:cubicBezTo>
                  <a:cubicBezTo>
                    <a:pt x="19183" y="14626"/>
                    <a:pt x="19171" y="14601"/>
                    <a:pt x="19155" y="14591"/>
                  </a:cubicBezTo>
                  <a:lnTo>
                    <a:pt x="19142" y="14591"/>
                  </a:lnTo>
                  <a:lnTo>
                    <a:pt x="19130" y="14591"/>
                  </a:lnTo>
                  <a:close/>
                  <a:moveTo>
                    <a:pt x="18278" y="14604"/>
                  </a:moveTo>
                  <a:cubicBezTo>
                    <a:pt x="18271" y="14613"/>
                    <a:pt x="18267" y="14624"/>
                    <a:pt x="18264" y="14637"/>
                  </a:cubicBezTo>
                  <a:cubicBezTo>
                    <a:pt x="18264" y="14645"/>
                    <a:pt x="18264" y="14652"/>
                    <a:pt x="18264" y="14659"/>
                  </a:cubicBezTo>
                  <a:cubicBezTo>
                    <a:pt x="18264" y="14662"/>
                    <a:pt x="18264" y="14665"/>
                    <a:pt x="18264" y="14667"/>
                  </a:cubicBezTo>
                  <a:cubicBezTo>
                    <a:pt x="18264" y="14670"/>
                    <a:pt x="18264" y="14673"/>
                    <a:pt x="18263" y="14675"/>
                  </a:cubicBezTo>
                  <a:cubicBezTo>
                    <a:pt x="18264" y="14683"/>
                    <a:pt x="18266" y="14690"/>
                    <a:pt x="18268" y="14696"/>
                  </a:cubicBezTo>
                  <a:cubicBezTo>
                    <a:pt x="18268" y="14692"/>
                    <a:pt x="18268" y="14688"/>
                    <a:pt x="18268" y="14683"/>
                  </a:cubicBezTo>
                  <a:cubicBezTo>
                    <a:pt x="18276" y="14683"/>
                    <a:pt x="18282" y="14674"/>
                    <a:pt x="18284" y="14659"/>
                  </a:cubicBezTo>
                  <a:cubicBezTo>
                    <a:pt x="18285" y="14653"/>
                    <a:pt x="18285" y="14648"/>
                    <a:pt x="18285" y="14641"/>
                  </a:cubicBezTo>
                  <a:cubicBezTo>
                    <a:pt x="18285" y="14615"/>
                    <a:pt x="18282" y="14625"/>
                    <a:pt x="18278" y="14604"/>
                  </a:cubicBezTo>
                  <a:close/>
                  <a:moveTo>
                    <a:pt x="19330" y="14604"/>
                  </a:moveTo>
                  <a:cubicBezTo>
                    <a:pt x="19322" y="14614"/>
                    <a:pt x="19317" y="14627"/>
                    <a:pt x="19315" y="14643"/>
                  </a:cubicBezTo>
                  <a:cubicBezTo>
                    <a:pt x="19318" y="14640"/>
                    <a:pt x="19322" y="14638"/>
                    <a:pt x="19326" y="14636"/>
                  </a:cubicBezTo>
                  <a:cubicBezTo>
                    <a:pt x="19326" y="14623"/>
                    <a:pt x="19327" y="14613"/>
                    <a:pt x="19330" y="14604"/>
                  </a:cubicBezTo>
                  <a:close/>
                  <a:moveTo>
                    <a:pt x="19534" y="14604"/>
                  </a:moveTo>
                  <a:cubicBezTo>
                    <a:pt x="19528" y="14612"/>
                    <a:pt x="19524" y="14623"/>
                    <a:pt x="19522" y="14635"/>
                  </a:cubicBezTo>
                  <a:cubicBezTo>
                    <a:pt x="19524" y="14643"/>
                    <a:pt x="19527" y="14650"/>
                    <a:pt x="19530" y="14655"/>
                  </a:cubicBezTo>
                  <a:cubicBezTo>
                    <a:pt x="19535" y="14663"/>
                    <a:pt x="19541" y="14669"/>
                    <a:pt x="19549" y="14672"/>
                  </a:cubicBezTo>
                  <a:lnTo>
                    <a:pt x="19549" y="14706"/>
                  </a:lnTo>
                  <a:cubicBezTo>
                    <a:pt x="19549" y="14711"/>
                    <a:pt x="19550" y="14717"/>
                    <a:pt x="19551" y="14722"/>
                  </a:cubicBezTo>
                  <a:cubicBezTo>
                    <a:pt x="19555" y="14723"/>
                    <a:pt x="19558" y="14724"/>
                    <a:pt x="19561" y="14724"/>
                  </a:cubicBezTo>
                  <a:cubicBezTo>
                    <a:pt x="19565" y="14724"/>
                    <a:pt x="19569" y="14722"/>
                    <a:pt x="19572" y="14721"/>
                  </a:cubicBezTo>
                  <a:cubicBezTo>
                    <a:pt x="19575" y="14714"/>
                    <a:pt x="19576" y="14707"/>
                    <a:pt x="19576" y="14701"/>
                  </a:cubicBezTo>
                  <a:cubicBezTo>
                    <a:pt x="19576" y="14696"/>
                    <a:pt x="19570" y="14680"/>
                    <a:pt x="19561" y="14660"/>
                  </a:cubicBezTo>
                  <a:cubicBezTo>
                    <a:pt x="19560" y="14658"/>
                    <a:pt x="19560" y="14657"/>
                    <a:pt x="19559" y="14655"/>
                  </a:cubicBezTo>
                  <a:cubicBezTo>
                    <a:pt x="19551" y="14638"/>
                    <a:pt x="19542" y="14619"/>
                    <a:pt x="19534" y="14604"/>
                  </a:cubicBezTo>
                  <a:close/>
                  <a:moveTo>
                    <a:pt x="7981" y="14617"/>
                  </a:moveTo>
                  <a:cubicBezTo>
                    <a:pt x="7978" y="14627"/>
                    <a:pt x="7976" y="14638"/>
                    <a:pt x="7976" y="14650"/>
                  </a:cubicBezTo>
                  <a:cubicBezTo>
                    <a:pt x="7976" y="14682"/>
                    <a:pt x="7989" y="14709"/>
                    <a:pt x="8007" y="14716"/>
                  </a:cubicBezTo>
                  <a:cubicBezTo>
                    <a:pt x="8004" y="14692"/>
                    <a:pt x="8001" y="14670"/>
                    <a:pt x="7995" y="14650"/>
                  </a:cubicBezTo>
                  <a:cubicBezTo>
                    <a:pt x="7991" y="14638"/>
                    <a:pt x="7987" y="14627"/>
                    <a:pt x="7981" y="14617"/>
                  </a:cubicBezTo>
                  <a:close/>
                  <a:moveTo>
                    <a:pt x="16610" y="14630"/>
                  </a:moveTo>
                  <a:cubicBezTo>
                    <a:pt x="16599" y="14630"/>
                    <a:pt x="16592" y="14647"/>
                    <a:pt x="16582" y="14653"/>
                  </a:cubicBezTo>
                  <a:cubicBezTo>
                    <a:pt x="16582" y="14654"/>
                    <a:pt x="16582" y="14655"/>
                    <a:pt x="16582" y="14656"/>
                  </a:cubicBezTo>
                  <a:cubicBezTo>
                    <a:pt x="16582" y="14694"/>
                    <a:pt x="16600" y="14724"/>
                    <a:pt x="16623" y="14724"/>
                  </a:cubicBezTo>
                  <a:cubicBezTo>
                    <a:pt x="16644" y="14724"/>
                    <a:pt x="16661" y="14698"/>
                    <a:pt x="16663" y="14663"/>
                  </a:cubicBezTo>
                  <a:cubicBezTo>
                    <a:pt x="16661" y="14661"/>
                    <a:pt x="16659" y="14659"/>
                    <a:pt x="16657" y="14656"/>
                  </a:cubicBezTo>
                  <a:cubicBezTo>
                    <a:pt x="16646" y="14645"/>
                    <a:pt x="16635" y="14636"/>
                    <a:pt x="16623" y="14632"/>
                  </a:cubicBezTo>
                  <a:cubicBezTo>
                    <a:pt x="16619" y="14631"/>
                    <a:pt x="16614" y="14630"/>
                    <a:pt x="16610" y="14630"/>
                  </a:cubicBezTo>
                  <a:close/>
                  <a:moveTo>
                    <a:pt x="16840" y="14694"/>
                  </a:moveTo>
                  <a:cubicBezTo>
                    <a:pt x="16839" y="14694"/>
                    <a:pt x="16838" y="14695"/>
                    <a:pt x="16837" y="14695"/>
                  </a:cubicBezTo>
                  <a:cubicBezTo>
                    <a:pt x="16830" y="14697"/>
                    <a:pt x="16825" y="14702"/>
                    <a:pt x="16820" y="14710"/>
                  </a:cubicBezTo>
                  <a:cubicBezTo>
                    <a:pt x="16825" y="14714"/>
                    <a:pt x="16831" y="14716"/>
                    <a:pt x="16837" y="14716"/>
                  </a:cubicBezTo>
                  <a:cubicBezTo>
                    <a:pt x="16846" y="14716"/>
                    <a:pt x="16855" y="14710"/>
                    <a:pt x="16862" y="14701"/>
                  </a:cubicBezTo>
                  <a:cubicBezTo>
                    <a:pt x="16855" y="14697"/>
                    <a:pt x="16848" y="14694"/>
                    <a:pt x="16840" y="14694"/>
                  </a:cubicBezTo>
                  <a:close/>
                  <a:moveTo>
                    <a:pt x="5392" y="14758"/>
                  </a:moveTo>
                  <a:cubicBezTo>
                    <a:pt x="5369" y="14758"/>
                    <a:pt x="5351" y="14789"/>
                    <a:pt x="5351" y="14826"/>
                  </a:cubicBezTo>
                  <a:cubicBezTo>
                    <a:pt x="5351" y="14864"/>
                    <a:pt x="5369" y="14895"/>
                    <a:pt x="5392" y="14895"/>
                  </a:cubicBezTo>
                  <a:cubicBezTo>
                    <a:pt x="5414" y="14895"/>
                    <a:pt x="5433" y="14864"/>
                    <a:pt x="5433" y="14826"/>
                  </a:cubicBezTo>
                  <a:cubicBezTo>
                    <a:pt x="5433" y="14789"/>
                    <a:pt x="5414" y="14758"/>
                    <a:pt x="5392" y="14758"/>
                  </a:cubicBezTo>
                  <a:close/>
                  <a:moveTo>
                    <a:pt x="5607" y="14758"/>
                  </a:moveTo>
                  <a:cubicBezTo>
                    <a:pt x="5584" y="14758"/>
                    <a:pt x="5566" y="14789"/>
                    <a:pt x="5566" y="14826"/>
                  </a:cubicBezTo>
                  <a:cubicBezTo>
                    <a:pt x="5566" y="14864"/>
                    <a:pt x="5584" y="14895"/>
                    <a:pt x="5607" y="14895"/>
                  </a:cubicBezTo>
                  <a:cubicBezTo>
                    <a:pt x="5629" y="14895"/>
                    <a:pt x="5648" y="14864"/>
                    <a:pt x="5648" y="14826"/>
                  </a:cubicBezTo>
                  <a:cubicBezTo>
                    <a:pt x="5648" y="14789"/>
                    <a:pt x="5629" y="14758"/>
                    <a:pt x="5607" y="14758"/>
                  </a:cubicBezTo>
                  <a:close/>
                  <a:moveTo>
                    <a:pt x="5814" y="14758"/>
                  </a:moveTo>
                  <a:cubicBezTo>
                    <a:pt x="5791" y="14758"/>
                    <a:pt x="5773" y="14789"/>
                    <a:pt x="5773" y="14826"/>
                  </a:cubicBezTo>
                  <a:cubicBezTo>
                    <a:pt x="5773" y="14864"/>
                    <a:pt x="5791" y="14895"/>
                    <a:pt x="5814" y="14895"/>
                  </a:cubicBezTo>
                  <a:cubicBezTo>
                    <a:pt x="5837" y="14895"/>
                    <a:pt x="5855" y="14864"/>
                    <a:pt x="5855" y="14826"/>
                  </a:cubicBezTo>
                  <a:cubicBezTo>
                    <a:pt x="5855" y="14789"/>
                    <a:pt x="5837" y="14758"/>
                    <a:pt x="5814" y="14758"/>
                  </a:cubicBezTo>
                  <a:close/>
                  <a:moveTo>
                    <a:pt x="6021" y="14758"/>
                  </a:moveTo>
                  <a:cubicBezTo>
                    <a:pt x="5999" y="14758"/>
                    <a:pt x="5980" y="14789"/>
                    <a:pt x="5980" y="14826"/>
                  </a:cubicBezTo>
                  <a:cubicBezTo>
                    <a:pt x="5980" y="14864"/>
                    <a:pt x="5999" y="14895"/>
                    <a:pt x="6021" y="14895"/>
                  </a:cubicBezTo>
                  <a:cubicBezTo>
                    <a:pt x="6044" y="14895"/>
                    <a:pt x="6062" y="14864"/>
                    <a:pt x="6062" y="14826"/>
                  </a:cubicBezTo>
                  <a:cubicBezTo>
                    <a:pt x="6062" y="14789"/>
                    <a:pt x="6044" y="14758"/>
                    <a:pt x="6021" y="14758"/>
                  </a:cubicBezTo>
                  <a:close/>
                  <a:moveTo>
                    <a:pt x="6236" y="14758"/>
                  </a:moveTo>
                  <a:cubicBezTo>
                    <a:pt x="6214" y="14758"/>
                    <a:pt x="6195" y="14789"/>
                    <a:pt x="6195" y="14826"/>
                  </a:cubicBezTo>
                  <a:cubicBezTo>
                    <a:pt x="6195" y="14864"/>
                    <a:pt x="6214" y="14895"/>
                    <a:pt x="6236" y="14895"/>
                  </a:cubicBezTo>
                  <a:cubicBezTo>
                    <a:pt x="6259" y="14895"/>
                    <a:pt x="6277" y="14864"/>
                    <a:pt x="6277" y="14826"/>
                  </a:cubicBezTo>
                  <a:cubicBezTo>
                    <a:pt x="6277" y="14789"/>
                    <a:pt x="6259" y="14758"/>
                    <a:pt x="6236" y="14758"/>
                  </a:cubicBezTo>
                  <a:close/>
                  <a:moveTo>
                    <a:pt x="6443" y="14758"/>
                  </a:moveTo>
                  <a:cubicBezTo>
                    <a:pt x="6421" y="14758"/>
                    <a:pt x="6402" y="14789"/>
                    <a:pt x="6402" y="14826"/>
                  </a:cubicBezTo>
                  <a:cubicBezTo>
                    <a:pt x="6402" y="14864"/>
                    <a:pt x="6421" y="14895"/>
                    <a:pt x="6443" y="14895"/>
                  </a:cubicBezTo>
                  <a:cubicBezTo>
                    <a:pt x="6466" y="14895"/>
                    <a:pt x="6484" y="14864"/>
                    <a:pt x="6484" y="14826"/>
                  </a:cubicBezTo>
                  <a:cubicBezTo>
                    <a:pt x="6484" y="14789"/>
                    <a:pt x="6466" y="14758"/>
                    <a:pt x="6443" y="14758"/>
                  </a:cubicBezTo>
                  <a:close/>
                  <a:moveTo>
                    <a:pt x="6651" y="14758"/>
                  </a:moveTo>
                  <a:cubicBezTo>
                    <a:pt x="6628" y="14758"/>
                    <a:pt x="6610" y="14789"/>
                    <a:pt x="6610" y="14826"/>
                  </a:cubicBezTo>
                  <a:cubicBezTo>
                    <a:pt x="6610" y="14864"/>
                    <a:pt x="6628" y="14895"/>
                    <a:pt x="6651" y="14895"/>
                  </a:cubicBezTo>
                  <a:cubicBezTo>
                    <a:pt x="6673" y="14895"/>
                    <a:pt x="6692" y="14864"/>
                    <a:pt x="6692" y="14826"/>
                  </a:cubicBezTo>
                  <a:cubicBezTo>
                    <a:pt x="6692" y="14789"/>
                    <a:pt x="6673" y="14758"/>
                    <a:pt x="6651" y="14758"/>
                  </a:cubicBezTo>
                  <a:close/>
                  <a:moveTo>
                    <a:pt x="6866" y="14758"/>
                  </a:moveTo>
                  <a:cubicBezTo>
                    <a:pt x="6843" y="14758"/>
                    <a:pt x="6825" y="14789"/>
                    <a:pt x="6825" y="14826"/>
                  </a:cubicBezTo>
                  <a:cubicBezTo>
                    <a:pt x="6825" y="14864"/>
                    <a:pt x="6843" y="14895"/>
                    <a:pt x="6866" y="14895"/>
                  </a:cubicBezTo>
                  <a:cubicBezTo>
                    <a:pt x="6888" y="14895"/>
                    <a:pt x="6907" y="14864"/>
                    <a:pt x="6907" y="14826"/>
                  </a:cubicBezTo>
                  <a:cubicBezTo>
                    <a:pt x="6907" y="14789"/>
                    <a:pt x="6888" y="14758"/>
                    <a:pt x="6866" y="14758"/>
                  </a:cubicBezTo>
                  <a:close/>
                  <a:moveTo>
                    <a:pt x="7073" y="14758"/>
                  </a:moveTo>
                  <a:cubicBezTo>
                    <a:pt x="7050" y="14758"/>
                    <a:pt x="7032" y="14789"/>
                    <a:pt x="7032" y="14826"/>
                  </a:cubicBezTo>
                  <a:cubicBezTo>
                    <a:pt x="7032" y="14864"/>
                    <a:pt x="7050" y="14895"/>
                    <a:pt x="7073" y="14895"/>
                  </a:cubicBezTo>
                  <a:cubicBezTo>
                    <a:pt x="7096" y="14895"/>
                    <a:pt x="7114" y="14864"/>
                    <a:pt x="7114" y="14826"/>
                  </a:cubicBezTo>
                  <a:cubicBezTo>
                    <a:pt x="7114" y="14789"/>
                    <a:pt x="7096" y="14758"/>
                    <a:pt x="7073" y="14758"/>
                  </a:cubicBezTo>
                  <a:close/>
                  <a:moveTo>
                    <a:pt x="7280" y="14758"/>
                  </a:moveTo>
                  <a:cubicBezTo>
                    <a:pt x="7258" y="14758"/>
                    <a:pt x="7239" y="14789"/>
                    <a:pt x="7239" y="14826"/>
                  </a:cubicBezTo>
                  <a:cubicBezTo>
                    <a:pt x="7239" y="14864"/>
                    <a:pt x="7258" y="14895"/>
                    <a:pt x="7280" y="14895"/>
                  </a:cubicBezTo>
                  <a:cubicBezTo>
                    <a:pt x="7303" y="14895"/>
                    <a:pt x="7321" y="14864"/>
                    <a:pt x="7321" y="14826"/>
                  </a:cubicBezTo>
                  <a:cubicBezTo>
                    <a:pt x="7321" y="14789"/>
                    <a:pt x="7303" y="14758"/>
                    <a:pt x="7280" y="14758"/>
                  </a:cubicBezTo>
                  <a:close/>
                  <a:moveTo>
                    <a:pt x="7495" y="14758"/>
                  </a:moveTo>
                  <a:cubicBezTo>
                    <a:pt x="7473" y="14758"/>
                    <a:pt x="7454" y="14789"/>
                    <a:pt x="7454" y="14826"/>
                  </a:cubicBezTo>
                  <a:cubicBezTo>
                    <a:pt x="7454" y="14864"/>
                    <a:pt x="7473" y="14895"/>
                    <a:pt x="7495" y="14895"/>
                  </a:cubicBezTo>
                  <a:cubicBezTo>
                    <a:pt x="7518" y="14895"/>
                    <a:pt x="7536" y="14864"/>
                    <a:pt x="7536" y="14826"/>
                  </a:cubicBezTo>
                  <a:cubicBezTo>
                    <a:pt x="7536" y="14789"/>
                    <a:pt x="7518" y="14758"/>
                    <a:pt x="7495" y="14758"/>
                  </a:cubicBezTo>
                  <a:close/>
                  <a:moveTo>
                    <a:pt x="7702" y="14758"/>
                  </a:moveTo>
                  <a:cubicBezTo>
                    <a:pt x="7680" y="14758"/>
                    <a:pt x="7661" y="14789"/>
                    <a:pt x="7661" y="14826"/>
                  </a:cubicBezTo>
                  <a:cubicBezTo>
                    <a:pt x="7661" y="14864"/>
                    <a:pt x="7680" y="14895"/>
                    <a:pt x="7702" y="14895"/>
                  </a:cubicBezTo>
                  <a:cubicBezTo>
                    <a:pt x="7725" y="14895"/>
                    <a:pt x="7743" y="14864"/>
                    <a:pt x="7743" y="14826"/>
                  </a:cubicBezTo>
                  <a:cubicBezTo>
                    <a:pt x="7743" y="14789"/>
                    <a:pt x="7725" y="14758"/>
                    <a:pt x="7702" y="14758"/>
                  </a:cubicBezTo>
                  <a:close/>
                  <a:moveTo>
                    <a:pt x="7910" y="14758"/>
                  </a:moveTo>
                  <a:cubicBezTo>
                    <a:pt x="7887" y="14758"/>
                    <a:pt x="7869" y="14789"/>
                    <a:pt x="7869" y="14826"/>
                  </a:cubicBezTo>
                  <a:cubicBezTo>
                    <a:pt x="7869" y="14864"/>
                    <a:pt x="7887" y="14895"/>
                    <a:pt x="7910" y="14895"/>
                  </a:cubicBezTo>
                  <a:cubicBezTo>
                    <a:pt x="7932" y="14895"/>
                    <a:pt x="7951" y="14864"/>
                    <a:pt x="7951" y="14826"/>
                  </a:cubicBezTo>
                  <a:cubicBezTo>
                    <a:pt x="7951" y="14789"/>
                    <a:pt x="7932" y="14758"/>
                    <a:pt x="7910" y="14758"/>
                  </a:cubicBezTo>
                  <a:close/>
                  <a:moveTo>
                    <a:pt x="10855" y="14758"/>
                  </a:moveTo>
                  <a:cubicBezTo>
                    <a:pt x="10856" y="14768"/>
                    <a:pt x="10858" y="14777"/>
                    <a:pt x="10860" y="14787"/>
                  </a:cubicBezTo>
                  <a:cubicBezTo>
                    <a:pt x="10867" y="14821"/>
                    <a:pt x="10873" y="14851"/>
                    <a:pt x="10879" y="14881"/>
                  </a:cubicBezTo>
                  <a:cubicBezTo>
                    <a:pt x="10889" y="14869"/>
                    <a:pt x="10896" y="14849"/>
                    <a:pt x="10896" y="14826"/>
                  </a:cubicBezTo>
                  <a:cubicBezTo>
                    <a:pt x="10896" y="14789"/>
                    <a:pt x="10878" y="14758"/>
                    <a:pt x="10855" y="14758"/>
                  </a:cubicBezTo>
                  <a:close/>
                  <a:moveTo>
                    <a:pt x="11065" y="14758"/>
                  </a:moveTo>
                  <a:cubicBezTo>
                    <a:pt x="11042" y="14758"/>
                    <a:pt x="11024" y="14789"/>
                    <a:pt x="11024" y="14826"/>
                  </a:cubicBezTo>
                  <a:cubicBezTo>
                    <a:pt x="11024" y="14864"/>
                    <a:pt x="11042" y="14895"/>
                    <a:pt x="11065" y="14895"/>
                  </a:cubicBezTo>
                  <a:cubicBezTo>
                    <a:pt x="11087" y="14895"/>
                    <a:pt x="11106" y="14864"/>
                    <a:pt x="11106" y="14826"/>
                  </a:cubicBezTo>
                  <a:cubicBezTo>
                    <a:pt x="11106" y="14789"/>
                    <a:pt x="11087" y="14758"/>
                    <a:pt x="11065" y="14758"/>
                  </a:cubicBezTo>
                  <a:close/>
                  <a:moveTo>
                    <a:pt x="11272" y="14758"/>
                  </a:moveTo>
                  <a:cubicBezTo>
                    <a:pt x="11249" y="14758"/>
                    <a:pt x="11231" y="14789"/>
                    <a:pt x="11231" y="14826"/>
                  </a:cubicBezTo>
                  <a:cubicBezTo>
                    <a:pt x="11231" y="14864"/>
                    <a:pt x="11249" y="14895"/>
                    <a:pt x="11272" y="14895"/>
                  </a:cubicBezTo>
                  <a:cubicBezTo>
                    <a:pt x="11295" y="14895"/>
                    <a:pt x="11313" y="14864"/>
                    <a:pt x="11313" y="14826"/>
                  </a:cubicBezTo>
                  <a:cubicBezTo>
                    <a:pt x="11313" y="14789"/>
                    <a:pt x="11295" y="14758"/>
                    <a:pt x="11272" y="14758"/>
                  </a:cubicBezTo>
                  <a:close/>
                  <a:moveTo>
                    <a:pt x="11479" y="14758"/>
                  </a:moveTo>
                  <a:cubicBezTo>
                    <a:pt x="11457" y="14758"/>
                    <a:pt x="11438" y="14789"/>
                    <a:pt x="11438" y="14826"/>
                  </a:cubicBezTo>
                  <a:cubicBezTo>
                    <a:pt x="11438" y="14864"/>
                    <a:pt x="11457" y="14895"/>
                    <a:pt x="11479" y="14895"/>
                  </a:cubicBezTo>
                  <a:cubicBezTo>
                    <a:pt x="11502" y="14895"/>
                    <a:pt x="11520" y="14864"/>
                    <a:pt x="11520" y="14826"/>
                  </a:cubicBezTo>
                  <a:cubicBezTo>
                    <a:pt x="11520" y="14789"/>
                    <a:pt x="11502" y="14758"/>
                    <a:pt x="11479" y="14758"/>
                  </a:cubicBezTo>
                  <a:close/>
                  <a:moveTo>
                    <a:pt x="11694" y="14758"/>
                  </a:moveTo>
                  <a:cubicBezTo>
                    <a:pt x="11672" y="14758"/>
                    <a:pt x="11653" y="14789"/>
                    <a:pt x="11653" y="14826"/>
                  </a:cubicBezTo>
                  <a:cubicBezTo>
                    <a:pt x="11653" y="14864"/>
                    <a:pt x="11672" y="14895"/>
                    <a:pt x="11694" y="14895"/>
                  </a:cubicBezTo>
                  <a:cubicBezTo>
                    <a:pt x="11717" y="14895"/>
                    <a:pt x="11735" y="14864"/>
                    <a:pt x="11735" y="14826"/>
                  </a:cubicBezTo>
                  <a:cubicBezTo>
                    <a:pt x="11735" y="14789"/>
                    <a:pt x="11717" y="14758"/>
                    <a:pt x="11694" y="14758"/>
                  </a:cubicBezTo>
                  <a:close/>
                  <a:moveTo>
                    <a:pt x="11902" y="14758"/>
                  </a:moveTo>
                  <a:cubicBezTo>
                    <a:pt x="11879" y="14758"/>
                    <a:pt x="11861" y="14789"/>
                    <a:pt x="11861" y="14826"/>
                  </a:cubicBezTo>
                  <a:cubicBezTo>
                    <a:pt x="11861" y="14864"/>
                    <a:pt x="11879" y="14895"/>
                    <a:pt x="11902" y="14895"/>
                  </a:cubicBezTo>
                  <a:cubicBezTo>
                    <a:pt x="11924" y="14895"/>
                    <a:pt x="11943" y="14864"/>
                    <a:pt x="11943" y="14826"/>
                  </a:cubicBezTo>
                  <a:cubicBezTo>
                    <a:pt x="11943" y="14789"/>
                    <a:pt x="11924" y="14758"/>
                    <a:pt x="11902" y="14758"/>
                  </a:cubicBezTo>
                  <a:close/>
                  <a:moveTo>
                    <a:pt x="12109" y="14758"/>
                  </a:moveTo>
                  <a:cubicBezTo>
                    <a:pt x="12086" y="14758"/>
                    <a:pt x="12068" y="14789"/>
                    <a:pt x="12068" y="14826"/>
                  </a:cubicBezTo>
                  <a:cubicBezTo>
                    <a:pt x="12068" y="14864"/>
                    <a:pt x="12086" y="14895"/>
                    <a:pt x="12109" y="14895"/>
                  </a:cubicBezTo>
                  <a:cubicBezTo>
                    <a:pt x="12132" y="14895"/>
                    <a:pt x="12150" y="14864"/>
                    <a:pt x="12150" y="14826"/>
                  </a:cubicBezTo>
                  <a:cubicBezTo>
                    <a:pt x="12150" y="14789"/>
                    <a:pt x="12132" y="14758"/>
                    <a:pt x="12109" y="14758"/>
                  </a:cubicBezTo>
                  <a:close/>
                  <a:moveTo>
                    <a:pt x="12324" y="14758"/>
                  </a:moveTo>
                  <a:cubicBezTo>
                    <a:pt x="12301" y="14758"/>
                    <a:pt x="12283" y="14789"/>
                    <a:pt x="12283" y="14826"/>
                  </a:cubicBezTo>
                  <a:cubicBezTo>
                    <a:pt x="12283" y="14864"/>
                    <a:pt x="12301" y="14895"/>
                    <a:pt x="12324" y="14895"/>
                  </a:cubicBezTo>
                  <a:cubicBezTo>
                    <a:pt x="12346" y="14895"/>
                    <a:pt x="12365" y="14864"/>
                    <a:pt x="12365" y="14826"/>
                  </a:cubicBezTo>
                  <a:cubicBezTo>
                    <a:pt x="12365" y="14789"/>
                    <a:pt x="12346" y="14758"/>
                    <a:pt x="12324" y="14758"/>
                  </a:cubicBezTo>
                  <a:close/>
                  <a:moveTo>
                    <a:pt x="16730" y="14758"/>
                  </a:moveTo>
                  <a:cubicBezTo>
                    <a:pt x="16708" y="14758"/>
                    <a:pt x="16689" y="14789"/>
                    <a:pt x="16689" y="14826"/>
                  </a:cubicBezTo>
                  <a:cubicBezTo>
                    <a:pt x="16689" y="14836"/>
                    <a:pt x="16691" y="14845"/>
                    <a:pt x="16693" y="14853"/>
                  </a:cubicBezTo>
                  <a:cubicBezTo>
                    <a:pt x="16717" y="14863"/>
                    <a:pt x="16739" y="14866"/>
                    <a:pt x="16763" y="14867"/>
                  </a:cubicBezTo>
                  <a:cubicBezTo>
                    <a:pt x="16768" y="14856"/>
                    <a:pt x="16771" y="14842"/>
                    <a:pt x="16771" y="14826"/>
                  </a:cubicBezTo>
                  <a:cubicBezTo>
                    <a:pt x="16771" y="14789"/>
                    <a:pt x="16753" y="14758"/>
                    <a:pt x="16730" y="14758"/>
                  </a:cubicBezTo>
                  <a:close/>
                  <a:moveTo>
                    <a:pt x="18619" y="14758"/>
                  </a:moveTo>
                  <a:cubicBezTo>
                    <a:pt x="18596" y="14758"/>
                    <a:pt x="18578" y="14789"/>
                    <a:pt x="18578" y="14826"/>
                  </a:cubicBezTo>
                  <a:cubicBezTo>
                    <a:pt x="18578" y="14864"/>
                    <a:pt x="18596" y="14895"/>
                    <a:pt x="18619" y="14895"/>
                  </a:cubicBezTo>
                  <a:cubicBezTo>
                    <a:pt x="18641" y="14895"/>
                    <a:pt x="18660" y="14864"/>
                    <a:pt x="18660" y="14826"/>
                  </a:cubicBezTo>
                  <a:cubicBezTo>
                    <a:pt x="18660" y="14789"/>
                    <a:pt x="18641" y="14758"/>
                    <a:pt x="18619" y="14758"/>
                  </a:cubicBezTo>
                  <a:close/>
                  <a:moveTo>
                    <a:pt x="18826" y="14758"/>
                  </a:moveTo>
                  <a:cubicBezTo>
                    <a:pt x="18803" y="14758"/>
                    <a:pt x="18785" y="14789"/>
                    <a:pt x="18785" y="14826"/>
                  </a:cubicBezTo>
                  <a:cubicBezTo>
                    <a:pt x="18785" y="14864"/>
                    <a:pt x="18803" y="14895"/>
                    <a:pt x="18826" y="14895"/>
                  </a:cubicBezTo>
                  <a:cubicBezTo>
                    <a:pt x="18827" y="14895"/>
                    <a:pt x="18827" y="14894"/>
                    <a:pt x="18828" y="14894"/>
                  </a:cubicBezTo>
                  <a:cubicBezTo>
                    <a:pt x="18838" y="14869"/>
                    <a:pt x="18846" y="14841"/>
                    <a:pt x="18867" y="14830"/>
                  </a:cubicBezTo>
                  <a:cubicBezTo>
                    <a:pt x="18867" y="14829"/>
                    <a:pt x="18867" y="14828"/>
                    <a:pt x="18867" y="14826"/>
                  </a:cubicBezTo>
                  <a:cubicBezTo>
                    <a:pt x="18867" y="14789"/>
                    <a:pt x="18849" y="14758"/>
                    <a:pt x="18826" y="14758"/>
                  </a:cubicBezTo>
                  <a:close/>
                  <a:moveTo>
                    <a:pt x="19041" y="14758"/>
                  </a:moveTo>
                  <a:cubicBezTo>
                    <a:pt x="19018" y="14758"/>
                    <a:pt x="19000" y="14789"/>
                    <a:pt x="19000" y="14826"/>
                  </a:cubicBezTo>
                  <a:cubicBezTo>
                    <a:pt x="19000" y="14864"/>
                    <a:pt x="19018" y="14895"/>
                    <a:pt x="19041" y="14895"/>
                  </a:cubicBezTo>
                  <a:cubicBezTo>
                    <a:pt x="19061" y="14895"/>
                    <a:pt x="19078" y="14870"/>
                    <a:pt x="19081" y="14837"/>
                  </a:cubicBezTo>
                  <a:cubicBezTo>
                    <a:pt x="19069" y="14812"/>
                    <a:pt x="19054" y="14776"/>
                    <a:pt x="19053" y="14761"/>
                  </a:cubicBezTo>
                  <a:cubicBezTo>
                    <a:pt x="19049" y="14759"/>
                    <a:pt x="19045" y="14758"/>
                    <a:pt x="19041" y="14758"/>
                  </a:cubicBezTo>
                  <a:close/>
                  <a:moveTo>
                    <a:pt x="19665" y="14758"/>
                  </a:moveTo>
                  <a:cubicBezTo>
                    <a:pt x="19660" y="14758"/>
                    <a:pt x="19656" y="14759"/>
                    <a:pt x="19652" y="14761"/>
                  </a:cubicBezTo>
                  <a:lnTo>
                    <a:pt x="19671" y="14761"/>
                  </a:lnTo>
                  <a:cubicBezTo>
                    <a:pt x="19671" y="14760"/>
                    <a:pt x="19671" y="14760"/>
                    <a:pt x="19670" y="14759"/>
                  </a:cubicBezTo>
                  <a:cubicBezTo>
                    <a:pt x="19669" y="14758"/>
                    <a:pt x="19667" y="14758"/>
                    <a:pt x="19665" y="14758"/>
                  </a:cubicBezTo>
                  <a:close/>
                  <a:moveTo>
                    <a:pt x="16958" y="14771"/>
                  </a:moveTo>
                  <a:lnTo>
                    <a:pt x="16932" y="14777"/>
                  </a:lnTo>
                  <a:cubicBezTo>
                    <a:pt x="16926" y="14777"/>
                    <a:pt x="16921" y="14775"/>
                    <a:pt x="16916" y="14772"/>
                  </a:cubicBezTo>
                  <a:cubicBezTo>
                    <a:pt x="16904" y="14784"/>
                    <a:pt x="16897" y="14805"/>
                    <a:pt x="16897" y="14829"/>
                  </a:cubicBezTo>
                  <a:cubicBezTo>
                    <a:pt x="16897" y="14867"/>
                    <a:pt x="16915" y="14898"/>
                    <a:pt x="16938" y="14898"/>
                  </a:cubicBezTo>
                  <a:cubicBezTo>
                    <a:pt x="16959" y="14898"/>
                    <a:pt x="16976" y="14871"/>
                    <a:pt x="16978" y="14837"/>
                  </a:cubicBezTo>
                  <a:cubicBezTo>
                    <a:pt x="16962" y="14830"/>
                    <a:pt x="16947" y="14816"/>
                    <a:pt x="16935" y="14790"/>
                  </a:cubicBezTo>
                  <a:cubicBezTo>
                    <a:pt x="16937" y="14792"/>
                    <a:pt x="16952" y="14790"/>
                    <a:pt x="16969" y="14786"/>
                  </a:cubicBezTo>
                  <a:cubicBezTo>
                    <a:pt x="16966" y="14780"/>
                    <a:pt x="16962" y="14775"/>
                    <a:pt x="16958" y="14771"/>
                  </a:cubicBezTo>
                  <a:close/>
                  <a:moveTo>
                    <a:pt x="5292" y="14937"/>
                  </a:moveTo>
                  <a:cubicBezTo>
                    <a:pt x="5288" y="14937"/>
                    <a:pt x="5285" y="14938"/>
                    <a:pt x="5282" y="14939"/>
                  </a:cubicBezTo>
                  <a:cubicBezTo>
                    <a:pt x="5283" y="14944"/>
                    <a:pt x="5285" y="14950"/>
                    <a:pt x="5287" y="14954"/>
                  </a:cubicBezTo>
                  <a:cubicBezTo>
                    <a:pt x="5288" y="14957"/>
                    <a:pt x="5290" y="14958"/>
                    <a:pt x="5292" y="14959"/>
                  </a:cubicBezTo>
                  <a:cubicBezTo>
                    <a:pt x="5299" y="14964"/>
                    <a:pt x="5309" y="14964"/>
                    <a:pt x="5314" y="14983"/>
                  </a:cubicBezTo>
                  <a:cubicBezTo>
                    <a:pt x="5316" y="14991"/>
                    <a:pt x="5318" y="14998"/>
                    <a:pt x="5319" y="15005"/>
                  </a:cubicBezTo>
                  <a:cubicBezTo>
                    <a:pt x="5322" y="15017"/>
                    <a:pt x="5325" y="15029"/>
                    <a:pt x="5327" y="15040"/>
                  </a:cubicBezTo>
                  <a:cubicBezTo>
                    <a:pt x="5331" y="15030"/>
                    <a:pt x="5333" y="15018"/>
                    <a:pt x="5333" y="15005"/>
                  </a:cubicBezTo>
                  <a:cubicBezTo>
                    <a:pt x="5333" y="14968"/>
                    <a:pt x="5315" y="14937"/>
                    <a:pt x="5292" y="14937"/>
                  </a:cubicBezTo>
                  <a:close/>
                  <a:moveTo>
                    <a:pt x="5499" y="14937"/>
                  </a:moveTo>
                  <a:cubicBezTo>
                    <a:pt x="5477" y="14937"/>
                    <a:pt x="5458" y="14968"/>
                    <a:pt x="5458" y="15005"/>
                  </a:cubicBezTo>
                  <a:cubicBezTo>
                    <a:pt x="5458" y="15043"/>
                    <a:pt x="5477" y="15074"/>
                    <a:pt x="5499" y="15074"/>
                  </a:cubicBezTo>
                  <a:cubicBezTo>
                    <a:pt x="5522" y="15074"/>
                    <a:pt x="5540" y="15043"/>
                    <a:pt x="5540" y="15005"/>
                  </a:cubicBezTo>
                  <a:cubicBezTo>
                    <a:pt x="5540" y="14968"/>
                    <a:pt x="5522" y="14937"/>
                    <a:pt x="5499" y="14937"/>
                  </a:cubicBezTo>
                  <a:close/>
                  <a:moveTo>
                    <a:pt x="5706" y="14937"/>
                  </a:moveTo>
                  <a:cubicBezTo>
                    <a:pt x="5684" y="14937"/>
                    <a:pt x="5665" y="14968"/>
                    <a:pt x="5665" y="15005"/>
                  </a:cubicBezTo>
                  <a:cubicBezTo>
                    <a:pt x="5665" y="15043"/>
                    <a:pt x="5684" y="15074"/>
                    <a:pt x="5706" y="15074"/>
                  </a:cubicBezTo>
                  <a:cubicBezTo>
                    <a:pt x="5729" y="15074"/>
                    <a:pt x="5747" y="15043"/>
                    <a:pt x="5747" y="15005"/>
                  </a:cubicBezTo>
                  <a:cubicBezTo>
                    <a:pt x="5747" y="14968"/>
                    <a:pt x="5729" y="14937"/>
                    <a:pt x="5706" y="14937"/>
                  </a:cubicBezTo>
                  <a:close/>
                  <a:moveTo>
                    <a:pt x="5921" y="14937"/>
                  </a:moveTo>
                  <a:cubicBezTo>
                    <a:pt x="5899" y="14937"/>
                    <a:pt x="5880" y="14968"/>
                    <a:pt x="5880" y="15005"/>
                  </a:cubicBezTo>
                  <a:cubicBezTo>
                    <a:pt x="5880" y="15043"/>
                    <a:pt x="5899" y="15074"/>
                    <a:pt x="5921" y="15074"/>
                  </a:cubicBezTo>
                  <a:cubicBezTo>
                    <a:pt x="5944" y="15074"/>
                    <a:pt x="5962" y="15043"/>
                    <a:pt x="5962" y="15005"/>
                  </a:cubicBezTo>
                  <a:cubicBezTo>
                    <a:pt x="5962" y="14968"/>
                    <a:pt x="5944" y="14937"/>
                    <a:pt x="5921" y="14937"/>
                  </a:cubicBezTo>
                  <a:close/>
                  <a:moveTo>
                    <a:pt x="6129" y="14937"/>
                  </a:moveTo>
                  <a:cubicBezTo>
                    <a:pt x="6106" y="14937"/>
                    <a:pt x="6088" y="14968"/>
                    <a:pt x="6088" y="15005"/>
                  </a:cubicBezTo>
                  <a:cubicBezTo>
                    <a:pt x="6088" y="15043"/>
                    <a:pt x="6106" y="15074"/>
                    <a:pt x="6129" y="15074"/>
                  </a:cubicBezTo>
                  <a:cubicBezTo>
                    <a:pt x="6151" y="15074"/>
                    <a:pt x="6170" y="15043"/>
                    <a:pt x="6170" y="15005"/>
                  </a:cubicBezTo>
                  <a:cubicBezTo>
                    <a:pt x="6170" y="14968"/>
                    <a:pt x="6151" y="14937"/>
                    <a:pt x="6129" y="14937"/>
                  </a:cubicBezTo>
                  <a:close/>
                  <a:moveTo>
                    <a:pt x="6336" y="14937"/>
                  </a:moveTo>
                  <a:cubicBezTo>
                    <a:pt x="6313" y="14937"/>
                    <a:pt x="6295" y="14968"/>
                    <a:pt x="6295" y="15005"/>
                  </a:cubicBezTo>
                  <a:cubicBezTo>
                    <a:pt x="6295" y="15043"/>
                    <a:pt x="6313" y="15074"/>
                    <a:pt x="6336" y="15074"/>
                  </a:cubicBezTo>
                  <a:cubicBezTo>
                    <a:pt x="6359" y="15074"/>
                    <a:pt x="6377" y="15043"/>
                    <a:pt x="6377" y="15005"/>
                  </a:cubicBezTo>
                  <a:cubicBezTo>
                    <a:pt x="6377" y="14968"/>
                    <a:pt x="6359" y="14937"/>
                    <a:pt x="6336" y="14937"/>
                  </a:cubicBezTo>
                  <a:close/>
                  <a:moveTo>
                    <a:pt x="6551" y="14937"/>
                  </a:moveTo>
                  <a:cubicBezTo>
                    <a:pt x="6528" y="14937"/>
                    <a:pt x="6510" y="14968"/>
                    <a:pt x="6510" y="15005"/>
                  </a:cubicBezTo>
                  <a:cubicBezTo>
                    <a:pt x="6510" y="15043"/>
                    <a:pt x="6528" y="15074"/>
                    <a:pt x="6551" y="15074"/>
                  </a:cubicBezTo>
                  <a:cubicBezTo>
                    <a:pt x="6574" y="15074"/>
                    <a:pt x="6592" y="15043"/>
                    <a:pt x="6592" y="15005"/>
                  </a:cubicBezTo>
                  <a:cubicBezTo>
                    <a:pt x="6592" y="14968"/>
                    <a:pt x="6574" y="14937"/>
                    <a:pt x="6551" y="14937"/>
                  </a:cubicBezTo>
                  <a:close/>
                  <a:moveTo>
                    <a:pt x="6758" y="14937"/>
                  </a:moveTo>
                  <a:cubicBezTo>
                    <a:pt x="6736" y="14937"/>
                    <a:pt x="6717" y="14968"/>
                    <a:pt x="6717" y="15005"/>
                  </a:cubicBezTo>
                  <a:cubicBezTo>
                    <a:pt x="6717" y="15043"/>
                    <a:pt x="6736" y="15074"/>
                    <a:pt x="6758" y="15074"/>
                  </a:cubicBezTo>
                  <a:cubicBezTo>
                    <a:pt x="6781" y="15074"/>
                    <a:pt x="6799" y="15043"/>
                    <a:pt x="6799" y="15005"/>
                  </a:cubicBezTo>
                  <a:cubicBezTo>
                    <a:pt x="6799" y="14968"/>
                    <a:pt x="6781" y="14937"/>
                    <a:pt x="6758" y="14937"/>
                  </a:cubicBezTo>
                  <a:close/>
                  <a:moveTo>
                    <a:pt x="6965" y="14937"/>
                  </a:moveTo>
                  <a:cubicBezTo>
                    <a:pt x="6943" y="14937"/>
                    <a:pt x="6924" y="14968"/>
                    <a:pt x="6924" y="15005"/>
                  </a:cubicBezTo>
                  <a:cubicBezTo>
                    <a:pt x="6924" y="15043"/>
                    <a:pt x="6943" y="15074"/>
                    <a:pt x="6965" y="15074"/>
                  </a:cubicBezTo>
                  <a:cubicBezTo>
                    <a:pt x="6988" y="15074"/>
                    <a:pt x="7006" y="15043"/>
                    <a:pt x="7006" y="15005"/>
                  </a:cubicBezTo>
                  <a:cubicBezTo>
                    <a:pt x="7006" y="14968"/>
                    <a:pt x="6988" y="14937"/>
                    <a:pt x="6965" y="14937"/>
                  </a:cubicBezTo>
                  <a:close/>
                  <a:moveTo>
                    <a:pt x="7180" y="14937"/>
                  </a:moveTo>
                  <a:cubicBezTo>
                    <a:pt x="7158" y="14937"/>
                    <a:pt x="7139" y="14968"/>
                    <a:pt x="7139" y="15005"/>
                  </a:cubicBezTo>
                  <a:cubicBezTo>
                    <a:pt x="7139" y="15043"/>
                    <a:pt x="7158" y="15074"/>
                    <a:pt x="7180" y="15074"/>
                  </a:cubicBezTo>
                  <a:cubicBezTo>
                    <a:pt x="7203" y="15074"/>
                    <a:pt x="7221" y="15043"/>
                    <a:pt x="7221" y="15005"/>
                  </a:cubicBezTo>
                  <a:cubicBezTo>
                    <a:pt x="7221" y="14968"/>
                    <a:pt x="7203" y="14937"/>
                    <a:pt x="7180" y="14937"/>
                  </a:cubicBezTo>
                  <a:close/>
                  <a:moveTo>
                    <a:pt x="7388" y="14937"/>
                  </a:moveTo>
                  <a:cubicBezTo>
                    <a:pt x="7365" y="14937"/>
                    <a:pt x="7347" y="14968"/>
                    <a:pt x="7347" y="15005"/>
                  </a:cubicBezTo>
                  <a:cubicBezTo>
                    <a:pt x="7347" y="15043"/>
                    <a:pt x="7365" y="15074"/>
                    <a:pt x="7388" y="15074"/>
                  </a:cubicBezTo>
                  <a:cubicBezTo>
                    <a:pt x="7410" y="15074"/>
                    <a:pt x="7429" y="15043"/>
                    <a:pt x="7429" y="15005"/>
                  </a:cubicBezTo>
                  <a:cubicBezTo>
                    <a:pt x="7429" y="14968"/>
                    <a:pt x="7410" y="14937"/>
                    <a:pt x="7388" y="14937"/>
                  </a:cubicBezTo>
                  <a:close/>
                  <a:moveTo>
                    <a:pt x="7595" y="14937"/>
                  </a:moveTo>
                  <a:cubicBezTo>
                    <a:pt x="7572" y="14937"/>
                    <a:pt x="7554" y="14968"/>
                    <a:pt x="7554" y="15005"/>
                  </a:cubicBezTo>
                  <a:cubicBezTo>
                    <a:pt x="7554" y="15043"/>
                    <a:pt x="7572" y="15074"/>
                    <a:pt x="7595" y="15074"/>
                  </a:cubicBezTo>
                  <a:cubicBezTo>
                    <a:pt x="7618" y="15074"/>
                    <a:pt x="7636" y="15043"/>
                    <a:pt x="7636" y="15005"/>
                  </a:cubicBezTo>
                  <a:cubicBezTo>
                    <a:pt x="7636" y="14968"/>
                    <a:pt x="7618" y="14937"/>
                    <a:pt x="7595" y="14937"/>
                  </a:cubicBezTo>
                  <a:close/>
                  <a:moveTo>
                    <a:pt x="7810" y="14937"/>
                  </a:moveTo>
                  <a:cubicBezTo>
                    <a:pt x="7787" y="14937"/>
                    <a:pt x="7769" y="14968"/>
                    <a:pt x="7769" y="15005"/>
                  </a:cubicBezTo>
                  <a:cubicBezTo>
                    <a:pt x="7769" y="15043"/>
                    <a:pt x="7787" y="15074"/>
                    <a:pt x="7810" y="15074"/>
                  </a:cubicBezTo>
                  <a:cubicBezTo>
                    <a:pt x="7833" y="15074"/>
                    <a:pt x="7851" y="15043"/>
                    <a:pt x="7851" y="15005"/>
                  </a:cubicBezTo>
                  <a:cubicBezTo>
                    <a:pt x="7851" y="14968"/>
                    <a:pt x="7833" y="14937"/>
                    <a:pt x="7810" y="14937"/>
                  </a:cubicBezTo>
                  <a:close/>
                  <a:moveTo>
                    <a:pt x="8003" y="14937"/>
                  </a:moveTo>
                  <a:cubicBezTo>
                    <a:pt x="7988" y="14946"/>
                    <a:pt x="7976" y="14971"/>
                    <a:pt x="7976" y="15001"/>
                  </a:cubicBezTo>
                  <a:cubicBezTo>
                    <a:pt x="7976" y="15018"/>
                    <a:pt x="7980" y="15033"/>
                    <a:pt x="7986" y="15045"/>
                  </a:cubicBezTo>
                  <a:cubicBezTo>
                    <a:pt x="7989" y="15031"/>
                    <a:pt x="7992" y="15016"/>
                    <a:pt x="7995" y="15001"/>
                  </a:cubicBezTo>
                  <a:cubicBezTo>
                    <a:pt x="7998" y="14981"/>
                    <a:pt x="8001" y="14960"/>
                    <a:pt x="8003" y="14937"/>
                  </a:cubicBezTo>
                  <a:close/>
                  <a:moveTo>
                    <a:pt x="10957" y="14937"/>
                  </a:moveTo>
                  <a:cubicBezTo>
                    <a:pt x="10935" y="14937"/>
                    <a:pt x="10916" y="14968"/>
                    <a:pt x="10916" y="15005"/>
                  </a:cubicBezTo>
                  <a:cubicBezTo>
                    <a:pt x="10916" y="15043"/>
                    <a:pt x="10935" y="15074"/>
                    <a:pt x="10957" y="15074"/>
                  </a:cubicBezTo>
                  <a:cubicBezTo>
                    <a:pt x="10980" y="15074"/>
                    <a:pt x="10998" y="15043"/>
                    <a:pt x="10998" y="15005"/>
                  </a:cubicBezTo>
                  <a:cubicBezTo>
                    <a:pt x="10998" y="14968"/>
                    <a:pt x="10980" y="14937"/>
                    <a:pt x="10957" y="14937"/>
                  </a:cubicBezTo>
                  <a:close/>
                  <a:moveTo>
                    <a:pt x="11165" y="14937"/>
                  </a:moveTo>
                  <a:cubicBezTo>
                    <a:pt x="11142" y="14937"/>
                    <a:pt x="11124" y="14968"/>
                    <a:pt x="11124" y="15005"/>
                  </a:cubicBezTo>
                  <a:cubicBezTo>
                    <a:pt x="11124" y="15043"/>
                    <a:pt x="11142" y="15074"/>
                    <a:pt x="11165" y="15074"/>
                  </a:cubicBezTo>
                  <a:cubicBezTo>
                    <a:pt x="11187" y="15074"/>
                    <a:pt x="11206" y="15043"/>
                    <a:pt x="11206" y="15005"/>
                  </a:cubicBezTo>
                  <a:cubicBezTo>
                    <a:pt x="11206" y="14968"/>
                    <a:pt x="11187" y="14937"/>
                    <a:pt x="11165" y="14937"/>
                  </a:cubicBezTo>
                  <a:close/>
                  <a:moveTo>
                    <a:pt x="11380" y="14937"/>
                  </a:moveTo>
                  <a:cubicBezTo>
                    <a:pt x="11357" y="14937"/>
                    <a:pt x="11339" y="14968"/>
                    <a:pt x="11339" y="15005"/>
                  </a:cubicBezTo>
                  <a:cubicBezTo>
                    <a:pt x="11339" y="15043"/>
                    <a:pt x="11357" y="15074"/>
                    <a:pt x="11380" y="15074"/>
                  </a:cubicBezTo>
                  <a:cubicBezTo>
                    <a:pt x="11402" y="15074"/>
                    <a:pt x="11421" y="15043"/>
                    <a:pt x="11421" y="15005"/>
                  </a:cubicBezTo>
                  <a:cubicBezTo>
                    <a:pt x="11421" y="14968"/>
                    <a:pt x="11402" y="14937"/>
                    <a:pt x="11380" y="14937"/>
                  </a:cubicBezTo>
                  <a:close/>
                  <a:moveTo>
                    <a:pt x="11587" y="14937"/>
                  </a:moveTo>
                  <a:cubicBezTo>
                    <a:pt x="11564" y="14937"/>
                    <a:pt x="11546" y="14968"/>
                    <a:pt x="11546" y="15005"/>
                  </a:cubicBezTo>
                  <a:cubicBezTo>
                    <a:pt x="11546" y="15043"/>
                    <a:pt x="11564" y="15074"/>
                    <a:pt x="11587" y="15074"/>
                  </a:cubicBezTo>
                  <a:cubicBezTo>
                    <a:pt x="11610" y="15074"/>
                    <a:pt x="11628" y="15043"/>
                    <a:pt x="11628" y="15005"/>
                  </a:cubicBezTo>
                  <a:cubicBezTo>
                    <a:pt x="11628" y="14968"/>
                    <a:pt x="11610" y="14937"/>
                    <a:pt x="11587" y="14937"/>
                  </a:cubicBezTo>
                  <a:close/>
                  <a:moveTo>
                    <a:pt x="11794" y="14937"/>
                  </a:moveTo>
                  <a:cubicBezTo>
                    <a:pt x="11771" y="14937"/>
                    <a:pt x="11753" y="14968"/>
                    <a:pt x="11753" y="15005"/>
                  </a:cubicBezTo>
                  <a:cubicBezTo>
                    <a:pt x="11753" y="15043"/>
                    <a:pt x="11771" y="15074"/>
                    <a:pt x="11794" y="15074"/>
                  </a:cubicBezTo>
                  <a:cubicBezTo>
                    <a:pt x="11817" y="15074"/>
                    <a:pt x="11835" y="15043"/>
                    <a:pt x="11835" y="15005"/>
                  </a:cubicBezTo>
                  <a:cubicBezTo>
                    <a:pt x="11835" y="14968"/>
                    <a:pt x="11817" y="14937"/>
                    <a:pt x="11794" y="14937"/>
                  </a:cubicBezTo>
                  <a:close/>
                  <a:moveTo>
                    <a:pt x="12009" y="14937"/>
                  </a:moveTo>
                  <a:cubicBezTo>
                    <a:pt x="11986" y="14937"/>
                    <a:pt x="11968" y="14968"/>
                    <a:pt x="11968" y="15005"/>
                  </a:cubicBezTo>
                  <a:cubicBezTo>
                    <a:pt x="11968" y="15043"/>
                    <a:pt x="11986" y="15074"/>
                    <a:pt x="12009" y="15074"/>
                  </a:cubicBezTo>
                  <a:cubicBezTo>
                    <a:pt x="12032" y="15074"/>
                    <a:pt x="12050" y="15043"/>
                    <a:pt x="12050" y="15005"/>
                  </a:cubicBezTo>
                  <a:cubicBezTo>
                    <a:pt x="12050" y="14968"/>
                    <a:pt x="12032" y="14937"/>
                    <a:pt x="12009" y="14937"/>
                  </a:cubicBezTo>
                  <a:close/>
                  <a:moveTo>
                    <a:pt x="12216" y="14937"/>
                  </a:moveTo>
                  <a:cubicBezTo>
                    <a:pt x="12194" y="14937"/>
                    <a:pt x="12175" y="14968"/>
                    <a:pt x="12175" y="15005"/>
                  </a:cubicBezTo>
                  <a:cubicBezTo>
                    <a:pt x="12175" y="15043"/>
                    <a:pt x="12194" y="15074"/>
                    <a:pt x="12216" y="15074"/>
                  </a:cubicBezTo>
                  <a:cubicBezTo>
                    <a:pt x="12239" y="15074"/>
                    <a:pt x="12257" y="15043"/>
                    <a:pt x="12257" y="15005"/>
                  </a:cubicBezTo>
                  <a:cubicBezTo>
                    <a:pt x="12257" y="14968"/>
                    <a:pt x="12239" y="14937"/>
                    <a:pt x="12216" y="14937"/>
                  </a:cubicBezTo>
                  <a:close/>
                  <a:moveTo>
                    <a:pt x="12424" y="14937"/>
                  </a:moveTo>
                  <a:cubicBezTo>
                    <a:pt x="12401" y="14937"/>
                    <a:pt x="12383" y="14968"/>
                    <a:pt x="12383" y="15005"/>
                  </a:cubicBezTo>
                  <a:cubicBezTo>
                    <a:pt x="12383" y="15043"/>
                    <a:pt x="12401" y="15074"/>
                    <a:pt x="12424" y="15074"/>
                  </a:cubicBezTo>
                  <a:cubicBezTo>
                    <a:pt x="12446" y="15074"/>
                    <a:pt x="12465" y="15043"/>
                    <a:pt x="12465" y="15005"/>
                  </a:cubicBezTo>
                  <a:cubicBezTo>
                    <a:pt x="12465" y="14968"/>
                    <a:pt x="12446" y="14937"/>
                    <a:pt x="12424" y="14937"/>
                  </a:cubicBezTo>
                  <a:close/>
                  <a:moveTo>
                    <a:pt x="17043" y="14937"/>
                  </a:moveTo>
                  <a:cubicBezTo>
                    <a:pt x="17030" y="14937"/>
                    <a:pt x="17019" y="14947"/>
                    <a:pt x="17012" y="14962"/>
                  </a:cubicBezTo>
                  <a:cubicBezTo>
                    <a:pt x="17022" y="14967"/>
                    <a:pt x="17033" y="14973"/>
                    <a:pt x="17043" y="14981"/>
                  </a:cubicBezTo>
                  <a:cubicBezTo>
                    <a:pt x="17048" y="14984"/>
                    <a:pt x="17054" y="14988"/>
                    <a:pt x="17059" y="14992"/>
                  </a:cubicBezTo>
                  <a:cubicBezTo>
                    <a:pt x="17057" y="14979"/>
                    <a:pt x="17053" y="14949"/>
                    <a:pt x="17059" y="14949"/>
                  </a:cubicBezTo>
                  <a:cubicBezTo>
                    <a:pt x="17062" y="14949"/>
                    <a:pt x="17065" y="14949"/>
                    <a:pt x="17067" y="14950"/>
                  </a:cubicBezTo>
                  <a:cubicBezTo>
                    <a:pt x="17060" y="14942"/>
                    <a:pt x="17052" y="14937"/>
                    <a:pt x="17043" y="14937"/>
                  </a:cubicBezTo>
                  <a:close/>
                  <a:moveTo>
                    <a:pt x="17457" y="14937"/>
                  </a:moveTo>
                  <a:cubicBezTo>
                    <a:pt x="17440" y="14945"/>
                    <a:pt x="17426" y="14971"/>
                    <a:pt x="17426" y="15002"/>
                  </a:cubicBezTo>
                  <a:cubicBezTo>
                    <a:pt x="17429" y="15002"/>
                    <a:pt x="17432" y="15002"/>
                    <a:pt x="17435" y="15002"/>
                  </a:cubicBezTo>
                  <a:lnTo>
                    <a:pt x="17467" y="15002"/>
                  </a:lnTo>
                  <a:lnTo>
                    <a:pt x="17508" y="15002"/>
                  </a:lnTo>
                  <a:cubicBezTo>
                    <a:pt x="17508" y="14985"/>
                    <a:pt x="17504" y="14969"/>
                    <a:pt x="17497" y="14957"/>
                  </a:cubicBezTo>
                  <a:cubicBezTo>
                    <a:pt x="17487" y="14954"/>
                    <a:pt x="17477" y="14948"/>
                    <a:pt x="17467" y="14942"/>
                  </a:cubicBezTo>
                  <a:cubicBezTo>
                    <a:pt x="17464" y="14940"/>
                    <a:pt x="17461" y="14939"/>
                    <a:pt x="17457" y="14937"/>
                  </a:cubicBezTo>
                  <a:close/>
                  <a:moveTo>
                    <a:pt x="18726" y="14937"/>
                  </a:moveTo>
                  <a:cubicBezTo>
                    <a:pt x="18704" y="14937"/>
                    <a:pt x="18685" y="14968"/>
                    <a:pt x="18685" y="15005"/>
                  </a:cubicBezTo>
                  <a:cubicBezTo>
                    <a:pt x="18685" y="15010"/>
                    <a:pt x="18686" y="15015"/>
                    <a:pt x="18686" y="15019"/>
                  </a:cubicBezTo>
                  <a:cubicBezTo>
                    <a:pt x="18696" y="15031"/>
                    <a:pt x="18707" y="15039"/>
                    <a:pt x="18720" y="15039"/>
                  </a:cubicBezTo>
                  <a:lnTo>
                    <a:pt x="18726" y="15039"/>
                  </a:lnTo>
                  <a:lnTo>
                    <a:pt x="18762" y="15039"/>
                  </a:lnTo>
                  <a:cubicBezTo>
                    <a:pt x="18765" y="15029"/>
                    <a:pt x="18767" y="15018"/>
                    <a:pt x="18767" y="15005"/>
                  </a:cubicBezTo>
                  <a:cubicBezTo>
                    <a:pt x="18767" y="14968"/>
                    <a:pt x="18749" y="14937"/>
                    <a:pt x="18726" y="14937"/>
                  </a:cubicBezTo>
                  <a:close/>
                  <a:moveTo>
                    <a:pt x="17275" y="14950"/>
                  </a:moveTo>
                  <a:cubicBezTo>
                    <a:pt x="17275" y="14957"/>
                    <a:pt x="17274" y="14964"/>
                    <a:pt x="17274" y="14971"/>
                  </a:cubicBezTo>
                  <a:cubicBezTo>
                    <a:pt x="17267" y="14966"/>
                    <a:pt x="17261" y="14961"/>
                    <a:pt x="17252" y="14958"/>
                  </a:cubicBezTo>
                  <a:cubicBezTo>
                    <a:pt x="17247" y="14956"/>
                    <a:pt x="17241" y="14955"/>
                    <a:pt x="17233" y="14955"/>
                  </a:cubicBezTo>
                  <a:cubicBezTo>
                    <a:pt x="17231" y="14955"/>
                    <a:pt x="17228" y="14955"/>
                    <a:pt x="17226" y="14955"/>
                  </a:cubicBezTo>
                  <a:cubicBezTo>
                    <a:pt x="17217" y="14967"/>
                    <a:pt x="17211" y="14985"/>
                    <a:pt x="17211" y="15006"/>
                  </a:cubicBezTo>
                  <a:cubicBezTo>
                    <a:pt x="17211" y="15010"/>
                    <a:pt x="17212" y="15015"/>
                    <a:pt x="17212" y="15019"/>
                  </a:cubicBezTo>
                  <a:cubicBezTo>
                    <a:pt x="17221" y="15024"/>
                    <a:pt x="17231" y="15027"/>
                    <a:pt x="17240" y="15027"/>
                  </a:cubicBezTo>
                  <a:cubicBezTo>
                    <a:pt x="17245" y="15027"/>
                    <a:pt x="17249" y="15026"/>
                    <a:pt x="17252" y="15023"/>
                  </a:cubicBezTo>
                  <a:cubicBezTo>
                    <a:pt x="17259" y="15020"/>
                    <a:pt x="17265" y="15013"/>
                    <a:pt x="17271" y="15006"/>
                  </a:cubicBezTo>
                  <a:cubicBezTo>
                    <a:pt x="17277" y="14999"/>
                    <a:pt x="17283" y="14991"/>
                    <a:pt x="17291" y="14985"/>
                  </a:cubicBezTo>
                  <a:cubicBezTo>
                    <a:pt x="17288" y="14970"/>
                    <a:pt x="17283" y="14958"/>
                    <a:pt x="17275" y="14950"/>
                  </a:cubicBezTo>
                  <a:close/>
                  <a:moveTo>
                    <a:pt x="19113" y="14950"/>
                  </a:moveTo>
                  <a:cubicBezTo>
                    <a:pt x="19105" y="14962"/>
                    <a:pt x="19100" y="14980"/>
                    <a:pt x="19100" y="15000"/>
                  </a:cubicBezTo>
                  <a:cubicBezTo>
                    <a:pt x="19100" y="15038"/>
                    <a:pt x="19118" y="15069"/>
                    <a:pt x="19141" y="15069"/>
                  </a:cubicBezTo>
                  <a:cubicBezTo>
                    <a:pt x="19156" y="15069"/>
                    <a:pt x="19168" y="15055"/>
                    <a:pt x="19176" y="15036"/>
                  </a:cubicBezTo>
                  <a:cubicBezTo>
                    <a:pt x="19174" y="15032"/>
                    <a:pt x="19172" y="15029"/>
                    <a:pt x="19170" y="15029"/>
                  </a:cubicBezTo>
                  <a:cubicBezTo>
                    <a:pt x="19162" y="15029"/>
                    <a:pt x="19150" y="15023"/>
                    <a:pt x="19141" y="15013"/>
                  </a:cubicBezTo>
                  <a:cubicBezTo>
                    <a:pt x="19137" y="15009"/>
                    <a:pt x="19133" y="15005"/>
                    <a:pt x="19130" y="15000"/>
                  </a:cubicBezTo>
                  <a:cubicBezTo>
                    <a:pt x="19127" y="14996"/>
                    <a:pt x="19125" y="14992"/>
                    <a:pt x="19123" y="14987"/>
                  </a:cubicBezTo>
                  <a:cubicBezTo>
                    <a:pt x="19119" y="14973"/>
                    <a:pt x="19116" y="14961"/>
                    <a:pt x="19113" y="14950"/>
                  </a:cubicBezTo>
                  <a:close/>
                  <a:moveTo>
                    <a:pt x="17713" y="14975"/>
                  </a:moveTo>
                  <a:cubicBezTo>
                    <a:pt x="17703" y="14982"/>
                    <a:pt x="17695" y="14990"/>
                    <a:pt x="17690" y="14999"/>
                  </a:cubicBezTo>
                  <a:cubicBezTo>
                    <a:pt x="17690" y="15001"/>
                    <a:pt x="17689" y="15002"/>
                    <a:pt x="17689" y="15004"/>
                  </a:cubicBezTo>
                  <a:cubicBezTo>
                    <a:pt x="17686" y="15014"/>
                    <a:pt x="17685" y="15034"/>
                    <a:pt x="17680" y="15038"/>
                  </a:cubicBezTo>
                  <a:cubicBezTo>
                    <a:pt x="17678" y="15039"/>
                    <a:pt x="17677" y="15039"/>
                    <a:pt x="17676" y="15040"/>
                  </a:cubicBezTo>
                  <a:cubicBezTo>
                    <a:pt x="17667" y="15045"/>
                    <a:pt x="17658" y="15049"/>
                    <a:pt x="17649" y="15055"/>
                  </a:cubicBezTo>
                  <a:cubicBezTo>
                    <a:pt x="17656" y="15065"/>
                    <a:pt x="17666" y="15072"/>
                    <a:pt x="17676" y="15072"/>
                  </a:cubicBezTo>
                  <a:cubicBezTo>
                    <a:pt x="17699" y="15072"/>
                    <a:pt x="17717" y="15042"/>
                    <a:pt x="17717" y="15004"/>
                  </a:cubicBezTo>
                  <a:cubicBezTo>
                    <a:pt x="17717" y="14994"/>
                    <a:pt x="17716" y="14984"/>
                    <a:pt x="17713" y="14975"/>
                  </a:cubicBezTo>
                  <a:close/>
                  <a:moveTo>
                    <a:pt x="5392" y="15103"/>
                  </a:moveTo>
                  <a:cubicBezTo>
                    <a:pt x="5369" y="15103"/>
                    <a:pt x="5351" y="15134"/>
                    <a:pt x="5351" y="15172"/>
                  </a:cubicBezTo>
                  <a:cubicBezTo>
                    <a:pt x="5351" y="15174"/>
                    <a:pt x="5351" y="15177"/>
                    <a:pt x="5351" y="15179"/>
                  </a:cubicBezTo>
                  <a:cubicBezTo>
                    <a:pt x="5352" y="15186"/>
                    <a:pt x="5353" y="15193"/>
                    <a:pt x="5355" y="15200"/>
                  </a:cubicBezTo>
                  <a:cubicBezTo>
                    <a:pt x="5361" y="15224"/>
                    <a:pt x="5375" y="15240"/>
                    <a:pt x="5392" y="15240"/>
                  </a:cubicBezTo>
                  <a:cubicBezTo>
                    <a:pt x="5414" y="15240"/>
                    <a:pt x="5433" y="15210"/>
                    <a:pt x="5433" y="15172"/>
                  </a:cubicBezTo>
                  <a:cubicBezTo>
                    <a:pt x="5433" y="15134"/>
                    <a:pt x="5414" y="15103"/>
                    <a:pt x="5392" y="15103"/>
                  </a:cubicBezTo>
                  <a:close/>
                  <a:moveTo>
                    <a:pt x="5607" y="15103"/>
                  </a:moveTo>
                  <a:cubicBezTo>
                    <a:pt x="5584" y="15103"/>
                    <a:pt x="5566" y="15134"/>
                    <a:pt x="5566" y="15172"/>
                  </a:cubicBezTo>
                  <a:cubicBezTo>
                    <a:pt x="5566" y="15210"/>
                    <a:pt x="5584" y="15240"/>
                    <a:pt x="5607" y="15240"/>
                  </a:cubicBezTo>
                  <a:cubicBezTo>
                    <a:pt x="5629" y="15240"/>
                    <a:pt x="5648" y="15210"/>
                    <a:pt x="5648" y="15172"/>
                  </a:cubicBezTo>
                  <a:cubicBezTo>
                    <a:pt x="5648" y="15134"/>
                    <a:pt x="5629" y="15103"/>
                    <a:pt x="5607" y="15103"/>
                  </a:cubicBezTo>
                  <a:close/>
                  <a:moveTo>
                    <a:pt x="5814" y="15103"/>
                  </a:moveTo>
                  <a:cubicBezTo>
                    <a:pt x="5791" y="15103"/>
                    <a:pt x="5773" y="15134"/>
                    <a:pt x="5773" y="15172"/>
                  </a:cubicBezTo>
                  <a:cubicBezTo>
                    <a:pt x="5773" y="15210"/>
                    <a:pt x="5791" y="15240"/>
                    <a:pt x="5814" y="15240"/>
                  </a:cubicBezTo>
                  <a:cubicBezTo>
                    <a:pt x="5837" y="15240"/>
                    <a:pt x="5855" y="15210"/>
                    <a:pt x="5855" y="15172"/>
                  </a:cubicBezTo>
                  <a:cubicBezTo>
                    <a:pt x="5855" y="15134"/>
                    <a:pt x="5837" y="15103"/>
                    <a:pt x="5814" y="15103"/>
                  </a:cubicBezTo>
                  <a:close/>
                  <a:moveTo>
                    <a:pt x="6021" y="15103"/>
                  </a:moveTo>
                  <a:cubicBezTo>
                    <a:pt x="5999" y="15103"/>
                    <a:pt x="5980" y="15134"/>
                    <a:pt x="5980" y="15172"/>
                  </a:cubicBezTo>
                  <a:cubicBezTo>
                    <a:pt x="5980" y="15210"/>
                    <a:pt x="5999" y="15240"/>
                    <a:pt x="6021" y="15240"/>
                  </a:cubicBezTo>
                  <a:cubicBezTo>
                    <a:pt x="6044" y="15240"/>
                    <a:pt x="6062" y="15210"/>
                    <a:pt x="6062" y="15172"/>
                  </a:cubicBezTo>
                  <a:cubicBezTo>
                    <a:pt x="6062" y="15134"/>
                    <a:pt x="6044" y="15103"/>
                    <a:pt x="6021" y="15103"/>
                  </a:cubicBezTo>
                  <a:close/>
                  <a:moveTo>
                    <a:pt x="6236" y="15103"/>
                  </a:moveTo>
                  <a:cubicBezTo>
                    <a:pt x="6214" y="15103"/>
                    <a:pt x="6195" y="15134"/>
                    <a:pt x="6195" y="15172"/>
                  </a:cubicBezTo>
                  <a:cubicBezTo>
                    <a:pt x="6195" y="15210"/>
                    <a:pt x="6214" y="15240"/>
                    <a:pt x="6236" y="15240"/>
                  </a:cubicBezTo>
                  <a:cubicBezTo>
                    <a:pt x="6259" y="15240"/>
                    <a:pt x="6277" y="15210"/>
                    <a:pt x="6277" y="15172"/>
                  </a:cubicBezTo>
                  <a:cubicBezTo>
                    <a:pt x="6277" y="15134"/>
                    <a:pt x="6259" y="15103"/>
                    <a:pt x="6236" y="15103"/>
                  </a:cubicBezTo>
                  <a:close/>
                  <a:moveTo>
                    <a:pt x="6443" y="15103"/>
                  </a:moveTo>
                  <a:cubicBezTo>
                    <a:pt x="6421" y="15103"/>
                    <a:pt x="6402" y="15134"/>
                    <a:pt x="6402" y="15172"/>
                  </a:cubicBezTo>
                  <a:cubicBezTo>
                    <a:pt x="6402" y="15210"/>
                    <a:pt x="6421" y="15240"/>
                    <a:pt x="6443" y="15240"/>
                  </a:cubicBezTo>
                  <a:cubicBezTo>
                    <a:pt x="6466" y="15240"/>
                    <a:pt x="6484" y="15210"/>
                    <a:pt x="6484" y="15172"/>
                  </a:cubicBezTo>
                  <a:cubicBezTo>
                    <a:pt x="6484" y="15134"/>
                    <a:pt x="6466" y="15103"/>
                    <a:pt x="6443" y="15103"/>
                  </a:cubicBezTo>
                  <a:close/>
                  <a:moveTo>
                    <a:pt x="6651" y="15103"/>
                  </a:moveTo>
                  <a:cubicBezTo>
                    <a:pt x="6628" y="15103"/>
                    <a:pt x="6610" y="15134"/>
                    <a:pt x="6610" y="15172"/>
                  </a:cubicBezTo>
                  <a:cubicBezTo>
                    <a:pt x="6610" y="15210"/>
                    <a:pt x="6628" y="15240"/>
                    <a:pt x="6651" y="15240"/>
                  </a:cubicBezTo>
                  <a:cubicBezTo>
                    <a:pt x="6673" y="15240"/>
                    <a:pt x="6692" y="15210"/>
                    <a:pt x="6692" y="15172"/>
                  </a:cubicBezTo>
                  <a:cubicBezTo>
                    <a:pt x="6692" y="15134"/>
                    <a:pt x="6673" y="15103"/>
                    <a:pt x="6651" y="15103"/>
                  </a:cubicBezTo>
                  <a:close/>
                  <a:moveTo>
                    <a:pt x="6866" y="15103"/>
                  </a:moveTo>
                  <a:cubicBezTo>
                    <a:pt x="6843" y="15103"/>
                    <a:pt x="6825" y="15134"/>
                    <a:pt x="6825" y="15172"/>
                  </a:cubicBezTo>
                  <a:cubicBezTo>
                    <a:pt x="6825" y="15210"/>
                    <a:pt x="6843" y="15240"/>
                    <a:pt x="6866" y="15240"/>
                  </a:cubicBezTo>
                  <a:cubicBezTo>
                    <a:pt x="6888" y="15240"/>
                    <a:pt x="6907" y="15210"/>
                    <a:pt x="6907" y="15172"/>
                  </a:cubicBezTo>
                  <a:cubicBezTo>
                    <a:pt x="6907" y="15134"/>
                    <a:pt x="6888" y="15103"/>
                    <a:pt x="6866" y="15103"/>
                  </a:cubicBezTo>
                  <a:close/>
                  <a:moveTo>
                    <a:pt x="7073" y="15103"/>
                  </a:moveTo>
                  <a:cubicBezTo>
                    <a:pt x="7050" y="15103"/>
                    <a:pt x="7032" y="15134"/>
                    <a:pt x="7032" y="15172"/>
                  </a:cubicBezTo>
                  <a:cubicBezTo>
                    <a:pt x="7032" y="15210"/>
                    <a:pt x="7050" y="15240"/>
                    <a:pt x="7073" y="15240"/>
                  </a:cubicBezTo>
                  <a:cubicBezTo>
                    <a:pt x="7096" y="15240"/>
                    <a:pt x="7114" y="15210"/>
                    <a:pt x="7114" y="15172"/>
                  </a:cubicBezTo>
                  <a:cubicBezTo>
                    <a:pt x="7114" y="15134"/>
                    <a:pt x="7096" y="15103"/>
                    <a:pt x="7073" y="15103"/>
                  </a:cubicBezTo>
                  <a:close/>
                  <a:moveTo>
                    <a:pt x="7280" y="15103"/>
                  </a:moveTo>
                  <a:cubicBezTo>
                    <a:pt x="7258" y="15103"/>
                    <a:pt x="7239" y="15134"/>
                    <a:pt x="7239" y="15172"/>
                  </a:cubicBezTo>
                  <a:cubicBezTo>
                    <a:pt x="7239" y="15210"/>
                    <a:pt x="7258" y="15240"/>
                    <a:pt x="7280" y="15240"/>
                  </a:cubicBezTo>
                  <a:cubicBezTo>
                    <a:pt x="7303" y="15240"/>
                    <a:pt x="7321" y="15210"/>
                    <a:pt x="7321" y="15172"/>
                  </a:cubicBezTo>
                  <a:cubicBezTo>
                    <a:pt x="7321" y="15134"/>
                    <a:pt x="7303" y="15103"/>
                    <a:pt x="7280" y="15103"/>
                  </a:cubicBezTo>
                  <a:close/>
                  <a:moveTo>
                    <a:pt x="7495" y="15103"/>
                  </a:moveTo>
                  <a:cubicBezTo>
                    <a:pt x="7473" y="15103"/>
                    <a:pt x="7454" y="15134"/>
                    <a:pt x="7454" y="15172"/>
                  </a:cubicBezTo>
                  <a:cubicBezTo>
                    <a:pt x="7454" y="15210"/>
                    <a:pt x="7473" y="15240"/>
                    <a:pt x="7495" y="15240"/>
                  </a:cubicBezTo>
                  <a:cubicBezTo>
                    <a:pt x="7518" y="15240"/>
                    <a:pt x="7536" y="15210"/>
                    <a:pt x="7536" y="15172"/>
                  </a:cubicBezTo>
                  <a:cubicBezTo>
                    <a:pt x="7536" y="15134"/>
                    <a:pt x="7518" y="15103"/>
                    <a:pt x="7495" y="15103"/>
                  </a:cubicBezTo>
                  <a:close/>
                  <a:moveTo>
                    <a:pt x="7702" y="15103"/>
                  </a:moveTo>
                  <a:cubicBezTo>
                    <a:pt x="7680" y="15103"/>
                    <a:pt x="7661" y="15134"/>
                    <a:pt x="7661" y="15172"/>
                  </a:cubicBezTo>
                  <a:cubicBezTo>
                    <a:pt x="7661" y="15210"/>
                    <a:pt x="7680" y="15240"/>
                    <a:pt x="7702" y="15240"/>
                  </a:cubicBezTo>
                  <a:cubicBezTo>
                    <a:pt x="7725" y="15240"/>
                    <a:pt x="7743" y="15210"/>
                    <a:pt x="7743" y="15172"/>
                  </a:cubicBezTo>
                  <a:cubicBezTo>
                    <a:pt x="7743" y="15134"/>
                    <a:pt x="7725" y="15103"/>
                    <a:pt x="7702" y="15103"/>
                  </a:cubicBezTo>
                  <a:close/>
                  <a:moveTo>
                    <a:pt x="7910" y="15103"/>
                  </a:moveTo>
                  <a:cubicBezTo>
                    <a:pt x="7887" y="15103"/>
                    <a:pt x="7869" y="15134"/>
                    <a:pt x="7869" y="15172"/>
                  </a:cubicBezTo>
                  <a:cubicBezTo>
                    <a:pt x="7869" y="15210"/>
                    <a:pt x="7887" y="15240"/>
                    <a:pt x="7910" y="15240"/>
                  </a:cubicBezTo>
                  <a:cubicBezTo>
                    <a:pt x="7911" y="15240"/>
                    <a:pt x="7912" y="15240"/>
                    <a:pt x="7914" y="15239"/>
                  </a:cubicBezTo>
                  <a:cubicBezTo>
                    <a:pt x="7926" y="15211"/>
                    <a:pt x="7938" y="15184"/>
                    <a:pt x="7949" y="15154"/>
                  </a:cubicBezTo>
                  <a:cubicBezTo>
                    <a:pt x="7944" y="15125"/>
                    <a:pt x="7929" y="15103"/>
                    <a:pt x="7910" y="15103"/>
                  </a:cubicBezTo>
                  <a:close/>
                  <a:moveTo>
                    <a:pt x="11065" y="15103"/>
                  </a:moveTo>
                  <a:cubicBezTo>
                    <a:pt x="11042" y="15103"/>
                    <a:pt x="11024" y="15134"/>
                    <a:pt x="11024" y="15172"/>
                  </a:cubicBezTo>
                  <a:cubicBezTo>
                    <a:pt x="11024" y="15210"/>
                    <a:pt x="11042" y="15240"/>
                    <a:pt x="11065" y="15240"/>
                  </a:cubicBezTo>
                  <a:cubicBezTo>
                    <a:pt x="11087" y="15240"/>
                    <a:pt x="11106" y="15210"/>
                    <a:pt x="11106" y="15172"/>
                  </a:cubicBezTo>
                  <a:cubicBezTo>
                    <a:pt x="11106" y="15134"/>
                    <a:pt x="11087" y="15103"/>
                    <a:pt x="11065" y="15103"/>
                  </a:cubicBezTo>
                  <a:close/>
                  <a:moveTo>
                    <a:pt x="11272" y="15103"/>
                  </a:moveTo>
                  <a:cubicBezTo>
                    <a:pt x="11249" y="15103"/>
                    <a:pt x="11231" y="15134"/>
                    <a:pt x="11231" y="15172"/>
                  </a:cubicBezTo>
                  <a:cubicBezTo>
                    <a:pt x="11231" y="15210"/>
                    <a:pt x="11249" y="15240"/>
                    <a:pt x="11272" y="15240"/>
                  </a:cubicBezTo>
                  <a:cubicBezTo>
                    <a:pt x="11295" y="15240"/>
                    <a:pt x="11313" y="15210"/>
                    <a:pt x="11313" y="15172"/>
                  </a:cubicBezTo>
                  <a:cubicBezTo>
                    <a:pt x="11313" y="15134"/>
                    <a:pt x="11295" y="15103"/>
                    <a:pt x="11272" y="15103"/>
                  </a:cubicBezTo>
                  <a:close/>
                  <a:moveTo>
                    <a:pt x="11479" y="15103"/>
                  </a:moveTo>
                  <a:cubicBezTo>
                    <a:pt x="11457" y="15103"/>
                    <a:pt x="11438" y="15134"/>
                    <a:pt x="11438" y="15172"/>
                  </a:cubicBezTo>
                  <a:cubicBezTo>
                    <a:pt x="11438" y="15210"/>
                    <a:pt x="11457" y="15240"/>
                    <a:pt x="11479" y="15240"/>
                  </a:cubicBezTo>
                  <a:cubicBezTo>
                    <a:pt x="11502" y="15240"/>
                    <a:pt x="11520" y="15210"/>
                    <a:pt x="11520" y="15172"/>
                  </a:cubicBezTo>
                  <a:cubicBezTo>
                    <a:pt x="11520" y="15134"/>
                    <a:pt x="11502" y="15103"/>
                    <a:pt x="11479" y="15103"/>
                  </a:cubicBezTo>
                  <a:close/>
                  <a:moveTo>
                    <a:pt x="11694" y="15103"/>
                  </a:moveTo>
                  <a:cubicBezTo>
                    <a:pt x="11672" y="15103"/>
                    <a:pt x="11653" y="15134"/>
                    <a:pt x="11653" y="15172"/>
                  </a:cubicBezTo>
                  <a:cubicBezTo>
                    <a:pt x="11653" y="15210"/>
                    <a:pt x="11672" y="15240"/>
                    <a:pt x="11694" y="15240"/>
                  </a:cubicBezTo>
                  <a:cubicBezTo>
                    <a:pt x="11717" y="15240"/>
                    <a:pt x="11735" y="15210"/>
                    <a:pt x="11735" y="15172"/>
                  </a:cubicBezTo>
                  <a:cubicBezTo>
                    <a:pt x="11735" y="15134"/>
                    <a:pt x="11717" y="15103"/>
                    <a:pt x="11694" y="15103"/>
                  </a:cubicBezTo>
                  <a:close/>
                  <a:moveTo>
                    <a:pt x="11902" y="15103"/>
                  </a:moveTo>
                  <a:cubicBezTo>
                    <a:pt x="11879" y="15103"/>
                    <a:pt x="11861" y="15134"/>
                    <a:pt x="11861" y="15172"/>
                  </a:cubicBezTo>
                  <a:cubicBezTo>
                    <a:pt x="11861" y="15210"/>
                    <a:pt x="11879" y="15240"/>
                    <a:pt x="11902" y="15240"/>
                  </a:cubicBezTo>
                  <a:cubicBezTo>
                    <a:pt x="11924" y="15240"/>
                    <a:pt x="11943" y="15210"/>
                    <a:pt x="11943" y="15172"/>
                  </a:cubicBezTo>
                  <a:cubicBezTo>
                    <a:pt x="11943" y="15134"/>
                    <a:pt x="11924" y="15103"/>
                    <a:pt x="11902" y="15103"/>
                  </a:cubicBezTo>
                  <a:close/>
                  <a:moveTo>
                    <a:pt x="12109" y="15103"/>
                  </a:moveTo>
                  <a:cubicBezTo>
                    <a:pt x="12086" y="15103"/>
                    <a:pt x="12068" y="15134"/>
                    <a:pt x="12068" y="15172"/>
                  </a:cubicBezTo>
                  <a:cubicBezTo>
                    <a:pt x="12068" y="15210"/>
                    <a:pt x="12086" y="15240"/>
                    <a:pt x="12109" y="15240"/>
                  </a:cubicBezTo>
                  <a:cubicBezTo>
                    <a:pt x="12132" y="15240"/>
                    <a:pt x="12150" y="15210"/>
                    <a:pt x="12150" y="15172"/>
                  </a:cubicBezTo>
                  <a:cubicBezTo>
                    <a:pt x="12150" y="15134"/>
                    <a:pt x="12132" y="15103"/>
                    <a:pt x="12109" y="15103"/>
                  </a:cubicBezTo>
                  <a:close/>
                  <a:moveTo>
                    <a:pt x="12324" y="15103"/>
                  </a:moveTo>
                  <a:cubicBezTo>
                    <a:pt x="12301" y="15103"/>
                    <a:pt x="12283" y="15134"/>
                    <a:pt x="12283" y="15172"/>
                  </a:cubicBezTo>
                  <a:cubicBezTo>
                    <a:pt x="12283" y="15210"/>
                    <a:pt x="12301" y="15240"/>
                    <a:pt x="12324" y="15240"/>
                  </a:cubicBezTo>
                  <a:cubicBezTo>
                    <a:pt x="12346" y="15240"/>
                    <a:pt x="12365" y="15210"/>
                    <a:pt x="12365" y="15172"/>
                  </a:cubicBezTo>
                  <a:cubicBezTo>
                    <a:pt x="12365" y="15134"/>
                    <a:pt x="12346" y="15103"/>
                    <a:pt x="12324" y="15103"/>
                  </a:cubicBezTo>
                  <a:close/>
                  <a:moveTo>
                    <a:pt x="17360" y="15103"/>
                  </a:moveTo>
                  <a:cubicBezTo>
                    <a:pt x="17356" y="15103"/>
                    <a:pt x="17353" y="15104"/>
                    <a:pt x="17349" y="15106"/>
                  </a:cubicBezTo>
                  <a:cubicBezTo>
                    <a:pt x="17359" y="15116"/>
                    <a:pt x="17373" y="15119"/>
                    <a:pt x="17386" y="15120"/>
                  </a:cubicBezTo>
                  <a:cubicBezTo>
                    <a:pt x="17379" y="15110"/>
                    <a:pt x="17370" y="15103"/>
                    <a:pt x="17360" y="15103"/>
                  </a:cubicBezTo>
                  <a:close/>
                  <a:moveTo>
                    <a:pt x="19878" y="15103"/>
                  </a:moveTo>
                  <a:cubicBezTo>
                    <a:pt x="19868" y="15103"/>
                    <a:pt x="19859" y="15109"/>
                    <a:pt x="19852" y="15119"/>
                  </a:cubicBezTo>
                  <a:cubicBezTo>
                    <a:pt x="19864" y="15135"/>
                    <a:pt x="19883" y="15141"/>
                    <a:pt x="19898" y="15141"/>
                  </a:cubicBezTo>
                  <a:cubicBezTo>
                    <a:pt x="19901" y="15141"/>
                    <a:pt x="19907" y="15133"/>
                    <a:pt x="19909" y="15133"/>
                  </a:cubicBezTo>
                  <a:cubicBezTo>
                    <a:pt x="19907" y="15127"/>
                    <a:pt x="19905" y="15123"/>
                    <a:pt x="19902" y="15118"/>
                  </a:cubicBezTo>
                  <a:cubicBezTo>
                    <a:pt x="19895" y="15109"/>
                    <a:pt x="19887" y="15103"/>
                    <a:pt x="19878" y="15103"/>
                  </a:cubicBezTo>
                  <a:close/>
                  <a:moveTo>
                    <a:pt x="12526" y="15116"/>
                  </a:moveTo>
                  <a:cubicBezTo>
                    <a:pt x="12506" y="15121"/>
                    <a:pt x="12490" y="15149"/>
                    <a:pt x="12490" y="15184"/>
                  </a:cubicBezTo>
                  <a:cubicBezTo>
                    <a:pt x="12490" y="15222"/>
                    <a:pt x="12508" y="15252"/>
                    <a:pt x="12531" y="15252"/>
                  </a:cubicBezTo>
                  <a:cubicBezTo>
                    <a:pt x="12545" y="15252"/>
                    <a:pt x="12557" y="15241"/>
                    <a:pt x="12564" y="15223"/>
                  </a:cubicBezTo>
                  <a:cubicBezTo>
                    <a:pt x="12559" y="15189"/>
                    <a:pt x="12542" y="15156"/>
                    <a:pt x="12526" y="15116"/>
                  </a:cubicBezTo>
                  <a:close/>
                  <a:moveTo>
                    <a:pt x="19231" y="15116"/>
                  </a:moveTo>
                  <a:cubicBezTo>
                    <a:pt x="19217" y="15127"/>
                    <a:pt x="19207" y="15151"/>
                    <a:pt x="19207" y="15178"/>
                  </a:cubicBezTo>
                  <a:cubicBezTo>
                    <a:pt x="19207" y="15181"/>
                    <a:pt x="19207" y="15184"/>
                    <a:pt x="19208" y="15187"/>
                  </a:cubicBezTo>
                  <a:cubicBezTo>
                    <a:pt x="19219" y="15203"/>
                    <a:pt x="19236" y="15224"/>
                    <a:pt x="19239" y="15224"/>
                  </a:cubicBezTo>
                  <a:lnTo>
                    <a:pt x="19252" y="15224"/>
                  </a:lnTo>
                  <a:cubicBezTo>
                    <a:pt x="19252" y="15194"/>
                    <a:pt x="19267" y="15173"/>
                    <a:pt x="19279" y="15156"/>
                  </a:cubicBezTo>
                  <a:cubicBezTo>
                    <a:pt x="19273" y="15152"/>
                    <a:pt x="19241" y="15160"/>
                    <a:pt x="19237" y="15139"/>
                  </a:cubicBezTo>
                  <a:cubicBezTo>
                    <a:pt x="19235" y="15132"/>
                    <a:pt x="19233" y="15124"/>
                    <a:pt x="19231" y="15116"/>
                  </a:cubicBezTo>
                  <a:close/>
                  <a:moveTo>
                    <a:pt x="17396" y="15142"/>
                  </a:moveTo>
                  <a:cubicBezTo>
                    <a:pt x="17399" y="15151"/>
                    <a:pt x="17401" y="15163"/>
                    <a:pt x="17402" y="15175"/>
                  </a:cubicBezTo>
                  <a:cubicBezTo>
                    <a:pt x="17398" y="15167"/>
                    <a:pt x="17396" y="15153"/>
                    <a:pt x="17396" y="15142"/>
                  </a:cubicBezTo>
                  <a:close/>
                  <a:moveTo>
                    <a:pt x="17603" y="15142"/>
                  </a:moveTo>
                  <a:cubicBezTo>
                    <a:pt x="17603" y="15144"/>
                    <a:pt x="17603" y="15145"/>
                    <a:pt x="17603" y="15147"/>
                  </a:cubicBezTo>
                  <a:cubicBezTo>
                    <a:pt x="17603" y="15157"/>
                    <a:pt x="17605" y="15167"/>
                    <a:pt x="17608" y="15175"/>
                  </a:cubicBezTo>
                  <a:cubicBezTo>
                    <a:pt x="17608" y="15174"/>
                    <a:pt x="17608" y="15174"/>
                    <a:pt x="17608" y="15173"/>
                  </a:cubicBezTo>
                  <a:cubicBezTo>
                    <a:pt x="17608" y="15162"/>
                    <a:pt x="17606" y="15151"/>
                    <a:pt x="17603" y="15142"/>
                  </a:cubicBezTo>
                  <a:close/>
                  <a:moveTo>
                    <a:pt x="5499" y="15283"/>
                  </a:moveTo>
                  <a:cubicBezTo>
                    <a:pt x="5477" y="15283"/>
                    <a:pt x="5458" y="15313"/>
                    <a:pt x="5458" y="15351"/>
                  </a:cubicBezTo>
                  <a:cubicBezTo>
                    <a:pt x="5458" y="15389"/>
                    <a:pt x="5477" y="15419"/>
                    <a:pt x="5499" y="15419"/>
                  </a:cubicBezTo>
                  <a:cubicBezTo>
                    <a:pt x="5522" y="15419"/>
                    <a:pt x="5540" y="15389"/>
                    <a:pt x="5540" y="15351"/>
                  </a:cubicBezTo>
                  <a:cubicBezTo>
                    <a:pt x="5540" y="15313"/>
                    <a:pt x="5522" y="15283"/>
                    <a:pt x="5499" y="15283"/>
                  </a:cubicBezTo>
                  <a:close/>
                  <a:moveTo>
                    <a:pt x="5706" y="15283"/>
                  </a:moveTo>
                  <a:cubicBezTo>
                    <a:pt x="5684" y="15283"/>
                    <a:pt x="5665" y="15313"/>
                    <a:pt x="5665" y="15351"/>
                  </a:cubicBezTo>
                  <a:cubicBezTo>
                    <a:pt x="5665" y="15389"/>
                    <a:pt x="5684" y="15419"/>
                    <a:pt x="5706" y="15419"/>
                  </a:cubicBezTo>
                  <a:cubicBezTo>
                    <a:pt x="5729" y="15419"/>
                    <a:pt x="5747" y="15389"/>
                    <a:pt x="5747" y="15351"/>
                  </a:cubicBezTo>
                  <a:cubicBezTo>
                    <a:pt x="5747" y="15313"/>
                    <a:pt x="5729" y="15283"/>
                    <a:pt x="5706" y="15283"/>
                  </a:cubicBezTo>
                  <a:close/>
                  <a:moveTo>
                    <a:pt x="5921" y="15283"/>
                  </a:moveTo>
                  <a:cubicBezTo>
                    <a:pt x="5899" y="15283"/>
                    <a:pt x="5880" y="15313"/>
                    <a:pt x="5880" y="15351"/>
                  </a:cubicBezTo>
                  <a:cubicBezTo>
                    <a:pt x="5880" y="15389"/>
                    <a:pt x="5899" y="15419"/>
                    <a:pt x="5921" y="15419"/>
                  </a:cubicBezTo>
                  <a:cubicBezTo>
                    <a:pt x="5944" y="15419"/>
                    <a:pt x="5962" y="15389"/>
                    <a:pt x="5962" y="15351"/>
                  </a:cubicBezTo>
                  <a:cubicBezTo>
                    <a:pt x="5962" y="15313"/>
                    <a:pt x="5944" y="15283"/>
                    <a:pt x="5921" y="15283"/>
                  </a:cubicBezTo>
                  <a:close/>
                  <a:moveTo>
                    <a:pt x="6129" y="15283"/>
                  </a:moveTo>
                  <a:cubicBezTo>
                    <a:pt x="6106" y="15283"/>
                    <a:pt x="6088" y="15313"/>
                    <a:pt x="6088" y="15351"/>
                  </a:cubicBezTo>
                  <a:cubicBezTo>
                    <a:pt x="6088" y="15389"/>
                    <a:pt x="6106" y="15419"/>
                    <a:pt x="6129" y="15419"/>
                  </a:cubicBezTo>
                  <a:cubicBezTo>
                    <a:pt x="6151" y="15419"/>
                    <a:pt x="6170" y="15389"/>
                    <a:pt x="6170" y="15351"/>
                  </a:cubicBezTo>
                  <a:cubicBezTo>
                    <a:pt x="6170" y="15313"/>
                    <a:pt x="6151" y="15283"/>
                    <a:pt x="6129" y="15283"/>
                  </a:cubicBezTo>
                  <a:close/>
                  <a:moveTo>
                    <a:pt x="6336" y="15283"/>
                  </a:moveTo>
                  <a:cubicBezTo>
                    <a:pt x="6313" y="15283"/>
                    <a:pt x="6295" y="15313"/>
                    <a:pt x="6295" y="15351"/>
                  </a:cubicBezTo>
                  <a:cubicBezTo>
                    <a:pt x="6295" y="15389"/>
                    <a:pt x="6313" y="15419"/>
                    <a:pt x="6336" y="15419"/>
                  </a:cubicBezTo>
                  <a:cubicBezTo>
                    <a:pt x="6359" y="15419"/>
                    <a:pt x="6377" y="15389"/>
                    <a:pt x="6377" y="15351"/>
                  </a:cubicBezTo>
                  <a:cubicBezTo>
                    <a:pt x="6377" y="15313"/>
                    <a:pt x="6359" y="15283"/>
                    <a:pt x="6336" y="15283"/>
                  </a:cubicBezTo>
                  <a:close/>
                  <a:moveTo>
                    <a:pt x="6551" y="15283"/>
                  </a:moveTo>
                  <a:cubicBezTo>
                    <a:pt x="6528" y="15283"/>
                    <a:pt x="6510" y="15313"/>
                    <a:pt x="6510" y="15351"/>
                  </a:cubicBezTo>
                  <a:cubicBezTo>
                    <a:pt x="6510" y="15389"/>
                    <a:pt x="6528" y="15419"/>
                    <a:pt x="6551" y="15419"/>
                  </a:cubicBezTo>
                  <a:cubicBezTo>
                    <a:pt x="6574" y="15419"/>
                    <a:pt x="6592" y="15389"/>
                    <a:pt x="6592" y="15351"/>
                  </a:cubicBezTo>
                  <a:cubicBezTo>
                    <a:pt x="6592" y="15313"/>
                    <a:pt x="6574" y="15283"/>
                    <a:pt x="6551" y="15283"/>
                  </a:cubicBezTo>
                  <a:close/>
                  <a:moveTo>
                    <a:pt x="6758" y="15283"/>
                  </a:moveTo>
                  <a:cubicBezTo>
                    <a:pt x="6736" y="15283"/>
                    <a:pt x="6717" y="15313"/>
                    <a:pt x="6717" y="15351"/>
                  </a:cubicBezTo>
                  <a:cubicBezTo>
                    <a:pt x="6717" y="15389"/>
                    <a:pt x="6736" y="15419"/>
                    <a:pt x="6758" y="15419"/>
                  </a:cubicBezTo>
                  <a:cubicBezTo>
                    <a:pt x="6781" y="15419"/>
                    <a:pt x="6799" y="15389"/>
                    <a:pt x="6799" y="15351"/>
                  </a:cubicBezTo>
                  <a:cubicBezTo>
                    <a:pt x="6799" y="15313"/>
                    <a:pt x="6781" y="15283"/>
                    <a:pt x="6758" y="15283"/>
                  </a:cubicBezTo>
                  <a:close/>
                  <a:moveTo>
                    <a:pt x="6965" y="15283"/>
                  </a:moveTo>
                  <a:cubicBezTo>
                    <a:pt x="6943" y="15283"/>
                    <a:pt x="6924" y="15313"/>
                    <a:pt x="6924" y="15351"/>
                  </a:cubicBezTo>
                  <a:cubicBezTo>
                    <a:pt x="6924" y="15389"/>
                    <a:pt x="6943" y="15419"/>
                    <a:pt x="6965" y="15419"/>
                  </a:cubicBezTo>
                  <a:cubicBezTo>
                    <a:pt x="6988" y="15419"/>
                    <a:pt x="7006" y="15389"/>
                    <a:pt x="7006" y="15351"/>
                  </a:cubicBezTo>
                  <a:cubicBezTo>
                    <a:pt x="7006" y="15313"/>
                    <a:pt x="6988" y="15283"/>
                    <a:pt x="6965" y="15283"/>
                  </a:cubicBezTo>
                  <a:close/>
                  <a:moveTo>
                    <a:pt x="7180" y="15283"/>
                  </a:moveTo>
                  <a:cubicBezTo>
                    <a:pt x="7158" y="15283"/>
                    <a:pt x="7139" y="15313"/>
                    <a:pt x="7139" y="15351"/>
                  </a:cubicBezTo>
                  <a:cubicBezTo>
                    <a:pt x="7139" y="15389"/>
                    <a:pt x="7158" y="15419"/>
                    <a:pt x="7180" y="15419"/>
                  </a:cubicBezTo>
                  <a:cubicBezTo>
                    <a:pt x="7203" y="15419"/>
                    <a:pt x="7221" y="15389"/>
                    <a:pt x="7221" y="15351"/>
                  </a:cubicBezTo>
                  <a:cubicBezTo>
                    <a:pt x="7221" y="15313"/>
                    <a:pt x="7203" y="15283"/>
                    <a:pt x="7180" y="15283"/>
                  </a:cubicBezTo>
                  <a:close/>
                  <a:moveTo>
                    <a:pt x="7388" y="15283"/>
                  </a:moveTo>
                  <a:cubicBezTo>
                    <a:pt x="7365" y="15283"/>
                    <a:pt x="7347" y="15313"/>
                    <a:pt x="7347" y="15351"/>
                  </a:cubicBezTo>
                  <a:cubicBezTo>
                    <a:pt x="7347" y="15389"/>
                    <a:pt x="7365" y="15419"/>
                    <a:pt x="7388" y="15419"/>
                  </a:cubicBezTo>
                  <a:cubicBezTo>
                    <a:pt x="7410" y="15419"/>
                    <a:pt x="7429" y="15389"/>
                    <a:pt x="7429" y="15351"/>
                  </a:cubicBezTo>
                  <a:cubicBezTo>
                    <a:pt x="7429" y="15313"/>
                    <a:pt x="7410" y="15283"/>
                    <a:pt x="7388" y="15283"/>
                  </a:cubicBezTo>
                  <a:close/>
                  <a:moveTo>
                    <a:pt x="7595" y="15283"/>
                  </a:moveTo>
                  <a:cubicBezTo>
                    <a:pt x="7572" y="15283"/>
                    <a:pt x="7554" y="15313"/>
                    <a:pt x="7554" y="15351"/>
                  </a:cubicBezTo>
                  <a:cubicBezTo>
                    <a:pt x="7554" y="15389"/>
                    <a:pt x="7572" y="15419"/>
                    <a:pt x="7595" y="15419"/>
                  </a:cubicBezTo>
                  <a:cubicBezTo>
                    <a:pt x="7618" y="15419"/>
                    <a:pt x="7636" y="15389"/>
                    <a:pt x="7636" y="15351"/>
                  </a:cubicBezTo>
                  <a:cubicBezTo>
                    <a:pt x="7636" y="15313"/>
                    <a:pt x="7618" y="15283"/>
                    <a:pt x="7595" y="15283"/>
                  </a:cubicBezTo>
                  <a:close/>
                  <a:moveTo>
                    <a:pt x="7810" y="15283"/>
                  </a:moveTo>
                  <a:cubicBezTo>
                    <a:pt x="7787" y="15283"/>
                    <a:pt x="7769" y="15313"/>
                    <a:pt x="7769" y="15351"/>
                  </a:cubicBezTo>
                  <a:cubicBezTo>
                    <a:pt x="7769" y="15389"/>
                    <a:pt x="7787" y="15419"/>
                    <a:pt x="7810" y="15419"/>
                  </a:cubicBezTo>
                  <a:cubicBezTo>
                    <a:pt x="7833" y="15419"/>
                    <a:pt x="7851" y="15389"/>
                    <a:pt x="7851" y="15351"/>
                  </a:cubicBezTo>
                  <a:cubicBezTo>
                    <a:pt x="7851" y="15313"/>
                    <a:pt x="7833" y="15283"/>
                    <a:pt x="7810" y="15283"/>
                  </a:cubicBezTo>
                  <a:close/>
                  <a:moveTo>
                    <a:pt x="10956" y="15283"/>
                  </a:moveTo>
                  <a:cubicBezTo>
                    <a:pt x="10947" y="15283"/>
                    <a:pt x="10939" y="15288"/>
                    <a:pt x="10932" y="15296"/>
                  </a:cubicBezTo>
                  <a:cubicBezTo>
                    <a:pt x="10934" y="15313"/>
                    <a:pt x="10936" y="15331"/>
                    <a:pt x="10936" y="15351"/>
                  </a:cubicBezTo>
                  <a:cubicBezTo>
                    <a:pt x="10937" y="15361"/>
                    <a:pt x="10937" y="15372"/>
                    <a:pt x="10937" y="15384"/>
                  </a:cubicBezTo>
                  <a:cubicBezTo>
                    <a:pt x="10937" y="15393"/>
                    <a:pt x="10937" y="15402"/>
                    <a:pt x="10936" y="15411"/>
                  </a:cubicBezTo>
                  <a:cubicBezTo>
                    <a:pt x="10942" y="15416"/>
                    <a:pt x="10949" y="15419"/>
                    <a:pt x="10956" y="15419"/>
                  </a:cubicBezTo>
                  <a:cubicBezTo>
                    <a:pt x="10979" y="15419"/>
                    <a:pt x="10997" y="15389"/>
                    <a:pt x="10997" y="15351"/>
                  </a:cubicBezTo>
                  <a:cubicBezTo>
                    <a:pt x="10997" y="15313"/>
                    <a:pt x="10979" y="15283"/>
                    <a:pt x="10956" y="15283"/>
                  </a:cubicBezTo>
                  <a:close/>
                  <a:moveTo>
                    <a:pt x="11165" y="15283"/>
                  </a:moveTo>
                  <a:cubicBezTo>
                    <a:pt x="11142" y="15283"/>
                    <a:pt x="11124" y="15313"/>
                    <a:pt x="11124" y="15351"/>
                  </a:cubicBezTo>
                  <a:cubicBezTo>
                    <a:pt x="11124" y="15389"/>
                    <a:pt x="11142" y="15419"/>
                    <a:pt x="11165" y="15419"/>
                  </a:cubicBezTo>
                  <a:cubicBezTo>
                    <a:pt x="11187" y="15419"/>
                    <a:pt x="11206" y="15389"/>
                    <a:pt x="11206" y="15351"/>
                  </a:cubicBezTo>
                  <a:cubicBezTo>
                    <a:pt x="11206" y="15313"/>
                    <a:pt x="11187" y="15283"/>
                    <a:pt x="11165" y="15283"/>
                  </a:cubicBezTo>
                  <a:close/>
                  <a:moveTo>
                    <a:pt x="11380" y="15283"/>
                  </a:moveTo>
                  <a:cubicBezTo>
                    <a:pt x="11357" y="15283"/>
                    <a:pt x="11339" y="15313"/>
                    <a:pt x="11339" y="15351"/>
                  </a:cubicBezTo>
                  <a:cubicBezTo>
                    <a:pt x="11339" y="15389"/>
                    <a:pt x="11357" y="15419"/>
                    <a:pt x="11380" y="15419"/>
                  </a:cubicBezTo>
                  <a:cubicBezTo>
                    <a:pt x="11402" y="15419"/>
                    <a:pt x="11421" y="15389"/>
                    <a:pt x="11421" y="15351"/>
                  </a:cubicBezTo>
                  <a:cubicBezTo>
                    <a:pt x="11421" y="15313"/>
                    <a:pt x="11402" y="15283"/>
                    <a:pt x="11380" y="15283"/>
                  </a:cubicBezTo>
                  <a:close/>
                  <a:moveTo>
                    <a:pt x="11587" y="15283"/>
                  </a:moveTo>
                  <a:cubicBezTo>
                    <a:pt x="11564" y="15283"/>
                    <a:pt x="11546" y="15313"/>
                    <a:pt x="11546" y="15351"/>
                  </a:cubicBezTo>
                  <a:cubicBezTo>
                    <a:pt x="11546" y="15389"/>
                    <a:pt x="11564" y="15419"/>
                    <a:pt x="11587" y="15419"/>
                  </a:cubicBezTo>
                  <a:cubicBezTo>
                    <a:pt x="11610" y="15419"/>
                    <a:pt x="11628" y="15389"/>
                    <a:pt x="11628" y="15351"/>
                  </a:cubicBezTo>
                  <a:cubicBezTo>
                    <a:pt x="11628" y="15313"/>
                    <a:pt x="11610" y="15283"/>
                    <a:pt x="11587" y="15283"/>
                  </a:cubicBezTo>
                  <a:close/>
                  <a:moveTo>
                    <a:pt x="11794" y="15283"/>
                  </a:moveTo>
                  <a:cubicBezTo>
                    <a:pt x="11771" y="15283"/>
                    <a:pt x="11753" y="15313"/>
                    <a:pt x="11753" y="15351"/>
                  </a:cubicBezTo>
                  <a:cubicBezTo>
                    <a:pt x="11753" y="15389"/>
                    <a:pt x="11771" y="15419"/>
                    <a:pt x="11794" y="15419"/>
                  </a:cubicBezTo>
                  <a:cubicBezTo>
                    <a:pt x="11817" y="15419"/>
                    <a:pt x="11835" y="15389"/>
                    <a:pt x="11835" y="15351"/>
                  </a:cubicBezTo>
                  <a:cubicBezTo>
                    <a:pt x="11835" y="15313"/>
                    <a:pt x="11817" y="15283"/>
                    <a:pt x="11794" y="15283"/>
                  </a:cubicBezTo>
                  <a:close/>
                  <a:moveTo>
                    <a:pt x="12009" y="15283"/>
                  </a:moveTo>
                  <a:cubicBezTo>
                    <a:pt x="11986" y="15283"/>
                    <a:pt x="11968" y="15313"/>
                    <a:pt x="11968" y="15351"/>
                  </a:cubicBezTo>
                  <a:cubicBezTo>
                    <a:pt x="11968" y="15389"/>
                    <a:pt x="11986" y="15419"/>
                    <a:pt x="12009" y="15419"/>
                  </a:cubicBezTo>
                  <a:cubicBezTo>
                    <a:pt x="12032" y="15419"/>
                    <a:pt x="12050" y="15389"/>
                    <a:pt x="12050" y="15351"/>
                  </a:cubicBezTo>
                  <a:cubicBezTo>
                    <a:pt x="12050" y="15313"/>
                    <a:pt x="12032" y="15283"/>
                    <a:pt x="12009" y="15283"/>
                  </a:cubicBezTo>
                  <a:close/>
                  <a:moveTo>
                    <a:pt x="12216" y="15283"/>
                  </a:moveTo>
                  <a:cubicBezTo>
                    <a:pt x="12194" y="15283"/>
                    <a:pt x="12175" y="15313"/>
                    <a:pt x="12175" y="15351"/>
                  </a:cubicBezTo>
                  <a:cubicBezTo>
                    <a:pt x="12175" y="15389"/>
                    <a:pt x="12194" y="15419"/>
                    <a:pt x="12216" y="15419"/>
                  </a:cubicBezTo>
                  <a:cubicBezTo>
                    <a:pt x="12239" y="15419"/>
                    <a:pt x="12257" y="15389"/>
                    <a:pt x="12257" y="15351"/>
                  </a:cubicBezTo>
                  <a:cubicBezTo>
                    <a:pt x="12257" y="15313"/>
                    <a:pt x="12239" y="15283"/>
                    <a:pt x="12216" y="15283"/>
                  </a:cubicBezTo>
                  <a:close/>
                  <a:moveTo>
                    <a:pt x="12424" y="15283"/>
                  </a:moveTo>
                  <a:cubicBezTo>
                    <a:pt x="12401" y="15283"/>
                    <a:pt x="12383" y="15313"/>
                    <a:pt x="12383" y="15351"/>
                  </a:cubicBezTo>
                  <a:cubicBezTo>
                    <a:pt x="12383" y="15389"/>
                    <a:pt x="12401" y="15419"/>
                    <a:pt x="12424" y="15419"/>
                  </a:cubicBezTo>
                  <a:cubicBezTo>
                    <a:pt x="12446" y="15419"/>
                    <a:pt x="12465" y="15389"/>
                    <a:pt x="12465" y="15351"/>
                  </a:cubicBezTo>
                  <a:cubicBezTo>
                    <a:pt x="12465" y="15313"/>
                    <a:pt x="12446" y="15283"/>
                    <a:pt x="12424" y="15283"/>
                  </a:cubicBezTo>
                  <a:close/>
                  <a:moveTo>
                    <a:pt x="18071" y="15295"/>
                  </a:moveTo>
                  <a:cubicBezTo>
                    <a:pt x="18062" y="15308"/>
                    <a:pt x="18056" y="15327"/>
                    <a:pt x="18056" y="15348"/>
                  </a:cubicBezTo>
                  <a:cubicBezTo>
                    <a:pt x="18056" y="15352"/>
                    <a:pt x="18056" y="15355"/>
                    <a:pt x="18056" y="15359"/>
                  </a:cubicBezTo>
                  <a:cubicBezTo>
                    <a:pt x="18059" y="15360"/>
                    <a:pt x="18062" y="15360"/>
                    <a:pt x="18065" y="15360"/>
                  </a:cubicBezTo>
                  <a:lnTo>
                    <a:pt x="18086" y="15360"/>
                  </a:lnTo>
                  <a:lnTo>
                    <a:pt x="18086" y="15348"/>
                  </a:lnTo>
                  <a:lnTo>
                    <a:pt x="18086" y="15296"/>
                  </a:lnTo>
                  <a:cubicBezTo>
                    <a:pt x="18081" y="15296"/>
                    <a:pt x="18076" y="15295"/>
                    <a:pt x="18071" y="15295"/>
                  </a:cubicBezTo>
                  <a:close/>
                  <a:moveTo>
                    <a:pt x="18117" y="15295"/>
                  </a:moveTo>
                  <a:cubicBezTo>
                    <a:pt x="18119" y="15318"/>
                    <a:pt x="18125" y="15332"/>
                    <a:pt x="18132" y="15346"/>
                  </a:cubicBezTo>
                  <a:cubicBezTo>
                    <a:pt x="18132" y="15326"/>
                    <a:pt x="18127" y="15309"/>
                    <a:pt x="18119" y="15297"/>
                  </a:cubicBezTo>
                  <a:cubicBezTo>
                    <a:pt x="18118" y="15297"/>
                    <a:pt x="18118" y="15296"/>
                    <a:pt x="18117" y="15295"/>
                  </a:cubicBezTo>
                  <a:close/>
                  <a:moveTo>
                    <a:pt x="18746" y="15295"/>
                  </a:moveTo>
                  <a:cubicBezTo>
                    <a:pt x="18741" y="15313"/>
                    <a:pt x="18737" y="15332"/>
                    <a:pt x="18729" y="15351"/>
                  </a:cubicBezTo>
                  <a:cubicBezTo>
                    <a:pt x="18727" y="15355"/>
                    <a:pt x="18724" y="15360"/>
                    <a:pt x="18722" y="15365"/>
                  </a:cubicBezTo>
                  <a:cubicBezTo>
                    <a:pt x="18720" y="15368"/>
                    <a:pt x="18718" y="15372"/>
                    <a:pt x="18716" y="15375"/>
                  </a:cubicBezTo>
                  <a:lnTo>
                    <a:pt x="18716" y="15418"/>
                  </a:lnTo>
                  <a:cubicBezTo>
                    <a:pt x="18718" y="15419"/>
                    <a:pt x="18720" y="15419"/>
                    <a:pt x="18722" y="15419"/>
                  </a:cubicBezTo>
                  <a:cubicBezTo>
                    <a:pt x="18744" y="15419"/>
                    <a:pt x="18763" y="15388"/>
                    <a:pt x="18763" y="15351"/>
                  </a:cubicBezTo>
                  <a:cubicBezTo>
                    <a:pt x="18763" y="15328"/>
                    <a:pt x="18756" y="15308"/>
                    <a:pt x="18746" y="15295"/>
                  </a:cubicBezTo>
                  <a:close/>
                  <a:moveTo>
                    <a:pt x="18294" y="15423"/>
                  </a:moveTo>
                  <a:cubicBezTo>
                    <a:pt x="18297" y="15425"/>
                    <a:pt x="18301" y="15426"/>
                    <a:pt x="18304" y="15426"/>
                  </a:cubicBezTo>
                  <a:cubicBezTo>
                    <a:pt x="18306" y="15426"/>
                    <a:pt x="18308" y="15426"/>
                    <a:pt x="18310" y="15425"/>
                  </a:cubicBezTo>
                  <a:cubicBezTo>
                    <a:pt x="18308" y="15425"/>
                    <a:pt x="18306" y="15425"/>
                    <a:pt x="18304" y="15425"/>
                  </a:cubicBezTo>
                  <a:cubicBezTo>
                    <a:pt x="18301" y="15424"/>
                    <a:pt x="18297" y="15424"/>
                    <a:pt x="18294" y="15423"/>
                  </a:cubicBezTo>
                  <a:close/>
                  <a:moveTo>
                    <a:pt x="5607" y="15462"/>
                  </a:moveTo>
                  <a:cubicBezTo>
                    <a:pt x="5584" y="15462"/>
                    <a:pt x="5566" y="15493"/>
                    <a:pt x="5566" y="15530"/>
                  </a:cubicBezTo>
                  <a:cubicBezTo>
                    <a:pt x="5566" y="15568"/>
                    <a:pt x="5584" y="15599"/>
                    <a:pt x="5607" y="15599"/>
                  </a:cubicBezTo>
                  <a:cubicBezTo>
                    <a:pt x="5629" y="15599"/>
                    <a:pt x="5648" y="15568"/>
                    <a:pt x="5648" y="15530"/>
                  </a:cubicBezTo>
                  <a:cubicBezTo>
                    <a:pt x="5648" y="15493"/>
                    <a:pt x="5629" y="15462"/>
                    <a:pt x="5607" y="15462"/>
                  </a:cubicBezTo>
                  <a:close/>
                  <a:moveTo>
                    <a:pt x="5814" y="15462"/>
                  </a:moveTo>
                  <a:cubicBezTo>
                    <a:pt x="5791" y="15462"/>
                    <a:pt x="5773" y="15493"/>
                    <a:pt x="5773" y="15530"/>
                  </a:cubicBezTo>
                  <a:cubicBezTo>
                    <a:pt x="5773" y="15568"/>
                    <a:pt x="5791" y="15599"/>
                    <a:pt x="5814" y="15599"/>
                  </a:cubicBezTo>
                  <a:cubicBezTo>
                    <a:pt x="5837" y="15599"/>
                    <a:pt x="5855" y="15568"/>
                    <a:pt x="5855" y="15530"/>
                  </a:cubicBezTo>
                  <a:cubicBezTo>
                    <a:pt x="5855" y="15493"/>
                    <a:pt x="5837" y="15462"/>
                    <a:pt x="5814" y="15462"/>
                  </a:cubicBezTo>
                  <a:close/>
                  <a:moveTo>
                    <a:pt x="6021" y="15462"/>
                  </a:moveTo>
                  <a:cubicBezTo>
                    <a:pt x="5999" y="15462"/>
                    <a:pt x="5980" y="15493"/>
                    <a:pt x="5980" y="15530"/>
                  </a:cubicBezTo>
                  <a:cubicBezTo>
                    <a:pt x="5980" y="15568"/>
                    <a:pt x="5999" y="15599"/>
                    <a:pt x="6021" y="15599"/>
                  </a:cubicBezTo>
                  <a:cubicBezTo>
                    <a:pt x="6044" y="15599"/>
                    <a:pt x="6062" y="15568"/>
                    <a:pt x="6062" y="15530"/>
                  </a:cubicBezTo>
                  <a:cubicBezTo>
                    <a:pt x="6062" y="15493"/>
                    <a:pt x="6044" y="15462"/>
                    <a:pt x="6021" y="15462"/>
                  </a:cubicBezTo>
                  <a:close/>
                  <a:moveTo>
                    <a:pt x="6236" y="15462"/>
                  </a:moveTo>
                  <a:cubicBezTo>
                    <a:pt x="6214" y="15462"/>
                    <a:pt x="6195" y="15493"/>
                    <a:pt x="6195" y="15530"/>
                  </a:cubicBezTo>
                  <a:cubicBezTo>
                    <a:pt x="6195" y="15568"/>
                    <a:pt x="6214" y="15599"/>
                    <a:pt x="6236" y="15599"/>
                  </a:cubicBezTo>
                  <a:cubicBezTo>
                    <a:pt x="6259" y="15599"/>
                    <a:pt x="6277" y="15568"/>
                    <a:pt x="6277" y="15530"/>
                  </a:cubicBezTo>
                  <a:cubicBezTo>
                    <a:pt x="6277" y="15493"/>
                    <a:pt x="6259" y="15462"/>
                    <a:pt x="6236" y="15462"/>
                  </a:cubicBezTo>
                  <a:close/>
                  <a:moveTo>
                    <a:pt x="6443" y="15462"/>
                  </a:moveTo>
                  <a:cubicBezTo>
                    <a:pt x="6421" y="15462"/>
                    <a:pt x="6402" y="15493"/>
                    <a:pt x="6402" y="15530"/>
                  </a:cubicBezTo>
                  <a:cubicBezTo>
                    <a:pt x="6402" y="15568"/>
                    <a:pt x="6421" y="15599"/>
                    <a:pt x="6443" y="15599"/>
                  </a:cubicBezTo>
                  <a:cubicBezTo>
                    <a:pt x="6466" y="15599"/>
                    <a:pt x="6484" y="15568"/>
                    <a:pt x="6484" y="15530"/>
                  </a:cubicBezTo>
                  <a:cubicBezTo>
                    <a:pt x="6484" y="15493"/>
                    <a:pt x="6466" y="15462"/>
                    <a:pt x="6443" y="15462"/>
                  </a:cubicBezTo>
                  <a:close/>
                  <a:moveTo>
                    <a:pt x="6651" y="15462"/>
                  </a:moveTo>
                  <a:cubicBezTo>
                    <a:pt x="6628" y="15462"/>
                    <a:pt x="6610" y="15493"/>
                    <a:pt x="6610" y="15530"/>
                  </a:cubicBezTo>
                  <a:cubicBezTo>
                    <a:pt x="6610" y="15568"/>
                    <a:pt x="6628" y="15599"/>
                    <a:pt x="6651" y="15599"/>
                  </a:cubicBezTo>
                  <a:cubicBezTo>
                    <a:pt x="6673" y="15599"/>
                    <a:pt x="6692" y="15568"/>
                    <a:pt x="6692" y="15530"/>
                  </a:cubicBezTo>
                  <a:cubicBezTo>
                    <a:pt x="6692" y="15493"/>
                    <a:pt x="6673" y="15462"/>
                    <a:pt x="6651" y="15462"/>
                  </a:cubicBezTo>
                  <a:close/>
                  <a:moveTo>
                    <a:pt x="6866" y="15462"/>
                  </a:moveTo>
                  <a:cubicBezTo>
                    <a:pt x="6843" y="15462"/>
                    <a:pt x="6825" y="15493"/>
                    <a:pt x="6825" y="15530"/>
                  </a:cubicBezTo>
                  <a:cubicBezTo>
                    <a:pt x="6825" y="15568"/>
                    <a:pt x="6843" y="15599"/>
                    <a:pt x="6866" y="15599"/>
                  </a:cubicBezTo>
                  <a:cubicBezTo>
                    <a:pt x="6888" y="15599"/>
                    <a:pt x="6907" y="15568"/>
                    <a:pt x="6907" y="15530"/>
                  </a:cubicBezTo>
                  <a:cubicBezTo>
                    <a:pt x="6907" y="15493"/>
                    <a:pt x="6888" y="15462"/>
                    <a:pt x="6866" y="15462"/>
                  </a:cubicBezTo>
                  <a:close/>
                  <a:moveTo>
                    <a:pt x="7073" y="15462"/>
                  </a:moveTo>
                  <a:cubicBezTo>
                    <a:pt x="7050" y="15462"/>
                    <a:pt x="7032" y="15493"/>
                    <a:pt x="7032" y="15530"/>
                  </a:cubicBezTo>
                  <a:cubicBezTo>
                    <a:pt x="7032" y="15568"/>
                    <a:pt x="7050" y="15599"/>
                    <a:pt x="7073" y="15599"/>
                  </a:cubicBezTo>
                  <a:cubicBezTo>
                    <a:pt x="7096" y="15599"/>
                    <a:pt x="7114" y="15568"/>
                    <a:pt x="7114" y="15530"/>
                  </a:cubicBezTo>
                  <a:cubicBezTo>
                    <a:pt x="7114" y="15493"/>
                    <a:pt x="7096" y="15462"/>
                    <a:pt x="7073" y="15462"/>
                  </a:cubicBezTo>
                  <a:close/>
                  <a:moveTo>
                    <a:pt x="7280" y="15462"/>
                  </a:moveTo>
                  <a:cubicBezTo>
                    <a:pt x="7258" y="15462"/>
                    <a:pt x="7239" y="15493"/>
                    <a:pt x="7239" y="15530"/>
                  </a:cubicBezTo>
                  <a:cubicBezTo>
                    <a:pt x="7239" y="15568"/>
                    <a:pt x="7258" y="15599"/>
                    <a:pt x="7280" y="15599"/>
                  </a:cubicBezTo>
                  <a:cubicBezTo>
                    <a:pt x="7303" y="15599"/>
                    <a:pt x="7321" y="15568"/>
                    <a:pt x="7321" y="15530"/>
                  </a:cubicBezTo>
                  <a:cubicBezTo>
                    <a:pt x="7321" y="15493"/>
                    <a:pt x="7303" y="15462"/>
                    <a:pt x="7280" y="15462"/>
                  </a:cubicBezTo>
                  <a:close/>
                  <a:moveTo>
                    <a:pt x="7495" y="15462"/>
                  </a:moveTo>
                  <a:cubicBezTo>
                    <a:pt x="7473" y="15462"/>
                    <a:pt x="7454" y="15493"/>
                    <a:pt x="7454" y="15530"/>
                  </a:cubicBezTo>
                  <a:cubicBezTo>
                    <a:pt x="7454" y="15568"/>
                    <a:pt x="7473" y="15599"/>
                    <a:pt x="7495" y="15599"/>
                  </a:cubicBezTo>
                  <a:cubicBezTo>
                    <a:pt x="7518" y="15599"/>
                    <a:pt x="7536" y="15568"/>
                    <a:pt x="7536" y="15530"/>
                  </a:cubicBezTo>
                  <a:cubicBezTo>
                    <a:pt x="7536" y="15493"/>
                    <a:pt x="7518" y="15462"/>
                    <a:pt x="7495" y="15462"/>
                  </a:cubicBezTo>
                  <a:close/>
                  <a:moveTo>
                    <a:pt x="7702" y="15462"/>
                  </a:moveTo>
                  <a:cubicBezTo>
                    <a:pt x="7680" y="15462"/>
                    <a:pt x="7661" y="15493"/>
                    <a:pt x="7661" y="15530"/>
                  </a:cubicBezTo>
                  <a:cubicBezTo>
                    <a:pt x="7661" y="15568"/>
                    <a:pt x="7680" y="15599"/>
                    <a:pt x="7702" y="15599"/>
                  </a:cubicBezTo>
                  <a:cubicBezTo>
                    <a:pt x="7725" y="15599"/>
                    <a:pt x="7743" y="15568"/>
                    <a:pt x="7743" y="15530"/>
                  </a:cubicBezTo>
                  <a:cubicBezTo>
                    <a:pt x="7743" y="15493"/>
                    <a:pt x="7725" y="15462"/>
                    <a:pt x="7702" y="15462"/>
                  </a:cubicBezTo>
                  <a:close/>
                  <a:moveTo>
                    <a:pt x="11065" y="15462"/>
                  </a:moveTo>
                  <a:cubicBezTo>
                    <a:pt x="11042" y="15462"/>
                    <a:pt x="11024" y="15493"/>
                    <a:pt x="11024" y="15530"/>
                  </a:cubicBezTo>
                  <a:cubicBezTo>
                    <a:pt x="11024" y="15568"/>
                    <a:pt x="11042" y="15599"/>
                    <a:pt x="11065" y="15599"/>
                  </a:cubicBezTo>
                  <a:cubicBezTo>
                    <a:pt x="11087" y="15599"/>
                    <a:pt x="11106" y="15568"/>
                    <a:pt x="11106" y="15530"/>
                  </a:cubicBezTo>
                  <a:cubicBezTo>
                    <a:pt x="11106" y="15493"/>
                    <a:pt x="11087" y="15462"/>
                    <a:pt x="11065" y="15462"/>
                  </a:cubicBezTo>
                  <a:close/>
                  <a:moveTo>
                    <a:pt x="11272" y="15462"/>
                  </a:moveTo>
                  <a:cubicBezTo>
                    <a:pt x="11249" y="15462"/>
                    <a:pt x="11231" y="15493"/>
                    <a:pt x="11231" y="15530"/>
                  </a:cubicBezTo>
                  <a:cubicBezTo>
                    <a:pt x="11231" y="15568"/>
                    <a:pt x="11249" y="15599"/>
                    <a:pt x="11272" y="15599"/>
                  </a:cubicBezTo>
                  <a:cubicBezTo>
                    <a:pt x="11295" y="15599"/>
                    <a:pt x="11313" y="15568"/>
                    <a:pt x="11313" y="15530"/>
                  </a:cubicBezTo>
                  <a:cubicBezTo>
                    <a:pt x="11313" y="15493"/>
                    <a:pt x="11295" y="15462"/>
                    <a:pt x="11272" y="15462"/>
                  </a:cubicBezTo>
                  <a:close/>
                  <a:moveTo>
                    <a:pt x="11479" y="15462"/>
                  </a:moveTo>
                  <a:cubicBezTo>
                    <a:pt x="11457" y="15462"/>
                    <a:pt x="11438" y="15493"/>
                    <a:pt x="11438" y="15530"/>
                  </a:cubicBezTo>
                  <a:cubicBezTo>
                    <a:pt x="11438" y="15568"/>
                    <a:pt x="11457" y="15599"/>
                    <a:pt x="11479" y="15599"/>
                  </a:cubicBezTo>
                  <a:cubicBezTo>
                    <a:pt x="11502" y="15599"/>
                    <a:pt x="11520" y="15568"/>
                    <a:pt x="11520" y="15530"/>
                  </a:cubicBezTo>
                  <a:cubicBezTo>
                    <a:pt x="11520" y="15493"/>
                    <a:pt x="11502" y="15462"/>
                    <a:pt x="11479" y="15462"/>
                  </a:cubicBezTo>
                  <a:close/>
                  <a:moveTo>
                    <a:pt x="11694" y="15462"/>
                  </a:moveTo>
                  <a:cubicBezTo>
                    <a:pt x="11672" y="15462"/>
                    <a:pt x="11653" y="15493"/>
                    <a:pt x="11653" y="15530"/>
                  </a:cubicBezTo>
                  <a:cubicBezTo>
                    <a:pt x="11653" y="15568"/>
                    <a:pt x="11672" y="15599"/>
                    <a:pt x="11694" y="15599"/>
                  </a:cubicBezTo>
                  <a:cubicBezTo>
                    <a:pt x="11717" y="15599"/>
                    <a:pt x="11735" y="15568"/>
                    <a:pt x="11735" y="15530"/>
                  </a:cubicBezTo>
                  <a:cubicBezTo>
                    <a:pt x="11735" y="15493"/>
                    <a:pt x="11717" y="15462"/>
                    <a:pt x="11694" y="15462"/>
                  </a:cubicBezTo>
                  <a:close/>
                  <a:moveTo>
                    <a:pt x="11902" y="15462"/>
                  </a:moveTo>
                  <a:cubicBezTo>
                    <a:pt x="11879" y="15462"/>
                    <a:pt x="11861" y="15493"/>
                    <a:pt x="11861" y="15530"/>
                  </a:cubicBezTo>
                  <a:cubicBezTo>
                    <a:pt x="11861" y="15568"/>
                    <a:pt x="11879" y="15599"/>
                    <a:pt x="11902" y="15599"/>
                  </a:cubicBezTo>
                  <a:cubicBezTo>
                    <a:pt x="11924" y="15599"/>
                    <a:pt x="11943" y="15568"/>
                    <a:pt x="11943" y="15530"/>
                  </a:cubicBezTo>
                  <a:cubicBezTo>
                    <a:pt x="11943" y="15493"/>
                    <a:pt x="11924" y="15462"/>
                    <a:pt x="11902" y="15462"/>
                  </a:cubicBezTo>
                  <a:close/>
                  <a:moveTo>
                    <a:pt x="12109" y="15462"/>
                  </a:moveTo>
                  <a:cubicBezTo>
                    <a:pt x="12086" y="15462"/>
                    <a:pt x="12068" y="15493"/>
                    <a:pt x="12068" y="15530"/>
                  </a:cubicBezTo>
                  <a:cubicBezTo>
                    <a:pt x="12068" y="15568"/>
                    <a:pt x="12086" y="15599"/>
                    <a:pt x="12109" y="15599"/>
                  </a:cubicBezTo>
                  <a:cubicBezTo>
                    <a:pt x="12132" y="15599"/>
                    <a:pt x="12150" y="15568"/>
                    <a:pt x="12150" y="15530"/>
                  </a:cubicBezTo>
                  <a:cubicBezTo>
                    <a:pt x="12150" y="15493"/>
                    <a:pt x="12132" y="15462"/>
                    <a:pt x="12109" y="15462"/>
                  </a:cubicBezTo>
                  <a:close/>
                  <a:moveTo>
                    <a:pt x="12324" y="15462"/>
                  </a:moveTo>
                  <a:cubicBezTo>
                    <a:pt x="12301" y="15462"/>
                    <a:pt x="12283" y="15493"/>
                    <a:pt x="12283" y="15530"/>
                  </a:cubicBezTo>
                  <a:cubicBezTo>
                    <a:pt x="12283" y="15568"/>
                    <a:pt x="12301" y="15599"/>
                    <a:pt x="12324" y="15599"/>
                  </a:cubicBezTo>
                  <a:cubicBezTo>
                    <a:pt x="12346" y="15599"/>
                    <a:pt x="12365" y="15568"/>
                    <a:pt x="12365" y="15530"/>
                  </a:cubicBezTo>
                  <a:cubicBezTo>
                    <a:pt x="12365" y="15493"/>
                    <a:pt x="12346" y="15462"/>
                    <a:pt x="12324" y="15462"/>
                  </a:cubicBezTo>
                  <a:close/>
                  <a:moveTo>
                    <a:pt x="12531" y="15462"/>
                  </a:moveTo>
                  <a:cubicBezTo>
                    <a:pt x="12508" y="15462"/>
                    <a:pt x="12490" y="15493"/>
                    <a:pt x="12490" y="15530"/>
                  </a:cubicBezTo>
                  <a:cubicBezTo>
                    <a:pt x="12490" y="15568"/>
                    <a:pt x="12508" y="15599"/>
                    <a:pt x="12531" y="15599"/>
                  </a:cubicBezTo>
                  <a:cubicBezTo>
                    <a:pt x="12536" y="15599"/>
                    <a:pt x="12541" y="15597"/>
                    <a:pt x="12545" y="15594"/>
                  </a:cubicBezTo>
                  <a:cubicBezTo>
                    <a:pt x="12546" y="15546"/>
                    <a:pt x="12548" y="15506"/>
                    <a:pt x="12549" y="15469"/>
                  </a:cubicBezTo>
                  <a:cubicBezTo>
                    <a:pt x="12544" y="15465"/>
                    <a:pt x="12538" y="15462"/>
                    <a:pt x="12531" y="15462"/>
                  </a:cubicBezTo>
                  <a:close/>
                  <a:moveTo>
                    <a:pt x="18197" y="15462"/>
                  </a:moveTo>
                  <a:cubicBezTo>
                    <a:pt x="18174" y="15462"/>
                    <a:pt x="18156" y="15493"/>
                    <a:pt x="18156" y="15530"/>
                  </a:cubicBezTo>
                  <a:cubicBezTo>
                    <a:pt x="18156" y="15568"/>
                    <a:pt x="18174" y="15599"/>
                    <a:pt x="18197" y="15599"/>
                  </a:cubicBezTo>
                  <a:cubicBezTo>
                    <a:pt x="18219" y="15599"/>
                    <a:pt x="18238" y="15568"/>
                    <a:pt x="18238" y="15530"/>
                  </a:cubicBezTo>
                  <a:cubicBezTo>
                    <a:pt x="18238" y="15493"/>
                    <a:pt x="18219" y="15462"/>
                    <a:pt x="18197" y="15462"/>
                  </a:cubicBezTo>
                  <a:close/>
                  <a:moveTo>
                    <a:pt x="18412" y="15462"/>
                  </a:moveTo>
                  <a:cubicBezTo>
                    <a:pt x="18389" y="15462"/>
                    <a:pt x="18370" y="15493"/>
                    <a:pt x="18370" y="15530"/>
                  </a:cubicBezTo>
                  <a:cubicBezTo>
                    <a:pt x="18370" y="15536"/>
                    <a:pt x="18371" y="15541"/>
                    <a:pt x="18372" y="15546"/>
                  </a:cubicBezTo>
                  <a:cubicBezTo>
                    <a:pt x="18389" y="15524"/>
                    <a:pt x="18417" y="15518"/>
                    <a:pt x="18417" y="15465"/>
                  </a:cubicBezTo>
                  <a:cubicBezTo>
                    <a:pt x="18417" y="15465"/>
                    <a:pt x="18417" y="15464"/>
                    <a:pt x="18417" y="15463"/>
                  </a:cubicBezTo>
                  <a:cubicBezTo>
                    <a:pt x="18415" y="15462"/>
                    <a:pt x="18413" y="15462"/>
                    <a:pt x="18412" y="15462"/>
                  </a:cubicBezTo>
                  <a:close/>
                  <a:moveTo>
                    <a:pt x="18814" y="15462"/>
                  </a:moveTo>
                  <a:cubicBezTo>
                    <a:pt x="18797" y="15471"/>
                    <a:pt x="18785" y="15496"/>
                    <a:pt x="18785" y="15527"/>
                  </a:cubicBezTo>
                  <a:cubicBezTo>
                    <a:pt x="18785" y="15564"/>
                    <a:pt x="18803" y="15595"/>
                    <a:pt x="18826" y="15595"/>
                  </a:cubicBezTo>
                  <a:cubicBezTo>
                    <a:pt x="18826" y="15595"/>
                    <a:pt x="18827" y="15595"/>
                    <a:pt x="18827" y="15595"/>
                  </a:cubicBezTo>
                  <a:cubicBezTo>
                    <a:pt x="18826" y="15565"/>
                    <a:pt x="18826" y="15533"/>
                    <a:pt x="18822" y="15505"/>
                  </a:cubicBezTo>
                  <a:cubicBezTo>
                    <a:pt x="18820" y="15491"/>
                    <a:pt x="18817" y="15476"/>
                    <a:pt x="18814" y="15462"/>
                  </a:cubicBezTo>
                  <a:close/>
                  <a:moveTo>
                    <a:pt x="18020" y="15475"/>
                  </a:moveTo>
                  <a:cubicBezTo>
                    <a:pt x="18008" y="15488"/>
                    <a:pt x="18000" y="15504"/>
                    <a:pt x="18000" y="15522"/>
                  </a:cubicBezTo>
                  <a:cubicBezTo>
                    <a:pt x="18000" y="15549"/>
                    <a:pt x="17994" y="15571"/>
                    <a:pt x="17987" y="15591"/>
                  </a:cubicBezTo>
                  <a:cubicBezTo>
                    <a:pt x="17988" y="15591"/>
                    <a:pt x="17990" y="15592"/>
                    <a:pt x="17991" y="15592"/>
                  </a:cubicBezTo>
                  <a:cubicBezTo>
                    <a:pt x="18014" y="15592"/>
                    <a:pt x="18032" y="15561"/>
                    <a:pt x="18032" y="15523"/>
                  </a:cubicBezTo>
                  <a:cubicBezTo>
                    <a:pt x="18032" y="15504"/>
                    <a:pt x="18028" y="15487"/>
                    <a:pt x="18020" y="15475"/>
                  </a:cubicBezTo>
                  <a:close/>
                  <a:moveTo>
                    <a:pt x="5501" y="15628"/>
                  </a:moveTo>
                  <a:cubicBezTo>
                    <a:pt x="5491" y="15628"/>
                    <a:pt x="5482" y="15634"/>
                    <a:pt x="5475" y="15643"/>
                  </a:cubicBezTo>
                  <a:cubicBezTo>
                    <a:pt x="5475" y="15644"/>
                    <a:pt x="5475" y="15644"/>
                    <a:pt x="5475" y="15645"/>
                  </a:cubicBezTo>
                  <a:cubicBezTo>
                    <a:pt x="5475" y="15663"/>
                    <a:pt x="5475" y="15680"/>
                    <a:pt x="5474" y="15697"/>
                  </a:cubicBezTo>
                  <a:cubicBezTo>
                    <a:pt x="5473" y="15716"/>
                    <a:pt x="5473" y="15734"/>
                    <a:pt x="5476" y="15751"/>
                  </a:cubicBezTo>
                  <a:cubicBezTo>
                    <a:pt x="5483" y="15760"/>
                    <a:pt x="5492" y="15765"/>
                    <a:pt x="5501" y="15765"/>
                  </a:cubicBezTo>
                  <a:cubicBezTo>
                    <a:pt x="5524" y="15765"/>
                    <a:pt x="5542" y="15734"/>
                    <a:pt x="5542" y="15697"/>
                  </a:cubicBezTo>
                  <a:cubicBezTo>
                    <a:pt x="5542" y="15659"/>
                    <a:pt x="5524" y="15628"/>
                    <a:pt x="5501" y="15628"/>
                  </a:cubicBezTo>
                  <a:close/>
                  <a:moveTo>
                    <a:pt x="5706" y="15628"/>
                  </a:moveTo>
                  <a:cubicBezTo>
                    <a:pt x="5684" y="15628"/>
                    <a:pt x="5665" y="15659"/>
                    <a:pt x="5665" y="15697"/>
                  </a:cubicBezTo>
                  <a:cubicBezTo>
                    <a:pt x="5665" y="15734"/>
                    <a:pt x="5684" y="15765"/>
                    <a:pt x="5706" y="15765"/>
                  </a:cubicBezTo>
                  <a:cubicBezTo>
                    <a:pt x="5729" y="15765"/>
                    <a:pt x="5747" y="15734"/>
                    <a:pt x="5747" y="15697"/>
                  </a:cubicBezTo>
                  <a:cubicBezTo>
                    <a:pt x="5747" y="15659"/>
                    <a:pt x="5729" y="15628"/>
                    <a:pt x="5706" y="15628"/>
                  </a:cubicBezTo>
                  <a:close/>
                  <a:moveTo>
                    <a:pt x="5921" y="15628"/>
                  </a:moveTo>
                  <a:cubicBezTo>
                    <a:pt x="5899" y="15628"/>
                    <a:pt x="5880" y="15659"/>
                    <a:pt x="5880" y="15697"/>
                  </a:cubicBezTo>
                  <a:cubicBezTo>
                    <a:pt x="5880" y="15734"/>
                    <a:pt x="5899" y="15765"/>
                    <a:pt x="5921" y="15765"/>
                  </a:cubicBezTo>
                  <a:cubicBezTo>
                    <a:pt x="5944" y="15765"/>
                    <a:pt x="5962" y="15734"/>
                    <a:pt x="5962" y="15697"/>
                  </a:cubicBezTo>
                  <a:cubicBezTo>
                    <a:pt x="5962" y="15659"/>
                    <a:pt x="5944" y="15628"/>
                    <a:pt x="5921" y="15628"/>
                  </a:cubicBezTo>
                  <a:close/>
                  <a:moveTo>
                    <a:pt x="6129" y="15628"/>
                  </a:moveTo>
                  <a:cubicBezTo>
                    <a:pt x="6106" y="15628"/>
                    <a:pt x="6088" y="15659"/>
                    <a:pt x="6088" y="15697"/>
                  </a:cubicBezTo>
                  <a:cubicBezTo>
                    <a:pt x="6088" y="15734"/>
                    <a:pt x="6106" y="15765"/>
                    <a:pt x="6129" y="15765"/>
                  </a:cubicBezTo>
                  <a:cubicBezTo>
                    <a:pt x="6151" y="15765"/>
                    <a:pt x="6170" y="15734"/>
                    <a:pt x="6170" y="15697"/>
                  </a:cubicBezTo>
                  <a:cubicBezTo>
                    <a:pt x="6170" y="15659"/>
                    <a:pt x="6151" y="15628"/>
                    <a:pt x="6129" y="15628"/>
                  </a:cubicBezTo>
                  <a:close/>
                  <a:moveTo>
                    <a:pt x="6336" y="15628"/>
                  </a:moveTo>
                  <a:cubicBezTo>
                    <a:pt x="6313" y="15628"/>
                    <a:pt x="6295" y="15659"/>
                    <a:pt x="6295" y="15697"/>
                  </a:cubicBezTo>
                  <a:cubicBezTo>
                    <a:pt x="6295" y="15734"/>
                    <a:pt x="6313" y="15765"/>
                    <a:pt x="6336" y="15765"/>
                  </a:cubicBezTo>
                  <a:cubicBezTo>
                    <a:pt x="6359" y="15765"/>
                    <a:pt x="6377" y="15734"/>
                    <a:pt x="6377" y="15697"/>
                  </a:cubicBezTo>
                  <a:cubicBezTo>
                    <a:pt x="6377" y="15659"/>
                    <a:pt x="6359" y="15628"/>
                    <a:pt x="6336" y="15628"/>
                  </a:cubicBezTo>
                  <a:close/>
                  <a:moveTo>
                    <a:pt x="6551" y="15628"/>
                  </a:moveTo>
                  <a:cubicBezTo>
                    <a:pt x="6528" y="15628"/>
                    <a:pt x="6510" y="15659"/>
                    <a:pt x="6510" y="15697"/>
                  </a:cubicBezTo>
                  <a:cubicBezTo>
                    <a:pt x="6510" y="15734"/>
                    <a:pt x="6528" y="15765"/>
                    <a:pt x="6551" y="15765"/>
                  </a:cubicBezTo>
                  <a:cubicBezTo>
                    <a:pt x="6574" y="15765"/>
                    <a:pt x="6592" y="15734"/>
                    <a:pt x="6592" y="15697"/>
                  </a:cubicBezTo>
                  <a:cubicBezTo>
                    <a:pt x="6592" y="15659"/>
                    <a:pt x="6574" y="15628"/>
                    <a:pt x="6551" y="15628"/>
                  </a:cubicBezTo>
                  <a:close/>
                  <a:moveTo>
                    <a:pt x="6758" y="15628"/>
                  </a:moveTo>
                  <a:cubicBezTo>
                    <a:pt x="6736" y="15628"/>
                    <a:pt x="6717" y="15659"/>
                    <a:pt x="6717" y="15697"/>
                  </a:cubicBezTo>
                  <a:cubicBezTo>
                    <a:pt x="6717" y="15734"/>
                    <a:pt x="6736" y="15765"/>
                    <a:pt x="6758" y="15765"/>
                  </a:cubicBezTo>
                  <a:cubicBezTo>
                    <a:pt x="6781" y="15765"/>
                    <a:pt x="6799" y="15734"/>
                    <a:pt x="6799" y="15697"/>
                  </a:cubicBezTo>
                  <a:cubicBezTo>
                    <a:pt x="6799" y="15659"/>
                    <a:pt x="6781" y="15628"/>
                    <a:pt x="6758" y="15628"/>
                  </a:cubicBezTo>
                  <a:close/>
                  <a:moveTo>
                    <a:pt x="6965" y="15628"/>
                  </a:moveTo>
                  <a:cubicBezTo>
                    <a:pt x="6943" y="15628"/>
                    <a:pt x="6924" y="15659"/>
                    <a:pt x="6924" y="15697"/>
                  </a:cubicBezTo>
                  <a:cubicBezTo>
                    <a:pt x="6924" y="15734"/>
                    <a:pt x="6943" y="15765"/>
                    <a:pt x="6965" y="15765"/>
                  </a:cubicBezTo>
                  <a:cubicBezTo>
                    <a:pt x="6988" y="15765"/>
                    <a:pt x="7006" y="15734"/>
                    <a:pt x="7006" y="15697"/>
                  </a:cubicBezTo>
                  <a:cubicBezTo>
                    <a:pt x="7006" y="15659"/>
                    <a:pt x="6988" y="15628"/>
                    <a:pt x="6965" y="15628"/>
                  </a:cubicBezTo>
                  <a:close/>
                  <a:moveTo>
                    <a:pt x="7180" y="15628"/>
                  </a:moveTo>
                  <a:cubicBezTo>
                    <a:pt x="7158" y="15628"/>
                    <a:pt x="7139" y="15659"/>
                    <a:pt x="7139" y="15697"/>
                  </a:cubicBezTo>
                  <a:cubicBezTo>
                    <a:pt x="7139" y="15734"/>
                    <a:pt x="7158" y="15765"/>
                    <a:pt x="7180" y="15765"/>
                  </a:cubicBezTo>
                  <a:cubicBezTo>
                    <a:pt x="7203" y="15765"/>
                    <a:pt x="7221" y="15734"/>
                    <a:pt x="7221" y="15697"/>
                  </a:cubicBezTo>
                  <a:cubicBezTo>
                    <a:pt x="7221" y="15659"/>
                    <a:pt x="7203" y="15628"/>
                    <a:pt x="7180" y="15628"/>
                  </a:cubicBezTo>
                  <a:close/>
                  <a:moveTo>
                    <a:pt x="7388" y="15628"/>
                  </a:moveTo>
                  <a:cubicBezTo>
                    <a:pt x="7365" y="15628"/>
                    <a:pt x="7347" y="15659"/>
                    <a:pt x="7347" y="15697"/>
                  </a:cubicBezTo>
                  <a:cubicBezTo>
                    <a:pt x="7347" y="15734"/>
                    <a:pt x="7365" y="15765"/>
                    <a:pt x="7388" y="15765"/>
                  </a:cubicBezTo>
                  <a:cubicBezTo>
                    <a:pt x="7410" y="15765"/>
                    <a:pt x="7429" y="15734"/>
                    <a:pt x="7429" y="15697"/>
                  </a:cubicBezTo>
                  <a:cubicBezTo>
                    <a:pt x="7429" y="15659"/>
                    <a:pt x="7410" y="15628"/>
                    <a:pt x="7388" y="15628"/>
                  </a:cubicBezTo>
                  <a:close/>
                  <a:moveTo>
                    <a:pt x="7595" y="15628"/>
                  </a:moveTo>
                  <a:cubicBezTo>
                    <a:pt x="7572" y="15628"/>
                    <a:pt x="7554" y="15659"/>
                    <a:pt x="7554" y="15697"/>
                  </a:cubicBezTo>
                  <a:cubicBezTo>
                    <a:pt x="7554" y="15734"/>
                    <a:pt x="7572" y="15765"/>
                    <a:pt x="7595" y="15765"/>
                  </a:cubicBezTo>
                  <a:cubicBezTo>
                    <a:pt x="7618" y="15765"/>
                    <a:pt x="7636" y="15734"/>
                    <a:pt x="7636" y="15697"/>
                  </a:cubicBezTo>
                  <a:cubicBezTo>
                    <a:pt x="7636" y="15659"/>
                    <a:pt x="7618" y="15628"/>
                    <a:pt x="7595" y="15628"/>
                  </a:cubicBezTo>
                  <a:close/>
                  <a:moveTo>
                    <a:pt x="10957" y="15628"/>
                  </a:moveTo>
                  <a:cubicBezTo>
                    <a:pt x="10935" y="15628"/>
                    <a:pt x="10916" y="15659"/>
                    <a:pt x="10916" y="15697"/>
                  </a:cubicBezTo>
                  <a:cubicBezTo>
                    <a:pt x="10916" y="15734"/>
                    <a:pt x="10935" y="15765"/>
                    <a:pt x="10957" y="15765"/>
                  </a:cubicBezTo>
                  <a:cubicBezTo>
                    <a:pt x="10980" y="15765"/>
                    <a:pt x="10998" y="15734"/>
                    <a:pt x="10998" y="15697"/>
                  </a:cubicBezTo>
                  <a:cubicBezTo>
                    <a:pt x="10998" y="15659"/>
                    <a:pt x="10980" y="15628"/>
                    <a:pt x="10957" y="15628"/>
                  </a:cubicBezTo>
                  <a:close/>
                  <a:moveTo>
                    <a:pt x="11165" y="15628"/>
                  </a:moveTo>
                  <a:cubicBezTo>
                    <a:pt x="11142" y="15628"/>
                    <a:pt x="11124" y="15659"/>
                    <a:pt x="11124" y="15697"/>
                  </a:cubicBezTo>
                  <a:cubicBezTo>
                    <a:pt x="11124" y="15734"/>
                    <a:pt x="11142" y="15765"/>
                    <a:pt x="11165" y="15765"/>
                  </a:cubicBezTo>
                  <a:cubicBezTo>
                    <a:pt x="11187" y="15765"/>
                    <a:pt x="11206" y="15734"/>
                    <a:pt x="11206" y="15697"/>
                  </a:cubicBezTo>
                  <a:cubicBezTo>
                    <a:pt x="11206" y="15659"/>
                    <a:pt x="11187" y="15628"/>
                    <a:pt x="11165" y="15628"/>
                  </a:cubicBezTo>
                  <a:close/>
                  <a:moveTo>
                    <a:pt x="11380" y="15628"/>
                  </a:moveTo>
                  <a:cubicBezTo>
                    <a:pt x="11357" y="15628"/>
                    <a:pt x="11339" y="15659"/>
                    <a:pt x="11339" y="15697"/>
                  </a:cubicBezTo>
                  <a:cubicBezTo>
                    <a:pt x="11339" y="15734"/>
                    <a:pt x="11357" y="15765"/>
                    <a:pt x="11380" y="15765"/>
                  </a:cubicBezTo>
                  <a:cubicBezTo>
                    <a:pt x="11402" y="15765"/>
                    <a:pt x="11421" y="15734"/>
                    <a:pt x="11421" y="15697"/>
                  </a:cubicBezTo>
                  <a:cubicBezTo>
                    <a:pt x="11421" y="15659"/>
                    <a:pt x="11402" y="15628"/>
                    <a:pt x="11380" y="15628"/>
                  </a:cubicBezTo>
                  <a:close/>
                  <a:moveTo>
                    <a:pt x="11587" y="15628"/>
                  </a:moveTo>
                  <a:cubicBezTo>
                    <a:pt x="11564" y="15628"/>
                    <a:pt x="11546" y="15659"/>
                    <a:pt x="11546" y="15697"/>
                  </a:cubicBezTo>
                  <a:cubicBezTo>
                    <a:pt x="11546" y="15734"/>
                    <a:pt x="11564" y="15765"/>
                    <a:pt x="11587" y="15765"/>
                  </a:cubicBezTo>
                  <a:cubicBezTo>
                    <a:pt x="11610" y="15765"/>
                    <a:pt x="11628" y="15734"/>
                    <a:pt x="11628" y="15697"/>
                  </a:cubicBezTo>
                  <a:cubicBezTo>
                    <a:pt x="11628" y="15659"/>
                    <a:pt x="11610" y="15628"/>
                    <a:pt x="11587" y="15628"/>
                  </a:cubicBezTo>
                  <a:close/>
                  <a:moveTo>
                    <a:pt x="11794" y="15628"/>
                  </a:moveTo>
                  <a:cubicBezTo>
                    <a:pt x="11771" y="15628"/>
                    <a:pt x="11753" y="15659"/>
                    <a:pt x="11753" y="15697"/>
                  </a:cubicBezTo>
                  <a:cubicBezTo>
                    <a:pt x="11753" y="15734"/>
                    <a:pt x="11771" y="15765"/>
                    <a:pt x="11794" y="15765"/>
                  </a:cubicBezTo>
                  <a:cubicBezTo>
                    <a:pt x="11817" y="15765"/>
                    <a:pt x="11835" y="15734"/>
                    <a:pt x="11835" y="15697"/>
                  </a:cubicBezTo>
                  <a:cubicBezTo>
                    <a:pt x="11835" y="15659"/>
                    <a:pt x="11817" y="15628"/>
                    <a:pt x="11794" y="15628"/>
                  </a:cubicBezTo>
                  <a:close/>
                  <a:moveTo>
                    <a:pt x="12009" y="15628"/>
                  </a:moveTo>
                  <a:cubicBezTo>
                    <a:pt x="11986" y="15628"/>
                    <a:pt x="11968" y="15659"/>
                    <a:pt x="11968" y="15697"/>
                  </a:cubicBezTo>
                  <a:cubicBezTo>
                    <a:pt x="11968" y="15734"/>
                    <a:pt x="11986" y="15765"/>
                    <a:pt x="12009" y="15765"/>
                  </a:cubicBezTo>
                  <a:cubicBezTo>
                    <a:pt x="12032" y="15765"/>
                    <a:pt x="12050" y="15734"/>
                    <a:pt x="12050" y="15697"/>
                  </a:cubicBezTo>
                  <a:cubicBezTo>
                    <a:pt x="12050" y="15659"/>
                    <a:pt x="12032" y="15628"/>
                    <a:pt x="12009" y="15628"/>
                  </a:cubicBezTo>
                  <a:close/>
                  <a:moveTo>
                    <a:pt x="12216" y="15628"/>
                  </a:moveTo>
                  <a:cubicBezTo>
                    <a:pt x="12194" y="15628"/>
                    <a:pt x="12175" y="15659"/>
                    <a:pt x="12175" y="15697"/>
                  </a:cubicBezTo>
                  <a:cubicBezTo>
                    <a:pt x="12175" y="15734"/>
                    <a:pt x="12194" y="15765"/>
                    <a:pt x="12216" y="15765"/>
                  </a:cubicBezTo>
                  <a:cubicBezTo>
                    <a:pt x="12239" y="15765"/>
                    <a:pt x="12257" y="15734"/>
                    <a:pt x="12257" y="15697"/>
                  </a:cubicBezTo>
                  <a:cubicBezTo>
                    <a:pt x="12257" y="15659"/>
                    <a:pt x="12239" y="15628"/>
                    <a:pt x="12216" y="15628"/>
                  </a:cubicBezTo>
                  <a:close/>
                  <a:moveTo>
                    <a:pt x="12424" y="15628"/>
                  </a:moveTo>
                  <a:cubicBezTo>
                    <a:pt x="12401" y="15628"/>
                    <a:pt x="12383" y="15659"/>
                    <a:pt x="12383" y="15697"/>
                  </a:cubicBezTo>
                  <a:cubicBezTo>
                    <a:pt x="12383" y="15734"/>
                    <a:pt x="12401" y="15765"/>
                    <a:pt x="12424" y="15765"/>
                  </a:cubicBezTo>
                  <a:cubicBezTo>
                    <a:pt x="12446" y="15765"/>
                    <a:pt x="12465" y="15734"/>
                    <a:pt x="12465" y="15697"/>
                  </a:cubicBezTo>
                  <a:cubicBezTo>
                    <a:pt x="12465" y="15659"/>
                    <a:pt x="12446" y="15628"/>
                    <a:pt x="12424" y="15628"/>
                  </a:cubicBezTo>
                  <a:close/>
                  <a:moveTo>
                    <a:pt x="13053" y="15628"/>
                  </a:moveTo>
                  <a:cubicBezTo>
                    <a:pt x="13030" y="15628"/>
                    <a:pt x="13012" y="15659"/>
                    <a:pt x="13012" y="15697"/>
                  </a:cubicBezTo>
                  <a:cubicBezTo>
                    <a:pt x="13012" y="15734"/>
                    <a:pt x="13030" y="15765"/>
                    <a:pt x="13053" y="15765"/>
                  </a:cubicBezTo>
                  <a:cubicBezTo>
                    <a:pt x="13076" y="15765"/>
                    <a:pt x="13094" y="15734"/>
                    <a:pt x="13094" y="15697"/>
                  </a:cubicBezTo>
                  <a:cubicBezTo>
                    <a:pt x="13094" y="15659"/>
                    <a:pt x="13076" y="15628"/>
                    <a:pt x="13053" y="15628"/>
                  </a:cubicBezTo>
                  <a:close/>
                  <a:moveTo>
                    <a:pt x="18097" y="15628"/>
                  </a:moveTo>
                  <a:cubicBezTo>
                    <a:pt x="18074" y="15628"/>
                    <a:pt x="18056" y="15659"/>
                    <a:pt x="18056" y="15697"/>
                  </a:cubicBezTo>
                  <a:cubicBezTo>
                    <a:pt x="18056" y="15734"/>
                    <a:pt x="18074" y="15765"/>
                    <a:pt x="18097" y="15765"/>
                  </a:cubicBezTo>
                  <a:cubicBezTo>
                    <a:pt x="18119" y="15765"/>
                    <a:pt x="18138" y="15734"/>
                    <a:pt x="18138" y="15697"/>
                  </a:cubicBezTo>
                  <a:cubicBezTo>
                    <a:pt x="18138" y="15659"/>
                    <a:pt x="18119" y="15628"/>
                    <a:pt x="18097" y="15628"/>
                  </a:cubicBezTo>
                  <a:close/>
                  <a:moveTo>
                    <a:pt x="18304" y="15628"/>
                  </a:moveTo>
                  <a:cubicBezTo>
                    <a:pt x="18281" y="15628"/>
                    <a:pt x="18263" y="15659"/>
                    <a:pt x="18263" y="15697"/>
                  </a:cubicBezTo>
                  <a:cubicBezTo>
                    <a:pt x="18263" y="15734"/>
                    <a:pt x="18281" y="15765"/>
                    <a:pt x="18304" y="15765"/>
                  </a:cubicBezTo>
                  <a:cubicBezTo>
                    <a:pt x="18327" y="15765"/>
                    <a:pt x="18345" y="15734"/>
                    <a:pt x="18345" y="15697"/>
                  </a:cubicBezTo>
                  <a:cubicBezTo>
                    <a:pt x="18345" y="15659"/>
                    <a:pt x="18327" y="15628"/>
                    <a:pt x="18304" y="15628"/>
                  </a:cubicBezTo>
                  <a:close/>
                  <a:moveTo>
                    <a:pt x="18723" y="15628"/>
                  </a:moveTo>
                  <a:cubicBezTo>
                    <a:pt x="18721" y="15628"/>
                    <a:pt x="18719" y="15629"/>
                    <a:pt x="18717" y="15629"/>
                  </a:cubicBezTo>
                  <a:lnTo>
                    <a:pt x="18717" y="15697"/>
                  </a:lnTo>
                  <a:lnTo>
                    <a:pt x="18717" y="15756"/>
                  </a:lnTo>
                  <a:cubicBezTo>
                    <a:pt x="18716" y="15758"/>
                    <a:pt x="18716" y="15761"/>
                    <a:pt x="18716" y="15764"/>
                  </a:cubicBezTo>
                  <a:cubicBezTo>
                    <a:pt x="18718" y="15764"/>
                    <a:pt x="18720" y="15765"/>
                    <a:pt x="18723" y="15765"/>
                  </a:cubicBezTo>
                  <a:cubicBezTo>
                    <a:pt x="18745" y="15765"/>
                    <a:pt x="18763" y="15734"/>
                    <a:pt x="18763" y="15697"/>
                  </a:cubicBezTo>
                  <a:cubicBezTo>
                    <a:pt x="18763" y="15659"/>
                    <a:pt x="18745" y="15628"/>
                    <a:pt x="18723" y="15628"/>
                  </a:cubicBezTo>
                  <a:close/>
                  <a:moveTo>
                    <a:pt x="17849" y="15667"/>
                  </a:moveTo>
                  <a:cubicBezTo>
                    <a:pt x="17844" y="15678"/>
                    <a:pt x="17841" y="15692"/>
                    <a:pt x="17841" y="15707"/>
                  </a:cubicBezTo>
                  <a:cubicBezTo>
                    <a:pt x="17841" y="15741"/>
                    <a:pt x="17856" y="15770"/>
                    <a:pt x="17876" y="15774"/>
                  </a:cubicBezTo>
                  <a:cubicBezTo>
                    <a:pt x="17874" y="15751"/>
                    <a:pt x="17869" y="15727"/>
                    <a:pt x="17864" y="15707"/>
                  </a:cubicBezTo>
                  <a:cubicBezTo>
                    <a:pt x="17860" y="15691"/>
                    <a:pt x="17855" y="15678"/>
                    <a:pt x="17849" y="15667"/>
                  </a:cubicBezTo>
                  <a:close/>
                  <a:moveTo>
                    <a:pt x="18892" y="15705"/>
                  </a:moveTo>
                  <a:cubicBezTo>
                    <a:pt x="18894" y="15741"/>
                    <a:pt x="18911" y="15769"/>
                    <a:pt x="18932" y="15770"/>
                  </a:cubicBezTo>
                  <a:cubicBezTo>
                    <a:pt x="18928" y="15749"/>
                    <a:pt x="18923" y="15732"/>
                    <a:pt x="18916" y="15723"/>
                  </a:cubicBezTo>
                  <a:cubicBezTo>
                    <a:pt x="18913" y="15719"/>
                    <a:pt x="18903" y="15712"/>
                    <a:pt x="18892" y="15705"/>
                  </a:cubicBezTo>
                  <a:close/>
                  <a:moveTo>
                    <a:pt x="17718" y="15718"/>
                  </a:moveTo>
                  <a:cubicBezTo>
                    <a:pt x="17714" y="15719"/>
                    <a:pt x="17711" y="15720"/>
                    <a:pt x="17707" y="15720"/>
                  </a:cubicBezTo>
                  <a:cubicBezTo>
                    <a:pt x="17706" y="15734"/>
                    <a:pt x="17705" y="15746"/>
                    <a:pt x="17703" y="15757"/>
                  </a:cubicBezTo>
                  <a:cubicBezTo>
                    <a:pt x="17710" y="15748"/>
                    <a:pt x="17716" y="15734"/>
                    <a:pt x="17718" y="15718"/>
                  </a:cubicBezTo>
                  <a:close/>
                  <a:moveTo>
                    <a:pt x="17910" y="15756"/>
                  </a:moveTo>
                  <a:cubicBezTo>
                    <a:pt x="17904" y="15759"/>
                    <a:pt x="17899" y="15764"/>
                    <a:pt x="17895" y="15770"/>
                  </a:cubicBezTo>
                  <a:cubicBezTo>
                    <a:pt x="17900" y="15767"/>
                    <a:pt x="17905" y="15763"/>
                    <a:pt x="17910" y="15756"/>
                  </a:cubicBezTo>
                  <a:close/>
                  <a:moveTo>
                    <a:pt x="5607" y="15807"/>
                  </a:moveTo>
                  <a:cubicBezTo>
                    <a:pt x="5584" y="15807"/>
                    <a:pt x="5566" y="15838"/>
                    <a:pt x="5566" y="15876"/>
                  </a:cubicBezTo>
                  <a:cubicBezTo>
                    <a:pt x="5566" y="15914"/>
                    <a:pt x="5584" y="15944"/>
                    <a:pt x="5607" y="15944"/>
                  </a:cubicBezTo>
                  <a:cubicBezTo>
                    <a:pt x="5629" y="15944"/>
                    <a:pt x="5648" y="15914"/>
                    <a:pt x="5648" y="15876"/>
                  </a:cubicBezTo>
                  <a:cubicBezTo>
                    <a:pt x="5648" y="15838"/>
                    <a:pt x="5629" y="15807"/>
                    <a:pt x="5607" y="15807"/>
                  </a:cubicBezTo>
                  <a:close/>
                  <a:moveTo>
                    <a:pt x="5814" y="15807"/>
                  </a:moveTo>
                  <a:cubicBezTo>
                    <a:pt x="5791" y="15807"/>
                    <a:pt x="5773" y="15838"/>
                    <a:pt x="5773" y="15876"/>
                  </a:cubicBezTo>
                  <a:cubicBezTo>
                    <a:pt x="5773" y="15914"/>
                    <a:pt x="5791" y="15944"/>
                    <a:pt x="5814" y="15944"/>
                  </a:cubicBezTo>
                  <a:cubicBezTo>
                    <a:pt x="5837" y="15944"/>
                    <a:pt x="5855" y="15914"/>
                    <a:pt x="5855" y="15876"/>
                  </a:cubicBezTo>
                  <a:cubicBezTo>
                    <a:pt x="5855" y="15838"/>
                    <a:pt x="5837" y="15807"/>
                    <a:pt x="5814" y="15807"/>
                  </a:cubicBezTo>
                  <a:close/>
                  <a:moveTo>
                    <a:pt x="6021" y="15807"/>
                  </a:moveTo>
                  <a:cubicBezTo>
                    <a:pt x="5999" y="15807"/>
                    <a:pt x="5980" y="15838"/>
                    <a:pt x="5980" y="15876"/>
                  </a:cubicBezTo>
                  <a:cubicBezTo>
                    <a:pt x="5980" y="15914"/>
                    <a:pt x="5999" y="15944"/>
                    <a:pt x="6021" y="15944"/>
                  </a:cubicBezTo>
                  <a:cubicBezTo>
                    <a:pt x="6044" y="15944"/>
                    <a:pt x="6062" y="15914"/>
                    <a:pt x="6062" y="15876"/>
                  </a:cubicBezTo>
                  <a:cubicBezTo>
                    <a:pt x="6062" y="15838"/>
                    <a:pt x="6044" y="15807"/>
                    <a:pt x="6021" y="15807"/>
                  </a:cubicBezTo>
                  <a:close/>
                  <a:moveTo>
                    <a:pt x="6236" y="15807"/>
                  </a:moveTo>
                  <a:cubicBezTo>
                    <a:pt x="6214" y="15807"/>
                    <a:pt x="6195" y="15838"/>
                    <a:pt x="6195" y="15876"/>
                  </a:cubicBezTo>
                  <a:cubicBezTo>
                    <a:pt x="6195" y="15914"/>
                    <a:pt x="6214" y="15944"/>
                    <a:pt x="6236" y="15944"/>
                  </a:cubicBezTo>
                  <a:cubicBezTo>
                    <a:pt x="6259" y="15944"/>
                    <a:pt x="6277" y="15914"/>
                    <a:pt x="6277" y="15876"/>
                  </a:cubicBezTo>
                  <a:cubicBezTo>
                    <a:pt x="6277" y="15838"/>
                    <a:pt x="6259" y="15807"/>
                    <a:pt x="6236" y="15807"/>
                  </a:cubicBezTo>
                  <a:close/>
                  <a:moveTo>
                    <a:pt x="6443" y="15807"/>
                  </a:moveTo>
                  <a:cubicBezTo>
                    <a:pt x="6421" y="15807"/>
                    <a:pt x="6402" y="15838"/>
                    <a:pt x="6402" y="15876"/>
                  </a:cubicBezTo>
                  <a:cubicBezTo>
                    <a:pt x="6402" y="15914"/>
                    <a:pt x="6421" y="15944"/>
                    <a:pt x="6443" y="15944"/>
                  </a:cubicBezTo>
                  <a:cubicBezTo>
                    <a:pt x="6466" y="15944"/>
                    <a:pt x="6484" y="15914"/>
                    <a:pt x="6484" y="15876"/>
                  </a:cubicBezTo>
                  <a:cubicBezTo>
                    <a:pt x="6484" y="15838"/>
                    <a:pt x="6466" y="15807"/>
                    <a:pt x="6443" y="15807"/>
                  </a:cubicBezTo>
                  <a:close/>
                  <a:moveTo>
                    <a:pt x="6651" y="15807"/>
                  </a:moveTo>
                  <a:cubicBezTo>
                    <a:pt x="6628" y="15807"/>
                    <a:pt x="6610" y="15838"/>
                    <a:pt x="6610" y="15876"/>
                  </a:cubicBezTo>
                  <a:cubicBezTo>
                    <a:pt x="6610" y="15914"/>
                    <a:pt x="6628" y="15944"/>
                    <a:pt x="6651" y="15944"/>
                  </a:cubicBezTo>
                  <a:cubicBezTo>
                    <a:pt x="6673" y="15944"/>
                    <a:pt x="6692" y="15914"/>
                    <a:pt x="6692" y="15876"/>
                  </a:cubicBezTo>
                  <a:cubicBezTo>
                    <a:pt x="6692" y="15838"/>
                    <a:pt x="6673" y="15807"/>
                    <a:pt x="6651" y="15807"/>
                  </a:cubicBezTo>
                  <a:close/>
                  <a:moveTo>
                    <a:pt x="6866" y="15807"/>
                  </a:moveTo>
                  <a:cubicBezTo>
                    <a:pt x="6843" y="15807"/>
                    <a:pt x="6825" y="15838"/>
                    <a:pt x="6825" y="15876"/>
                  </a:cubicBezTo>
                  <a:cubicBezTo>
                    <a:pt x="6825" y="15914"/>
                    <a:pt x="6843" y="15944"/>
                    <a:pt x="6866" y="15944"/>
                  </a:cubicBezTo>
                  <a:cubicBezTo>
                    <a:pt x="6888" y="15944"/>
                    <a:pt x="6907" y="15914"/>
                    <a:pt x="6907" y="15876"/>
                  </a:cubicBezTo>
                  <a:cubicBezTo>
                    <a:pt x="6907" y="15838"/>
                    <a:pt x="6888" y="15807"/>
                    <a:pt x="6866" y="15807"/>
                  </a:cubicBezTo>
                  <a:close/>
                  <a:moveTo>
                    <a:pt x="7073" y="15807"/>
                  </a:moveTo>
                  <a:cubicBezTo>
                    <a:pt x="7050" y="15807"/>
                    <a:pt x="7032" y="15838"/>
                    <a:pt x="7032" y="15876"/>
                  </a:cubicBezTo>
                  <a:cubicBezTo>
                    <a:pt x="7032" y="15914"/>
                    <a:pt x="7050" y="15944"/>
                    <a:pt x="7073" y="15944"/>
                  </a:cubicBezTo>
                  <a:cubicBezTo>
                    <a:pt x="7096" y="15944"/>
                    <a:pt x="7114" y="15914"/>
                    <a:pt x="7114" y="15876"/>
                  </a:cubicBezTo>
                  <a:cubicBezTo>
                    <a:pt x="7114" y="15838"/>
                    <a:pt x="7096" y="15807"/>
                    <a:pt x="7073" y="15807"/>
                  </a:cubicBezTo>
                  <a:close/>
                  <a:moveTo>
                    <a:pt x="7280" y="15807"/>
                  </a:moveTo>
                  <a:cubicBezTo>
                    <a:pt x="7258" y="15807"/>
                    <a:pt x="7239" y="15838"/>
                    <a:pt x="7239" y="15876"/>
                  </a:cubicBezTo>
                  <a:cubicBezTo>
                    <a:pt x="7239" y="15914"/>
                    <a:pt x="7258" y="15944"/>
                    <a:pt x="7280" y="15944"/>
                  </a:cubicBezTo>
                  <a:cubicBezTo>
                    <a:pt x="7303" y="15944"/>
                    <a:pt x="7321" y="15914"/>
                    <a:pt x="7321" y="15876"/>
                  </a:cubicBezTo>
                  <a:cubicBezTo>
                    <a:pt x="7321" y="15838"/>
                    <a:pt x="7303" y="15807"/>
                    <a:pt x="7280" y="15807"/>
                  </a:cubicBezTo>
                  <a:close/>
                  <a:moveTo>
                    <a:pt x="7495" y="15807"/>
                  </a:moveTo>
                  <a:cubicBezTo>
                    <a:pt x="7473" y="15807"/>
                    <a:pt x="7454" y="15838"/>
                    <a:pt x="7454" y="15876"/>
                  </a:cubicBezTo>
                  <a:cubicBezTo>
                    <a:pt x="7454" y="15914"/>
                    <a:pt x="7473" y="15944"/>
                    <a:pt x="7495" y="15944"/>
                  </a:cubicBezTo>
                  <a:cubicBezTo>
                    <a:pt x="7518" y="15944"/>
                    <a:pt x="7536" y="15914"/>
                    <a:pt x="7536" y="15876"/>
                  </a:cubicBezTo>
                  <a:cubicBezTo>
                    <a:pt x="7536" y="15838"/>
                    <a:pt x="7518" y="15807"/>
                    <a:pt x="7495" y="15807"/>
                  </a:cubicBezTo>
                  <a:close/>
                  <a:moveTo>
                    <a:pt x="7702" y="15807"/>
                  </a:moveTo>
                  <a:cubicBezTo>
                    <a:pt x="7680" y="15807"/>
                    <a:pt x="7661" y="15838"/>
                    <a:pt x="7661" y="15876"/>
                  </a:cubicBezTo>
                  <a:cubicBezTo>
                    <a:pt x="7661" y="15914"/>
                    <a:pt x="7680" y="15944"/>
                    <a:pt x="7702" y="15944"/>
                  </a:cubicBezTo>
                  <a:cubicBezTo>
                    <a:pt x="7725" y="15944"/>
                    <a:pt x="7743" y="15914"/>
                    <a:pt x="7743" y="15876"/>
                  </a:cubicBezTo>
                  <a:cubicBezTo>
                    <a:pt x="7743" y="15838"/>
                    <a:pt x="7725" y="15807"/>
                    <a:pt x="7702" y="15807"/>
                  </a:cubicBezTo>
                  <a:close/>
                  <a:moveTo>
                    <a:pt x="10850" y="15807"/>
                  </a:moveTo>
                  <a:cubicBezTo>
                    <a:pt x="10831" y="15807"/>
                    <a:pt x="10815" y="15829"/>
                    <a:pt x="10811" y="15858"/>
                  </a:cubicBezTo>
                  <a:cubicBezTo>
                    <a:pt x="10810" y="15860"/>
                    <a:pt x="10810" y="15862"/>
                    <a:pt x="10810" y="15864"/>
                  </a:cubicBezTo>
                  <a:cubicBezTo>
                    <a:pt x="10809" y="15868"/>
                    <a:pt x="10809" y="15872"/>
                    <a:pt x="10809" y="15876"/>
                  </a:cubicBezTo>
                  <a:cubicBezTo>
                    <a:pt x="10809" y="15914"/>
                    <a:pt x="10827" y="15944"/>
                    <a:pt x="10850" y="15944"/>
                  </a:cubicBezTo>
                  <a:cubicBezTo>
                    <a:pt x="10873" y="15944"/>
                    <a:pt x="10891" y="15914"/>
                    <a:pt x="10891" y="15876"/>
                  </a:cubicBezTo>
                  <a:cubicBezTo>
                    <a:pt x="10891" y="15838"/>
                    <a:pt x="10873" y="15807"/>
                    <a:pt x="10850" y="15807"/>
                  </a:cubicBezTo>
                  <a:close/>
                  <a:moveTo>
                    <a:pt x="11065" y="15807"/>
                  </a:moveTo>
                  <a:cubicBezTo>
                    <a:pt x="11042" y="15807"/>
                    <a:pt x="11024" y="15838"/>
                    <a:pt x="11024" y="15876"/>
                  </a:cubicBezTo>
                  <a:cubicBezTo>
                    <a:pt x="11024" y="15914"/>
                    <a:pt x="11042" y="15944"/>
                    <a:pt x="11065" y="15944"/>
                  </a:cubicBezTo>
                  <a:cubicBezTo>
                    <a:pt x="11087" y="15944"/>
                    <a:pt x="11106" y="15914"/>
                    <a:pt x="11106" y="15876"/>
                  </a:cubicBezTo>
                  <a:cubicBezTo>
                    <a:pt x="11106" y="15838"/>
                    <a:pt x="11087" y="15807"/>
                    <a:pt x="11065" y="15807"/>
                  </a:cubicBezTo>
                  <a:close/>
                  <a:moveTo>
                    <a:pt x="11272" y="15807"/>
                  </a:moveTo>
                  <a:cubicBezTo>
                    <a:pt x="11249" y="15807"/>
                    <a:pt x="11231" y="15838"/>
                    <a:pt x="11231" y="15876"/>
                  </a:cubicBezTo>
                  <a:cubicBezTo>
                    <a:pt x="11231" y="15914"/>
                    <a:pt x="11249" y="15944"/>
                    <a:pt x="11272" y="15944"/>
                  </a:cubicBezTo>
                  <a:cubicBezTo>
                    <a:pt x="11295" y="15944"/>
                    <a:pt x="11313" y="15914"/>
                    <a:pt x="11313" y="15876"/>
                  </a:cubicBezTo>
                  <a:cubicBezTo>
                    <a:pt x="11313" y="15838"/>
                    <a:pt x="11295" y="15807"/>
                    <a:pt x="11272" y="15807"/>
                  </a:cubicBezTo>
                  <a:close/>
                  <a:moveTo>
                    <a:pt x="11479" y="15807"/>
                  </a:moveTo>
                  <a:cubicBezTo>
                    <a:pt x="11457" y="15807"/>
                    <a:pt x="11438" y="15838"/>
                    <a:pt x="11438" y="15876"/>
                  </a:cubicBezTo>
                  <a:cubicBezTo>
                    <a:pt x="11438" y="15914"/>
                    <a:pt x="11457" y="15944"/>
                    <a:pt x="11479" y="15944"/>
                  </a:cubicBezTo>
                  <a:cubicBezTo>
                    <a:pt x="11502" y="15944"/>
                    <a:pt x="11520" y="15914"/>
                    <a:pt x="11520" y="15876"/>
                  </a:cubicBezTo>
                  <a:cubicBezTo>
                    <a:pt x="11520" y="15838"/>
                    <a:pt x="11502" y="15807"/>
                    <a:pt x="11479" y="15807"/>
                  </a:cubicBezTo>
                  <a:close/>
                  <a:moveTo>
                    <a:pt x="11694" y="15807"/>
                  </a:moveTo>
                  <a:cubicBezTo>
                    <a:pt x="11672" y="15807"/>
                    <a:pt x="11653" y="15838"/>
                    <a:pt x="11653" y="15876"/>
                  </a:cubicBezTo>
                  <a:cubicBezTo>
                    <a:pt x="11653" y="15914"/>
                    <a:pt x="11672" y="15944"/>
                    <a:pt x="11694" y="15944"/>
                  </a:cubicBezTo>
                  <a:cubicBezTo>
                    <a:pt x="11717" y="15944"/>
                    <a:pt x="11735" y="15914"/>
                    <a:pt x="11735" y="15876"/>
                  </a:cubicBezTo>
                  <a:cubicBezTo>
                    <a:pt x="11735" y="15838"/>
                    <a:pt x="11717" y="15807"/>
                    <a:pt x="11694" y="15807"/>
                  </a:cubicBezTo>
                  <a:close/>
                  <a:moveTo>
                    <a:pt x="11902" y="15807"/>
                  </a:moveTo>
                  <a:cubicBezTo>
                    <a:pt x="11879" y="15807"/>
                    <a:pt x="11861" y="15838"/>
                    <a:pt x="11861" y="15876"/>
                  </a:cubicBezTo>
                  <a:cubicBezTo>
                    <a:pt x="11861" y="15914"/>
                    <a:pt x="11879" y="15944"/>
                    <a:pt x="11902" y="15944"/>
                  </a:cubicBezTo>
                  <a:cubicBezTo>
                    <a:pt x="11924" y="15944"/>
                    <a:pt x="11943" y="15914"/>
                    <a:pt x="11943" y="15876"/>
                  </a:cubicBezTo>
                  <a:cubicBezTo>
                    <a:pt x="11943" y="15838"/>
                    <a:pt x="11924" y="15807"/>
                    <a:pt x="11902" y="15807"/>
                  </a:cubicBezTo>
                  <a:close/>
                  <a:moveTo>
                    <a:pt x="12109" y="15807"/>
                  </a:moveTo>
                  <a:cubicBezTo>
                    <a:pt x="12086" y="15807"/>
                    <a:pt x="12068" y="15838"/>
                    <a:pt x="12068" y="15876"/>
                  </a:cubicBezTo>
                  <a:cubicBezTo>
                    <a:pt x="12068" y="15914"/>
                    <a:pt x="12086" y="15944"/>
                    <a:pt x="12109" y="15944"/>
                  </a:cubicBezTo>
                  <a:cubicBezTo>
                    <a:pt x="12132" y="15944"/>
                    <a:pt x="12150" y="15914"/>
                    <a:pt x="12150" y="15876"/>
                  </a:cubicBezTo>
                  <a:cubicBezTo>
                    <a:pt x="12150" y="15838"/>
                    <a:pt x="12132" y="15807"/>
                    <a:pt x="12109" y="15807"/>
                  </a:cubicBezTo>
                  <a:close/>
                  <a:moveTo>
                    <a:pt x="12324" y="15807"/>
                  </a:moveTo>
                  <a:cubicBezTo>
                    <a:pt x="12301" y="15807"/>
                    <a:pt x="12283" y="15838"/>
                    <a:pt x="12283" y="15876"/>
                  </a:cubicBezTo>
                  <a:cubicBezTo>
                    <a:pt x="12283" y="15914"/>
                    <a:pt x="12301" y="15944"/>
                    <a:pt x="12324" y="15944"/>
                  </a:cubicBezTo>
                  <a:cubicBezTo>
                    <a:pt x="12346" y="15944"/>
                    <a:pt x="12365" y="15914"/>
                    <a:pt x="12365" y="15876"/>
                  </a:cubicBezTo>
                  <a:cubicBezTo>
                    <a:pt x="12365" y="15838"/>
                    <a:pt x="12346" y="15807"/>
                    <a:pt x="12324" y="15807"/>
                  </a:cubicBezTo>
                  <a:close/>
                  <a:moveTo>
                    <a:pt x="12531" y="15807"/>
                  </a:moveTo>
                  <a:cubicBezTo>
                    <a:pt x="12508" y="15807"/>
                    <a:pt x="12490" y="15838"/>
                    <a:pt x="12490" y="15876"/>
                  </a:cubicBezTo>
                  <a:cubicBezTo>
                    <a:pt x="12490" y="15908"/>
                    <a:pt x="12503" y="15934"/>
                    <a:pt x="12521" y="15942"/>
                  </a:cubicBezTo>
                  <a:cubicBezTo>
                    <a:pt x="12538" y="15909"/>
                    <a:pt x="12551" y="15871"/>
                    <a:pt x="12557" y="15823"/>
                  </a:cubicBezTo>
                  <a:cubicBezTo>
                    <a:pt x="12550" y="15813"/>
                    <a:pt x="12541" y="15807"/>
                    <a:pt x="12531" y="15807"/>
                  </a:cubicBezTo>
                  <a:close/>
                  <a:moveTo>
                    <a:pt x="12953" y="15807"/>
                  </a:moveTo>
                  <a:cubicBezTo>
                    <a:pt x="12944" y="15807"/>
                    <a:pt x="12936" y="15812"/>
                    <a:pt x="12929" y="15821"/>
                  </a:cubicBezTo>
                  <a:cubicBezTo>
                    <a:pt x="12927" y="15824"/>
                    <a:pt x="12925" y="15828"/>
                    <a:pt x="12923" y="15831"/>
                  </a:cubicBezTo>
                  <a:cubicBezTo>
                    <a:pt x="12916" y="15843"/>
                    <a:pt x="12912" y="15859"/>
                    <a:pt x="12912" y="15876"/>
                  </a:cubicBezTo>
                  <a:cubicBezTo>
                    <a:pt x="12912" y="15914"/>
                    <a:pt x="12931" y="15944"/>
                    <a:pt x="12953" y="15944"/>
                  </a:cubicBezTo>
                  <a:cubicBezTo>
                    <a:pt x="12976" y="15944"/>
                    <a:pt x="12994" y="15914"/>
                    <a:pt x="12994" y="15876"/>
                  </a:cubicBezTo>
                  <a:cubicBezTo>
                    <a:pt x="12994" y="15838"/>
                    <a:pt x="12976" y="15807"/>
                    <a:pt x="12953" y="15807"/>
                  </a:cubicBezTo>
                  <a:close/>
                  <a:moveTo>
                    <a:pt x="13148" y="15807"/>
                  </a:moveTo>
                  <a:cubicBezTo>
                    <a:pt x="13132" y="15816"/>
                    <a:pt x="13120" y="15842"/>
                    <a:pt x="13120" y="15872"/>
                  </a:cubicBezTo>
                  <a:cubicBezTo>
                    <a:pt x="13120" y="15877"/>
                    <a:pt x="13120" y="15881"/>
                    <a:pt x="13120" y="15886"/>
                  </a:cubicBezTo>
                  <a:cubicBezTo>
                    <a:pt x="13128" y="15889"/>
                    <a:pt x="13144" y="15898"/>
                    <a:pt x="13153" y="15905"/>
                  </a:cubicBezTo>
                  <a:lnTo>
                    <a:pt x="13153" y="15841"/>
                  </a:lnTo>
                  <a:cubicBezTo>
                    <a:pt x="13151" y="15831"/>
                    <a:pt x="13149" y="15820"/>
                    <a:pt x="13148" y="15807"/>
                  </a:cubicBezTo>
                  <a:close/>
                  <a:moveTo>
                    <a:pt x="17782" y="15807"/>
                  </a:moveTo>
                  <a:cubicBezTo>
                    <a:pt x="17759" y="15807"/>
                    <a:pt x="17741" y="15838"/>
                    <a:pt x="17741" y="15876"/>
                  </a:cubicBezTo>
                  <a:cubicBezTo>
                    <a:pt x="17741" y="15914"/>
                    <a:pt x="17759" y="15944"/>
                    <a:pt x="17782" y="15944"/>
                  </a:cubicBezTo>
                  <a:cubicBezTo>
                    <a:pt x="17805" y="15944"/>
                    <a:pt x="17823" y="15914"/>
                    <a:pt x="17823" y="15876"/>
                  </a:cubicBezTo>
                  <a:cubicBezTo>
                    <a:pt x="17823" y="15838"/>
                    <a:pt x="17805" y="15807"/>
                    <a:pt x="17782" y="15807"/>
                  </a:cubicBezTo>
                  <a:close/>
                  <a:moveTo>
                    <a:pt x="17989" y="15807"/>
                  </a:moveTo>
                  <a:cubicBezTo>
                    <a:pt x="17967" y="15807"/>
                    <a:pt x="17948" y="15838"/>
                    <a:pt x="17948" y="15876"/>
                  </a:cubicBezTo>
                  <a:cubicBezTo>
                    <a:pt x="17948" y="15914"/>
                    <a:pt x="17967" y="15944"/>
                    <a:pt x="17989" y="15944"/>
                  </a:cubicBezTo>
                  <a:cubicBezTo>
                    <a:pt x="18012" y="15944"/>
                    <a:pt x="18030" y="15914"/>
                    <a:pt x="18030" y="15876"/>
                  </a:cubicBezTo>
                  <a:cubicBezTo>
                    <a:pt x="18030" y="15838"/>
                    <a:pt x="18012" y="15807"/>
                    <a:pt x="17989" y="15807"/>
                  </a:cubicBezTo>
                  <a:close/>
                  <a:moveTo>
                    <a:pt x="18197" y="15807"/>
                  </a:moveTo>
                  <a:cubicBezTo>
                    <a:pt x="18174" y="15807"/>
                    <a:pt x="18156" y="15838"/>
                    <a:pt x="18156" y="15876"/>
                  </a:cubicBezTo>
                  <a:cubicBezTo>
                    <a:pt x="18156" y="15914"/>
                    <a:pt x="18174" y="15944"/>
                    <a:pt x="18197" y="15944"/>
                  </a:cubicBezTo>
                  <a:cubicBezTo>
                    <a:pt x="18219" y="15944"/>
                    <a:pt x="18238" y="15914"/>
                    <a:pt x="18238" y="15876"/>
                  </a:cubicBezTo>
                  <a:cubicBezTo>
                    <a:pt x="18238" y="15838"/>
                    <a:pt x="18219" y="15807"/>
                    <a:pt x="18197" y="15807"/>
                  </a:cubicBezTo>
                  <a:close/>
                  <a:moveTo>
                    <a:pt x="18826" y="15807"/>
                  </a:moveTo>
                  <a:cubicBezTo>
                    <a:pt x="18803" y="15807"/>
                    <a:pt x="18785" y="15838"/>
                    <a:pt x="18785" y="15876"/>
                  </a:cubicBezTo>
                  <a:cubicBezTo>
                    <a:pt x="18785" y="15914"/>
                    <a:pt x="18803" y="15944"/>
                    <a:pt x="18826" y="15944"/>
                  </a:cubicBezTo>
                  <a:cubicBezTo>
                    <a:pt x="18849" y="15944"/>
                    <a:pt x="18867" y="15914"/>
                    <a:pt x="18867" y="15876"/>
                  </a:cubicBezTo>
                  <a:cubicBezTo>
                    <a:pt x="18867" y="15838"/>
                    <a:pt x="18849" y="15807"/>
                    <a:pt x="18826" y="15807"/>
                  </a:cubicBezTo>
                  <a:close/>
                  <a:moveTo>
                    <a:pt x="18391" y="15820"/>
                  </a:moveTo>
                  <a:cubicBezTo>
                    <a:pt x="18379" y="15832"/>
                    <a:pt x="18370" y="15854"/>
                    <a:pt x="18370" y="15879"/>
                  </a:cubicBezTo>
                  <a:cubicBezTo>
                    <a:pt x="18370" y="15917"/>
                    <a:pt x="18389" y="15948"/>
                    <a:pt x="18412" y="15948"/>
                  </a:cubicBezTo>
                  <a:cubicBezTo>
                    <a:pt x="18425" y="15948"/>
                    <a:pt x="18437" y="15936"/>
                    <a:pt x="18445" y="15919"/>
                  </a:cubicBezTo>
                  <a:cubicBezTo>
                    <a:pt x="18433" y="15911"/>
                    <a:pt x="18420" y="15902"/>
                    <a:pt x="18406" y="15891"/>
                  </a:cubicBezTo>
                  <a:cubicBezTo>
                    <a:pt x="18400" y="15888"/>
                    <a:pt x="18398" y="15845"/>
                    <a:pt x="18391" y="15820"/>
                  </a:cubicBezTo>
                  <a:close/>
                  <a:moveTo>
                    <a:pt x="5711" y="15987"/>
                  </a:moveTo>
                  <a:cubicBezTo>
                    <a:pt x="5694" y="15987"/>
                    <a:pt x="5679" y="16005"/>
                    <a:pt x="5673" y="16031"/>
                  </a:cubicBezTo>
                  <a:cubicBezTo>
                    <a:pt x="5676" y="16035"/>
                    <a:pt x="5678" y="16040"/>
                    <a:pt x="5681" y="16046"/>
                  </a:cubicBezTo>
                  <a:cubicBezTo>
                    <a:pt x="5683" y="16049"/>
                    <a:pt x="5685" y="16052"/>
                    <a:pt x="5686" y="16055"/>
                  </a:cubicBezTo>
                  <a:cubicBezTo>
                    <a:pt x="5694" y="16068"/>
                    <a:pt x="5703" y="16076"/>
                    <a:pt x="5711" y="16082"/>
                  </a:cubicBezTo>
                  <a:cubicBezTo>
                    <a:pt x="5721" y="16089"/>
                    <a:pt x="5731" y="16093"/>
                    <a:pt x="5742" y="16100"/>
                  </a:cubicBezTo>
                  <a:cubicBezTo>
                    <a:pt x="5748" y="16088"/>
                    <a:pt x="5752" y="16072"/>
                    <a:pt x="5752" y="16055"/>
                  </a:cubicBezTo>
                  <a:cubicBezTo>
                    <a:pt x="5752" y="16017"/>
                    <a:pt x="5734" y="15987"/>
                    <a:pt x="5711" y="15987"/>
                  </a:cubicBezTo>
                  <a:close/>
                  <a:moveTo>
                    <a:pt x="5921" y="15987"/>
                  </a:moveTo>
                  <a:cubicBezTo>
                    <a:pt x="5899" y="15987"/>
                    <a:pt x="5880" y="16017"/>
                    <a:pt x="5880" y="16055"/>
                  </a:cubicBezTo>
                  <a:cubicBezTo>
                    <a:pt x="5880" y="16093"/>
                    <a:pt x="5899" y="16123"/>
                    <a:pt x="5921" y="16123"/>
                  </a:cubicBezTo>
                  <a:cubicBezTo>
                    <a:pt x="5944" y="16123"/>
                    <a:pt x="5962" y="16093"/>
                    <a:pt x="5962" y="16055"/>
                  </a:cubicBezTo>
                  <a:cubicBezTo>
                    <a:pt x="5962" y="16017"/>
                    <a:pt x="5944" y="15987"/>
                    <a:pt x="5921" y="15987"/>
                  </a:cubicBezTo>
                  <a:close/>
                  <a:moveTo>
                    <a:pt x="6129" y="15987"/>
                  </a:moveTo>
                  <a:cubicBezTo>
                    <a:pt x="6106" y="15987"/>
                    <a:pt x="6088" y="16017"/>
                    <a:pt x="6088" y="16055"/>
                  </a:cubicBezTo>
                  <a:cubicBezTo>
                    <a:pt x="6088" y="16093"/>
                    <a:pt x="6106" y="16123"/>
                    <a:pt x="6129" y="16123"/>
                  </a:cubicBezTo>
                  <a:cubicBezTo>
                    <a:pt x="6151" y="16123"/>
                    <a:pt x="6170" y="16093"/>
                    <a:pt x="6170" y="16055"/>
                  </a:cubicBezTo>
                  <a:cubicBezTo>
                    <a:pt x="6170" y="16017"/>
                    <a:pt x="6151" y="15987"/>
                    <a:pt x="6129" y="15987"/>
                  </a:cubicBezTo>
                  <a:close/>
                  <a:moveTo>
                    <a:pt x="6336" y="15987"/>
                  </a:moveTo>
                  <a:cubicBezTo>
                    <a:pt x="6313" y="15987"/>
                    <a:pt x="6295" y="16017"/>
                    <a:pt x="6295" y="16055"/>
                  </a:cubicBezTo>
                  <a:cubicBezTo>
                    <a:pt x="6295" y="16093"/>
                    <a:pt x="6313" y="16123"/>
                    <a:pt x="6336" y="16123"/>
                  </a:cubicBezTo>
                  <a:cubicBezTo>
                    <a:pt x="6359" y="16123"/>
                    <a:pt x="6377" y="16093"/>
                    <a:pt x="6377" y="16055"/>
                  </a:cubicBezTo>
                  <a:cubicBezTo>
                    <a:pt x="6377" y="16017"/>
                    <a:pt x="6359" y="15987"/>
                    <a:pt x="6336" y="15987"/>
                  </a:cubicBezTo>
                  <a:close/>
                  <a:moveTo>
                    <a:pt x="6551" y="15987"/>
                  </a:moveTo>
                  <a:cubicBezTo>
                    <a:pt x="6528" y="15987"/>
                    <a:pt x="6510" y="16017"/>
                    <a:pt x="6510" y="16055"/>
                  </a:cubicBezTo>
                  <a:cubicBezTo>
                    <a:pt x="6510" y="16093"/>
                    <a:pt x="6528" y="16123"/>
                    <a:pt x="6551" y="16123"/>
                  </a:cubicBezTo>
                  <a:cubicBezTo>
                    <a:pt x="6574" y="16123"/>
                    <a:pt x="6592" y="16093"/>
                    <a:pt x="6592" y="16055"/>
                  </a:cubicBezTo>
                  <a:cubicBezTo>
                    <a:pt x="6592" y="16017"/>
                    <a:pt x="6574" y="15987"/>
                    <a:pt x="6551" y="15987"/>
                  </a:cubicBezTo>
                  <a:close/>
                  <a:moveTo>
                    <a:pt x="6758" y="15987"/>
                  </a:moveTo>
                  <a:cubicBezTo>
                    <a:pt x="6736" y="15987"/>
                    <a:pt x="6717" y="16017"/>
                    <a:pt x="6717" y="16055"/>
                  </a:cubicBezTo>
                  <a:cubicBezTo>
                    <a:pt x="6717" y="16093"/>
                    <a:pt x="6736" y="16123"/>
                    <a:pt x="6758" y="16123"/>
                  </a:cubicBezTo>
                  <a:cubicBezTo>
                    <a:pt x="6781" y="16123"/>
                    <a:pt x="6799" y="16093"/>
                    <a:pt x="6799" y="16055"/>
                  </a:cubicBezTo>
                  <a:cubicBezTo>
                    <a:pt x="6799" y="16017"/>
                    <a:pt x="6781" y="15987"/>
                    <a:pt x="6758" y="15987"/>
                  </a:cubicBezTo>
                  <a:close/>
                  <a:moveTo>
                    <a:pt x="6965" y="15987"/>
                  </a:moveTo>
                  <a:cubicBezTo>
                    <a:pt x="6943" y="15987"/>
                    <a:pt x="6924" y="16017"/>
                    <a:pt x="6924" y="16055"/>
                  </a:cubicBezTo>
                  <a:cubicBezTo>
                    <a:pt x="6924" y="16093"/>
                    <a:pt x="6943" y="16123"/>
                    <a:pt x="6965" y="16123"/>
                  </a:cubicBezTo>
                  <a:cubicBezTo>
                    <a:pt x="6988" y="16123"/>
                    <a:pt x="7006" y="16093"/>
                    <a:pt x="7006" y="16055"/>
                  </a:cubicBezTo>
                  <a:cubicBezTo>
                    <a:pt x="7006" y="16017"/>
                    <a:pt x="6988" y="15987"/>
                    <a:pt x="6965" y="15987"/>
                  </a:cubicBezTo>
                  <a:close/>
                  <a:moveTo>
                    <a:pt x="7180" y="15987"/>
                  </a:moveTo>
                  <a:cubicBezTo>
                    <a:pt x="7158" y="15987"/>
                    <a:pt x="7139" y="16017"/>
                    <a:pt x="7139" y="16055"/>
                  </a:cubicBezTo>
                  <a:cubicBezTo>
                    <a:pt x="7139" y="16093"/>
                    <a:pt x="7158" y="16123"/>
                    <a:pt x="7180" y="16123"/>
                  </a:cubicBezTo>
                  <a:cubicBezTo>
                    <a:pt x="7203" y="16123"/>
                    <a:pt x="7221" y="16093"/>
                    <a:pt x="7221" y="16055"/>
                  </a:cubicBezTo>
                  <a:cubicBezTo>
                    <a:pt x="7221" y="16017"/>
                    <a:pt x="7203" y="15987"/>
                    <a:pt x="7180" y="15987"/>
                  </a:cubicBezTo>
                  <a:close/>
                  <a:moveTo>
                    <a:pt x="7388" y="15987"/>
                  </a:moveTo>
                  <a:cubicBezTo>
                    <a:pt x="7365" y="15987"/>
                    <a:pt x="7347" y="16017"/>
                    <a:pt x="7347" y="16055"/>
                  </a:cubicBezTo>
                  <a:cubicBezTo>
                    <a:pt x="7347" y="16093"/>
                    <a:pt x="7365" y="16123"/>
                    <a:pt x="7388" y="16123"/>
                  </a:cubicBezTo>
                  <a:cubicBezTo>
                    <a:pt x="7410" y="16123"/>
                    <a:pt x="7429" y="16093"/>
                    <a:pt x="7429" y="16055"/>
                  </a:cubicBezTo>
                  <a:cubicBezTo>
                    <a:pt x="7429" y="16017"/>
                    <a:pt x="7410" y="15987"/>
                    <a:pt x="7388" y="15987"/>
                  </a:cubicBezTo>
                  <a:close/>
                  <a:moveTo>
                    <a:pt x="7595" y="15987"/>
                  </a:moveTo>
                  <a:cubicBezTo>
                    <a:pt x="7572" y="15987"/>
                    <a:pt x="7554" y="16017"/>
                    <a:pt x="7554" y="16055"/>
                  </a:cubicBezTo>
                  <a:cubicBezTo>
                    <a:pt x="7554" y="16093"/>
                    <a:pt x="7572" y="16123"/>
                    <a:pt x="7595" y="16123"/>
                  </a:cubicBezTo>
                  <a:cubicBezTo>
                    <a:pt x="7618" y="16123"/>
                    <a:pt x="7636" y="16093"/>
                    <a:pt x="7636" y="16055"/>
                  </a:cubicBezTo>
                  <a:cubicBezTo>
                    <a:pt x="7636" y="16017"/>
                    <a:pt x="7618" y="15987"/>
                    <a:pt x="7595" y="15987"/>
                  </a:cubicBezTo>
                  <a:close/>
                  <a:moveTo>
                    <a:pt x="10957" y="15987"/>
                  </a:moveTo>
                  <a:cubicBezTo>
                    <a:pt x="10935" y="15987"/>
                    <a:pt x="10916" y="16017"/>
                    <a:pt x="10916" y="16055"/>
                  </a:cubicBezTo>
                  <a:cubicBezTo>
                    <a:pt x="10916" y="16093"/>
                    <a:pt x="10935" y="16123"/>
                    <a:pt x="10957" y="16123"/>
                  </a:cubicBezTo>
                  <a:cubicBezTo>
                    <a:pt x="10980" y="16123"/>
                    <a:pt x="10998" y="16093"/>
                    <a:pt x="10998" y="16055"/>
                  </a:cubicBezTo>
                  <a:cubicBezTo>
                    <a:pt x="10998" y="16017"/>
                    <a:pt x="10980" y="15987"/>
                    <a:pt x="10957" y="15987"/>
                  </a:cubicBezTo>
                  <a:close/>
                  <a:moveTo>
                    <a:pt x="11165" y="15987"/>
                  </a:moveTo>
                  <a:cubicBezTo>
                    <a:pt x="11142" y="15987"/>
                    <a:pt x="11124" y="16017"/>
                    <a:pt x="11124" y="16055"/>
                  </a:cubicBezTo>
                  <a:cubicBezTo>
                    <a:pt x="11124" y="16093"/>
                    <a:pt x="11142" y="16123"/>
                    <a:pt x="11165" y="16123"/>
                  </a:cubicBezTo>
                  <a:cubicBezTo>
                    <a:pt x="11187" y="16123"/>
                    <a:pt x="11206" y="16093"/>
                    <a:pt x="11206" y="16055"/>
                  </a:cubicBezTo>
                  <a:cubicBezTo>
                    <a:pt x="11206" y="16017"/>
                    <a:pt x="11187" y="15987"/>
                    <a:pt x="11165" y="15987"/>
                  </a:cubicBezTo>
                  <a:close/>
                  <a:moveTo>
                    <a:pt x="11380" y="15987"/>
                  </a:moveTo>
                  <a:cubicBezTo>
                    <a:pt x="11357" y="15987"/>
                    <a:pt x="11339" y="16017"/>
                    <a:pt x="11339" y="16055"/>
                  </a:cubicBezTo>
                  <a:cubicBezTo>
                    <a:pt x="11339" y="16093"/>
                    <a:pt x="11357" y="16123"/>
                    <a:pt x="11380" y="16123"/>
                  </a:cubicBezTo>
                  <a:cubicBezTo>
                    <a:pt x="11402" y="16123"/>
                    <a:pt x="11421" y="16093"/>
                    <a:pt x="11421" y="16055"/>
                  </a:cubicBezTo>
                  <a:cubicBezTo>
                    <a:pt x="11421" y="16017"/>
                    <a:pt x="11402" y="15987"/>
                    <a:pt x="11380" y="15987"/>
                  </a:cubicBezTo>
                  <a:close/>
                  <a:moveTo>
                    <a:pt x="11587" y="15987"/>
                  </a:moveTo>
                  <a:cubicBezTo>
                    <a:pt x="11564" y="15987"/>
                    <a:pt x="11546" y="16017"/>
                    <a:pt x="11546" y="16055"/>
                  </a:cubicBezTo>
                  <a:cubicBezTo>
                    <a:pt x="11546" y="16093"/>
                    <a:pt x="11564" y="16123"/>
                    <a:pt x="11587" y="16123"/>
                  </a:cubicBezTo>
                  <a:cubicBezTo>
                    <a:pt x="11610" y="16123"/>
                    <a:pt x="11628" y="16093"/>
                    <a:pt x="11628" y="16055"/>
                  </a:cubicBezTo>
                  <a:cubicBezTo>
                    <a:pt x="11628" y="16017"/>
                    <a:pt x="11610" y="15987"/>
                    <a:pt x="11587" y="15987"/>
                  </a:cubicBezTo>
                  <a:close/>
                  <a:moveTo>
                    <a:pt x="11794" y="15987"/>
                  </a:moveTo>
                  <a:cubicBezTo>
                    <a:pt x="11771" y="15987"/>
                    <a:pt x="11753" y="16017"/>
                    <a:pt x="11753" y="16055"/>
                  </a:cubicBezTo>
                  <a:cubicBezTo>
                    <a:pt x="11753" y="16093"/>
                    <a:pt x="11771" y="16123"/>
                    <a:pt x="11794" y="16123"/>
                  </a:cubicBezTo>
                  <a:cubicBezTo>
                    <a:pt x="11817" y="16123"/>
                    <a:pt x="11835" y="16093"/>
                    <a:pt x="11835" y="16055"/>
                  </a:cubicBezTo>
                  <a:cubicBezTo>
                    <a:pt x="11835" y="16017"/>
                    <a:pt x="11817" y="15987"/>
                    <a:pt x="11794" y="15987"/>
                  </a:cubicBezTo>
                  <a:close/>
                  <a:moveTo>
                    <a:pt x="12009" y="15987"/>
                  </a:moveTo>
                  <a:cubicBezTo>
                    <a:pt x="11986" y="15987"/>
                    <a:pt x="11968" y="16017"/>
                    <a:pt x="11968" y="16055"/>
                  </a:cubicBezTo>
                  <a:cubicBezTo>
                    <a:pt x="11968" y="16093"/>
                    <a:pt x="11986" y="16123"/>
                    <a:pt x="12009" y="16123"/>
                  </a:cubicBezTo>
                  <a:cubicBezTo>
                    <a:pt x="12032" y="16123"/>
                    <a:pt x="12050" y="16093"/>
                    <a:pt x="12050" y="16055"/>
                  </a:cubicBezTo>
                  <a:cubicBezTo>
                    <a:pt x="12050" y="16017"/>
                    <a:pt x="12032" y="15987"/>
                    <a:pt x="12009" y="15987"/>
                  </a:cubicBezTo>
                  <a:close/>
                  <a:moveTo>
                    <a:pt x="12216" y="15987"/>
                  </a:moveTo>
                  <a:cubicBezTo>
                    <a:pt x="12194" y="15987"/>
                    <a:pt x="12175" y="16017"/>
                    <a:pt x="12175" y="16055"/>
                  </a:cubicBezTo>
                  <a:cubicBezTo>
                    <a:pt x="12175" y="16093"/>
                    <a:pt x="12194" y="16123"/>
                    <a:pt x="12216" y="16123"/>
                  </a:cubicBezTo>
                  <a:cubicBezTo>
                    <a:pt x="12239" y="16123"/>
                    <a:pt x="12257" y="16093"/>
                    <a:pt x="12257" y="16055"/>
                  </a:cubicBezTo>
                  <a:cubicBezTo>
                    <a:pt x="12257" y="16017"/>
                    <a:pt x="12239" y="15987"/>
                    <a:pt x="12216" y="15987"/>
                  </a:cubicBezTo>
                  <a:close/>
                  <a:moveTo>
                    <a:pt x="12424" y="15987"/>
                  </a:moveTo>
                  <a:cubicBezTo>
                    <a:pt x="12401" y="15987"/>
                    <a:pt x="12383" y="16017"/>
                    <a:pt x="12383" y="16055"/>
                  </a:cubicBezTo>
                  <a:cubicBezTo>
                    <a:pt x="12383" y="16070"/>
                    <a:pt x="12385" y="16083"/>
                    <a:pt x="12390" y="16094"/>
                  </a:cubicBezTo>
                  <a:cubicBezTo>
                    <a:pt x="12401" y="16084"/>
                    <a:pt x="12412" y="16074"/>
                    <a:pt x="12424" y="16063"/>
                  </a:cubicBezTo>
                  <a:cubicBezTo>
                    <a:pt x="12427" y="16061"/>
                    <a:pt x="12430" y="16058"/>
                    <a:pt x="12433" y="16055"/>
                  </a:cubicBezTo>
                  <a:cubicBezTo>
                    <a:pt x="12442" y="16046"/>
                    <a:pt x="12452" y="16036"/>
                    <a:pt x="12461" y="16027"/>
                  </a:cubicBezTo>
                  <a:cubicBezTo>
                    <a:pt x="12454" y="16003"/>
                    <a:pt x="12440" y="15987"/>
                    <a:pt x="12424" y="15987"/>
                  </a:cubicBezTo>
                  <a:close/>
                  <a:moveTo>
                    <a:pt x="12846" y="15987"/>
                  </a:moveTo>
                  <a:cubicBezTo>
                    <a:pt x="12823" y="15987"/>
                    <a:pt x="12805" y="16017"/>
                    <a:pt x="12805" y="16055"/>
                  </a:cubicBezTo>
                  <a:cubicBezTo>
                    <a:pt x="12805" y="16093"/>
                    <a:pt x="12823" y="16123"/>
                    <a:pt x="12846" y="16123"/>
                  </a:cubicBezTo>
                  <a:cubicBezTo>
                    <a:pt x="12868" y="16123"/>
                    <a:pt x="12887" y="16093"/>
                    <a:pt x="12887" y="16055"/>
                  </a:cubicBezTo>
                  <a:cubicBezTo>
                    <a:pt x="12887" y="16017"/>
                    <a:pt x="12868" y="15987"/>
                    <a:pt x="12846" y="15987"/>
                  </a:cubicBezTo>
                  <a:close/>
                  <a:moveTo>
                    <a:pt x="13053" y="15987"/>
                  </a:moveTo>
                  <a:cubicBezTo>
                    <a:pt x="13030" y="15987"/>
                    <a:pt x="13012" y="16017"/>
                    <a:pt x="13012" y="16055"/>
                  </a:cubicBezTo>
                  <a:cubicBezTo>
                    <a:pt x="13012" y="16093"/>
                    <a:pt x="13030" y="16123"/>
                    <a:pt x="13053" y="16123"/>
                  </a:cubicBezTo>
                  <a:cubicBezTo>
                    <a:pt x="13076" y="16123"/>
                    <a:pt x="13094" y="16093"/>
                    <a:pt x="13094" y="16055"/>
                  </a:cubicBezTo>
                  <a:cubicBezTo>
                    <a:pt x="13094" y="16017"/>
                    <a:pt x="13076" y="15987"/>
                    <a:pt x="13053" y="15987"/>
                  </a:cubicBezTo>
                  <a:close/>
                  <a:moveTo>
                    <a:pt x="17675" y="15987"/>
                  </a:moveTo>
                  <a:cubicBezTo>
                    <a:pt x="17652" y="15987"/>
                    <a:pt x="17634" y="16017"/>
                    <a:pt x="17634" y="16055"/>
                  </a:cubicBezTo>
                  <a:cubicBezTo>
                    <a:pt x="17634" y="16093"/>
                    <a:pt x="17652" y="16123"/>
                    <a:pt x="17675" y="16123"/>
                  </a:cubicBezTo>
                  <a:cubicBezTo>
                    <a:pt x="17697" y="16123"/>
                    <a:pt x="17716" y="16093"/>
                    <a:pt x="17716" y="16055"/>
                  </a:cubicBezTo>
                  <a:cubicBezTo>
                    <a:pt x="17716" y="16017"/>
                    <a:pt x="17697" y="15987"/>
                    <a:pt x="17675" y="15987"/>
                  </a:cubicBezTo>
                  <a:close/>
                  <a:moveTo>
                    <a:pt x="17882" y="15987"/>
                  </a:moveTo>
                  <a:cubicBezTo>
                    <a:pt x="17859" y="15987"/>
                    <a:pt x="17841" y="16017"/>
                    <a:pt x="17841" y="16055"/>
                  </a:cubicBezTo>
                  <a:cubicBezTo>
                    <a:pt x="17841" y="16093"/>
                    <a:pt x="17859" y="16123"/>
                    <a:pt x="17882" y="16123"/>
                  </a:cubicBezTo>
                  <a:cubicBezTo>
                    <a:pt x="17904" y="16123"/>
                    <a:pt x="17923" y="16093"/>
                    <a:pt x="17923" y="16055"/>
                  </a:cubicBezTo>
                  <a:cubicBezTo>
                    <a:pt x="17923" y="16017"/>
                    <a:pt x="17904" y="15987"/>
                    <a:pt x="17882" y="15987"/>
                  </a:cubicBezTo>
                  <a:close/>
                  <a:moveTo>
                    <a:pt x="18097" y="15987"/>
                  </a:moveTo>
                  <a:cubicBezTo>
                    <a:pt x="18074" y="15987"/>
                    <a:pt x="18056" y="16017"/>
                    <a:pt x="18056" y="16055"/>
                  </a:cubicBezTo>
                  <a:cubicBezTo>
                    <a:pt x="18056" y="16093"/>
                    <a:pt x="18074" y="16123"/>
                    <a:pt x="18097" y="16123"/>
                  </a:cubicBezTo>
                  <a:cubicBezTo>
                    <a:pt x="18119" y="16123"/>
                    <a:pt x="18138" y="16093"/>
                    <a:pt x="18138" y="16055"/>
                  </a:cubicBezTo>
                  <a:cubicBezTo>
                    <a:pt x="18138" y="16017"/>
                    <a:pt x="18119" y="15987"/>
                    <a:pt x="18097" y="15987"/>
                  </a:cubicBezTo>
                  <a:close/>
                  <a:moveTo>
                    <a:pt x="18304" y="15987"/>
                  </a:moveTo>
                  <a:cubicBezTo>
                    <a:pt x="18281" y="15987"/>
                    <a:pt x="18263" y="16017"/>
                    <a:pt x="18263" y="16055"/>
                  </a:cubicBezTo>
                  <a:cubicBezTo>
                    <a:pt x="18263" y="16093"/>
                    <a:pt x="18281" y="16123"/>
                    <a:pt x="18304" y="16123"/>
                  </a:cubicBezTo>
                  <a:cubicBezTo>
                    <a:pt x="18327" y="16123"/>
                    <a:pt x="18345" y="16093"/>
                    <a:pt x="18345" y="16055"/>
                  </a:cubicBezTo>
                  <a:cubicBezTo>
                    <a:pt x="18345" y="16017"/>
                    <a:pt x="18327" y="15987"/>
                    <a:pt x="18304" y="15987"/>
                  </a:cubicBezTo>
                  <a:close/>
                  <a:moveTo>
                    <a:pt x="18511" y="15987"/>
                  </a:moveTo>
                  <a:cubicBezTo>
                    <a:pt x="18489" y="15987"/>
                    <a:pt x="18470" y="16017"/>
                    <a:pt x="18470" y="16055"/>
                  </a:cubicBezTo>
                  <a:cubicBezTo>
                    <a:pt x="18470" y="16093"/>
                    <a:pt x="18489" y="16123"/>
                    <a:pt x="18511" y="16123"/>
                  </a:cubicBezTo>
                  <a:cubicBezTo>
                    <a:pt x="18534" y="16123"/>
                    <a:pt x="18552" y="16093"/>
                    <a:pt x="18552" y="16055"/>
                  </a:cubicBezTo>
                  <a:cubicBezTo>
                    <a:pt x="18552" y="16017"/>
                    <a:pt x="18534" y="15987"/>
                    <a:pt x="18511" y="15987"/>
                  </a:cubicBezTo>
                  <a:close/>
                  <a:moveTo>
                    <a:pt x="18726" y="15987"/>
                  </a:moveTo>
                  <a:cubicBezTo>
                    <a:pt x="18704" y="15987"/>
                    <a:pt x="18685" y="16017"/>
                    <a:pt x="18685" y="16055"/>
                  </a:cubicBezTo>
                  <a:cubicBezTo>
                    <a:pt x="18685" y="16093"/>
                    <a:pt x="18704" y="16123"/>
                    <a:pt x="18726" y="16123"/>
                  </a:cubicBezTo>
                  <a:cubicBezTo>
                    <a:pt x="18749" y="16123"/>
                    <a:pt x="18767" y="16093"/>
                    <a:pt x="18767" y="16055"/>
                  </a:cubicBezTo>
                  <a:cubicBezTo>
                    <a:pt x="18767" y="16017"/>
                    <a:pt x="18749" y="15987"/>
                    <a:pt x="18726" y="15987"/>
                  </a:cubicBezTo>
                  <a:close/>
                  <a:moveTo>
                    <a:pt x="18934" y="15987"/>
                  </a:moveTo>
                  <a:cubicBezTo>
                    <a:pt x="18911" y="15987"/>
                    <a:pt x="18892" y="16017"/>
                    <a:pt x="18892" y="16055"/>
                  </a:cubicBezTo>
                  <a:cubicBezTo>
                    <a:pt x="18892" y="16093"/>
                    <a:pt x="18911" y="16123"/>
                    <a:pt x="18934" y="16123"/>
                  </a:cubicBezTo>
                  <a:cubicBezTo>
                    <a:pt x="18953" y="16123"/>
                    <a:pt x="18969" y="16102"/>
                    <a:pt x="18973" y="16072"/>
                  </a:cubicBezTo>
                  <a:cubicBezTo>
                    <a:pt x="18972" y="16067"/>
                    <a:pt x="18971" y="16061"/>
                    <a:pt x="18970" y="16055"/>
                  </a:cubicBezTo>
                  <a:cubicBezTo>
                    <a:pt x="18966" y="16039"/>
                    <a:pt x="18963" y="16021"/>
                    <a:pt x="18959" y="16002"/>
                  </a:cubicBezTo>
                  <a:cubicBezTo>
                    <a:pt x="18952" y="15993"/>
                    <a:pt x="18943" y="15987"/>
                    <a:pt x="18934" y="15987"/>
                  </a:cubicBezTo>
                  <a:close/>
                  <a:moveTo>
                    <a:pt x="5812" y="16166"/>
                  </a:moveTo>
                  <a:cubicBezTo>
                    <a:pt x="5806" y="16166"/>
                    <a:pt x="5801" y="16168"/>
                    <a:pt x="5796" y="16171"/>
                  </a:cubicBezTo>
                  <a:cubicBezTo>
                    <a:pt x="5813" y="16201"/>
                    <a:pt x="5828" y="16238"/>
                    <a:pt x="5840" y="16285"/>
                  </a:cubicBezTo>
                  <a:cubicBezTo>
                    <a:pt x="5848" y="16272"/>
                    <a:pt x="5853" y="16254"/>
                    <a:pt x="5853" y="16234"/>
                  </a:cubicBezTo>
                  <a:cubicBezTo>
                    <a:pt x="5853" y="16197"/>
                    <a:pt x="5835" y="16166"/>
                    <a:pt x="5812" y="16166"/>
                  </a:cubicBezTo>
                  <a:close/>
                  <a:moveTo>
                    <a:pt x="6021" y="16166"/>
                  </a:moveTo>
                  <a:cubicBezTo>
                    <a:pt x="5999" y="16166"/>
                    <a:pt x="5980" y="16196"/>
                    <a:pt x="5980" y="16234"/>
                  </a:cubicBezTo>
                  <a:cubicBezTo>
                    <a:pt x="5980" y="16272"/>
                    <a:pt x="5999" y="16303"/>
                    <a:pt x="6021" y="16303"/>
                  </a:cubicBezTo>
                  <a:cubicBezTo>
                    <a:pt x="6044" y="16303"/>
                    <a:pt x="6062" y="16272"/>
                    <a:pt x="6062" y="16234"/>
                  </a:cubicBezTo>
                  <a:cubicBezTo>
                    <a:pt x="6062" y="16197"/>
                    <a:pt x="6044" y="16166"/>
                    <a:pt x="6021" y="16166"/>
                  </a:cubicBezTo>
                  <a:close/>
                  <a:moveTo>
                    <a:pt x="6236" y="16166"/>
                  </a:moveTo>
                  <a:cubicBezTo>
                    <a:pt x="6214" y="16166"/>
                    <a:pt x="6195" y="16196"/>
                    <a:pt x="6195" y="16234"/>
                  </a:cubicBezTo>
                  <a:cubicBezTo>
                    <a:pt x="6195" y="16272"/>
                    <a:pt x="6214" y="16303"/>
                    <a:pt x="6236" y="16303"/>
                  </a:cubicBezTo>
                  <a:cubicBezTo>
                    <a:pt x="6259" y="16303"/>
                    <a:pt x="6277" y="16272"/>
                    <a:pt x="6277" y="16234"/>
                  </a:cubicBezTo>
                  <a:cubicBezTo>
                    <a:pt x="6277" y="16197"/>
                    <a:pt x="6259" y="16166"/>
                    <a:pt x="6236" y="16166"/>
                  </a:cubicBezTo>
                  <a:close/>
                  <a:moveTo>
                    <a:pt x="6443" y="16166"/>
                  </a:moveTo>
                  <a:cubicBezTo>
                    <a:pt x="6421" y="16166"/>
                    <a:pt x="6402" y="16196"/>
                    <a:pt x="6402" y="16234"/>
                  </a:cubicBezTo>
                  <a:cubicBezTo>
                    <a:pt x="6402" y="16272"/>
                    <a:pt x="6421" y="16303"/>
                    <a:pt x="6443" y="16303"/>
                  </a:cubicBezTo>
                  <a:cubicBezTo>
                    <a:pt x="6466" y="16303"/>
                    <a:pt x="6484" y="16272"/>
                    <a:pt x="6484" y="16234"/>
                  </a:cubicBezTo>
                  <a:cubicBezTo>
                    <a:pt x="6484" y="16197"/>
                    <a:pt x="6466" y="16166"/>
                    <a:pt x="6443" y="16166"/>
                  </a:cubicBezTo>
                  <a:close/>
                  <a:moveTo>
                    <a:pt x="6651" y="16166"/>
                  </a:moveTo>
                  <a:cubicBezTo>
                    <a:pt x="6628" y="16166"/>
                    <a:pt x="6610" y="16196"/>
                    <a:pt x="6610" y="16234"/>
                  </a:cubicBezTo>
                  <a:cubicBezTo>
                    <a:pt x="6610" y="16272"/>
                    <a:pt x="6628" y="16303"/>
                    <a:pt x="6651" y="16303"/>
                  </a:cubicBezTo>
                  <a:cubicBezTo>
                    <a:pt x="6673" y="16303"/>
                    <a:pt x="6692" y="16272"/>
                    <a:pt x="6692" y="16234"/>
                  </a:cubicBezTo>
                  <a:cubicBezTo>
                    <a:pt x="6692" y="16197"/>
                    <a:pt x="6673" y="16166"/>
                    <a:pt x="6651" y="16166"/>
                  </a:cubicBezTo>
                  <a:close/>
                  <a:moveTo>
                    <a:pt x="6866" y="16166"/>
                  </a:moveTo>
                  <a:cubicBezTo>
                    <a:pt x="6843" y="16166"/>
                    <a:pt x="6825" y="16196"/>
                    <a:pt x="6825" y="16234"/>
                  </a:cubicBezTo>
                  <a:cubicBezTo>
                    <a:pt x="6825" y="16272"/>
                    <a:pt x="6843" y="16303"/>
                    <a:pt x="6866" y="16303"/>
                  </a:cubicBezTo>
                  <a:cubicBezTo>
                    <a:pt x="6888" y="16303"/>
                    <a:pt x="6907" y="16272"/>
                    <a:pt x="6907" y="16234"/>
                  </a:cubicBezTo>
                  <a:cubicBezTo>
                    <a:pt x="6907" y="16197"/>
                    <a:pt x="6888" y="16166"/>
                    <a:pt x="6866" y="16166"/>
                  </a:cubicBezTo>
                  <a:close/>
                  <a:moveTo>
                    <a:pt x="7073" y="16166"/>
                  </a:moveTo>
                  <a:cubicBezTo>
                    <a:pt x="7050" y="16166"/>
                    <a:pt x="7032" y="16196"/>
                    <a:pt x="7032" y="16234"/>
                  </a:cubicBezTo>
                  <a:cubicBezTo>
                    <a:pt x="7032" y="16272"/>
                    <a:pt x="7050" y="16303"/>
                    <a:pt x="7073" y="16303"/>
                  </a:cubicBezTo>
                  <a:cubicBezTo>
                    <a:pt x="7096" y="16303"/>
                    <a:pt x="7114" y="16272"/>
                    <a:pt x="7114" y="16234"/>
                  </a:cubicBezTo>
                  <a:cubicBezTo>
                    <a:pt x="7114" y="16197"/>
                    <a:pt x="7096" y="16166"/>
                    <a:pt x="7073" y="16166"/>
                  </a:cubicBezTo>
                  <a:close/>
                  <a:moveTo>
                    <a:pt x="7280" y="16166"/>
                  </a:moveTo>
                  <a:cubicBezTo>
                    <a:pt x="7258" y="16166"/>
                    <a:pt x="7239" y="16196"/>
                    <a:pt x="7239" y="16234"/>
                  </a:cubicBezTo>
                  <a:cubicBezTo>
                    <a:pt x="7239" y="16272"/>
                    <a:pt x="7258" y="16303"/>
                    <a:pt x="7280" y="16303"/>
                  </a:cubicBezTo>
                  <a:cubicBezTo>
                    <a:pt x="7303" y="16303"/>
                    <a:pt x="7321" y="16272"/>
                    <a:pt x="7321" y="16234"/>
                  </a:cubicBezTo>
                  <a:cubicBezTo>
                    <a:pt x="7321" y="16197"/>
                    <a:pt x="7303" y="16166"/>
                    <a:pt x="7280" y="16166"/>
                  </a:cubicBezTo>
                  <a:close/>
                  <a:moveTo>
                    <a:pt x="7495" y="16166"/>
                  </a:moveTo>
                  <a:cubicBezTo>
                    <a:pt x="7473" y="16166"/>
                    <a:pt x="7454" y="16196"/>
                    <a:pt x="7454" y="16234"/>
                  </a:cubicBezTo>
                  <a:cubicBezTo>
                    <a:pt x="7454" y="16272"/>
                    <a:pt x="7473" y="16303"/>
                    <a:pt x="7495" y="16303"/>
                  </a:cubicBezTo>
                  <a:cubicBezTo>
                    <a:pt x="7518" y="16303"/>
                    <a:pt x="7536" y="16272"/>
                    <a:pt x="7536" y="16234"/>
                  </a:cubicBezTo>
                  <a:cubicBezTo>
                    <a:pt x="7536" y="16197"/>
                    <a:pt x="7518" y="16166"/>
                    <a:pt x="7495" y="16166"/>
                  </a:cubicBezTo>
                  <a:close/>
                  <a:moveTo>
                    <a:pt x="7702" y="16166"/>
                  </a:moveTo>
                  <a:cubicBezTo>
                    <a:pt x="7680" y="16166"/>
                    <a:pt x="7661" y="16196"/>
                    <a:pt x="7661" y="16234"/>
                  </a:cubicBezTo>
                  <a:cubicBezTo>
                    <a:pt x="7661" y="16272"/>
                    <a:pt x="7680" y="16303"/>
                    <a:pt x="7702" y="16303"/>
                  </a:cubicBezTo>
                  <a:cubicBezTo>
                    <a:pt x="7705" y="16303"/>
                    <a:pt x="7707" y="16302"/>
                    <a:pt x="7709" y="16301"/>
                  </a:cubicBezTo>
                  <a:cubicBezTo>
                    <a:pt x="7711" y="16278"/>
                    <a:pt x="7712" y="16254"/>
                    <a:pt x="7712" y="16237"/>
                  </a:cubicBezTo>
                  <a:cubicBezTo>
                    <a:pt x="7712" y="16218"/>
                    <a:pt x="7718" y="16196"/>
                    <a:pt x="7725" y="16177"/>
                  </a:cubicBezTo>
                  <a:cubicBezTo>
                    <a:pt x="7718" y="16170"/>
                    <a:pt x="7711" y="16166"/>
                    <a:pt x="7702" y="16166"/>
                  </a:cubicBezTo>
                  <a:close/>
                  <a:moveTo>
                    <a:pt x="10851" y="16166"/>
                  </a:moveTo>
                  <a:cubicBezTo>
                    <a:pt x="10836" y="16166"/>
                    <a:pt x="10824" y="16179"/>
                    <a:pt x="10817" y="16198"/>
                  </a:cubicBezTo>
                  <a:cubicBezTo>
                    <a:pt x="10821" y="16232"/>
                    <a:pt x="10827" y="16264"/>
                    <a:pt x="10833" y="16295"/>
                  </a:cubicBezTo>
                  <a:cubicBezTo>
                    <a:pt x="10839" y="16300"/>
                    <a:pt x="10845" y="16303"/>
                    <a:pt x="10851" y="16303"/>
                  </a:cubicBezTo>
                  <a:cubicBezTo>
                    <a:pt x="10874" y="16303"/>
                    <a:pt x="10892" y="16272"/>
                    <a:pt x="10892" y="16234"/>
                  </a:cubicBezTo>
                  <a:cubicBezTo>
                    <a:pt x="10892" y="16197"/>
                    <a:pt x="10874" y="16166"/>
                    <a:pt x="10851" y="16166"/>
                  </a:cubicBezTo>
                  <a:close/>
                  <a:moveTo>
                    <a:pt x="11065" y="16166"/>
                  </a:moveTo>
                  <a:cubicBezTo>
                    <a:pt x="11042" y="16166"/>
                    <a:pt x="11024" y="16196"/>
                    <a:pt x="11024" y="16234"/>
                  </a:cubicBezTo>
                  <a:cubicBezTo>
                    <a:pt x="11024" y="16272"/>
                    <a:pt x="11042" y="16303"/>
                    <a:pt x="11065" y="16303"/>
                  </a:cubicBezTo>
                  <a:cubicBezTo>
                    <a:pt x="11087" y="16303"/>
                    <a:pt x="11106" y="16272"/>
                    <a:pt x="11106" y="16234"/>
                  </a:cubicBezTo>
                  <a:cubicBezTo>
                    <a:pt x="11106" y="16197"/>
                    <a:pt x="11087" y="16166"/>
                    <a:pt x="11065" y="16166"/>
                  </a:cubicBezTo>
                  <a:close/>
                  <a:moveTo>
                    <a:pt x="11272" y="16166"/>
                  </a:moveTo>
                  <a:cubicBezTo>
                    <a:pt x="11249" y="16166"/>
                    <a:pt x="11231" y="16196"/>
                    <a:pt x="11231" y="16234"/>
                  </a:cubicBezTo>
                  <a:cubicBezTo>
                    <a:pt x="11231" y="16272"/>
                    <a:pt x="11249" y="16303"/>
                    <a:pt x="11272" y="16303"/>
                  </a:cubicBezTo>
                  <a:cubicBezTo>
                    <a:pt x="11295" y="16303"/>
                    <a:pt x="11313" y="16272"/>
                    <a:pt x="11313" y="16234"/>
                  </a:cubicBezTo>
                  <a:cubicBezTo>
                    <a:pt x="11313" y="16197"/>
                    <a:pt x="11295" y="16166"/>
                    <a:pt x="11272" y="16166"/>
                  </a:cubicBezTo>
                  <a:close/>
                  <a:moveTo>
                    <a:pt x="11479" y="16166"/>
                  </a:moveTo>
                  <a:cubicBezTo>
                    <a:pt x="11457" y="16166"/>
                    <a:pt x="11438" y="16196"/>
                    <a:pt x="11438" y="16234"/>
                  </a:cubicBezTo>
                  <a:cubicBezTo>
                    <a:pt x="11438" y="16272"/>
                    <a:pt x="11457" y="16303"/>
                    <a:pt x="11479" y="16303"/>
                  </a:cubicBezTo>
                  <a:cubicBezTo>
                    <a:pt x="11502" y="16303"/>
                    <a:pt x="11520" y="16272"/>
                    <a:pt x="11520" y="16234"/>
                  </a:cubicBezTo>
                  <a:cubicBezTo>
                    <a:pt x="11520" y="16197"/>
                    <a:pt x="11502" y="16166"/>
                    <a:pt x="11479" y="16166"/>
                  </a:cubicBezTo>
                  <a:close/>
                  <a:moveTo>
                    <a:pt x="11694" y="16166"/>
                  </a:moveTo>
                  <a:cubicBezTo>
                    <a:pt x="11672" y="16166"/>
                    <a:pt x="11653" y="16196"/>
                    <a:pt x="11653" y="16234"/>
                  </a:cubicBezTo>
                  <a:cubicBezTo>
                    <a:pt x="11653" y="16272"/>
                    <a:pt x="11672" y="16303"/>
                    <a:pt x="11694" y="16303"/>
                  </a:cubicBezTo>
                  <a:cubicBezTo>
                    <a:pt x="11717" y="16303"/>
                    <a:pt x="11735" y="16272"/>
                    <a:pt x="11735" y="16234"/>
                  </a:cubicBezTo>
                  <a:cubicBezTo>
                    <a:pt x="11735" y="16197"/>
                    <a:pt x="11717" y="16166"/>
                    <a:pt x="11694" y="16166"/>
                  </a:cubicBezTo>
                  <a:close/>
                  <a:moveTo>
                    <a:pt x="11902" y="16166"/>
                  </a:moveTo>
                  <a:cubicBezTo>
                    <a:pt x="11879" y="16166"/>
                    <a:pt x="11861" y="16196"/>
                    <a:pt x="11861" y="16234"/>
                  </a:cubicBezTo>
                  <a:cubicBezTo>
                    <a:pt x="11861" y="16272"/>
                    <a:pt x="11879" y="16303"/>
                    <a:pt x="11902" y="16303"/>
                  </a:cubicBezTo>
                  <a:cubicBezTo>
                    <a:pt x="11924" y="16303"/>
                    <a:pt x="11943" y="16272"/>
                    <a:pt x="11943" y="16234"/>
                  </a:cubicBezTo>
                  <a:cubicBezTo>
                    <a:pt x="11943" y="16197"/>
                    <a:pt x="11924" y="16166"/>
                    <a:pt x="11902" y="16166"/>
                  </a:cubicBezTo>
                  <a:close/>
                  <a:moveTo>
                    <a:pt x="12109" y="16166"/>
                  </a:moveTo>
                  <a:cubicBezTo>
                    <a:pt x="12086" y="16166"/>
                    <a:pt x="12068" y="16196"/>
                    <a:pt x="12068" y="16234"/>
                  </a:cubicBezTo>
                  <a:cubicBezTo>
                    <a:pt x="12068" y="16272"/>
                    <a:pt x="12086" y="16303"/>
                    <a:pt x="12109" y="16303"/>
                  </a:cubicBezTo>
                  <a:cubicBezTo>
                    <a:pt x="12132" y="16303"/>
                    <a:pt x="12150" y="16272"/>
                    <a:pt x="12150" y="16234"/>
                  </a:cubicBezTo>
                  <a:cubicBezTo>
                    <a:pt x="12150" y="16197"/>
                    <a:pt x="12132" y="16166"/>
                    <a:pt x="12109" y="16166"/>
                  </a:cubicBezTo>
                  <a:close/>
                  <a:moveTo>
                    <a:pt x="12324" y="16166"/>
                  </a:moveTo>
                  <a:cubicBezTo>
                    <a:pt x="12301" y="16166"/>
                    <a:pt x="12283" y="16196"/>
                    <a:pt x="12283" y="16234"/>
                  </a:cubicBezTo>
                  <a:cubicBezTo>
                    <a:pt x="12283" y="16237"/>
                    <a:pt x="12283" y="16239"/>
                    <a:pt x="12283" y="16242"/>
                  </a:cubicBezTo>
                  <a:cubicBezTo>
                    <a:pt x="12295" y="16213"/>
                    <a:pt x="12311" y="16189"/>
                    <a:pt x="12329" y="16167"/>
                  </a:cubicBezTo>
                  <a:cubicBezTo>
                    <a:pt x="12327" y="16166"/>
                    <a:pt x="12326" y="16166"/>
                    <a:pt x="12324" y="16166"/>
                  </a:cubicBezTo>
                  <a:close/>
                  <a:moveTo>
                    <a:pt x="12953" y="16166"/>
                  </a:moveTo>
                  <a:cubicBezTo>
                    <a:pt x="12931" y="16166"/>
                    <a:pt x="12912" y="16196"/>
                    <a:pt x="12912" y="16234"/>
                  </a:cubicBezTo>
                  <a:cubicBezTo>
                    <a:pt x="12912" y="16272"/>
                    <a:pt x="12931" y="16303"/>
                    <a:pt x="12953" y="16303"/>
                  </a:cubicBezTo>
                  <a:cubicBezTo>
                    <a:pt x="12976" y="16303"/>
                    <a:pt x="12994" y="16272"/>
                    <a:pt x="12994" y="16234"/>
                  </a:cubicBezTo>
                  <a:cubicBezTo>
                    <a:pt x="12994" y="16197"/>
                    <a:pt x="12976" y="16166"/>
                    <a:pt x="12953" y="16166"/>
                  </a:cubicBezTo>
                  <a:close/>
                  <a:moveTo>
                    <a:pt x="17567" y="16166"/>
                  </a:moveTo>
                  <a:cubicBezTo>
                    <a:pt x="17544" y="16166"/>
                    <a:pt x="17526" y="16196"/>
                    <a:pt x="17526" y="16234"/>
                  </a:cubicBezTo>
                  <a:cubicBezTo>
                    <a:pt x="17526" y="16272"/>
                    <a:pt x="17544" y="16303"/>
                    <a:pt x="17567" y="16303"/>
                  </a:cubicBezTo>
                  <a:cubicBezTo>
                    <a:pt x="17590" y="16303"/>
                    <a:pt x="17608" y="16272"/>
                    <a:pt x="17608" y="16234"/>
                  </a:cubicBezTo>
                  <a:cubicBezTo>
                    <a:pt x="17608" y="16197"/>
                    <a:pt x="17590" y="16166"/>
                    <a:pt x="17567" y="16166"/>
                  </a:cubicBezTo>
                  <a:close/>
                  <a:moveTo>
                    <a:pt x="17782" y="16166"/>
                  </a:moveTo>
                  <a:cubicBezTo>
                    <a:pt x="17759" y="16166"/>
                    <a:pt x="17741" y="16196"/>
                    <a:pt x="17741" y="16234"/>
                  </a:cubicBezTo>
                  <a:cubicBezTo>
                    <a:pt x="17741" y="16272"/>
                    <a:pt x="17759" y="16303"/>
                    <a:pt x="17782" y="16303"/>
                  </a:cubicBezTo>
                  <a:cubicBezTo>
                    <a:pt x="17805" y="16303"/>
                    <a:pt x="17823" y="16272"/>
                    <a:pt x="17823" y="16234"/>
                  </a:cubicBezTo>
                  <a:cubicBezTo>
                    <a:pt x="17823" y="16197"/>
                    <a:pt x="17805" y="16166"/>
                    <a:pt x="17782" y="16166"/>
                  </a:cubicBezTo>
                  <a:close/>
                  <a:moveTo>
                    <a:pt x="17989" y="16166"/>
                  </a:moveTo>
                  <a:cubicBezTo>
                    <a:pt x="17967" y="16166"/>
                    <a:pt x="17948" y="16196"/>
                    <a:pt x="17948" y="16234"/>
                  </a:cubicBezTo>
                  <a:cubicBezTo>
                    <a:pt x="17948" y="16272"/>
                    <a:pt x="17967" y="16303"/>
                    <a:pt x="17989" y="16303"/>
                  </a:cubicBezTo>
                  <a:cubicBezTo>
                    <a:pt x="18012" y="16303"/>
                    <a:pt x="18030" y="16272"/>
                    <a:pt x="18030" y="16234"/>
                  </a:cubicBezTo>
                  <a:cubicBezTo>
                    <a:pt x="18030" y="16197"/>
                    <a:pt x="18012" y="16166"/>
                    <a:pt x="17989" y="16166"/>
                  </a:cubicBezTo>
                  <a:close/>
                  <a:moveTo>
                    <a:pt x="18197" y="16166"/>
                  </a:moveTo>
                  <a:cubicBezTo>
                    <a:pt x="18174" y="16166"/>
                    <a:pt x="18156" y="16196"/>
                    <a:pt x="18156" y="16234"/>
                  </a:cubicBezTo>
                  <a:cubicBezTo>
                    <a:pt x="18156" y="16272"/>
                    <a:pt x="18174" y="16303"/>
                    <a:pt x="18197" y="16303"/>
                  </a:cubicBezTo>
                  <a:cubicBezTo>
                    <a:pt x="18219" y="16303"/>
                    <a:pt x="18238" y="16272"/>
                    <a:pt x="18238" y="16234"/>
                  </a:cubicBezTo>
                  <a:cubicBezTo>
                    <a:pt x="18238" y="16197"/>
                    <a:pt x="18219" y="16166"/>
                    <a:pt x="18197" y="16166"/>
                  </a:cubicBezTo>
                  <a:close/>
                  <a:moveTo>
                    <a:pt x="18412" y="16166"/>
                  </a:moveTo>
                  <a:cubicBezTo>
                    <a:pt x="18389" y="16166"/>
                    <a:pt x="18370" y="16196"/>
                    <a:pt x="18370" y="16234"/>
                  </a:cubicBezTo>
                  <a:cubicBezTo>
                    <a:pt x="18370" y="16272"/>
                    <a:pt x="18389" y="16303"/>
                    <a:pt x="18412" y="16303"/>
                  </a:cubicBezTo>
                  <a:cubicBezTo>
                    <a:pt x="18434" y="16303"/>
                    <a:pt x="18453" y="16272"/>
                    <a:pt x="18453" y="16234"/>
                  </a:cubicBezTo>
                  <a:cubicBezTo>
                    <a:pt x="18453" y="16197"/>
                    <a:pt x="18434" y="16166"/>
                    <a:pt x="18412" y="16166"/>
                  </a:cubicBezTo>
                  <a:close/>
                  <a:moveTo>
                    <a:pt x="18619" y="16166"/>
                  </a:moveTo>
                  <a:cubicBezTo>
                    <a:pt x="18596" y="16166"/>
                    <a:pt x="18578" y="16196"/>
                    <a:pt x="18578" y="16234"/>
                  </a:cubicBezTo>
                  <a:cubicBezTo>
                    <a:pt x="18578" y="16272"/>
                    <a:pt x="18596" y="16303"/>
                    <a:pt x="18619" y="16303"/>
                  </a:cubicBezTo>
                  <a:cubicBezTo>
                    <a:pt x="18641" y="16303"/>
                    <a:pt x="18660" y="16272"/>
                    <a:pt x="18660" y="16234"/>
                  </a:cubicBezTo>
                  <a:cubicBezTo>
                    <a:pt x="18660" y="16197"/>
                    <a:pt x="18641" y="16166"/>
                    <a:pt x="18619" y="16166"/>
                  </a:cubicBezTo>
                  <a:close/>
                  <a:moveTo>
                    <a:pt x="18826" y="16166"/>
                  </a:moveTo>
                  <a:cubicBezTo>
                    <a:pt x="18803" y="16166"/>
                    <a:pt x="18785" y="16196"/>
                    <a:pt x="18785" y="16234"/>
                  </a:cubicBezTo>
                  <a:cubicBezTo>
                    <a:pt x="18785" y="16272"/>
                    <a:pt x="18803" y="16303"/>
                    <a:pt x="18826" y="16303"/>
                  </a:cubicBezTo>
                  <a:cubicBezTo>
                    <a:pt x="18849" y="16303"/>
                    <a:pt x="18867" y="16272"/>
                    <a:pt x="18867" y="16234"/>
                  </a:cubicBezTo>
                  <a:cubicBezTo>
                    <a:pt x="18867" y="16197"/>
                    <a:pt x="18849" y="16166"/>
                    <a:pt x="18826" y="16166"/>
                  </a:cubicBezTo>
                  <a:close/>
                  <a:moveTo>
                    <a:pt x="12766" y="16179"/>
                  </a:moveTo>
                  <a:cubicBezTo>
                    <a:pt x="12770" y="16200"/>
                    <a:pt x="12774" y="16223"/>
                    <a:pt x="12778" y="16245"/>
                  </a:cubicBezTo>
                  <a:cubicBezTo>
                    <a:pt x="12779" y="16240"/>
                    <a:pt x="12780" y="16235"/>
                    <a:pt x="12780" y="16229"/>
                  </a:cubicBezTo>
                  <a:cubicBezTo>
                    <a:pt x="12780" y="16209"/>
                    <a:pt x="12775" y="16191"/>
                    <a:pt x="12766" y="16179"/>
                  </a:cubicBezTo>
                  <a:close/>
                  <a:moveTo>
                    <a:pt x="19003" y="16204"/>
                  </a:moveTo>
                  <a:cubicBezTo>
                    <a:pt x="19001" y="16212"/>
                    <a:pt x="19000" y="16220"/>
                    <a:pt x="19000" y="16228"/>
                  </a:cubicBezTo>
                  <a:cubicBezTo>
                    <a:pt x="19000" y="16256"/>
                    <a:pt x="19010" y="16280"/>
                    <a:pt x="19025" y="16291"/>
                  </a:cubicBezTo>
                  <a:cubicBezTo>
                    <a:pt x="19018" y="16275"/>
                    <a:pt x="19012" y="16259"/>
                    <a:pt x="19009" y="16240"/>
                  </a:cubicBezTo>
                  <a:cubicBezTo>
                    <a:pt x="19007" y="16227"/>
                    <a:pt x="19005" y="16215"/>
                    <a:pt x="19003" y="16204"/>
                  </a:cubicBezTo>
                  <a:close/>
                  <a:moveTo>
                    <a:pt x="5921" y="16332"/>
                  </a:moveTo>
                  <a:cubicBezTo>
                    <a:pt x="5899" y="16332"/>
                    <a:pt x="5880" y="16363"/>
                    <a:pt x="5880" y="16401"/>
                  </a:cubicBezTo>
                  <a:cubicBezTo>
                    <a:pt x="5880" y="16438"/>
                    <a:pt x="5899" y="16469"/>
                    <a:pt x="5921" y="16469"/>
                  </a:cubicBezTo>
                  <a:cubicBezTo>
                    <a:pt x="5944" y="16469"/>
                    <a:pt x="5962" y="16438"/>
                    <a:pt x="5962" y="16401"/>
                  </a:cubicBezTo>
                  <a:cubicBezTo>
                    <a:pt x="5962" y="16363"/>
                    <a:pt x="5944" y="16332"/>
                    <a:pt x="5921" y="16332"/>
                  </a:cubicBezTo>
                  <a:close/>
                  <a:moveTo>
                    <a:pt x="6129" y="16332"/>
                  </a:moveTo>
                  <a:cubicBezTo>
                    <a:pt x="6106" y="16332"/>
                    <a:pt x="6088" y="16363"/>
                    <a:pt x="6088" y="16401"/>
                  </a:cubicBezTo>
                  <a:cubicBezTo>
                    <a:pt x="6088" y="16438"/>
                    <a:pt x="6106" y="16469"/>
                    <a:pt x="6129" y="16469"/>
                  </a:cubicBezTo>
                  <a:cubicBezTo>
                    <a:pt x="6151" y="16469"/>
                    <a:pt x="6170" y="16438"/>
                    <a:pt x="6170" y="16401"/>
                  </a:cubicBezTo>
                  <a:cubicBezTo>
                    <a:pt x="6170" y="16363"/>
                    <a:pt x="6151" y="16332"/>
                    <a:pt x="6129" y="16332"/>
                  </a:cubicBezTo>
                  <a:close/>
                  <a:moveTo>
                    <a:pt x="6336" y="16332"/>
                  </a:moveTo>
                  <a:cubicBezTo>
                    <a:pt x="6313" y="16332"/>
                    <a:pt x="6295" y="16363"/>
                    <a:pt x="6295" y="16401"/>
                  </a:cubicBezTo>
                  <a:cubicBezTo>
                    <a:pt x="6295" y="16438"/>
                    <a:pt x="6313" y="16469"/>
                    <a:pt x="6336" y="16469"/>
                  </a:cubicBezTo>
                  <a:cubicBezTo>
                    <a:pt x="6359" y="16469"/>
                    <a:pt x="6377" y="16438"/>
                    <a:pt x="6377" y="16401"/>
                  </a:cubicBezTo>
                  <a:cubicBezTo>
                    <a:pt x="6377" y="16363"/>
                    <a:pt x="6359" y="16332"/>
                    <a:pt x="6336" y="16332"/>
                  </a:cubicBezTo>
                  <a:close/>
                  <a:moveTo>
                    <a:pt x="6551" y="16332"/>
                  </a:moveTo>
                  <a:cubicBezTo>
                    <a:pt x="6528" y="16332"/>
                    <a:pt x="6510" y="16363"/>
                    <a:pt x="6510" y="16401"/>
                  </a:cubicBezTo>
                  <a:cubicBezTo>
                    <a:pt x="6510" y="16438"/>
                    <a:pt x="6528" y="16469"/>
                    <a:pt x="6551" y="16469"/>
                  </a:cubicBezTo>
                  <a:cubicBezTo>
                    <a:pt x="6574" y="16469"/>
                    <a:pt x="6592" y="16438"/>
                    <a:pt x="6592" y="16401"/>
                  </a:cubicBezTo>
                  <a:cubicBezTo>
                    <a:pt x="6592" y="16363"/>
                    <a:pt x="6574" y="16332"/>
                    <a:pt x="6551" y="16332"/>
                  </a:cubicBezTo>
                  <a:close/>
                  <a:moveTo>
                    <a:pt x="6758" y="16332"/>
                  </a:moveTo>
                  <a:cubicBezTo>
                    <a:pt x="6736" y="16332"/>
                    <a:pt x="6717" y="16363"/>
                    <a:pt x="6717" y="16401"/>
                  </a:cubicBezTo>
                  <a:cubicBezTo>
                    <a:pt x="6717" y="16438"/>
                    <a:pt x="6736" y="16469"/>
                    <a:pt x="6758" y="16469"/>
                  </a:cubicBezTo>
                  <a:cubicBezTo>
                    <a:pt x="6781" y="16469"/>
                    <a:pt x="6799" y="16438"/>
                    <a:pt x="6799" y="16401"/>
                  </a:cubicBezTo>
                  <a:cubicBezTo>
                    <a:pt x="6799" y="16363"/>
                    <a:pt x="6781" y="16332"/>
                    <a:pt x="6758" y="16332"/>
                  </a:cubicBezTo>
                  <a:close/>
                  <a:moveTo>
                    <a:pt x="6965" y="16332"/>
                  </a:moveTo>
                  <a:cubicBezTo>
                    <a:pt x="6943" y="16332"/>
                    <a:pt x="6924" y="16363"/>
                    <a:pt x="6924" y="16401"/>
                  </a:cubicBezTo>
                  <a:cubicBezTo>
                    <a:pt x="6924" y="16438"/>
                    <a:pt x="6943" y="16469"/>
                    <a:pt x="6965" y="16469"/>
                  </a:cubicBezTo>
                  <a:cubicBezTo>
                    <a:pt x="6988" y="16469"/>
                    <a:pt x="7006" y="16438"/>
                    <a:pt x="7006" y="16401"/>
                  </a:cubicBezTo>
                  <a:cubicBezTo>
                    <a:pt x="7006" y="16363"/>
                    <a:pt x="6988" y="16332"/>
                    <a:pt x="6965" y="16332"/>
                  </a:cubicBezTo>
                  <a:close/>
                  <a:moveTo>
                    <a:pt x="7180" y="16332"/>
                  </a:moveTo>
                  <a:cubicBezTo>
                    <a:pt x="7158" y="16332"/>
                    <a:pt x="7139" y="16363"/>
                    <a:pt x="7139" y="16401"/>
                  </a:cubicBezTo>
                  <a:cubicBezTo>
                    <a:pt x="7139" y="16438"/>
                    <a:pt x="7158" y="16469"/>
                    <a:pt x="7180" y="16469"/>
                  </a:cubicBezTo>
                  <a:cubicBezTo>
                    <a:pt x="7203" y="16469"/>
                    <a:pt x="7221" y="16438"/>
                    <a:pt x="7221" y="16401"/>
                  </a:cubicBezTo>
                  <a:cubicBezTo>
                    <a:pt x="7221" y="16363"/>
                    <a:pt x="7203" y="16332"/>
                    <a:pt x="7180" y="16332"/>
                  </a:cubicBezTo>
                  <a:close/>
                  <a:moveTo>
                    <a:pt x="7388" y="16332"/>
                  </a:moveTo>
                  <a:cubicBezTo>
                    <a:pt x="7365" y="16332"/>
                    <a:pt x="7347" y="16363"/>
                    <a:pt x="7347" y="16401"/>
                  </a:cubicBezTo>
                  <a:cubicBezTo>
                    <a:pt x="7347" y="16438"/>
                    <a:pt x="7365" y="16469"/>
                    <a:pt x="7388" y="16469"/>
                  </a:cubicBezTo>
                  <a:cubicBezTo>
                    <a:pt x="7410" y="16469"/>
                    <a:pt x="7429" y="16438"/>
                    <a:pt x="7429" y="16401"/>
                  </a:cubicBezTo>
                  <a:cubicBezTo>
                    <a:pt x="7429" y="16363"/>
                    <a:pt x="7410" y="16332"/>
                    <a:pt x="7388" y="16332"/>
                  </a:cubicBezTo>
                  <a:close/>
                  <a:moveTo>
                    <a:pt x="7595" y="16332"/>
                  </a:moveTo>
                  <a:cubicBezTo>
                    <a:pt x="7572" y="16332"/>
                    <a:pt x="7554" y="16363"/>
                    <a:pt x="7554" y="16401"/>
                  </a:cubicBezTo>
                  <a:cubicBezTo>
                    <a:pt x="7554" y="16438"/>
                    <a:pt x="7572" y="16469"/>
                    <a:pt x="7595" y="16469"/>
                  </a:cubicBezTo>
                  <a:cubicBezTo>
                    <a:pt x="7618" y="16469"/>
                    <a:pt x="7636" y="16438"/>
                    <a:pt x="7636" y="16401"/>
                  </a:cubicBezTo>
                  <a:cubicBezTo>
                    <a:pt x="7636" y="16363"/>
                    <a:pt x="7618" y="16332"/>
                    <a:pt x="7595" y="16332"/>
                  </a:cubicBezTo>
                  <a:close/>
                  <a:moveTo>
                    <a:pt x="10957" y="16332"/>
                  </a:moveTo>
                  <a:cubicBezTo>
                    <a:pt x="10935" y="16332"/>
                    <a:pt x="10916" y="16363"/>
                    <a:pt x="10916" y="16401"/>
                  </a:cubicBezTo>
                  <a:cubicBezTo>
                    <a:pt x="10916" y="16438"/>
                    <a:pt x="10935" y="16469"/>
                    <a:pt x="10957" y="16469"/>
                  </a:cubicBezTo>
                  <a:cubicBezTo>
                    <a:pt x="10980" y="16469"/>
                    <a:pt x="10998" y="16438"/>
                    <a:pt x="10998" y="16401"/>
                  </a:cubicBezTo>
                  <a:cubicBezTo>
                    <a:pt x="10998" y="16363"/>
                    <a:pt x="10980" y="16332"/>
                    <a:pt x="10957" y="16332"/>
                  </a:cubicBezTo>
                  <a:close/>
                  <a:moveTo>
                    <a:pt x="11165" y="16332"/>
                  </a:moveTo>
                  <a:cubicBezTo>
                    <a:pt x="11142" y="16332"/>
                    <a:pt x="11124" y="16363"/>
                    <a:pt x="11124" y="16401"/>
                  </a:cubicBezTo>
                  <a:cubicBezTo>
                    <a:pt x="11124" y="16438"/>
                    <a:pt x="11142" y="16469"/>
                    <a:pt x="11165" y="16469"/>
                  </a:cubicBezTo>
                  <a:cubicBezTo>
                    <a:pt x="11187" y="16469"/>
                    <a:pt x="11206" y="16438"/>
                    <a:pt x="11206" y="16401"/>
                  </a:cubicBezTo>
                  <a:cubicBezTo>
                    <a:pt x="11206" y="16363"/>
                    <a:pt x="11187" y="16332"/>
                    <a:pt x="11165" y="16332"/>
                  </a:cubicBezTo>
                  <a:close/>
                  <a:moveTo>
                    <a:pt x="11380" y="16332"/>
                  </a:moveTo>
                  <a:cubicBezTo>
                    <a:pt x="11357" y="16332"/>
                    <a:pt x="11339" y="16363"/>
                    <a:pt x="11339" y="16401"/>
                  </a:cubicBezTo>
                  <a:cubicBezTo>
                    <a:pt x="11339" y="16438"/>
                    <a:pt x="11357" y="16469"/>
                    <a:pt x="11380" y="16469"/>
                  </a:cubicBezTo>
                  <a:cubicBezTo>
                    <a:pt x="11402" y="16469"/>
                    <a:pt x="11421" y="16438"/>
                    <a:pt x="11421" y="16401"/>
                  </a:cubicBezTo>
                  <a:cubicBezTo>
                    <a:pt x="11421" y="16363"/>
                    <a:pt x="11402" y="16332"/>
                    <a:pt x="11380" y="16332"/>
                  </a:cubicBezTo>
                  <a:close/>
                  <a:moveTo>
                    <a:pt x="11587" y="16332"/>
                  </a:moveTo>
                  <a:cubicBezTo>
                    <a:pt x="11564" y="16332"/>
                    <a:pt x="11546" y="16363"/>
                    <a:pt x="11546" y="16401"/>
                  </a:cubicBezTo>
                  <a:cubicBezTo>
                    <a:pt x="11546" y="16438"/>
                    <a:pt x="11564" y="16469"/>
                    <a:pt x="11587" y="16469"/>
                  </a:cubicBezTo>
                  <a:cubicBezTo>
                    <a:pt x="11610" y="16469"/>
                    <a:pt x="11628" y="16438"/>
                    <a:pt x="11628" y="16401"/>
                  </a:cubicBezTo>
                  <a:cubicBezTo>
                    <a:pt x="11628" y="16363"/>
                    <a:pt x="11610" y="16332"/>
                    <a:pt x="11587" y="16332"/>
                  </a:cubicBezTo>
                  <a:close/>
                  <a:moveTo>
                    <a:pt x="11794" y="16332"/>
                  </a:moveTo>
                  <a:cubicBezTo>
                    <a:pt x="11771" y="16332"/>
                    <a:pt x="11753" y="16363"/>
                    <a:pt x="11753" y="16401"/>
                  </a:cubicBezTo>
                  <a:cubicBezTo>
                    <a:pt x="11753" y="16438"/>
                    <a:pt x="11771" y="16469"/>
                    <a:pt x="11794" y="16469"/>
                  </a:cubicBezTo>
                  <a:cubicBezTo>
                    <a:pt x="11817" y="16469"/>
                    <a:pt x="11835" y="16438"/>
                    <a:pt x="11835" y="16401"/>
                  </a:cubicBezTo>
                  <a:cubicBezTo>
                    <a:pt x="11835" y="16363"/>
                    <a:pt x="11817" y="16332"/>
                    <a:pt x="11794" y="16332"/>
                  </a:cubicBezTo>
                  <a:close/>
                  <a:moveTo>
                    <a:pt x="12009" y="16332"/>
                  </a:moveTo>
                  <a:cubicBezTo>
                    <a:pt x="11986" y="16332"/>
                    <a:pt x="11968" y="16363"/>
                    <a:pt x="11968" y="16401"/>
                  </a:cubicBezTo>
                  <a:cubicBezTo>
                    <a:pt x="11968" y="16438"/>
                    <a:pt x="11986" y="16469"/>
                    <a:pt x="12009" y="16469"/>
                  </a:cubicBezTo>
                  <a:cubicBezTo>
                    <a:pt x="12032" y="16469"/>
                    <a:pt x="12050" y="16438"/>
                    <a:pt x="12050" y="16401"/>
                  </a:cubicBezTo>
                  <a:cubicBezTo>
                    <a:pt x="12050" y="16363"/>
                    <a:pt x="12032" y="16332"/>
                    <a:pt x="12009" y="16332"/>
                  </a:cubicBezTo>
                  <a:close/>
                  <a:moveTo>
                    <a:pt x="12216" y="16332"/>
                  </a:moveTo>
                  <a:cubicBezTo>
                    <a:pt x="12194" y="16332"/>
                    <a:pt x="12175" y="16363"/>
                    <a:pt x="12175" y="16401"/>
                  </a:cubicBezTo>
                  <a:cubicBezTo>
                    <a:pt x="12175" y="16424"/>
                    <a:pt x="12182" y="16444"/>
                    <a:pt x="12193" y="16456"/>
                  </a:cubicBezTo>
                  <a:cubicBezTo>
                    <a:pt x="12194" y="16439"/>
                    <a:pt x="12199" y="16419"/>
                    <a:pt x="12206" y="16401"/>
                  </a:cubicBezTo>
                  <a:cubicBezTo>
                    <a:pt x="12209" y="16393"/>
                    <a:pt x="12213" y="16386"/>
                    <a:pt x="12216" y="16379"/>
                  </a:cubicBezTo>
                  <a:cubicBezTo>
                    <a:pt x="12224" y="16365"/>
                    <a:pt x="12232" y="16354"/>
                    <a:pt x="12241" y="16346"/>
                  </a:cubicBezTo>
                  <a:cubicBezTo>
                    <a:pt x="12234" y="16337"/>
                    <a:pt x="12225" y="16332"/>
                    <a:pt x="12216" y="16332"/>
                  </a:cubicBezTo>
                  <a:close/>
                  <a:moveTo>
                    <a:pt x="12846" y="16332"/>
                  </a:moveTo>
                  <a:cubicBezTo>
                    <a:pt x="12823" y="16332"/>
                    <a:pt x="12805" y="16363"/>
                    <a:pt x="12805" y="16401"/>
                  </a:cubicBezTo>
                  <a:cubicBezTo>
                    <a:pt x="12805" y="16438"/>
                    <a:pt x="12823" y="16469"/>
                    <a:pt x="12846" y="16469"/>
                  </a:cubicBezTo>
                  <a:cubicBezTo>
                    <a:pt x="12868" y="16469"/>
                    <a:pt x="12887" y="16438"/>
                    <a:pt x="12887" y="16401"/>
                  </a:cubicBezTo>
                  <a:cubicBezTo>
                    <a:pt x="12887" y="16363"/>
                    <a:pt x="12868" y="16332"/>
                    <a:pt x="12846" y="16332"/>
                  </a:cubicBezTo>
                  <a:close/>
                  <a:moveTo>
                    <a:pt x="13053" y="16332"/>
                  </a:moveTo>
                  <a:cubicBezTo>
                    <a:pt x="13030" y="16332"/>
                    <a:pt x="13012" y="16363"/>
                    <a:pt x="13012" y="16401"/>
                  </a:cubicBezTo>
                  <a:cubicBezTo>
                    <a:pt x="13012" y="16438"/>
                    <a:pt x="13030" y="16469"/>
                    <a:pt x="13053" y="16469"/>
                  </a:cubicBezTo>
                  <a:cubicBezTo>
                    <a:pt x="13054" y="16469"/>
                    <a:pt x="13054" y="16469"/>
                    <a:pt x="13054" y="16469"/>
                  </a:cubicBezTo>
                  <a:cubicBezTo>
                    <a:pt x="13059" y="16446"/>
                    <a:pt x="13063" y="16423"/>
                    <a:pt x="13067" y="16401"/>
                  </a:cubicBezTo>
                  <a:cubicBezTo>
                    <a:pt x="13070" y="16382"/>
                    <a:pt x="13073" y="16363"/>
                    <a:pt x="13076" y="16344"/>
                  </a:cubicBezTo>
                  <a:cubicBezTo>
                    <a:pt x="13070" y="16336"/>
                    <a:pt x="13062" y="16332"/>
                    <a:pt x="13053" y="16332"/>
                  </a:cubicBezTo>
                  <a:close/>
                  <a:moveTo>
                    <a:pt x="17467" y="16332"/>
                  </a:moveTo>
                  <a:cubicBezTo>
                    <a:pt x="17445" y="16332"/>
                    <a:pt x="17426" y="16363"/>
                    <a:pt x="17426" y="16401"/>
                  </a:cubicBezTo>
                  <a:cubicBezTo>
                    <a:pt x="17426" y="16438"/>
                    <a:pt x="17445" y="16469"/>
                    <a:pt x="17467" y="16469"/>
                  </a:cubicBezTo>
                  <a:cubicBezTo>
                    <a:pt x="17490" y="16469"/>
                    <a:pt x="17508" y="16438"/>
                    <a:pt x="17508" y="16401"/>
                  </a:cubicBezTo>
                  <a:cubicBezTo>
                    <a:pt x="17508" y="16363"/>
                    <a:pt x="17490" y="16332"/>
                    <a:pt x="17467" y="16332"/>
                  </a:cubicBezTo>
                  <a:close/>
                  <a:moveTo>
                    <a:pt x="17675" y="16332"/>
                  </a:moveTo>
                  <a:cubicBezTo>
                    <a:pt x="17652" y="16332"/>
                    <a:pt x="17634" y="16363"/>
                    <a:pt x="17634" y="16401"/>
                  </a:cubicBezTo>
                  <a:cubicBezTo>
                    <a:pt x="17634" y="16438"/>
                    <a:pt x="17652" y="16469"/>
                    <a:pt x="17675" y="16469"/>
                  </a:cubicBezTo>
                  <a:cubicBezTo>
                    <a:pt x="17697" y="16469"/>
                    <a:pt x="17716" y="16438"/>
                    <a:pt x="17716" y="16401"/>
                  </a:cubicBezTo>
                  <a:cubicBezTo>
                    <a:pt x="17716" y="16363"/>
                    <a:pt x="17697" y="16332"/>
                    <a:pt x="17675" y="16332"/>
                  </a:cubicBezTo>
                  <a:close/>
                  <a:moveTo>
                    <a:pt x="17882" y="16332"/>
                  </a:moveTo>
                  <a:cubicBezTo>
                    <a:pt x="17859" y="16332"/>
                    <a:pt x="17841" y="16363"/>
                    <a:pt x="17841" y="16401"/>
                  </a:cubicBezTo>
                  <a:cubicBezTo>
                    <a:pt x="17841" y="16438"/>
                    <a:pt x="17859" y="16469"/>
                    <a:pt x="17882" y="16469"/>
                  </a:cubicBezTo>
                  <a:cubicBezTo>
                    <a:pt x="17904" y="16469"/>
                    <a:pt x="17923" y="16438"/>
                    <a:pt x="17923" y="16401"/>
                  </a:cubicBezTo>
                  <a:cubicBezTo>
                    <a:pt x="17923" y="16363"/>
                    <a:pt x="17904" y="16332"/>
                    <a:pt x="17882" y="16332"/>
                  </a:cubicBezTo>
                  <a:close/>
                  <a:moveTo>
                    <a:pt x="18097" y="16332"/>
                  </a:moveTo>
                  <a:cubicBezTo>
                    <a:pt x="18074" y="16332"/>
                    <a:pt x="18056" y="16363"/>
                    <a:pt x="18056" y="16401"/>
                  </a:cubicBezTo>
                  <a:cubicBezTo>
                    <a:pt x="18056" y="16438"/>
                    <a:pt x="18074" y="16469"/>
                    <a:pt x="18097" y="16469"/>
                  </a:cubicBezTo>
                  <a:cubicBezTo>
                    <a:pt x="18119" y="16469"/>
                    <a:pt x="18138" y="16438"/>
                    <a:pt x="18138" y="16401"/>
                  </a:cubicBezTo>
                  <a:cubicBezTo>
                    <a:pt x="18138" y="16363"/>
                    <a:pt x="18119" y="16332"/>
                    <a:pt x="18097" y="16332"/>
                  </a:cubicBezTo>
                  <a:close/>
                  <a:moveTo>
                    <a:pt x="18304" y="16332"/>
                  </a:moveTo>
                  <a:cubicBezTo>
                    <a:pt x="18281" y="16332"/>
                    <a:pt x="18263" y="16363"/>
                    <a:pt x="18263" y="16401"/>
                  </a:cubicBezTo>
                  <a:cubicBezTo>
                    <a:pt x="18263" y="16438"/>
                    <a:pt x="18281" y="16469"/>
                    <a:pt x="18304" y="16469"/>
                  </a:cubicBezTo>
                  <a:cubicBezTo>
                    <a:pt x="18327" y="16469"/>
                    <a:pt x="18345" y="16438"/>
                    <a:pt x="18345" y="16401"/>
                  </a:cubicBezTo>
                  <a:cubicBezTo>
                    <a:pt x="18345" y="16363"/>
                    <a:pt x="18327" y="16332"/>
                    <a:pt x="18304" y="16332"/>
                  </a:cubicBezTo>
                  <a:close/>
                  <a:moveTo>
                    <a:pt x="18511" y="16332"/>
                  </a:moveTo>
                  <a:cubicBezTo>
                    <a:pt x="18489" y="16332"/>
                    <a:pt x="18470" y="16363"/>
                    <a:pt x="18470" y="16401"/>
                  </a:cubicBezTo>
                  <a:cubicBezTo>
                    <a:pt x="18470" y="16438"/>
                    <a:pt x="18489" y="16469"/>
                    <a:pt x="18511" y="16469"/>
                  </a:cubicBezTo>
                  <a:cubicBezTo>
                    <a:pt x="18534" y="16469"/>
                    <a:pt x="18552" y="16438"/>
                    <a:pt x="18552" y="16401"/>
                  </a:cubicBezTo>
                  <a:cubicBezTo>
                    <a:pt x="18552" y="16363"/>
                    <a:pt x="18534" y="16332"/>
                    <a:pt x="18511" y="16332"/>
                  </a:cubicBezTo>
                  <a:close/>
                  <a:moveTo>
                    <a:pt x="18726" y="16332"/>
                  </a:moveTo>
                  <a:cubicBezTo>
                    <a:pt x="18704" y="16332"/>
                    <a:pt x="18685" y="16363"/>
                    <a:pt x="18685" y="16401"/>
                  </a:cubicBezTo>
                  <a:cubicBezTo>
                    <a:pt x="18685" y="16438"/>
                    <a:pt x="18704" y="16469"/>
                    <a:pt x="18726" y="16469"/>
                  </a:cubicBezTo>
                  <a:cubicBezTo>
                    <a:pt x="18749" y="16469"/>
                    <a:pt x="18767" y="16438"/>
                    <a:pt x="18767" y="16401"/>
                  </a:cubicBezTo>
                  <a:cubicBezTo>
                    <a:pt x="18767" y="16363"/>
                    <a:pt x="18749" y="16332"/>
                    <a:pt x="18726" y="16332"/>
                  </a:cubicBezTo>
                  <a:close/>
                  <a:moveTo>
                    <a:pt x="18934" y="16332"/>
                  </a:moveTo>
                  <a:cubicBezTo>
                    <a:pt x="18911" y="16332"/>
                    <a:pt x="18892" y="16363"/>
                    <a:pt x="18892" y="16401"/>
                  </a:cubicBezTo>
                  <a:cubicBezTo>
                    <a:pt x="18892" y="16438"/>
                    <a:pt x="18911" y="16469"/>
                    <a:pt x="18934" y="16469"/>
                  </a:cubicBezTo>
                  <a:cubicBezTo>
                    <a:pt x="18956" y="16469"/>
                    <a:pt x="18975" y="16438"/>
                    <a:pt x="18975" y="16401"/>
                  </a:cubicBezTo>
                  <a:cubicBezTo>
                    <a:pt x="18975" y="16363"/>
                    <a:pt x="18956" y="16332"/>
                    <a:pt x="18934" y="16332"/>
                  </a:cubicBezTo>
                  <a:close/>
                  <a:moveTo>
                    <a:pt x="19100" y="16396"/>
                  </a:moveTo>
                  <a:cubicBezTo>
                    <a:pt x="19100" y="16400"/>
                    <a:pt x="19100" y="16405"/>
                    <a:pt x="19100" y="16409"/>
                  </a:cubicBezTo>
                  <a:cubicBezTo>
                    <a:pt x="19100" y="16447"/>
                    <a:pt x="19118" y="16477"/>
                    <a:pt x="19141" y="16477"/>
                  </a:cubicBezTo>
                  <a:cubicBezTo>
                    <a:pt x="19146" y="16477"/>
                    <a:pt x="19150" y="16476"/>
                    <a:pt x="19154" y="16473"/>
                  </a:cubicBezTo>
                  <a:cubicBezTo>
                    <a:pt x="19153" y="16468"/>
                    <a:pt x="19151" y="16464"/>
                    <a:pt x="19149" y="16459"/>
                  </a:cubicBezTo>
                  <a:cubicBezTo>
                    <a:pt x="19146" y="16455"/>
                    <a:pt x="19144" y="16450"/>
                    <a:pt x="19141" y="16445"/>
                  </a:cubicBezTo>
                  <a:cubicBezTo>
                    <a:pt x="19133" y="16432"/>
                    <a:pt x="19123" y="16421"/>
                    <a:pt x="19112" y="16409"/>
                  </a:cubicBezTo>
                  <a:cubicBezTo>
                    <a:pt x="19109" y="16405"/>
                    <a:pt x="19105" y="16400"/>
                    <a:pt x="19100" y="16396"/>
                  </a:cubicBezTo>
                  <a:close/>
                  <a:moveTo>
                    <a:pt x="17286" y="16435"/>
                  </a:moveTo>
                  <a:cubicBezTo>
                    <a:pt x="17281" y="16436"/>
                    <a:pt x="17277" y="16438"/>
                    <a:pt x="17273" y="16439"/>
                  </a:cubicBezTo>
                  <a:cubicBezTo>
                    <a:pt x="17267" y="16441"/>
                    <a:pt x="17259" y="16443"/>
                    <a:pt x="17251" y="16445"/>
                  </a:cubicBezTo>
                  <a:cubicBezTo>
                    <a:pt x="17244" y="16447"/>
                    <a:pt x="17235" y="16449"/>
                    <a:pt x="17227" y="16452"/>
                  </a:cubicBezTo>
                  <a:cubicBezTo>
                    <a:pt x="17234" y="16461"/>
                    <a:pt x="17242" y="16466"/>
                    <a:pt x="17251" y="16466"/>
                  </a:cubicBezTo>
                  <a:cubicBezTo>
                    <a:pt x="17266" y="16466"/>
                    <a:pt x="17279" y="16453"/>
                    <a:pt x="17286" y="16435"/>
                  </a:cubicBezTo>
                  <a:close/>
                  <a:moveTo>
                    <a:pt x="6021" y="16511"/>
                  </a:moveTo>
                  <a:cubicBezTo>
                    <a:pt x="5999" y="16511"/>
                    <a:pt x="5980" y="16542"/>
                    <a:pt x="5980" y="16580"/>
                  </a:cubicBezTo>
                  <a:cubicBezTo>
                    <a:pt x="5980" y="16618"/>
                    <a:pt x="5999" y="16648"/>
                    <a:pt x="6021" y="16648"/>
                  </a:cubicBezTo>
                  <a:cubicBezTo>
                    <a:pt x="6044" y="16648"/>
                    <a:pt x="6062" y="16618"/>
                    <a:pt x="6062" y="16580"/>
                  </a:cubicBezTo>
                  <a:cubicBezTo>
                    <a:pt x="6062" y="16542"/>
                    <a:pt x="6044" y="16511"/>
                    <a:pt x="6021" y="16511"/>
                  </a:cubicBezTo>
                  <a:close/>
                  <a:moveTo>
                    <a:pt x="6236" y="16511"/>
                  </a:moveTo>
                  <a:cubicBezTo>
                    <a:pt x="6214" y="16511"/>
                    <a:pt x="6195" y="16542"/>
                    <a:pt x="6195" y="16580"/>
                  </a:cubicBezTo>
                  <a:cubicBezTo>
                    <a:pt x="6195" y="16618"/>
                    <a:pt x="6214" y="16648"/>
                    <a:pt x="6236" y="16648"/>
                  </a:cubicBezTo>
                  <a:cubicBezTo>
                    <a:pt x="6259" y="16648"/>
                    <a:pt x="6277" y="16618"/>
                    <a:pt x="6277" y="16580"/>
                  </a:cubicBezTo>
                  <a:cubicBezTo>
                    <a:pt x="6277" y="16542"/>
                    <a:pt x="6259" y="16511"/>
                    <a:pt x="6236" y="16511"/>
                  </a:cubicBezTo>
                  <a:close/>
                  <a:moveTo>
                    <a:pt x="6443" y="16511"/>
                  </a:moveTo>
                  <a:cubicBezTo>
                    <a:pt x="6421" y="16511"/>
                    <a:pt x="6402" y="16542"/>
                    <a:pt x="6402" y="16580"/>
                  </a:cubicBezTo>
                  <a:cubicBezTo>
                    <a:pt x="6402" y="16618"/>
                    <a:pt x="6421" y="16648"/>
                    <a:pt x="6443" y="16648"/>
                  </a:cubicBezTo>
                  <a:cubicBezTo>
                    <a:pt x="6466" y="16648"/>
                    <a:pt x="6484" y="16618"/>
                    <a:pt x="6484" y="16580"/>
                  </a:cubicBezTo>
                  <a:cubicBezTo>
                    <a:pt x="6484" y="16542"/>
                    <a:pt x="6466" y="16511"/>
                    <a:pt x="6443" y="16511"/>
                  </a:cubicBezTo>
                  <a:close/>
                  <a:moveTo>
                    <a:pt x="6651" y="16511"/>
                  </a:moveTo>
                  <a:cubicBezTo>
                    <a:pt x="6628" y="16511"/>
                    <a:pt x="6610" y="16542"/>
                    <a:pt x="6610" y="16580"/>
                  </a:cubicBezTo>
                  <a:cubicBezTo>
                    <a:pt x="6610" y="16618"/>
                    <a:pt x="6628" y="16648"/>
                    <a:pt x="6651" y="16648"/>
                  </a:cubicBezTo>
                  <a:cubicBezTo>
                    <a:pt x="6673" y="16648"/>
                    <a:pt x="6692" y="16618"/>
                    <a:pt x="6692" y="16580"/>
                  </a:cubicBezTo>
                  <a:cubicBezTo>
                    <a:pt x="6692" y="16542"/>
                    <a:pt x="6673" y="16511"/>
                    <a:pt x="6651" y="16511"/>
                  </a:cubicBezTo>
                  <a:close/>
                  <a:moveTo>
                    <a:pt x="6866" y="16511"/>
                  </a:moveTo>
                  <a:cubicBezTo>
                    <a:pt x="6843" y="16511"/>
                    <a:pt x="6825" y="16542"/>
                    <a:pt x="6825" y="16580"/>
                  </a:cubicBezTo>
                  <a:cubicBezTo>
                    <a:pt x="6825" y="16618"/>
                    <a:pt x="6843" y="16648"/>
                    <a:pt x="6866" y="16648"/>
                  </a:cubicBezTo>
                  <a:cubicBezTo>
                    <a:pt x="6888" y="16648"/>
                    <a:pt x="6907" y="16618"/>
                    <a:pt x="6907" y="16580"/>
                  </a:cubicBezTo>
                  <a:cubicBezTo>
                    <a:pt x="6907" y="16542"/>
                    <a:pt x="6888" y="16511"/>
                    <a:pt x="6866" y="16511"/>
                  </a:cubicBezTo>
                  <a:close/>
                  <a:moveTo>
                    <a:pt x="7073" y="16511"/>
                  </a:moveTo>
                  <a:cubicBezTo>
                    <a:pt x="7050" y="16511"/>
                    <a:pt x="7032" y="16542"/>
                    <a:pt x="7032" y="16580"/>
                  </a:cubicBezTo>
                  <a:cubicBezTo>
                    <a:pt x="7032" y="16618"/>
                    <a:pt x="7050" y="16648"/>
                    <a:pt x="7073" y="16648"/>
                  </a:cubicBezTo>
                  <a:cubicBezTo>
                    <a:pt x="7096" y="16648"/>
                    <a:pt x="7114" y="16618"/>
                    <a:pt x="7114" y="16580"/>
                  </a:cubicBezTo>
                  <a:cubicBezTo>
                    <a:pt x="7114" y="16542"/>
                    <a:pt x="7096" y="16511"/>
                    <a:pt x="7073" y="16511"/>
                  </a:cubicBezTo>
                  <a:close/>
                  <a:moveTo>
                    <a:pt x="7280" y="16511"/>
                  </a:moveTo>
                  <a:cubicBezTo>
                    <a:pt x="7258" y="16511"/>
                    <a:pt x="7239" y="16542"/>
                    <a:pt x="7239" y="16580"/>
                  </a:cubicBezTo>
                  <a:cubicBezTo>
                    <a:pt x="7239" y="16618"/>
                    <a:pt x="7258" y="16648"/>
                    <a:pt x="7280" y="16648"/>
                  </a:cubicBezTo>
                  <a:cubicBezTo>
                    <a:pt x="7303" y="16648"/>
                    <a:pt x="7321" y="16618"/>
                    <a:pt x="7321" y="16580"/>
                  </a:cubicBezTo>
                  <a:cubicBezTo>
                    <a:pt x="7321" y="16542"/>
                    <a:pt x="7303" y="16511"/>
                    <a:pt x="7280" y="16511"/>
                  </a:cubicBezTo>
                  <a:close/>
                  <a:moveTo>
                    <a:pt x="7495" y="16511"/>
                  </a:moveTo>
                  <a:cubicBezTo>
                    <a:pt x="7473" y="16511"/>
                    <a:pt x="7454" y="16542"/>
                    <a:pt x="7454" y="16580"/>
                  </a:cubicBezTo>
                  <a:cubicBezTo>
                    <a:pt x="7454" y="16618"/>
                    <a:pt x="7473" y="16648"/>
                    <a:pt x="7495" y="16648"/>
                  </a:cubicBezTo>
                  <a:cubicBezTo>
                    <a:pt x="7518" y="16648"/>
                    <a:pt x="7536" y="16618"/>
                    <a:pt x="7536" y="16580"/>
                  </a:cubicBezTo>
                  <a:cubicBezTo>
                    <a:pt x="7536" y="16542"/>
                    <a:pt x="7518" y="16511"/>
                    <a:pt x="7495" y="16511"/>
                  </a:cubicBezTo>
                  <a:close/>
                  <a:moveTo>
                    <a:pt x="11065" y="16511"/>
                  </a:moveTo>
                  <a:cubicBezTo>
                    <a:pt x="11042" y="16511"/>
                    <a:pt x="11024" y="16542"/>
                    <a:pt x="11024" y="16580"/>
                  </a:cubicBezTo>
                  <a:cubicBezTo>
                    <a:pt x="11024" y="16618"/>
                    <a:pt x="11042" y="16648"/>
                    <a:pt x="11065" y="16648"/>
                  </a:cubicBezTo>
                  <a:cubicBezTo>
                    <a:pt x="11087" y="16648"/>
                    <a:pt x="11106" y="16618"/>
                    <a:pt x="11106" y="16580"/>
                  </a:cubicBezTo>
                  <a:cubicBezTo>
                    <a:pt x="11106" y="16542"/>
                    <a:pt x="11087" y="16511"/>
                    <a:pt x="11065" y="16511"/>
                  </a:cubicBezTo>
                  <a:close/>
                  <a:moveTo>
                    <a:pt x="11272" y="16511"/>
                  </a:moveTo>
                  <a:cubicBezTo>
                    <a:pt x="11249" y="16511"/>
                    <a:pt x="11231" y="16542"/>
                    <a:pt x="11231" y="16580"/>
                  </a:cubicBezTo>
                  <a:cubicBezTo>
                    <a:pt x="11231" y="16618"/>
                    <a:pt x="11249" y="16648"/>
                    <a:pt x="11272" y="16648"/>
                  </a:cubicBezTo>
                  <a:cubicBezTo>
                    <a:pt x="11295" y="16648"/>
                    <a:pt x="11313" y="16618"/>
                    <a:pt x="11313" y="16580"/>
                  </a:cubicBezTo>
                  <a:cubicBezTo>
                    <a:pt x="11313" y="16542"/>
                    <a:pt x="11295" y="16511"/>
                    <a:pt x="11272" y="16511"/>
                  </a:cubicBezTo>
                  <a:close/>
                  <a:moveTo>
                    <a:pt x="11479" y="16511"/>
                  </a:moveTo>
                  <a:cubicBezTo>
                    <a:pt x="11457" y="16511"/>
                    <a:pt x="11438" y="16542"/>
                    <a:pt x="11438" y="16580"/>
                  </a:cubicBezTo>
                  <a:cubicBezTo>
                    <a:pt x="11438" y="16618"/>
                    <a:pt x="11457" y="16648"/>
                    <a:pt x="11479" y="16648"/>
                  </a:cubicBezTo>
                  <a:cubicBezTo>
                    <a:pt x="11502" y="16648"/>
                    <a:pt x="11520" y="16618"/>
                    <a:pt x="11520" y="16580"/>
                  </a:cubicBezTo>
                  <a:cubicBezTo>
                    <a:pt x="11520" y="16542"/>
                    <a:pt x="11502" y="16511"/>
                    <a:pt x="11479" y="16511"/>
                  </a:cubicBezTo>
                  <a:close/>
                  <a:moveTo>
                    <a:pt x="11694" y="16511"/>
                  </a:moveTo>
                  <a:cubicBezTo>
                    <a:pt x="11672" y="16511"/>
                    <a:pt x="11653" y="16542"/>
                    <a:pt x="11653" y="16580"/>
                  </a:cubicBezTo>
                  <a:cubicBezTo>
                    <a:pt x="11653" y="16618"/>
                    <a:pt x="11672" y="16648"/>
                    <a:pt x="11694" y="16648"/>
                  </a:cubicBezTo>
                  <a:cubicBezTo>
                    <a:pt x="11717" y="16648"/>
                    <a:pt x="11735" y="16618"/>
                    <a:pt x="11735" y="16580"/>
                  </a:cubicBezTo>
                  <a:cubicBezTo>
                    <a:pt x="11735" y="16542"/>
                    <a:pt x="11717" y="16511"/>
                    <a:pt x="11694" y="16511"/>
                  </a:cubicBezTo>
                  <a:close/>
                  <a:moveTo>
                    <a:pt x="11902" y="16511"/>
                  </a:moveTo>
                  <a:cubicBezTo>
                    <a:pt x="11879" y="16511"/>
                    <a:pt x="11861" y="16542"/>
                    <a:pt x="11861" y="16580"/>
                  </a:cubicBezTo>
                  <a:cubicBezTo>
                    <a:pt x="11861" y="16618"/>
                    <a:pt x="11879" y="16648"/>
                    <a:pt x="11902" y="16648"/>
                  </a:cubicBezTo>
                  <a:cubicBezTo>
                    <a:pt x="11924" y="16648"/>
                    <a:pt x="11943" y="16618"/>
                    <a:pt x="11943" y="16580"/>
                  </a:cubicBezTo>
                  <a:cubicBezTo>
                    <a:pt x="11943" y="16542"/>
                    <a:pt x="11924" y="16511"/>
                    <a:pt x="11902" y="16511"/>
                  </a:cubicBezTo>
                  <a:close/>
                  <a:moveTo>
                    <a:pt x="12109" y="16511"/>
                  </a:moveTo>
                  <a:cubicBezTo>
                    <a:pt x="12086" y="16511"/>
                    <a:pt x="12068" y="16542"/>
                    <a:pt x="12068" y="16580"/>
                  </a:cubicBezTo>
                  <a:cubicBezTo>
                    <a:pt x="12068" y="16618"/>
                    <a:pt x="12086" y="16648"/>
                    <a:pt x="12109" y="16648"/>
                  </a:cubicBezTo>
                  <a:cubicBezTo>
                    <a:pt x="12132" y="16648"/>
                    <a:pt x="12150" y="16618"/>
                    <a:pt x="12150" y="16580"/>
                  </a:cubicBezTo>
                  <a:cubicBezTo>
                    <a:pt x="12150" y="16542"/>
                    <a:pt x="12132" y="16511"/>
                    <a:pt x="12109" y="16511"/>
                  </a:cubicBezTo>
                  <a:close/>
                  <a:moveTo>
                    <a:pt x="12761" y="16511"/>
                  </a:moveTo>
                  <a:cubicBezTo>
                    <a:pt x="12758" y="16525"/>
                    <a:pt x="12756" y="16533"/>
                    <a:pt x="12756" y="16533"/>
                  </a:cubicBezTo>
                  <a:cubicBezTo>
                    <a:pt x="12751" y="16533"/>
                    <a:pt x="12713" y="16602"/>
                    <a:pt x="12713" y="16619"/>
                  </a:cubicBezTo>
                  <a:cubicBezTo>
                    <a:pt x="12720" y="16632"/>
                    <a:pt x="12731" y="16641"/>
                    <a:pt x="12743" y="16641"/>
                  </a:cubicBezTo>
                  <a:cubicBezTo>
                    <a:pt x="12765" y="16641"/>
                    <a:pt x="12784" y="16610"/>
                    <a:pt x="12784" y="16573"/>
                  </a:cubicBezTo>
                  <a:cubicBezTo>
                    <a:pt x="12784" y="16546"/>
                    <a:pt x="12774" y="16523"/>
                    <a:pt x="12761" y="16511"/>
                  </a:cubicBezTo>
                  <a:close/>
                  <a:moveTo>
                    <a:pt x="12953" y="16511"/>
                  </a:moveTo>
                  <a:cubicBezTo>
                    <a:pt x="12931" y="16511"/>
                    <a:pt x="12912" y="16542"/>
                    <a:pt x="12912" y="16580"/>
                  </a:cubicBezTo>
                  <a:cubicBezTo>
                    <a:pt x="12912" y="16618"/>
                    <a:pt x="12931" y="16648"/>
                    <a:pt x="12953" y="16648"/>
                  </a:cubicBezTo>
                  <a:cubicBezTo>
                    <a:pt x="12976" y="16648"/>
                    <a:pt x="12994" y="16618"/>
                    <a:pt x="12994" y="16580"/>
                  </a:cubicBezTo>
                  <a:cubicBezTo>
                    <a:pt x="12994" y="16542"/>
                    <a:pt x="12976" y="16511"/>
                    <a:pt x="12953" y="16511"/>
                  </a:cubicBezTo>
                  <a:close/>
                  <a:moveTo>
                    <a:pt x="17153" y="16511"/>
                  </a:moveTo>
                  <a:cubicBezTo>
                    <a:pt x="17148" y="16511"/>
                    <a:pt x="17143" y="16513"/>
                    <a:pt x="17138" y="16516"/>
                  </a:cubicBezTo>
                  <a:cubicBezTo>
                    <a:pt x="17138" y="16517"/>
                    <a:pt x="17137" y="16518"/>
                    <a:pt x="17136" y="16519"/>
                  </a:cubicBezTo>
                  <a:cubicBezTo>
                    <a:pt x="17130" y="16532"/>
                    <a:pt x="17121" y="16549"/>
                    <a:pt x="17112" y="16567"/>
                  </a:cubicBezTo>
                  <a:cubicBezTo>
                    <a:pt x="17112" y="16571"/>
                    <a:pt x="17111" y="16575"/>
                    <a:pt x="17111" y="16580"/>
                  </a:cubicBezTo>
                  <a:cubicBezTo>
                    <a:pt x="17111" y="16618"/>
                    <a:pt x="17130" y="16648"/>
                    <a:pt x="17153" y="16648"/>
                  </a:cubicBezTo>
                  <a:cubicBezTo>
                    <a:pt x="17175" y="16648"/>
                    <a:pt x="17194" y="16618"/>
                    <a:pt x="17194" y="16580"/>
                  </a:cubicBezTo>
                  <a:cubicBezTo>
                    <a:pt x="17194" y="16542"/>
                    <a:pt x="17175" y="16511"/>
                    <a:pt x="17153" y="16511"/>
                  </a:cubicBezTo>
                  <a:close/>
                  <a:moveTo>
                    <a:pt x="17360" y="16511"/>
                  </a:moveTo>
                  <a:cubicBezTo>
                    <a:pt x="17337" y="16511"/>
                    <a:pt x="17319" y="16542"/>
                    <a:pt x="17319" y="16580"/>
                  </a:cubicBezTo>
                  <a:cubicBezTo>
                    <a:pt x="17319" y="16618"/>
                    <a:pt x="17337" y="16648"/>
                    <a:pt x="17360" y="16648"/>
                  </a:cubicBezTo>
                  <a:cubicBezTo>
                    <a:pt x="17382" y="16648"/>
                    <a:pt x="17401" y="16618"/>
                    <a:pt x="17401" y="16580"/>
                  </a:cubicBezTo>
                  <a:cubicBezTo>
                    <a:pt x="17401" y="16542"/>
                    <a:pt x="17382" y="16511"/>
                    <a:pt x="17360" y="16511"/>
                  </a:cubicBezTo>
                  <a:close/>
                  <a:moveTo>
                    <a:pt x="17567" y="16511"/>
                  </a:moveTo>
                  <a:cubicBezTo>
                    <a:pt x="17544" y="16511"/>
                    <a:pt x="17526" y="16542"/>
                    <a:pt x="17526" y="16580"/>
                  </a:cubicBezTo>
                  <a:cubicBezTo>
                    <a:pt x="17526" y="16618"/>
                    <a:pt x="17544" y="16648"/>
                    <a:pt x="17567" y="16648"/>
                  </a:cubicBezTo>
                  <a:cubicBezTo>
                    <a:pt x="17590" y="16648"/>
                    <a:pt x="17608" y="16618"/>
                    <a:pt x="17608" y="16580"/>
                  </a:cubicBezTo>
                  <a:cubicBezTo>
                    <a:pt x="17608" y="16542"/>
                    <a:pt x="17590" y="16511"/>
                    <a:pt x="17567" y="16511"/>
                  </a:cubicBezTo>
                  <a:close/>
                  <a:moveTo>
                    <a:pt x="17782" y="16511"/>
                  </a:moveTo>
                  <a:cubicBezTo>
                    <a:pt x="17759" y="16511"/>
                    <a:pt x="17741" y="16542"/>
                    <a:pt x="17741" y="16580"/>
                  </a:cubicBezTo>
                  <a:cubicBezTo>
                    <a:pt x="17741" y="16618"/>
                    <a:pt x="17759" y="16648"/>
                    <a:pt x="17782" y="16648"/>
                  </a:cubicBezTo>
                  <a:cubicBezTo>
                    <a:pt x="17805" y="16648"/>
                    <a:pt x="17823" y="16618"/>
                    <a:pt x="17823" y="16580"/>
                  </a:cubicBezTo>
                  <a:cubicBezTo>
                    <a:pt x="17823" y="16542"/>
                    <a:pt x="17805" y="16511"/>
                    <a:pt x="17782" y="16511"/>
                  </a:cubicBezTo>
                  <a:close/>
                  <a:moveTo>
                    <a:pt x="17989" y="16511"/>
                  </a:moveTo>
                  <a:cubicBezTo>
                    <a:pt x="17967" y="16511"/>
                    <a:pt x="17948" y="16542"/>
                    <a:pt x="17948" y="16580"/>
                  </a:cubicBezTo>
                  <a:cubicBezTo>
                    <a:pt x="17948" y="16618"/>
                    <a:pt x="17967" y="16648"/>
                    <a:pt x="17989" y="16648"/>
                  </a:cubicBezTo>
                  <a:cubicBezTo>
                    <a:pt x="18012" y="16648"/>
                    <a:pt x="18030" y="16618"/>
                    <a:pt x="18030" y="16580"/>
                  </a:cubicBezTo>
                  <a:cubicBezTo>
                    <a:pt x="18030" y="16542"/>
                    <a:pt x="18012" y="16511"/>
                    <a:pt x="17989" y="16511"/>
                  </a:cubicBezTo>
                  <a:close/>
                  <a:moveTo>
                    <a:pt x="18197" y="16511"/>
                  </a:moveTo>
                  <a:cubicBezTo>
                    <a:pt x="18174" y="16511"/>
                    <a:pt x="18156" y="16542"/>
                    <a:pt x="18156" y="16580"/>
                  </a:cubicBezTo>
                  <a:cubicBezTo>
                    <a:pt x="18156" y="16618"/>
                    <a:pt x="18174" y="16648"/>
                    <a:pt x="18197" y="16648"/>
                  </a:cubicBezTo>
                  <a:cubicBezTo>
                    <a:pt x="18219" y="16648"/>
                    <a:pt x="18238" y="16618"/>
                    <a:pt x="18238" y="16580"/>
                  </a:cubicBezTo>
                  <a:cubicBezTo>
                    <a:pt x="18238" y="16542"/>
                    <a:pt x="18219" y="16511"/>
                    <a:pt x="18197" y="16511"/>
                  </a:cubicBezTo>
                  <a:close/>
                  <a:moveTo>
                    <a:pt x="18412" y="16511"/>
                  </a:moveTo>
                  <a:cubicBezTo>
                    <a:pt x="18389" y="16511"/>
                    <a:pt x="18370" y="16542"/>
                    <a:pt x="18370" y="16580"/>
                  </a:cubicBezTo>
                  <a:cubicBezTo>
                    <a:pt x="18370" y="16618"/>
                    <a:pt x="18389" y="16648"/>
                    <a:pt x="18412" y="16648"/>
                  </a:cubicBezTo>
                  <a:cubicBezTo>
                    <a:pt x="18434" y="16648"/>
                    <a:pt x="18453" y="16618"/>
                    <a:pt x="18453" y="16580"/>
                  </a:cubicBezTo>
                  <a:cubicBezTo>
                    <a:pt x="18453" y="16542"/>
                    <a:pt x="18434" y="16511"/>
                    <a:pt x="18412" y="16511"/>
                  </a:cubicBezTo>
                  <a:close/>
                  <a:moveTo>
                    <a:pt x="18619" y="16511"/>
                  </a:moveTo>
                  <a:cubicBezTo>
                    <a:pt x="18596" y="16511"/>
                    <a:pt x="18578" y="16542"/>
                    <a:pt x="18578" y="16580"/>
                  </a:cubicBezTo>
                  <a:cubicBezTo>
                    <a:pt x="18578" y="16618"/>
                    <a:pt x="18596" y="16648"/>
                    <a:pt x="18619" y="16648"/>
                  </a:cubicBezTo>
                  <a:cubicBezTo>
                    <a:pt x="18641" y="16648"/>
                    <a:pt x="18660" y="16618"/>
                    <a:pt x="18660" y="16580"/>
                  </a:cubicBezTo>
                  <a:cubicBezTo>
                    <a:pt x="18660" y="16542"/>
                    <a:pt x="18641" y="16511"/>
                    <a:pt x="18619" y="16511"/>
                  </a:cubicBezTo>
                  <a:close/>
                  <a:moveTo>
                    <a:pt x="18826" y="16511"/>
                  </a:moveTo>
                  <a:cubicBezTo>
                    <a:pt x="18803" y="16511"/>
                    <a:pt x="18785" y="16542"/>
                    <a:pt x="18785" y="16580"/>
                  </a:cubicBezTo>
                  <a:cubicBezTo>
                    <a:pt x="18785" y="16618"/>
                    <a:pt x="18803" y="16648"/>
                    <a:pt x="18826" y="16648"/>
                  </a:cubicBezTo>
                  <a:cubicBezTo>
                    <a:pt x="18849" y="16648"/>
                    <a:pt x="18867" y="16618"/>
                    <a:pt x="18867" y="16580"/>
                  </a:cubicBezTo>
                  <a:cubicBezTo>
                    <a:pt x="18867" y="16542"/>
                    <a:pt x="18849" y="16511"/>
                    <a:pt x="18826" y="16511"/>
                  </a:cubicBezTo>
                  <a:close/>
                  <a:moveTo>
                    <a:pt x="19041" y="16511"/>
                  </a:moveTo>
                  <a:cubicBezTo>
                    <a:pt x="19018" y="16511"/>
                    <a:pt x="19000" y="16542"/>
                    <a:pt x="19000" y="16580"/>
                  </a:cubicBezTo>
                  <a:cubicBezTo>
                    <a:pt x="19000" y="16618"/>
                    <a:pt x="19018" y="16648"/>
                    <a:pt x="19041" y="16648"/>
                  </a:cubicBezTo>
                  <a:cubicBezTo>
                    <a:pt x="19064" y="16648"/>
                    <a:pt x="19082" y="16618"/>
                    <a:pt x="19082" y="16580"/>
                  </a:cubicBezTo>
                  <a:cubicBezTo>
                    <a:pt x="19082" y="16542"/>
                    <a:pt x="19064" y="16511"/>
                    <a:pt x="19041" y="16511"/>
                  </a:cubicBezTo>
                  <a:close/>
                  <a:moveTo>
                    <a:pt x="5921" y="16691"/>
                  </a:moveTo>
                  <a:cubicBezTo>
                    <a:pt x="5899" y="16691"/>
                    <a:pt x="5880" y="16721"/>
                    <a:pt x="5880" y="16759"/>
                  </a:cubicBezTo>
                  <a:cubicBezTo>
                    <a:pt x="5880" y="16797"/>
                    <a:pt x="5899" y="16827"/>
                    <a:pt x="5921" y="16827"/>
                  </a:cubicBezTo>
                  <a:cubicBezTo>
                    <a:pt x="5944" y="16827"/>
                    <a:pt x="5962" y="16797"/>
                    <a:pt x="5962" y="16759"/>
                  </a:cubicBezTo>
                  <a:cubicBezTo>
                    <a:pt x="5962" y="16721"/>
                    <a:pt x="5944" y="16691"/>
                    <a:pt x="5921" y="16691"/>
                  </a:cubicBezTo>
                  <a:close/>
                  <a:moveTo>
                    <a:pt x="6129" y="16691"/>
                  </a:moveTo>
                  <a:cubicBezTo>
                    <a:pt x="6106" y="16691"/>
                    <a:pt x="6088" y="16721"/>
                    <a:pt x="6088" y="16759"/>
                  </a:cubicBezTo>
                  <a:cubicBezTo>
                    <a:pt x="6088" y="16797"/>
                    <a:pt x="6106" y="16827"/>
                    <a:pt x="6129" y="16827"/>
                  </a:cubicBezTo>
                  <a:cubicBezTo>
                    <a:pt x="6151" y="16827"/>
                    <a:pt x="6170" y="16797"/>
                    <a:pt x="6170" y="16759"/>
                  </a:cubicBezTo>
                  <a:cubicBezTo>
                    <a:pt x="6170" y="16721"/>
                    <a:pt x="6151" y="16691"/>
                    <a:pt x="6129" y="16691"/>
                  </a:cubicBezTo>
                  <a:close/>
                  <a:moveTo>
                    <a:pt x="6336" y="16691"/>
                  </a:moveTo>
                  <a:cubicBezTo>
                    <a:pt x="6313" y="16691"/>
                    <a:pt x="6295" y="16721"/>
                    <a:pt x="6295" y="16759"/>
                  </a:cubicBezTo>
                  <a:cubicBezTo>
                    <a:pt x="6295" y="16797"/>
                    <a:pt x="6313" y="16827"/>
                    <a:pt x="6336" y="16827"/>
                  </a:cubicBezTo>
                  <a:cubicBezTo>
                    <a:pt x="6359" y="16827"/>
                    <a:pt x="6377" y="16797"/>
                    <a:pt x="6377" y="16759"/>
                  </a:cubicBezTo>
                  <a:cubicBezTo>
                    <a:pt x="6377" y="16721"/>
                    <a:pt x="6359" y="16691"/>
                    <a:pt x="6336" y="16691"/>
                  </a:cubicBezTo>
                  <a:close/>
                  <a:moveTo>
                    <a:pt x="6551" y="16691"/>
                  </a:moveTo>
                  <a:cubicBezTo>
                    <a:pt x="6528" y="16691"/>
                    <a:pt x="6510" y="16721"/>
                    <a:pt x="6510" y="16759"/>
                  </a:cubicBezTo>
                  <a:cubicBezTo>
                    <a:pt x="6510" y="16797"/>
                    <a:pt x="6528" y="16827"/>
                    <a:pt x="6551" y="16827"/>
                  </a:cubicBezTo>
                  <a:cubicBezTo>
                    <a:pt x="6574" y="16827"/>
                    <a:pt x="6592" y="16797"/>
                    <a:pt x="6592" y="16759"/>
                  </a:cubicBezTo>
                  <a:cubicBezTo>
                    <a:pt x="6592" y="16721"/>
                    <a:pt x="6574" y="16691"/>
                    <a:pt x="6551" y="16691"/>
                  </a:cubicBezTo>
                  <a:close/>
                  <a:moveTo>
                    <a:pt x="6758" y="16691"/>
                  </a:moveTo>
                  <a:cubicBezTo>
                    <a:pt x="6736" y="16691"/>
                    <a:pt x="6717" y="16721"/>
                    <a:pt x="6717" y="16759"/>
                  </a:cubicBezTo>
                  <a:cubicBezTo>
                    <a:pt x="6717" y="16797"/>
                    <a:pt x="6736" y="16827"/>
                    <a:pt x="6758" y="16827"/>
                  </a:cubicBezTo>
                  <a:cubicBezTo>
                    <a:pt x="6781" y="16827"/>
                    <a:pt x="6799" y="16797"/>
                    <a:pt x="6799" y="16759"/>
                  </a:cubicBezTo>
                  <a:cubicBezTo>
                    <a:pt x="6799" y="16721"/>
                    <a:pt x="6781" y="16691"/>
                    <a:pt x="6758" y="16691"/>
                  </a:cubicBezTo>
                  <a:close/>
                  <a:moveTo>
                    <a:pt x="6965" y="16691"/>
                  </a:moveTo>
                  <a:cubicBezTo>
                    <a:pt x="6943" y="16691"/>
                    <a:pt x="6924" y="16721"/>
                    <a:pt x="6924" y="16759"/>
                  </a:cubicBezTo>
                  <a:cubicBezTo>
                    <a:pt x="6924" y="16797"/>
                    <a:pt x="6943" y="16827"/>
                    <a:pt x="6965" y="16827"/>
                  </a:cubicBezTo>
                  <a:cubicBezTo>
                    <a:pt x="6988" y="16827"/>
                    <a:pt x="7006" y="16797"/>
                    <a:pt x="7006" y="16759"/>
                  </a:cubicBezTo>
                  <a:cubicBezTo>
                    <a:pt x="7006" y="16721"/>
                    <a:pt x="6988" y="16691"/>
                    <a:pt x="6965" y="16691"/>
                  </a:cubicBezTo>
                  <a:close/>
                  <a:moveTo>
                    <a:pt x="7180" y="16691"/>
                  </a:moveTo>
                  <a:cubicBezTo>
                    <a:pt x="7158" y="16691"/>
                    <a:pt x="7139" y="16721"/>
                    <a:pt x="7139" y="16759"/>
                  </a:cubicBezTo>
                  <a:cubicBezTo>
                    <a:pt x="7139" y="16797"/>
                    <a:pt x="7158" y="16827"/>
                    <a:pt x="7180" y="16827"/>
                  </a:cubicBezTo>
                  <a:cubicBezTo>
                    <a:pt x="7203" y="16827"/>
                    <a:pt x="7221" y="16797"/>
                    <a:pt x="7221" y="16759"/>
                  </a:cubicBezTo>
                  <a:cubicBezTo>
                    <a:pt x="7221" y="16721"/>
                    <a:pt x="7203" y="16691"/>
                    <a:pt x="7180" y="16691"/>
                  </a:cubicBezTo>
                  <a:close/>
                  <a:moveTo>
                    <a:pt x="7388" y="16691"/>
                  </a:moveTo>
                  <a:cubicBezTo>
                    <a:pt x="7365" y="16691"/>
                    <a:pt x="7347" y="16721"/>
                    <a:pt x="7347" y="16759"/>
                  </a:cubicBezTo>
                  <a:cubicBezTo>
                    <a:pt x="7347" y="16797"/>
                    <a:pt x="7365" y="16827"/>
                    <a:pt x="7388" y="16827"/>
                  </a:cubicBezTo>
                  <a:cubicBezTo>
                    <a:pt x="7410" y="16827"/>
                    <a:pt x="7429" y="16797"/>
                    <a:pt x="7429" y="16759"/>
                  </a:cubicBezTo>
                  <a:cubicBezTo>
                    <a:pt x="7429" y="16721"/>
                    <a:pt x="7410" y="16691"/>
                    <a:pt x="7388" y="16691"/>
                  </a:cubicBezTo>
                  <a:close/>
                  <a:moveTo>
                    <a:pt x="7595" y="16691"/>
                  </a:moveTo>
                  <a:cubicBezTo>
                    <a:pt x="7572" y="16691"/>
                    <a:pt x="7554" y="16721"/>
                    <a:pt x="7554" y="16759"/>
                  </a:cubicBezTo>
                  <a:cubicBezTo>
                    <a:pt x="7554" y="16772"/>
                    <a:pt x="7556" y="16783"/>
                    <a:pt x="7560" y="16793"/>
                  </a:cubicBezTo>
                  <a:cubicBezTo>
                    <a:pt x="7570" y="16784"/>
                    <a:pt x="7580" y="16772"/>
                    <a:pt x="7588" y="16759"/>
                  </a:cubicBezTo>
                  <a:cubicBezTo>
                    <a:pt x="7591" y="16755"/>
                    <a:pt x="7593" y="16751"/>
                    <a:pt x="7595" y="16747"/>
                  </a:cubicBezTo>
                  <a:cubicBezTo>
                    <a:pt x="7603" y="16732"/>
                    <a:pt x="7609" y="16717"/>
                    <a:pt x="7613" y="16702"/>
                  </a:cubicBezTo>
                  <a:cubicBezTo>
                    <a:pt x="7613" y="16701"/>
                    <a:pt x="7613" y="16699"/>
                    <a:pt x="7614" y="16698"/>
                  </a:cubicBezTo>
                  <a:cubicBezTo>
                    <a:pt x="7608" y="16693"/>
                    <a:pt x="7602" y="16691"/>
                    <a:pt x="7595" y="16691"/>
                  </a:cubicBezTo>
                  <a:close/>
                  <a:moveTo>
                    <a:pt x="10960" y="16691"/>
                  </a:moveTo>
                  <a:cubicBezTo>
                    <a:pt x="10959" y="16691"/>
                    <a:pt x="10957" y="16691"/>
                    <a:pt x="10955" y="16691"/>
                  </a:cubicBezTo>
                  <a:cubicBezTo>
                    <a:pt x="10957" y="16696"/>
                    <a:pt x="10959" y="16701"/>
                    <a:pt x="10960" y="16705"/>
                  </a:cubicBezTo>
                  <a:cubicBezTo>
                    <a:pt x="10967" y="16721"/>
                    <a:pt x="10972" y="16738"/>
                    <a:pt x="10973" y="16759"/>
                  </a:cubicBezTo>
                  <a:cubicBezTo>
                    <a:pt x="10973" y="16763"/>
                    <a:pt x="10973" y="16766"/>
                    <a:pt x="10973" y="16771"/>
                  </a:cubicBezTo>
                  <a:lnTo>
                    <a:pt x="10973" y="16823"/>
                  </a:lnTo>
                  <a:cubicBezTo>
                    <a:pt x="10990" y="16814"/>
                    <a:pt x="11001" y="16789"/>
                    <a:pt x="11001" y="16759"/>
                  </a:cubicBezTo>
                  <a:cubicBezTo>
                    <a:pt x="11001" y="16721"/>
                    <a:pt x="10983" y="16691"/>
                    <a:pt x="10960" y="16691"/>
                  </a:cubicBezTo>
                  <a:close/>
                  <a:moveTo>
                    <a:pt x="11165" y="16691"/>
                  </a:moveTo>
                  <a:cubicBezTo>
                    <a:pt x="11142" y="16691"/>
                    <a:pt x="11124" y="16721"/>
                    <a:pt x="11124" y="16759"/>
                  </a:cubicBezTo>
                  <a:cubicBezTo>
                    <a:pt x="11124" y="16797"/>
                    <a:pt x="11142" y="16827"/>
                    <a:pt x="11165" y="16827"/>
                  </a:cubicBezTo>
                  <a:cubicBezTo>
                    <a:pt x="11187" y="16827"/>
                    <a:pt x="11206" y="16797"/>
                    <a:pt x="11206" y="16759"/>
                  </a:cubicBezTo>
                  <a:cubicBezTo>
                    <a:pt x="11206" y="16721"/>
                    <a:pt x="11187" y="16691"/>
                    <a:pt x="11165" y="16691"/>
                  </a:cubicBezTo>
                  <a:close/>
                  <a:moveTo>
                    <a:pt x="11380" y="16691"/>
                  </a:moveTo>
                  <a:cubicBezTo>
                    <a:pt x="11357" y="16691"/>
                    <a:pt x="11339" y="16721"/>
                    <a:pt x="11339" y="16759"/>
                  </a:cubicBezTo>
                  <a:cubicBezTo>
                    <a:pt x="11339" y="16797"/>
                    <a:pt x="11357" y="16827"/>
                    <a:pt x="11380" y="16827"/>
                  </a:cubicBezTo>
                  <a:cubicBezTo>
                    <a:pt x="11402" y="16827"/>
                    <a:pt x="11421" y="16797"/>
                    <a:pt x="11421" y="16759"/>
                  </a:cubicBezTo>
                  <a:cubicBezTo>
                    <a:pt x="11421" y="16721"/>
                    <a:pt x="11402" y="16691"/>
                    <a:pt x="11380" y="16691"/>
                  </a:cubicBezTo>
                  <a:close/>
                  <a:moveTo>
                    <a:pt x="11587" y="16691"/>
                  </a:moveTo>
                  <a:cubicBezTo>
                    <a:pt x="11564" y="16691"/>
                    <a:pt x="11546" y="16721"/>
                    <a:pt x="11546" y="16759"/>
                  </a:cubicBezTo>
                  <a:cubicBezTo>
                    <a:pt x="11546" y="16797"/>
                    <a:pt x="11564" y="16827"/>
                    <a:pt x="11587" y="16827"/>
                  </a:cubicBezTo>
                  <a:cubicBezTo>
                    <a:pt x="11610" y="16827"/>
                    <a:pt x="11628" y="16797"/>
                    <a:pt x="11628" y="16759"/>
                  </a:cubicBezTo>
                  <a:cubicBezTo>
                    <a:pt x="11628" y="16721"/>
                    <a:pt x="11610" y="16691"/>
                    <a:pt x="11587" y="16691"/>
                  </a:cubicBezTo>
                  <a:close/>
                  <a:moveTo>
                    <a:pt x="11794" y="16691"/>
                  </a:moveTo>
                  <a:cubicBezTo>
                    <a:pt x="11771" y="16691"/>
                    <a:pt x="11753" y="16721"/>
                    <a:pt x="11753" y="16759"/>
                  </a:cubicBezTo>
                  <a:cubicBezTo>
                    <a:pt x="11753" y="16797"/>
                    <a:pt x="11771" y="16827"/>
                    <a:pt x="11794" y="16827"/>
                  </a:cubicBezTo>
                  <a:cubicBezTo>
                    <a:pt x="11817" y="16827"/>
                    <a:pt x="11835" y="16797"/>
                    <a:pt x="11835" y="16759"/>
                  </a:cubicBezTo>
                  <a:cubicBezTo>
                    <a:pt x="11835" y="16721"/>
                    <a:pt x="11817" y="16691"/>
                    <a:pt x="11794" y="16691"/>
                  </a:cubicBezTo>
                  <a:close/>
                  <a:moveTo>
                    <a:pt x="12009" y="16691"/>
                  </a:moveTo>
                  <a:cubicBezTo>
                    <a:pt x="11986" y="16691"/>
                    <a:pt x="11968" y="16721"/>
                    <a:pt x="11968" y="16759"/>
                  </a:cubicBezTo>
                  <a:cubicBezTo>
                    <a:pt x="11968" y="16797"/>
                    <a:pt x="11986" y="16827"/>
                    <a:pt x="12009" y="16827"/>
                  </a:cubicBezTo>
                  <a:cubicBezTo>
                    <a:pt x="12032" y="16827"/>
                    <a:pt x="12050" y="16797"/>
                    <a:pt x="12050" y="16759"/>
                  </a:cubicBezTo>
                  <a:cubicBezTo>
                    <a:pt x="12050" y="16721"/>
                    <a:pt x="12032" y="16691"/>
                    <a:pt x="12009" y="16691"/>
                  </a:cubicBezTo>
                  <a:close/>
                  <a:moveTo>
                    <a:pt x="12216" y="16691"/>
                  </a:moveTo>
                  <a:cubicBezTo>
                    <a:pt x="12194" y="16691"/>
                    <a:pt x="12175" y="16721"/>
                    <a:pt x="12175" y="16759"/>
                  </a:cubicBezTo>
                  <a:cubicBezTo>
                    <a:pt x="12175" y="16797"/>
                    <a:pt x="12194" y="16827"/>
                    <a:pt x="12216" y="16827"/>
                  </a:cubicBezTo>
                  <a:cubicBezTo>
                    <a:pt x="12231" y="16827"/>
                    <a:pt x="12244" y="16814"/>
                    <a:pt x="12252" y="16793"/>
                  </a:cubicBezTo>
                  <a:cubicBezTo>
                    <a:pt x="12252" y="16781"/>
                    <a:pt x="12252" y="16769"/>
                    <a:pt x="12252" y="16759"/>
                  </a:cubicBezTo>
                  <a:cubicBezTo>
                    <a:pt x="12252" y="16759"/>
                    <a:pt x="12252" y="16758"/>
                    <a:pt x="12252" y="16758"/>
                  </a:cubicBezTo>
                  <a:cubicBezTo>
                    <a:pt x="12252" y="16744"/>
                    <a:pt x="12251" y="16732"/>
                    <a:pt x="12250" y="16719"/>
                  </a:cubicBezTo>
                  <a:cubicBezTo>
                    <a:pt x="12242" y="16702"/>
                    <a:pt x="12230" y="16691"/>
                    <a:pt x="12216" y="16691"/>
                  </a:cubicBezTo>
                  <a:close/>
                  <a:moveTo>
                    <a:pt x="12846" y="16691"/>
                  </a:moveTo>
                  <a:cubicBezTo>
                    <a:pt x="12823" y="16691"/>
                    <a:pt x="12805" y="16721"/>
                    <a:pt x="12805" y="16759"/>
                  </a:cubicBezTo>
                  <a:cubicBezTo>
                    <a:pt x="12805" y="16797"/>
                    <a:pt x="12823" y="16827"/>
                    <a:pt x="12846" y="16827"/>
                  </a:cubicBezTo>
                  <a:cubicBezTo>
                    <a:pt x="12868" y="16827"/>
                    <a:pt x="12887" y="16797"/>
                    <a:pt x="12887" y="16759"/>
                  </a:cubicBezTo>
                  <a:cubicBezTo>
                    <a:pt x="12887" y="16721"/>
                    <a:pt x="12868" y="16691"/>
                    <a:pt x="12846" y="16691"/>
                  </a:cubicBezTo>
                  <a:close/>
                  <a:moveTo>
                    <a:pt x="17045" y="16691"/>
                  </a:moveTo>
                  <a:cubicBezTo>
                    <a:pt x="17022" y="16691"/>
                    <a:pt x="17004" y="16721"/>
                    <a:pt x="17004" y="16759"/>
                  </a:cubicBezTo>
                  <a:cubicBezTo>
                    <a:pt x="17004" y="16797"/>
                    <a:pt x="17022" y="16827"/>
                    <a:pt x="17045" y="16827"/>
                  </a:cubicBezTo>
                  <a:cubicBezTo>
                    <a:pt x="17068" y="16827"/>
                    <a:pt x="17086" y="16797"/>
                    <a:pt x="17086" y="16759"/>
                  </a:cubicBezTo>
                  <a:cubicBezTo>
                    <a:pt x="17086" y="16721"/>
                    <a:pt x="17068" y="16691"/>
                    <a:pt x="17045" y="16691"/>
                  </a:cubicBezTo>
                  <a:close/>
                  <a:moveTo>
                    <a:pt x="17252" y="16691"/>
                  </a:moveTo>
                  <a:cubicBezTo>
                    <a:pt x="17230" y="16691"/>
                    <a:pt x="17211" y="16721"/>
                    <a:pt x="17211" y="16759"/>
                  </a:cubicBezTo>
                  <a:cubicBezTo>
                    <a:pt x="17211" y="16797"/>
                    <a:pt x="17230" y="16827"/>
                    <a:pt x="17252" y="16827"/>
                  </a:cubicBezTo>
                  <a:cubicBezTo>
                    <a:pt x="17275" y="16827"/>
                    <a:pt x="17293" y="16797"/>
                    <a:pt x="17293" y="16759"/>
                  </a:cubicBezTo>
                  <a:cubicBezTo>
                    <a:pt x="17293" y="16721"/>
                    <a:pt x="17275" y="16691"/>
                    <a:pt x="17252" y="16691"/>
                  </a:cubicBezTo>
                  <a:close/>
                  <a:moveTo>
                    <a:pt x="17467" y="16691"/>
                  </a:moveTo>
                  <a:cubicBezTo>
                    <a:pt x="17445" y="16691"/>
                    <a:pt x="17426" y="16721"/>
                    <a:pt x="17426" y="16759"/>
                  </a:cubicBezTo>
                  <a:cubicBezTo>
                    <a:pt x="17426" y="16797"/>
                    <a:pt x="17445" y="16827"/>
                    <a:pt x="17467" y="16827"/>
                  </a:cubicBezTo>
                  <a:cubicBezTo>
                    <a:pt x="17490" y="16827"/>
                    <a:pt x="17508" y="16797"/>
                    <a:pt x="17508" y="16759"/>
                  </a:cubicBezTo>
                  <a:cubicBezTo>
                    <a:pt x="17508" y="16721"/>
                    <a:pt x="17490" y="16691"/>
                    <a:pt x="17467" y="16691"/>
                  </a:cubicBezTo>
                  <a:close/>
                  <a:moveTo>
                    <a:pt x="17675" y="16691"/>
                  </a:moveTo>
                  <a:cubicBezTo>
                    <a:pt x="17652" y="16691"/>
                    <a:pt x="17634" y="16721"/>
                    <a:pt x="17634" y="16759"/>
                  </a:cubicBezTo>
                  <a:cubicBezTo>
                    <a:pt x="17634" y="16797"/>
                    <a:pt x="17652" y="16827"/>
                    <a:pt x="17675" y="16827"/>
                  </a:cubicBezTo>
                  <a:cubicBezTo>
                    <a:pt x="17697" y="16827"/>
                    <a:pt x="17716" y="16797"/>
                    <a:pt x="17716" y="16759"/>
                  </a:cubicBezTo>
                  <a:cubicBezTo>
                    <a:pt x="17716" y="16721"/>
                    <a:pt x="17697" y="16691"/>
                    <a:pt x="17675" y="16691"/>
                  </a:cubicBezTo>
                  <a:close/>
                  <a:moveTo>
                    <a:pt x="17882" y="16691"/>
                  </a:moveTo>
                  <a:cubicBezTo>
                    <a:pt x="17859" y="16691"/>
                    <a:pt x="17841" y="16721"/>
                    <a:pt x="17841" y="16759"/>
                  </a:cubicBezTo>
                  <a:cubicBezTo>
                    <a:pt x="17841" y="16797"/>
                    <a:pt x="17859" y="16827"/>
                    <a:pt x="17882" y="16827"/>
                  </a:cubicBezTo>
                  <a:cubicBezTo>
                    <a:pt x="17904" y="16827"/>
                    <a:pt x="17923" y="16797"/>
                    <a:pt x="17923" y="16759"/>
                  </a:cubicBezTo>
                  <a:cubicBezTo>
                    <a:pt x="17923" y="16721"/>
                    <a:pt x="17904" y="16691"/>
                    <a:pt x="17882" y="16691"/>
                  </a:cubicBezTo>
                  <a:close/>
                  <a:moveTo>
                    <a:pt x="18097" y="16691"/>
                  </a:moveTo>
                  <a:cubicBezTo>
                    <a:pt x="18074" y="16691"/>
                    <a:pt x="18056" y="16721"/>
                    <a:pt x="18056" y="16759"/>
                  </a:cubicBezTo>
                  <a:cubicBezTo>
                    <a:pt x="18056" y="16797"/>
                    <a:pt x="18074" y="16827"/>
                    <a:pt x="18097" y="16827"/>
                  </a:cubicBezTo>
                  <a:cubicBezTo>
                    <a:pt x="18119" y="16827"/>
                    <a:pt x="18138" y="16797"/>
                    <a:pt x="18138" y="16759"/>
                  </a:cubicBezTo>
                  <a:cubicBezTo>
                    <a:pt x="18138" y="16721"/>
                    <a:pt x="18119" y="16691"/>
                    <a:pt x="18097" y="16691"/>
                  </a:cubicBezTo>
                  <a:close/>
                  <a:moveTo>
                    <a:pt x="18304" y="16691"/>
                  </a:moveTo>
                  <a:cubicBezTo>
                    <a:pt x="18281" y="16691"/>
                    <a:pt x="18263" y="16721"/>
                    <a:pt x="18263" y="16759"/>
                  </a:cubicBezTo>
                  <a:cubicBezTo>
                    <a:pt x="18263" y="16797"/>
                    <a:pt x="18281" y="16827"/>
                    <a:pt x="18304" y="16827"/>
                  </a:cubicBezTo>
                  <a:cubicBezTo>
                    <a:pt x="18327" y="16827"/>
                    <a:pt x="18345" y="16797"/>
                    <a:pt x="18345" y="16759"/>
                  </a:cubicBezTo>
                  <a:cubicBezTo>
                    <a:pt x="18345" y="16721"/>
                    <a:pt x="18327" y="16691"/>
                    <a:pt x="18304" y="16691"/>
                  </a:cubicBezTo>
                  <a:close/>
                  <a:moveTo>
                    <a:pt x="18511" y="16691"/>
                  </a:moveTo>
                  <a:cubicBezTo>
                    <a:pt x="18489" y="16691"/>
                    <a:pt x="18470" y="16721"/>
                    <a:pt x="18470" y="16759"/>
                  </a:cubicBezTo>
                  <a:cubicBezTo>
                    <a:pt x="18470" y="16797"/>
                    <a:pt x="18489" y="16827"/>
                    <a:pt x="18511" y="16827"/>
                  </a:cubicBezTo>
                  <a:cubicBezTo>
                    <a:pt x="18534" y="16827"/>
                    <a:pt x="18552" y="16797"/>
                    <a:pt x="18552" y="16759"/>
                  </a:cubicBezTo>
                  <a:cubicBezTo>
                    <a:pt x="18552" y="16721"/>
                    <a:pt x="18534" y="16691"/>
                    <a:pt x="18511" y="16691"/>
                  </a:cubicBezTo>
                  <a:close/>
                  <a:moveTo>
                    <a:pt x="18726" y="16691"/>
                  </a:moveTo>
                  <a:cubicBezTo>
                    <a:pt x="18704" y="16691"/>
                    <a:pt x="18685" y="16721"/>
                    <a:pt x="18685" y="16759"/>
                  </a:cubicBezTo>
                  <a:cubicBezTo>
                    <a:pt x="18685" y="16797"/>
                    <a:pt x="18704" y="16827"/>
                    <a:pt x="18726" y="16827"/>
                  </a:cubicBezTo>
                  <a:cubicBezTo>
                    <a:pt x="18749" y="16827"/>
                    <a:pt x="18767" y="16797"/>
                    <a:pt x="18767" y="16759"/>
                  </a:cubicBezTo>
                  <a:cubicBezTo>
                    <a:pt x="18767" y="16721"/>
                    <a:pt x="18749" y="16691"/>
                    <a:pt x="18726" y="16691"/>
                  </a:cubicBezTo>
                  <a:close/>
                  <a:moveTo>
                    <a:pt x="18934" y="16691"/>
                  </a:moveTo>
                  <a:cubicBezTo>
                    <a:pt x="18911" y="16691"/>
                    <a:pt x="18892" y="16721"/>
                    <a:pt x="18892" y="16759"/>
                  </a:cubicBezTo>
                  <a:cubicBezTo>
                    <a:pt x="18892" y="16797"/>
                    <a:pt x="18911" y="16827"/>
                    <a:pt x="18934" y="16827"/>
                  </a:cubicBezTo>
                  <a:cubicBezTo>
                    <a:pt x="18956" y="16827"/>
                    <a:pt x="18975" y="16797"/>
                    <a:pt x="18975" y="16759"/>
                  </a:cubicBezTo>
                  <a:cubicBezTo>
                    <a:pt x="18975" y="16721"/>
                    <a:pt x="18956" y="16691"/>
                    <a:pt x="18934" y="16691"/>
                  </a:cubicBezTo>
                  <a:close/>
                  <a:moveTo>
                    <a:pt x="19141" y="16691"/>
                  </a:moveTo>
                  <a:cubicBezTo>
                    <a:pt x="19118" y="16691"/>
                    <a:pt x="19100" y="16721"/>
                    <a:pt x="19100" y="16759"/>
                  </a:cubicBezTo>
                  <a:cubicBezTo>
                    <a:pt x="19100" y="16797"/>
                    <a:pt x="19118" y="16827"/>
                    <a:pt x="19141" y="16827"/>
                  </a:cubicBezTo>
                  <a:cubicBezTo>
                    <a:pt x="19163" y="16827"/>
                    <a:pt x="19182" y="16797"/>
                    <a:pt x="19182" y="16759"/>
                  </a:cubicBezTo>
                  <a:cubicBezTo>
                    <a:pt x="19182" y="16721"/>
                    <a:pt x="19163" y="16691"/>
                    <a:pt x="19141" y="16691"/>
                  </a:cubicBezTo>
                  <a:close/>
                  <a:moveTo>
                    <a:pt x="6021" y="16857"/>
                  </a:moveTo>
                  <a:cubicBezTo>
                    <a:pt x="5999" y="16857"/>
                    <a:pt x="5980" y="16888"/>
                    <a:pt x="5980" y="16925"/>
                  </a:cubicBezTo>
                  <a:cubicBezTo>
                    <a:pt x="5980" y="16963"/>
                    <a:pt x="5999" y="16994"/>
                    <a:pt x="6021" y="16994"/>
                  </a:cubicBezTo>
                  <a:cubicBezTo>
                    <a:pt x="6044" y="16994"/>
                    <a:pt x="6062" y="16963"/>
                    <a:pt x="6062" y="16925"/>
                  </a:cubicBezTo>
                  <a:cubicBezTo>
                    <a:pt x="6062" y="16888"/>
                    <a:pt x="6044" y="16857"/>
                    <a:pt x="6021" y="16857"/>
                  </a:cubicBezTo>
                  <a:close/>
                  <a:moveTo>
                    <a:pt x="6236" y="16857"/>
                  </a:moveTo>
                  <a:cubicBezTo>
                    <a:pt x="6214" y="16857"/>
                    <a:pt x="6195" y="16888"/>
                    <a:pt x="6195" y="16925"/>
                  </a:cubicBezTo>
                  <a:cubicBezTo>
                    <a:pt x="6195" y="16963"/>
                    <a:pt x="6214" y="16994"/>
                    <a:pt x="6236" y="16994"/>
                  </a:cubicBezTo>
                  <a:cubicBezTo>
                    <a:pt x="6259" y="16994"/>
                    <a:pt x="6277" y="16963"/>
                    <a:pt x="6277" y="16925"/>
                  </a:cubicBezTo>
                  <a:cubicBezTo>
                    <a:pt x="6277" y="16888"/>
                    <a:pt x="6259" y="16857"/>
                    <a:pt x="6236" y="16857"/>
                  </a:cubicBezTo>
                  <a:close/>
                  <a:moveTo>
                    <a:pt x="6443" y="16857"/>
                  </a:moveTo>
                  <a:cubicBezTo>
                    <a:pt x="6421" y="16857"/>
                    <a:pt x="6402" y="16888"/>
                    <a:pt x="6402" y="16925"/>
                  </a:cubicBezTo>
                  <a:cubicBezTo>
                    <a:pt x="6402" y="16963"/>
                    <a:pt x="6421" y="16994"/>
                    <a:pt x="6443" y="16994"/>
                  </a:cubicBezTo>
                  <a:cubicBezTo>
                    <a:pt x="6466" y="16994"/>
                    <a:pt x="6484" y="16963"/>
                    <a:pt x="6484" y="16925"/>
                  </a:cubicBezTo>
                  <a:cubicBezTo>
                    <a:pt x="6484" y="16888"/>
                    <a:pt x="6466" y="16857"/>
                    <a:pt x="6443" y="16857"/>
                  </a:cubicBezTo>
                  <a:close/>
                  <a:moveTo>
                    <a:pt x="6651" y="16857"/>
                  </a:moveTo>
                  <a:cubicBezTo>
                    <a:pt x="6628" y="16857"/>
                    <a:pt x="6610" y="16888"/>
                    <a:pt x="6610" y="16925"/>
                  </a:cubicBezTo>
                  <a:cubicBezTo>
                    <a:pt x="6610" y="16963"/>
                    <a:pt x="6628" y="16994"/>
                    <a:pt x="6651" y="16994"/>
                  </a:cubicBezTo>
                  <a:cubicBezTo>
                    <a:pt x="6673" y="16994"/>
                    <a:pt x="6692" y="16963"/>
                    <a:pt x="6692" y="16925"/>
                  </a:cubicBezTo>
                  <a:cubicBezTo>
                    <a:pt x="6692" y="16888"/>
                    <a:pt x="6673" y="16857"/>
                    <a:pt x="6651" y="16857"/>
                  </a:cubicBezTo>
                  <a:close/>
                  <a:moveTo>
                    <a:pt x="6866" y="16857"/>
                  </a:moveTo>
                  <a:cubicBezTo>
                    <a:pt x="6843" y="16857"/>
                    <a:pt x="6825" y="16888"/>
                    <a:pt x="6825" y="16925"/>
                  </a:cubicBezTo>
                  <a:cubicBezTo>
                    <a:pt x="6825" y="16963"/>
                    <a:pt x="6843" y="16994"/>
                    <a:pt x="6866" y="16994"/>
                  </a:cubicBezTo>
                  <a:cubicBezTo>
                    <a:pt x="6888" y="16994"/>
                    <a:pt x="6907" y="16963"/>
                    <a:pt x="6907" y="16925"/>
                  </a:cubicBezTo>
                  <a:cubicBezTo>
                    <a:pt x="6907" y="16888"/>
                    <a:pt x="6888" y="16857"/>
                    <a:pt x="6866" y="16857"/>
                  </a:cubicBezTo>
                  <a:close/>
                  <a:moveTo>
                    <a:pt x="7073" y="16857"/>
                  </a:moveTo>
                  <a:cubicBezTo>
                    <a:pt x="7050" y="16857"/>
                    <a:pt x="7032" y="16888"/>
                    <a:pt x="7032" y="16925"/>
                  </a:cubicBezTo>
                  <a:cubicBezTo>
                    <a:pt x="7032" y="16963"/>
                    <a:pt x="7050" y="16994"/>
                    <a:pt x="7073" y="16994"/>
                  </a:cubicBezTo>
                  <a:cubicBezTo>
                    <a:pt x="7096" y="16994"/>
                    <a:pt x="7114" y="16963"/>
                    <a:pt x="7114" y="16925"/>
                  </a:cubicBezTo>
                  <a:cubicBezTo>
                    <a:pt x="7114" y="16888"/>
                    <a:pt x="7096" y="16857"/>
                    <a:pt x="7073" y="16857"/>
                  </a:cubicBezTo>
                  <a:close/>
                  <a:moveTo>
                    <a:pt x="7280" y="16857"/>
                  </a:moveTo>
                  <a:cubicBezTo>
                    <a:pt x="7258" y="16857"/>
                    <a:pt x="7239" y="16888"/>
                    <a:pt x="7239" y="16925"/>
                  </a:cubicBezTo>
                  <a:cubicBezTo>
                    <a:pt x="7239" y="16958"/>
                    <a:pt x="7253" y="16985"/>
                    <a:pt x="7271" y="16992"/>
                  </a:cubicBezTo>
                  <a:cubicBezTo>
                    <a:pt x="7286" y="16970"/>
                    <a:pt x="7302" y="16960"/>
                    <a:pt x="7318" y="16951"/>
                  </a:cubicBezTo>
                  <a:cubicBezTo>
                    <a:pt x="7320" y="16943"/>
                    <a:pt x="7321" y="16935"/>
                    <a:pt x="7321" y="16925"/>
                  </a:cubicBezTo>
                  <a:cubicBezTo>
                    <a:pt x="7321" y="16888"/>
                    <a:pt x="7303" y="16857"/>
                    <a:pt x="7280" y="16857"/>
                  </a:cubicBezTo>
                  <a:close/>
                  <a:moveTo>
                    <a:pt x="11065" y="16857"/>
                  </a:moveTo>
                  <a:cubicBezTo>
                    <a:pt x="11042" y="16857"/>
                    <a:pt x="11024" y="16888"/>
                    <a:pt x="11024" y="16925"/>
                  </a:cubicBezTo>
                  <a:cubicBezTo>
                    <a:pt x="11024" y="16963"/>
                    <a:pt x="11042" y="16994"/>
                    <a:pt x="11065" y="16994"/>
                  </a:cubicBezTo>
                  <a:cubicBezTo>
                    <a:pt x="11087" y="16994"/>
                    <a:pt x="11106" y="16963"/>
                    <a:pt x="11106" y="16925"/>
                  </a:cubicBezTo>
                  <a:cubicBezTo>
                    <a:pt x="11106" y="16888"/>
                    <a:pt x="11087" y="16857"/>
                    <a:pt x="11065" y="16857"/>
                  </a:cubicBezTo>
                  <a:close/>
                  <a:moveTo>
                    <a:pt x="11272" y="16857"/>
                  </a:moveTo>
                  <a:cubicBezTo>
                    <a:pt x="11249" y="16857"/>
                    <a:pt x="11231" y="16888"/>
                    <a:pt x="11231" y="16925"/>
                  </a:cubicBezTo>
                  <a:cubicBezTo>
                    <a:pt x="11231" y="16963"/>
                    <a:pt x="11249" y="16994"/>
                    <a:pt x="11272" y="16994"/>
                  </a:cubicBezTo>
                  <a:cubicBezTo>
                    <a:pt x="11295" y="16994"/>
                    <a:pt x="11313" y="16963"/>
                    <a:pt x="11313" y="16925"/>
                  </a:cubicBezTo>
                  <a:cubicBezTo>
                    <a:pt x="11313" y="16888"/>
                    <a:pt x="11295" y="16857"/>
                    <a:pt x="11272" y="16857"/>
                  </a:cubicBezTo>
                  <a:close/>
                  <a:moveTo>
                    <a:pt x="11479" y="16857"/>
                  </a:moveTo>
                  <a:cubicBezTo>
                    <a:pt x="11457" y="16857"/>
                    <a:pt x="11438" y="16888"/>
                    <a:pt x="11438" y="16925"/>
                  </a:cubicBezTo>
                  <a:cubicBezTo>
                    <a:pt x="11438" y="16963"/>
                    <a:pt x="11457" y="16994"/>
                    <a:pt x="11479" y="16994"/>
                  </a:cubicBezTo>
                  <a:cubicBezTo>
                    <a:pt x="11502" y="16994"/>
                    <a:pt x="11520" y="16963"/>
                    <a:pt x="11520" y="16925"/>
                  </a:cubicBezTo>
                  <a:cubicBezTo>
                    <a:pt x="11520" y="16888"/>
                    <a:pt x="11502" y="16857"/>
                    <a:pt x="11479" y="16857"/>
                  </a:cubicBezTo>
                  <a:close/>
                  <a:moveTo>
                    <a:pt x="11694" y="16857"/>
                  </a:moveTo>
                  <a:cubicBezTo>
                    <a:pt x="11672" y="16857"/>
                    <a:pt x="11653" y="16888"/>
                    <a:pt x="11653" y="16925"/>
                  </a:cubicBezTo>
                  <a:cubicBezTo>
                    <a:pt x="11653" y="16963"/>
                    <a:pt x="11672" y="16994"/>
                    <a:pt x="11694" y="16994"/>
                  </a:cubicBezTo>
                  <a:cubicBezTo>
                    <a:pt x="11717" y="16994"/>
                    <a:pt x="11735" y="16963"/>
                    <a:pt x="11735" y="16925"/>
                  </a:cubicBezTo>
                  <a:cubicBezTo>
                    <a:pt x="11735" y="16888"/>
                    <a:pt x="11717" y="16857"/>
                    <a:pt x="11694" y="16857"/>
                  </a:cubicBezTo>
                  <a:close/>
                  <a:moveTo>
                    <a:pt x="11902" y="16857"/>
                  </a:moveTo>
                  <a:cubicBezTo>
                    <a:pt x="11879" y="16857"/>
                    <a:pt x="11861" y="16888"/>
                    <a:pt x="11861" y="16925"/>
                  </a:cubicBezTo>
                  <a:cubicBezTo>
                    <a:pt x="11861" y="16963"/>
                    <a:pt x="11879" y="16994"/>
                    <a:pt x="11902" y="16994"/>
                  </a:cubicBezTo>
                  <a:cubicBezTo>
                    <a:pt x="11924" y="16994"/>
                    <a:pt x="11943" y="16963"/>
                    <a:pt x="11943" y="16925"/>
                  </a:cubicBezTo>
                  <a:cubicBezTo>
                    <a:pt x="11943" y="16888"/>
                    <a:pt x="11924" y="16857"/>
                    <a:pt x="11902" y="16857"/>
                  </a:cubicBezTo>
                  <a:close/>
                  <a:moveTo>
                    <a:pt x="12109" y="16857"/>
                  </a:moveTo>
                  <a:cubicBezTo>
                    <a:pt x="12086" y="16857"/>
                    <a:pt x="12068" y="16888"/>
                    <a:pt x="12068" y="16925"/>
                  </a:cubicBezTo>
                  <a:cubicBezTo>
                    <a:pt x="12068" y="16963"/>
                    <a:pt x="12086" y="16994"/>
                    <a:pt x="12109" y="16994"/>
                  </a:cubicBezTo>
                  <a:cubicBezTo>
                    <a:pt x="12132" y="16994"/>
                    <a:pt x="12150" y="16963"/>
                    <a:pt x="12150" y="16925"/>
                  </a:cubicBezTo>
                  <a:cubicBezTo>
                    <a:pt x="12150" y="16888"/>
                    <a:pt x="12132" y="16857"/>
                    <a:pt x="12109" y="16857"/>
                  </a:cubicBezTo>
                  <a:close/>
                  <a:moveTo>
                    <a:pt x="12744" y="16857"/>
                  </a:moveTo>
                  <a:cubicBezTo>
                    <a:pt x="12742" y="16857"/>
                    <a:pt x="12739" y="16857"/>
                    <a:pt x="12737" y="16858"/>
                  </a:cubicBezTo>
                  <a:cubicBezTo>
                    <a:pt x="12736" y="16870"/>
                    <a:pt x="12736" y="16883"/>
                    <a:pt x="12736" y="16899"/>
                  </a:cubicBezTo>
                  <a:cubicBezTo>
                    <a:pt x="12736" y="16930"/>
                    <a:pt x="12740" y="16963"/>
                    <a:pt x="12746" y="16993"/>
                  </a:cubicBezTo>
                  <a:cubicBezTo>
                    <a:pt x="12768" y="16992"/>
                    <a:pt x="12785" y="16962"/>
                    <a:pt x="12785" y="16925"/>
                  </a:cubicBezTo>
                  <a:cubicBezTo>
                    <a:pt x="12785" y="16888"/>
                    <a:pt x="12767" y="16857"/>
                    <a:pt x="12744" y="16857"/>
                  </a:cubicBezTo>
                  <a:close/>
                  <a:moveTo>
                    <a:pt x="12953" y="16857"/>
                  </a:moveTo>
                  <a:cubicBezTo>
                    <a:pt x="12931" y="16857"/>
                    <a:pt x="12912" y="16888"/>
                    <a:pt x="12912" y="16925"/>
                  </a:cubicBezTo>
                  <a:cubicBezTo>
                    <a:pt x="12912" y="16963"/>
                    <a:pt x="12931" y="16994"/>
                    <a:pt x="12953" y="16994"/>
                  </a:cubicBezTo>
                  <a:cubicBezTo>
                    <a:pt x="12954" y="16994"/>
                    <a:pt x="12955" y="16993"/>
                    <a:pt x="12955" y="16993"/>
                  </a:cubicBezTo>
                  <a:cubicBezTo>
                    <a:pt x="12966" y="16959"/>
                    <a:pt x="12975" y="16920"/>
                    <a:pt x="12983" y="16879"/>
                  </a:cubicBezTo>
                  <a:cubicBezTo>
                    <a:pt x="12976" y="16865"/>
                    <a:pt x="12965" y="16857"/>
                    <a:pt x="12953" y="16857"/>
                  </a:cubicBezTo>
                  <a:close/>
                  <a:moveTo>
                    <a:pt x="17153" y="16857"/>
                  </a:moveTo>
                  <a:cubicBezTo>
                    <a:pt x="17130" y="16857"/>
                    <a:pt x="17111" y="16888"/>
                    <a:pt x="17111" y="16925"/>
                  </a:cubicBezTo>
                  <a:cubicBezTo>
                    <a:pt x="17111" y="16963"/>
                    <a:pt x="17130" y="16994"/>
                    <a:pt x="17153" y="16994"/>
                  </a:cubicBezTo>
                  <a:cubicBezTo>
                    <a:pt x="17175" y="16994"/>
                    <a:pt x="17194" y="16963"/>
                    <a:pt x="17194" y="16925"/>
                  </a:cubicBezTo>
                  <a:cubicBezTo>
                    <a:pt x="17194" y="16888"/>
                    <a:pt x="17175" y="16857"/>
                    <a:pt x="17153" y="16857"/>
                  </a:cubicBezTo>
                  <a:close/>
                  <a:moveTo>
                    <a:pt x="17360" y="16857"/>
                  </a:moveTo>
                  <a:cubicBezTo>
                    <a:pt x="17337" y="16857"/>
                    <a:pt x="17319" y="16888"/>
                    <a:pt x="17319" y="16925"/>
                  </a:cubicBezTo>
                  <a:cubicBezTo>
                    <a:pt x="17319" y="16963"/>
                    <a:pt x="17337" y="16994"/>
                    <a:pt x="17360" y="16994"/>
                  </a:cubicBezTo>
                  <a:cubicBezTo>
                    <a:pt x="17382" y="16994"/>
                    <a:pt x="17401" y="16963"/>
                    <a:pt x="17401" y="16925"/>
                  </a:cubicBezTo>
                  <a:cubicBezTo>
                    <a:pt x="17401" y="16888"/>
                    <a:pt x="17382" y="16857"/>
                    <a:pt x="17360" y="16857"/>
                  </a:cubicBezTo>
                  <a:close/>
                  <a:moveTo>
                    <a:pt x="17567" y="16857"/>
                  </a:moveTo>
                  <a:cubicBezTo>
                    <a:pt x="17544" y="16857"/>
                    <a:pt x="17526" y="16888"/>
                    <a:pt x="17526" y="16925"/>
                  </a:cubicBezTo>
                  <a:cubicBezTo>
                    <a:pt x="17526" y="16963"/>
                    <a:pt x="17544" y="16994"/>
                    <a:pt x="17567" y="16994"/>
                  </a:cubicBezTo>
                  <a:cubicBezTo>
                    <a:pt x="17590" y="16994"/>
                    <a:pt x="17608" y="16963"/>
                    <a:pt x="17608" y="16925"/>
                  </a:cubicBezTo>
                  <a:cubicBezTo>
                    <a:pt x="17608" y="16888"/>
                    <a:pt x="17590" y="16857"/>
                    <a:pt x="17567" y="16857"/>
                  </a:cubicBezTo>
                  <a:close/>
                  <a:moveTo>
                    <a:pt x="17782" y="16857"/>
                  </a:moveTo>
                  <a:cubicBezTo>
                    <a:pt x="17759" y="16857"/>
                    <a:pt x="17741" y="16888"/>
                    <a:pt x="17741" y="16925"/>
                  </a:cubicBezTo>
                  <a:cubicBezTo>
                    <a:pt x="17741" y="16963"/>
                    <a:pt x="17759" y="16994"/>
                    <a:pt x="17782" y="16994"/>
                  </a:cubicBezTo>
                  <a:cubicBezTo>
                    <a:pt x="17805" y="16994"/>
                    <a:pt x="17823" y="16963"/>
                    <a:pt x="17823" y="16925"/>
                  </a:cubicBezTo>
                  <a:cubicBezTo>
                    <a:pt x="17823" y="16888"/>
                    <a:pt x="17805" y="16857"/>
                    <a:pt x="17782" y="16857"/>
                  </a:cubicBezTo>
                  <a:close/>
                  <a:moveTo>
                    <a:pt x="17989" y="16857"/>
                  </a:moveTo>
                  <a:cubicBezTo>
                    <a:pt x="17967" y="16857"/>
                    <a:pt x="17948" y="16888"/>
                    <a:pt x="17948" y="16925"/>
                  </a:cubicBezTo>
                  <a:cubicBezTo>
                    <a:pt x="17948" y="16963"/>
                    <a:pt x="17967" y="16994"/>
                    <a:pt x="17989" y="16994"/>
                  </a:cubicBezTo>
                  <a:cubicBezTo>
                    <a:pt x="18012" y="16994"/>
                    <a:pt x="18030" y="16963"/>
                    <a:pt x="18030" y="16925"/>
                  </a:cubicBezTo>
                  <a:cubicBezTo>
                    <a:pt x="18030" y="16888"/>
                    <a:pt x="18012" y="16857"/>
                    <a:pt x="17989" y="16857"/>
                  </a:cubicBezTo>
                  <a:close/>
                  <a:moveTo>
                    <a:pt x="18197" y="16857"/>
                  </a:moveTo>
                  <a:cubicBezTo>
                    <a:pt x="18174" y="16857"/>
                    <a:pt x="18156" y="16888"/>
                    <a:pt x="18156" y="16925"/>
                  </a:cubicBezTo>
                  <a:cubicBezTo>
                    <a:pt x="18156" y="16963"/>
                    <a:pt x="18174" y="16994"/>
                    <a:pt x="18197" y="16994"/>
                  </a:cubicBezTo>
                  <a:cubicBezTo>
                    <a:pt x="18219" y="16994"/>
                    <a:pt x="18238" y="16963"/>
                    <a:pt x="18238" y="16925"/>
                  </a:cubicBezTo>
                  <a:cubicBezTo>
                    <a:pt x="18238" y="16888"/>
                    <a:pt x="18219" y="16857"/>
                    <a:pt x="18197" y="16857"/>
                  </a:cubicBezTo>
                  <a:close/>
                  <a:moveTo>
                    <a:pt x="18412" y="16857"/>
                  </a:moveTo>
                  <a:cubicBezTo>
                    <a:pt x="18389" y="16857"/>
                    <a:pt x="18370" y="16888"/>
                    <a:pt x="18370" y="16925"/>
                  </a:cubicBezTo>
                  <a:cubicBezTo>
                    <a:pt x="18370" y="16963"/>
                    <a:pt x="18389" y="16994"/>
                    <a:pt x="18412" y="16994"/>
                  </a:cubicBezTo>
                  <a:cubicBezTo>
                    <a:pt x="18434" y="16994"/>
                    <a:pt x="18453" y="16963"/>
                    <a:pt x="18453" y="16925"/>
                  </a:cubicBezTo>
                  <a:cubicBezTo>
                    <a:pt x="18453" y="16888"/>
                    <a:pt x="18434" y="16857"/>
                    <a:pt x="18412" y="16857"/>
                  </a:cubicBezTo>
                  <a:close/>
                  <a:moveTo>
                    <a:pt x="18619" y="16857"/>
                  </a:moveTo>
                  <a:cubicBezTo>
                    <a:pt x="18596" y="16857"/>
                    <a:pt x="18578" y="16888"/>
                    <a:pt x="18578" y="16925"/>
                  </a:cubicBezTo>
                  <a:cubicBezTo>
                    <a:pt x="18578" y="16963"/>
                    <a:pt x="18596" y="16994"/>
                    <a:pt x="18619" y="16994"/>
                  </a:cubicBezTo>
                  <a:cubicBezTo>
                    <a:pt x="18641" y="16994"/>
                    <a:pt x="18660" y="16963"/>
                    <a:pt x="18660" y="16925"/>
                  </a:cubicBezTo>
                  <a:cubicBezTo>
                    <a:pt x="18660" y="16888"/>
                    <a:pt x="18641" y="16857"/>
                    <a:pt x="18619" y="16857"/>
                  </a:cubicBezTo>
                  <a:close/>
                  <a:moveTo>
                    <a:pt x="18826" y="16857"/>
                  </a:moveTo>
                  <a:cubicBezTo>
                    <a:pt x="18803" y="16857"/>
                    <a:pt x="18785" y="16888"/>
                    <a:pt x="18785" y="16925"/>
                  </a:cubicBezTo>
                  <a:cubicBezTo>
                    <a:pt x="18785" y="16963"/>
                    <a:pt x="18803" y="16994"/>
                    <a:pt x="18826" y="16994"/>
                  </a:cubicBezTo>
                  <a:cubicBezTo>
                    <a:pt x="18849" y="16994"/>
                    <a:pt x="18867" y="16963"/>
                    <a:pt x="18867" y="16925"/>
                  </a:cubicBezTo>
                  <a:cubicBezTo>
                    <a:pt x="18867" y="16888"/>
                    <a:pt x="18849" y="16857"/>
                    <a:pt x="18826" y="16857"/>
                  </a:cubicBezTo>
                  <a:close/>
                  <a:moveTo>
                    <a:pt x="19041" y="16857"/>
                  </a:moveTo>
                  <a:cubicBezTo>
                    <a:pt x="19018" y="16857"/>
                    <a:pt x="19000" y="16888"/>
                    <a:pt x="19000" y="16925"/>
                  </a:cubicBezTo>
                  <a:cubicBezTo>
                    <a:pt x="19000" y="16963"/>
                    <a:pt x="19018" y="16994"/>
                    <a:pt x="19041" y="16994"/>
                  </a:cubicBezTo>
                  <a:cubicBezTo>
                    <a:pt x="19064" y="16994"/>
                    <a:pt x="19082" y="16963"/>
                    <a:pt x="19082" y="16925"/>
                  </a:cubicBezTo>
                  <a:cubicBezTo>
                    <a:pt x="19082" y="16888"/>
                    <a:pt x="19064" y="16857"/>
                    <a:pt x="19041" y="16857"/>
                  </a:cubicBezTo>
                  <a:close/>
                  <a:moveTo>
                    <a:pt x="19248" y="16857"/>
                  </a:moveTo>
                  <a:cubicBezTo>
                    <a:pt x="19226" y="16857"/>
                    <a:pt x="19207" y="16888"/>
                    <a:pt x="19207" y="16925"/>
                  </a:cubicBezTo>
                  <a:cubicBezTo>
                    <a:pt x="19207" y="16963"/>
                    <a:pt x="19226" y="16994"/>
                    <a:pt x="19248" y="16994"/>
                  </a:cubicBezTo>
                  <a:cubicBezTo>
                    <a:pt x="19271" y="16994"/>
                    <a:pt x="19289" y="16963"/>
                    <a:pt x="19289" y="16925"/>
                  </a:cubicBezTo>
                  <a:cubicBezTo>
                    <a:pt x="19289" y="16888"/>
                    <a:pt x="19271" y="16857"/>
                    <a:pt x="19248" y="16857"/>
                  </a:cubicBezTo>
                  <a:close/>
                  <a:moveTo>
                    <a:pt x="5850" y="16895"/>
                  </a:moveTo>
                  <a:cubicBezTo>
                    <a:pt x="5850" y="16899"/>
                    <a:pt x="5850" y="16904"/>
                    <a:pt x="5850" y="16907"/>
                  </a:cubicBezTo>
                  <a:lnTo>
                    <a:pt x="5850" y="16973"/>
                  </a:lnTo>
                  <a:cubicBezTo>
                    <a:pt x="5854" y="16962"/>
                    <a:pt x="5857" y="16948"/>
                    <a:pt x="5857" y="16933"/>
                  </a:cubicBezTo>
                  <a:cubicBezTo>
                    <a:pt x="5857" y="16919"/>
                    <a:pt x="5855" y="16906"/>
                    <a:pt x="5850" y="16895"/>
                  </a:cubicBezTo>
                  <a:close/>
                  <a:moveTo>
                    <a:pt x="5921" y="17036"/>
                  </a:moveTo>
                  <a:cubicBezTo>
                    <a:pt x="5899" y="17036"/>
                    <a:pt x="5880" y="17067"/>
                    <a:pt x="5880" y="17105"/>
                  </a:cubicBezTo>
                  <a:cubicBezTo>
                    <a:pt x="5880" y="17142"/>
                    <a:pt x="5899" y="17173"/>
                    <a:pt x="5921" y="17173"/>
                  </a:cubicBezTo>
                  <a:cubicBezTo>
                    <a:pt x="5944" y="17173"/>
                    <a:pt x="5962" y="17142"/>
                    <a:pt x="5962" y="17105"/>
                  </a:cubicBezTo>
                  <a:cubicBezTo>
                    <a:pt x="5962" y="17067"/>
                    <a:pt x="5944" y="17036"/>
                    <a:pt x="5921" y="17036"/>
                  </a:cubicBezTo>
                  <a:close/>
                  <a:moveTo>
                    <a:pt x="6129" y="17036"/>
                  </a:moveTo>
                  <a:cubicBezTo>
                    <a:pt x="6106" y="17036"/>
                    <a:pt x="6088" y="17067"/>
                    <a:pt x="6088" y="17105"/>
                  </a:cubicBezTo>
                  <a:cubicBezTo>
                    <a:pt x="6088" y="17142"/>
                    <a:pt x="6106" y="17173"/>
                    <a:pt x="6129" y="17173"/>
                  </a:cubicBezTo>
                  <a:cubicBezTo>
                    <a:pt x="6151" y="17173"/>
                    <a:pt x="6170" y="17142"/>
                    <a:pt x="6170" y="17105"/>
                  </a:cubicBezTo>
                  <a:cubicBezTo>
                    <a:pt x="6170" y="17067"/>
                    <a:pt x="6151" y="17036"/>
                    <a:pt x="6129" y="17036"/>
                  </a:cubicBezTo>
                  <a:close/>
                  <a:moveTo>
                    <a:pt x="6336" y="17036"/>
                  </a:moveTo>
                  <a:cubicBezTo>
                    <a:pt x="6313" y="17036"/>
                    <a:pt x="6295" y="17067"/>
                    <a:pt x="6295" y="17105"/>
                  </a:cubicBezTo>
                  <a:cubicBezTo>
                    <a:pt x="6295" y="17142"/>
                    <a:pt x="6313" y="17173"/>
                    <a:pt x="6336" y="17173"/>
                  </a:cubicBezTo>
                  <a:cubicBezTo>
                    <a:pt x="6359" y="17173"/>
                    <a:pt x="6377" y="17142"/>
                    <a:pt x="6377" y="17105"/>
                  </a:cubicBezTo>
                  <a:cubicBezTo>
                    <a:pt x="6377" y="17067"/>
                    <a:pt x="6359" y="17036"/>
                    <a:pt x="6336" y="17036"/>
                  </a:cubicBezTo>
                  <a:close/>
                  <a:moveTo>
                    <a:pt x="6551" y="17036"/>
                  </a:moveTo>
                  <a:cubicBezTo>
                    <a:pt x="6528" y="17036"/>
                    <a:pt x="6510" y="17067"/>
                    <a:pt x="6510" y="17105"/>
                  </a:cubicBezTo>
                  <a:cubicBezTo>
                    <a:pt x="6510" y="17142"/>
                    <a:pt x="6528" y="17173"/>
                    <a:pt x="6551" y="17173"/>
                  </a:cubicBezTo>
                  <a:cubicBezTo>
                    <a:pt x="6574" y="17173"/>
                    <a:pt x="6592" y="17142"/>
                    <a:pt x="6592" y="17105"/>
                  </a:cubicBezTo>
                  <a:cubicBezTo>
                    <a:pt x="6592" y="17067"/>
                    <a:pt x="6574" y="17036"/>
                    <a:pt x="6551" y="17036"/>
                  </a:cubicBezTo>
                  <a:close/>
                  <a:moveTo>
                    <a:pt x="6758" y="17036"/>
                  </a:moveTo>
                  <a:cubicBezTo>
                    <a:pt x="6736" y="17036"/>
                    <a:pt x="6717" y="17067"/>
                    <a:pt x="6717" y="17105"/>
                  </a:cubicBezTo>
                  <a:cubicBezTo>
                    <a:pt x="6717" y="17142"/>
                    <a:pt x="6736" y="17173"/>
                    <a:pt x="6758" y="17173"/>
                  </a:cubicBezTo>
                  <a:cubicBezTo>
                    <a:pt x="6781" y="17173"/>
                    <a:pt x="6799" y="17142"/>
                    <a:pt x="6799" y="17105"/>
                  </a:cubicBezTo>
                  <a:cubicBezTo>
                    <a:pt x="6799" y="17067"/>
                    <a:pt x="6781" y="17036"/>
                    <a:pt x="6758" y="17036"/>
                  </a:cubicBezTo>
                  <a:close/>
                  <a:moveTo>
                    <a:pt x="6965" y="17036"/>
                  </a:moveTo>
                  <a:cubicBezTo>
                    <a:pt x="6943" y="17036"/>
                    <a:pt x="6924" y="17067"/>
                    <a:pt x="6924" y="17105"/>
                  </a:cubicBezTo>
                  <a:cubicBezTo>
                    <a:pt x="6924" y="17142"/>
                    <a:pt x="6943" y="17173"/>
                    <a:pt x="6965" y="17173"/>
                  </a:cubicBezTo>
                  <a:cubicBezTo>
                    <a:pt x="6988" y="17173"/>
                    <a:pt x="7006" y="17142"/>
                    <a:pt x="7006" y="17105"/>
                  </a:cubicBezTo>
                  <a:cubicBezTo>
                    <a:pt x="7006" y="17067"/>
                    <a:pt x="6988" y="17036"/>
                    <a:pt x="6965" y="17036"/>
                  </a:cubicBezTo>
                  <a:close/>
                  <a:moveTo>
                    <a:pt x="7180" y="17036"/>
                  </a:moveTo>
                  <a:cubicBezTo>
                    <a:pt x="7158" y="17036"/>
                    <a:pt x="7139" y="17067"/>
                    <a:pt x="7139" y="17105"/>
                  </a:cubicBezTo>
                  <a:cubicBezTo>
                    <a:pt x="7139" y="17142"/>
                    <a:pt x="7157" y="17171"/>
                    <a:pt x="7179" y="17173"/>
                  </a:cubicBezTo>
                  <a:cubicBezTo>
                    <a:pt x="7179" y="17171"/>
                    <a:pt x="7180" y="17169"/>
                    <a:pt x="7180" y="17168"/>
                  </a:cubicBezTo>
                  <a:cubicBezTo>
                    <a:pt x="7184" y="17156"/>
                    <a:pt x="7188" y="17145"/>
                    <a:pt x="7193" y="17133"/>
                  </a:cubicBezTo>
                  <a:cubicBezTo>
                    <a:pt x="7200" y="17121"/>
                    <a:pt x="7208" y="17113"/>
                    <a:pt x="7216" y="17105"/>
                  </a:cubicBezTo>
                  <a:cubicBezTo>
                    <a:pt x="7218" y="17103"/>
                    <a:pt x="7220" y="17101"/>
                    <a:pt x="7221" y="17100"/>
                  </a:cubicBezTo>
                  <a:cubicBezTo>
                    <a:pt x="7220" y="17064"/>
                    <a:pt x="7202" y="17036"/>
                    <a:pt x="7180" y="17036"/>
                  </a:cubicBezTo>
                  <a:close/>
                  <a:moveTo>
                    <a:pt x="11165" y="17036"/>
                  </a:moveTo>
                  <a:cubicBezTo>
                    <a:pt x="11142" y="17036"/>
                    <a:pt x="11124" y="17067"/>
                    <a:pt x="11124" y="17105"/>
                  </a:cubicBezTo>
                  <a:cubicBezTo>
                    <a:pt x="11124" y="17142"/>
                    <a:pt x="11142" y="17173"/>
                    <a:pt x="11165" y="17173"/>
                  </a:cubicBezTo>
                  <a:cubicBezTo>
                    <a:pt x="11187" y="17173"/>
                    <a:pt x="11206" y="17142"/>
                    <a:pt x="11206" y="17105"/>
                  </a:cubicBezTo>
                  <a:cubicBezTo>
                    <a:pt x="11206" y="17067"/>
                    <a:pt x="11187" y="17036"/>
                    <a:pt x="11165" y="17036"/>
                  </a:cubicBezTo>
                  <a:close/>
                  <a:moveTo>
                    <a:pt x="11380" y="17036"/>
                  </a:moveTo>
                  <a:cubicBezTo>
                    <a:pt x="11357" y="17036"/>
                    <a:pt x="11339" y="17067"/>
                    <a:pt x="11339" y="17105"/>
                  </a:cubicBezTo>
                  <a:cubicBezTo>
                    <a:pt x="11339" y="17142"/>
                    <a:pt x="11357" y="17173"/>
                    <a:pt x="11380" y="17173"/>
                  </a:cubicBezTo>
                  <a:cubicBezTo>
                    <a:pt x="11402" y="17173"/>
                    <a:pt x="11421" y="17142"/>
                    <a:pt x="11421" y="17105"/>
                  </a:cubicBezTo>
                  <a:cubicBezTo>
                    <a:pt x="11421" y="17067"/>
                    <a:pt x="11402" y="17036"/>
                    <a:pt x="11380" y="17036"/>
                  </a:cubicBezTo>
                  <a:close/>
                  <a:moveTo>
                    <a:pt x="11587" y="17036"/>
                  </a:moveTo>
                  <a:cubicBezTo>
                    <a:pt x="11564" y="17036"/>
                    <a:pt x="11546" y="17067"/>
                    <a:pt x="11546" y="17105"/>
                  </a:cubicBezTo>
                  <a:cubicBezTo>
                    <a:pt x="11546" y="17142"/>
                    <a:pt x="11564" y="17173"/>
                    <a:pt x="11587" y="17173"/>
                  </a:cubicBezTo>
                  <a:cubicBezTo>
                    <a:pt x="11610" y="17173"/>
                    <a:pt x="11628" y="17142"/>
                    <a:pt x="11628" y="17105"/>
                  </a:cubicBezTo>
                  <a:cubicBezTo>
                    <a:pt x="11628" y="17067"/>
                    <a:pt x="11610" y="17036"/>
                    <a:pt x="11587" y="17036"/>
                  </a:cubicBezTo>
                  <a:close/>
                  <a:moveTo>
                    <a:pt x="11794" y="17036"/>
                  </a:moveTo>
                  <a:cubicBezTo>
                    <a:pt x="11771" y="17036"/>
                    <a:pt x="11753" y="17067"/>
                    <a:pt x="11753" y="17105"/>
                  </a:cubicBezTo>
                  <a:cubicBezTo>
                    <a:pt x="11753" y="17142"/>
                    <a:pt x="11771" y="17173"/>
                    <a:pt x="11794" y="17173"/>
                  </a:cubicBezTo>
                  <a:cubicBezTo>
                    <a:pt x="11817" y="17173"/>
                    <a:pt x="11835" y="17142"/>
                    <a:pt x="11835" y="17105"/>
                  </a:cubicBezTo>
                  <a:cubicBezTo>
                    <a:pt x="11835" y="17067"/>
                    <a:pt x="11817" y="17036"/>
                    <a:pt x="11794" y="17036"/>
                  </a:cubicBezTo>
                  <a:close/>
                  <a:moveTo>
                    <a:pt x="12009" y="17036"/>
                  </a:moveTo>
                  <a:cubicBezTo>
                    <a:pt x="11986" y="17036"/>
                    <a:pt x="11968" y="17067"/>
                    <a:pt x="11968" y="17105"/>
                  </a:cubicBezTo>
                  <a:cubicBezTo>
                    <a:pt x="11968" y="17142"/>
                    <a:pt x="11986" y="17173"/>
                    <a:pt x="12009" y="17173"/>
                  </a:cubicBezTo>
                  <a:cubicBezTo>
                    <a:pt x="12032" y="17173"/>
                    <a:pt x="12050" y="17142"/>
                    <a:pt x="12050" y="17105"/>
                  </a:cubicBezTo>
                  <a:cubicBezTo>
                    <a:pt x="12050" y="17067"/>
                    <a:pt x="12032" y="17036"/>
                    <a:pt x="12009" y="17036"/>
                  </a:cubicBezTo>
                  <a:close/>
                  <a:moveTo>
                    <a:pt x="12846" y="17036"/>
                  </a:moveTo>
                  <a:cubicBezTo>
                    <a:pt x="12823" y="17036"/>
                    <a:pt x="12805" y="17067"/>
                    <a:pt x="12805" y="17105"/>
                  </a:cubicBezTo>
                  <a:cubicBezTo>
                    <a:pt x="12805" y="17113"/>
                    <a:pt x="12806" y="17121"/>
                    <a:pt x="12807" y="17128"/>
                  </a:cubicBezTo>
                  <a:cubicBezTo>
                    <a:pt x="12816" y="17134"/>
                    <a:pt x="12824" y="17137"/>
                    <a:pt x="12833" y="17137"/>
                  </a:cubicBezTo>
                  <a:cubicBezTo>
                    <a:pt x="12837" y="17137"/>
                    <a:pt x="12841" y="17136"/>
                    <a:pt x="12846" y="17135"/>
                  </a:cubicBezTo>
                  <a:cubicBezTo>
                    <a:pt x="12861" y="17133"/>
                    <a:pt x="12874" y="17127"/>
                    <a:pt x="12886" y="17117"/>
                  </a:cubicBezTo>
                  <a:cubicBezTo>
                    <a:pt x="12887" y="17113"/>
                    <a:pt x="12887" y="17109"/>
                    <a:pt x="12887" y="17105"/>
                  </a:cubicBezTo>
                  <a:cubicBezTo>
                    <a:pt x="12887" y="17067"/>
                    <a:pt x="12868" y="17036"/>
                    <a:pt x="12846" y="17036"/>
                  </a:cubicBezTo>
                  <a:close/>
                  <a:moveTo>
                    <a:pt x="17048" y="17036"/>
                  </a:moveTo>
                  <a:cubicBezTo>
                    <a:pt x="17032" y="17036"/>
                    <a:pt x="17019" y="17051"/>
                    <a:pt x="17012" y="17072"/>
                  </a:cubicBezTo>
                  <a:cubicBezTo>
                    <a:pt x="17014" y="17083"/>
                    <a:pt x="17016" y="17094"/>
                    <a:pt x="17018" y="17105"/>
                  </a:cubicBezTo>
                  <a:cubicBezTo>
                    <a:pt x="17021" y="17123"/>
                    <a:pt x="17023" y="17140"/>
                    <a:pt x="17023" y="17159"/>
                  </a:cubicBezTo>
                  <a:cubicBezTo>
                    <a:pt x="17030" y="17168"/>
                    <a:pt x="17038" y="17173"/>
                    <a:pt x="17048" y="17173"/>
                  </a:cubicBezTo>
                  <a:cubicBezTo>
                    <a:pt x="17070" y="17173"/>
                    <a:pt x="17089" y="17142"/>
                    <a:pt x="17089" y="17105"/>
                  </a:cubicBezTo>
                  <a:cubicBezTo>
                    <a:pt x="17089" y="17067"/>
                    <a:pt x="17070" y="17036"/>
                    <a:pt x="17048" y="17036"/>
                  </a:cubicBezTo>
                  <a:close/>
                  <a:moveTo>
                    <a:pt x="17252" y="17036"/>
                  </a:moveTo>
                  <a:cubicBezTo>
                    <a:pt x="17230" y="17036"/>
                    <a:pt x="17211" y="17067"/>
                    <a:pt x="17211" y="17105"/>
                  </a:cubicBezTo>
                  <a:cubicBezTo>
                    <a:pt x="17211" y="17142"/>
                    <a:pt x="17230" y="17173"/>
                    <a:pt x="17252" y="17173"/>
                  </a:cubicBezTo>
                  <a:cubicBezTo>
                    <a:pt x="17275" y="17173"/>
                    <a:pt x="17293" y="17142"/>
                    <a:pt x="17293" y="17105"/>
                  </a:cubicBezTo>
                  <a:cubicBezTo>
                    <a:pt x="17293" y="17067"/>
                    <a:pt x="17275" y="17036"/>
                    <a:pt x="17252" y="17036"/>
                  </a:cubicBezTo>
                  <a:close/>
                  <a:moveTo>
                    <a:pt x="17467" y="17036"/>
                  </a:moveTo>
                  <a:cubicBezTo>
                    <a:pt x="17445" y="17036"/>
                    <a:pt x="17426" y="17067"/>
                    <a:pt x="17426" y="17105"/>
                  </a:cubicBezTo>
                  <a:cubicBezTo>
                    <a:pt x="17426" y="17142"/>
                    <a:pt x="17445" y="17173"/>
                    <a:pt x="17467" y="17173"/>
                  </a:cubicBezTo>
                  <a:cubicBezTo>
                    <a:pt x="17490" y="17173"/>
                    <a:pt x="17508" y="17142"/>
                    <a:pt x="17508" y="17105"/>
                  </a:cubicBezTo>
                  <a:cubicBezTo>
                    <a:pt x="17508" y="17067"/>
                    <a:pt x="17490" y="17036"/>
                    <a:pt x="17467" y="17036"/>
                  </a:cubicBezTo>
                  <a:close/>
                  <a:moveTo>
                    <a:pt x="17675" y="17036"/>
                  </a:moveTo>
                  <a:cubicBezTo>
                    <a:pt x="17652" y="17036"/>
                    <a:pt x="17634" y="17067"/>
                    <a:pt x="17634" y="17105"/>
                  </a:cubicBezTo>
                  <a:cubicBezTo>
                    <a:pt x="17634" y="17142"/>
                    <a:pt x="17652" y="17173"/>
                    <a:pt x="17675" y="17173"/>
                  </a:cubicBezTo>
                  <a:cubicBezTo>
                    <a:pt x="17697" y="17173"/>
                    <a:pt x="17716" y="17142"/>
                    <a:pt x="17716" y="17105"/>
                  </a:cubicBezTo>
                  <a:cubicBezTo>
                    <a:pt x="17716" y="17067"/>
                    <a:pt x="17697" y="17036"/>
                    <a:pt x="17675" y="17036"/>
                  </a:cubicBezTo>
                  <a:close/>
                  <a:moveTo>
                    <a:pt x="17882" y="17036"/>
                  </a:moveTo>
                  <a:cubicBezTo>
                    <a:pt x="17859" y="17036"/>
                    <a:pt x="17841" y="17067"/>
                    <a:pt x="17841" y="17105"/>
                  </a:cubicBezTo>
                  <a:cubicBezTo>
                    <a:pt x="17841" y="17142"/>
                    <a:pt x="17859" y="17173"/>
                    <a:pt x="17882" y="17173"/>
                  </a:cubicBezTo>
                  <a:cubicBezTo>
                    <a:pt x="17904" y="17173"/>
                    <a:pt x="17923" y="17142"/>
                    <a:pt x="17923" y="17105"/>
                  </a:cubicBezTo>
                  <a:cubicBezTo>
                    <a:pt x="17923" y="17067"/>
                    <a:pt x="17904" y="17036"/>
                    <a:pt x="17882" y="17036"/>
                  </a:cubicBezTo>
                  <a:close/>
                  <a:moveTo>
                    <a:pt x="18097" y="17036"/>
                  </a:moveTo>
                  <a:cubicBezTo>
                    <a:pt x="18074" y="17036"/>
                    <a:pt x="18056" y="17067"/>
                    <a:pt x="18056" y="17105"/>
                  </a:cubicBezTo>
                  <a:cubicBezTo>
                    <a:pt x="18056" y="17142"/>
                    <a:pt x="18074" y="17173"/>
                    <a:pt x="18097" y="17173"/>
                  </a:cubicBezTo>
                  <a:cubicBezTo>
                    <a:pt x="18119" y="17173"/>
                    <a:pt x="18138" y="17142"/>
                    <a:pt x="18138" y="17105"/>
                  </a:cubicBezTo>
                  <a:cubicBezTo>
                    <a:pt x="18138" y="17067"/>
                    <a:pt x="18119" y="17036"/>
                    <a:pt x="18097" y="17036"/>
                  </a:cubicBezTo>
                  <a:close/>
                  <a:moveTo>
                    <a:pt x="18304" y="17036"/>
                  </a:moveTo>
                  <a:cubicBezTo>
                    <a:pt x="18281" y="17036"/>
                    <a:pt x="18263" y="17067"/>
                    <a:pt x="18263" y="17105"/>
                  </a:cubicBezTo>
                  <a:cubicBezTo>
                    <a:pt x="18263" y="17142"/>
                    <a:pt x="18281" y="17173"/>
                    <a:pt x="18304" y="17173"/>
                  </a:cubicBezTo>
                  <a:cubicBezTo>
                    <a:pt x="18327" y="17173"/>
                    <a:pt x="18345" y="17142"/>
                    <a:pt x="18345" y="17105"/>
                  </a:cubicBezTo>
                  <a:cubicBezTo>
                    <a:pt x="18345" y="17067"/>
                    <a:pt x="18327" y="17036"/>
                    <a:pt x="18304" y="17036"/>
                  </a:cubicBezTo>
                  <a:close/>
                  <a:moveTo>
                    <a:pt x="18511" y="17036"/>
                  </a:moveTo>
                  <a:cubicBezTo>
                    <a:pt x="18489" y="17036"/>
                    <a:pt x="18470" y="17067"/>
                    <a:pt x="18470" y="17105"/>
                  </a:cubicBezTo>
                  <a:cubicBezTo>
                    <a:pt x="18470" y="17142"/>
                    <a:pt x="18489" y="17173"/>
                    <a:pt x="18511" y="17173"/>
                  </a:cubicBezTo>
                  <a:cubicBezTo>
                    <a:pt x="18534" y="17173"/>
                    <a:pt x="18552" y="17142"/>
                    <a:pt x="18552" y="17105"/>
                  </a:cubicBezTo>
                  <a:cubicBezTo>
                    <a:pt x="18552" y="17067"/>
                    <a:pt x="18534" y="17036"/>
                    <a:pt x="18511" y="17036"/>
                  </a:cubicBezTo>
                  <a:close/>
                  <a:moveTo>
                    <a:pt x="18726" y="17036"/>
                  </a:moveTo>
                  <a:cubicBezTo>
                    <a:pt x="18704" y="17036"/>
                    <a:pt x="18685" y="17067"/>
                    <a:pt x="18685" y="17105"/>
                  </a:cubicBezTo>
                  <a:cubicBezTo>
                    <a:pt x="18685" y="17142"/>
                    <a:pt x="18704" y="17173"/>
                    <a:pt x="18726" y="17173"/>
                  </a:cubicBezTo>
                  <a:cubicBezTo>
                    <a:pt x="18749" y="17173"/>
                    <a:pt x="18767" y="17142"/>
                    <a:pt x="18767" y="17105"/>
                  </a:cubicBezTo>
                  <a:cubicBezTo>
                    <a:pt x="18767" y="17067"/>
                    <a:pt x="18749" y="17036"/>
                    <a:pt x="18726" y="17036"/>
                  </a:cubicBezTo>
                  <a:close/>
                  <a:moveTo>
                    <a:pt x="18934" y="17036"/>
                  </a:moveTo>
                  <a:cubicBezTo>
                    <a:pt x="18911" y="17036"/>
                    <a:pt x="18892" y="17067"/>
                    <a:pt x="18892" y="17105"/>
                  </a:cubicBezTo>
                  <a:cubicBezTo>
                    <a:pt x="18892" y="17142"/>
                    <a:pt x="18911" y="17173"/>
                    <a:pt x="18934" y="17173"/>
                  </a:cubicBezTo>
                  <a:cubicBezTo>
                    <a:pt x="18956" y="17173"/>
                    <a:pt x="18975" y="17142"/>
                    <a:pt x="18975" y="17105"/>
                  </a:cubicBezTo>
                  <a:cubicBezTo>
                    <a:pt x="18975" y="17067"/>
                    <a:pt x="18956" y="17036"/>
                    <a:pt x="18934" y="17036"/>
                  </a:cubicBezTo>
                  <a:close/>
                  <a:moveTo>
                    <a:pt x="19141" y="17036"/>
                  </a:moveTo>
                  <a:cubicBezTo>
                    <a:pt x="19118" y="17036"/>
                    <a:pt x="19100" y="17067"/>
                    <a:pt x="19100" y="17105"/>
                  </a:cubicBezTo>
                  <a:cubicBezTo>
                    <a:pt x="19100" y="17142"/>
                    <a:pt x="19118" y="17173"/>
                    <a:pt x="19141" y="17173"/>
                  </a:cubicBezTo>
                  <a:cubicBezTo>
                    <a:pt x="19163" y="17173"/>
                    <a:pt x="19182" y="17142"/>
                    <a:pt x="19182" y="17105"/>
                  </a:cubicBezTo>
                  <a:cubicBezTo>
                    <a:pt x="19182" y="17067"/>
                    <a:pt x="19163" y="17036"/>
                    <a:pt x="19141" y="17036"/>
                  </a:cubicBezTo>
                  <a:close/>
                  <a:moveTo>
                    <a:pt x="19356" y="17036"/>
                  </a:moveTo>
                  <a:cubicBezTo>
                    <a:pt x="19333" y="17036"/>
                    <a:pt x="19315" y="17067"/>
                    <a:pt x="19315" y="17105"/>
                  </a:cubicBezTo>
                  <a:cubicBezTo>
                    <a:pt x="19315" y="17142"/>
                    <a:pt x="19333" y="17173"/>
                    <a:pt x="19356" y="17173"/>
                  </a:cubicBezTo>
                  <a:cubicBezTo>
                    <a:pt x="19378" y="17173"/>
                    <a:pt x="19397" y="17142"/>
                    <a:pt x="19397" y="17105"/>
                  </a:cubicBezTo>
                  <a:cubicBezTo>
                    <a:pt x="19397" y="17067"/>
                    <a:pt x="19378" y="17036"/>
                    <a:pt x="19356" y="17036"/>
                  </a:cubicBezTo>
                  <a:close/>
                  <a:moveTo>
                    <a:pt x="10978" y="17049"/>
                  </a:moveTo>
                  <a:cubicBezTo>
                    <a:pt x="10979" y="17069"/>
                    <a:pt x="10981" y="17089"/>
                    <a:pt x="10983" y="17109"/>
                  </a:cubicBezTo>
                  <a:cubicBezTo>
                    <a:pt x="10985" y="17124"/>
                    <a:pt x="10987" y="17139"/>
                    <a:pt x="10989" y="17153"/>
                  </a:cubicBezTo>
                  <a:cubicBezTo>
                    <a:pt x="10995" y="17141"/>
                    <a:pt x="10999" y="17126"/>
                    <a:pt x="10999" y="17109"/>
                  </a:cubicBezTo>
                  <a:cubicBezTo>
                    <a:pt x="10999" y="17083"/>
                    <a:pt x="10990" y="17061"/>
                    <a:pt x="10978" y="17049"/>
                  </a:cubicBezTo>
                  <a:close/>
                  <a:moveTo>
                    <a:pt x="5831" y="17215"/>
                  </a:moveTo>
                  <a:cubicBezTo>
                    <a:pt x="5830" y="17223"/>
                    <a:pt x="5830" y="17230"/>
                    <a:pt x="5830" y="17235"/>
                  </a:cubicBezTo>
                  <a:lnTo>
                    <a:pt x="5830" y="17274"/>
                  </a:lnTo>
                  <a:cubicBezTo>
                    <a:pt x="5830" y="17296"/>
                    <a:pt x="5829" y="17317"/>
                    <a:pt x="5827" y="17338"/>
                  </a:cubicBezTo>
                  <a:cubicBezTo>
                    <a:pt x="5842" y="17328"/>
                    <a:pt x="5852" y="17304"/>
                    <a:pt x="5852" y="17275"/>
                  </a:cubicBezTo>
                  <a:cubicBezTo>
                    <a:pt x="5852" y="17249"/>
                    <a:pt x="5844" y="17227"/>
                    <a:pt x="5831" y="17215"/>
                  </a:cubicBezTo>
                  <a:close/>
                  <a:moveTo>
                    <a:pt x="6021" y="17215"/>
                  </a:moveTo>
                  <a:cubicBezTo>
                    <a:pt x="5999" y="17215"/>
                    <a:pt x="5980" y="17246"/>
                    <a:pt x="5980" y="17284"/>
                  </a:cubicBezTo>
                  <a:cubicBezTo>
                    <a:pt x="5980" y="17322"/>
                    <a:pt x="5999" y="17352"/>
                    <a:pt x="6021" y="17352"/>
                  </a:cubicBezTo>
                  <a:cubicBezTo>
                    <a:pt x="6044" y="17352"/>
                    <a:pt x="6062" y="17322"/>
                    <a:pt x="6062" y="17284"/>
                  </a:cubicBezTo>
                  <a:cubicBezTo>
                    <a:pt x="6062" y="17246"/>
                    <a:pt x="6044" y="17215"/>
                    <a:pt x="6021" y="17215"/>
                  </a:cubicBezTo>
                  <a:close/>
                  <a:moveTo>
                    <a:pt x="6236" y="17215"/>
                  </a:moveTo>
                  <a:cubicBezTo>
                    <a:pt x="6214" y="17215"/>
                    <a:pt x="6195" y="17246"/>
                    <a:pt x="6195" y="17284"/>
                  </a:cubicBezTo>
                  <a:cubicBezTo>
                    <a:pt x="6195" y="17322"/>
                    <a:pt x="6214" y="17352"/>
                    <a:pt x="6236" y="17352"/>
                  </a:cubicBezTo>
                  <a:cubicBezTo>
                    <a:pt x="6259" y="17352"/>
                    <a:pt x="6277" y="17322"/>
                    <a:pt x="6277" y="17284"/>
                  </a:cubicBezTo>
                  <a:cubicBezTo>
                    <a:pt x="6277" y="17246"/>
                    <a:pt x="6259" y="17215"/>
                    <a:pt x="6236" y="17215"/>
                  </a:cubicBezTo>
                  <a:close/>
                  <a:moveTo>
                    <a:pt x="6443" y="17215"/>
                  </a:moveTo>
                  <a:cubicBezTo>
                    <a:pt x="6421" y="17215"/>
                    <a:pt x="6402" y="17246"/>
                    <a:pt x="6402" y="17284"/>
                  </a:cubicBezTo>
                  <a:cubicBezTo>
                    <a:pt x="6402" y="17322"/>
                    <a:pt x="6421" y="17352"/>
                    <a:pt x="6443" y="17352"/>
                  </a:cubicBezTo>
                  <a:cubicBezTo>
                    <a:pt x="6466" y="17352"/>
                    <a:pt x="6484" y="17322"/>
                    <a:pt x="6484" y="17284"/>
                  </a:cubicBezTo>
                  <a:cubicBezTo>
                    <a:pt x="6484" y="17246"/>
                    <a:pt x="6466" y="17215"/>
                    <a:pt x="6443" y="17215"/>
                  </a:cubicBezTo>
                  <a:close/>
                  <a:moveTo>
                    <a:pt x="6651" y="17215"/>
                  </a:moveTo>
                  <a:cubicBezTo>
                    <a:pt x="6628" y="17215"/>
                    <a:pt x="6610" y="17246"/>
                    <a:pt x="6610" y="17284"/>
                  </a:cubicBezTo>
                  <a:cubicBezTo>
                    <a:pt x="6610" y="17322"/>
                    <a:pt x="6628" y="17352"/>
                    <a:pt x="6651" y="17352"/>
                  </a:cubicBezTo>
                  <a:cubicBezTo>
                    <a:pt x="6673" y="17352"/>
                    <a:pt x="6692" y="17322"/>
                    <a:pt x="6692" y="17284"/>
                  </a:cubicBezTo>
                  <a:cubicBezTo>
                    <a:pt x="6692" y="17246"/>
                    <a:pt x="6673" y="17215"/>
                    <a:pt x="6651" y="17215"/>
                  </a:cubicBezTo>
                  <a:close/>
                  <a:moveTo>
                    <a:pt x="6866" y="17215"/>
                  </a:moveTo>
                  <a:cubicBezTo>
                    <a:pt x="6843" y="17215"/>
                    <a:pt x="6825" y="17246"/>
                    <a:pt x="6825" y="17284"/>
                  </a:cubicBezTo>
                  <a:cubicBezTo>
                    <a:pt x="6825" y="17322"/>
                    <a:pt x="6843" y="17352"/>
                    <a:pt x="6866" y="17352"/>
                  </a:cubicBezTo>
                  <a:cubicBezTo>
                    <a:pt x="6888" y="17352"/>
                    <a:pt x="6907" y="17322"/>
                    <a:pt x="6907" y="17284"/>
                  </a:cubicBezTo>
                  <a:cubicBezTo>
                    <a:pt x="6907" y="17246"/>
                    <a:pt x="6888" y="17215"/>
                    <a:pt x="6866" y="17215"/>
                  </a:cubicBezTo>
                  <a:close/>
                  <a:moveTo>
                    <a:pt x="7073" y="17215"/>
                  </a:moveTo>
                  <a:cubicBezTo>
                    <a:pt x="7050" y="17215"/>
                    <a:pt x="7032" y="17246"/>
                    <a:pt x="7032" y="17284"/>
                  </a:cubicBezTo>
                  <a:cubicBezTo>
                    <a:pt x="7032" y="17322"/>
                    <a:pt x="7050" y="17352"/>
                    <a:pt x="7073" y="17352"/>
                  </a:cubicBezTo>
                  <a:cubicBezTo>
                    <a:pt x="7096" y="17352"/>
                    <a:pt x="7114" y="17322"/>
                    <a:pt x="7114" y="17284"/>
                  </a:cubicBezTo>
                  <a:cubicBezTo>
                    <a:pt x="7114" y="17246"/>
                    <a:pt x="7096" y="17215"/>
                    <a:pt x="7073" y="17215"/>
                  </a:cubicBezTo>
                  <a:close/>
                  <a:moveTo>
                    <a:pt x="11065" y="17215"/>
                  </a:moveTo>
                  <a:cubicBezTo>
                    <a:pt x="11042" y="17215"/>
                    <a:pt x="11024" y="17246"/>
                    <a:pt x="11024" y="17284"/>
                  </a:cubicBezTo>
                  <a:cubicBezTo>
                    <a:pt x="11024" y="17322"/>
                    <a:pt x="11042" y="17352"/>
                    <a:pt x="11065" y="17352"/>
                  </a:cubicBezTo>
                  <a:cubicBezTo>
                    <a:pt x="11087" y="17352"/>
                    <a:pt x="11106" y="17322"/>
                    <a:pt x="11106" y="17284"/>
                  </a:cubicBezTo>
                  <a:cubicBezTo>
                    <a:pt x="11106" y="17246"/>
                    <a:pt x="11087" y="17215"/>
                    <a:pt x="11065" y="17215"/>
                  </a:cubicBezTo>
                  <a:close/>
                  <a:moveTo>
                    <a:pt x="11272" y="17215"/>
                  </a:moveTo>
                  <a:cubicBezTo>
                    <a:pt x="11249" y="17215"/>
                    <a:pt x="11231" y="17246"/>
                    <a:pt x="11231" y="17284"/>
                  </a:cubicBezTo>
                  <a:cubicBezTo>
                    <a:pt x="11231" y="17322"/>
                    <a:pt x="11249" y="17352"/>
                    <a:pt x="11272" y="17352"/>
                  </a:cubicBezTo>
                  <a:cubicBezTo>
                    <a:pt x="11295" y="17352"/>
                    <a:pt x="11313" y="17322"/>
                    <a:pt x="11313" y="17284"/>
                  </a:cubicBezTo>
                  <a:cubicBezTo>
                    <a:pt x="11313" y="17246"/>
                    <a:pt x="11295" y="17215"/>
                    <a:pt x="11272" y="17215"/>
                  </a:cubicBezTo>
                  <a:close/>
                  <a:moveTo>
                    <a:pt x="11479" y="17215"/>
                  </a:moveTo>
                  <a:cubicBezTo>
                    <a:pt x="11457" y="17215"/>
                    <a:pt x="11438" y="17246"/>
                    <a:pt x="11438" y="17284"/>
                  </a:cubicBezTo>
                  <a:cubicBezTo>
                    <a:pt x="11438" y="17322"/>
                    <a:pt x="11457" y="17352"/>
                    <a:pt x="11479" y="17352"/>
                  </a:cubicBezTo>
                  <a:cubicBezTo>
                    <a:pt x="11502" y="17352"/>
                    <a:pt x="11520" y="17322"/>
                    <a:pt x="11520" y="17284"/>
                  </a:cubicBezTo>
                  <a:cubicBezTo>
                    <a:pt x="11520" y="17246"/>
                    <a:pt x="11502" y="17215"/>
                    <a:pt x="11479" y="17215"/>
                  </a:cubicBezTo>
                  <a:close/>
                  <a:moveTo>
                    <a:pt x="11694" y="17215"/>
                  </a:moveTo>
                  <a:cubicBezTo>
                    <a:pt x="11672" y="17215"/>
                    <a:pt x="11653" y="17246"/>
                    <a:pt x="11653" y="17284"/>
                  </a:cubicBezTo>
                  <a:cubicBezTo>
                    <a:pt x="11653" y="17322"/>
                    <a:pt x="11672" y="17352"/>
                    <a:pt x="11694" y="17352"/>
                  </a:cubicBezTo>
                  <a:cubicBezTo>
                    <a:pt x="11717" y="17352"/>
                    <a:pt x="11735" y="17322"/>
                    <a:pt x="11735" y="17284"/>
                  </a:cubicBezTo>
                  <a:cubicBezTo>
                    <a:pt x="11735" y="17246"/>
                    <a:pt x="11717" y="17215"/>
                    <a:pt x="11694" y="17215"/>
                  </a:cubicBezTo>
                  <a:close/>
                  <a:moveTo>
                    <a:pt x="11902" y="17215"/>
                  </a:moveTo>
                  <a:cubicBezTo>
                    <a:pt x="11879" y="17215"/>
                    <a:pt x="11861" y="17246"/>
                    <a:pt x="11861" y="17284"/>
                  </a:cubicBezTo>
                  <a:cubicBezTo>
                    <a:pt x="11861" y="17322"/>
                    <a:pt x="11879" y="17352"/>
                    <a:pt x="11902" y="17352"/>
                  </a:cubicBezTo>
                  <a:cubicBezTo>
                    <a:pt x="11924" y="17352"/>
                    <a:pt x="11943" y="17322"/>
                    <a:pt x="11943" y="17284"/>
                  </a:cubicBezTo>
                  <a:cubicBezTo>
                    <a:pt x="11943" y="17246"/>
                    <a:pt x="11924" y="17215"/>
                    <a:pt x="11902" y="17215"/>
                  </a:cubicBezTo>
                  <a:close/>
                  <a:moveTo>
                    <a:pt x="17153" y="17215"/>
                  </a:moveTo>
                  <a:cubicBezTo>
                    <a:pt x="17130" y="17215"/>
                    <a:pt x="17111" y="17246"/>
                    <a:pt x="17111" y="17284"/>
                  </a:cubicBezTo>
                  <a:cubicBezTo>
                    <a:pt x="17111" y="17322"/>
                    <a:pt x="17130" y="17352"/>
                    <a:pt x="17153" y="17352"/>
                  </a:cubicBezTo>
                  <a:cubicBezTo>
                    <a:pt x="17175" y="17352"/>
                    <a:pt x="17194" y="17322"/>
                    <a:pt x="17194" y="17284"/>
                  </a:cubicBezTo>
                  <a:cubicBezTo>
                    <a:pt x="17194" y="17246"/>
                    <a:pt x="17175" y="17215"/>
                    <a:pt x="17153" y="17215"/>
                  </a:cubicBezTo>
                  <a:close/>
                  <a:moveTo>
                    <a:pt x="17360" y="17215"/>
                  </a:moveTo>
                  <a:cubicBezTo>
                    <a:pt x="17337" y="17215"/>
                    <a:pt x="17319" y="17246"/>
                    <a:pt x="17319" y="17284"/>
                  </a:cubicBezTo>
                  <a:cubicBezTo>
                    <a:pt x="17319" y="17322"/>
                    <a:pt x="17337" y="17352"/>
                    <a:pt x="17360" y="17352"/>
                  </a:cubicBezTo>
                  <a:cubicBezTo>
                    <a:pt x="17382" y="17352"/>
                    <a:pt x="17401" y="17322"/>
                    <a:pt x="17401" y="17284"/>
                  </a:cubicBezTo>
                  <a:cubicBezTo>
                    <a:pt x="17401" y="17246"/>
                    <a:pt x="17382" y="17215"/>
                    <a:pt x="17360" y="17215"/>
                  </a:cubicBezTo>
                  <a:close/>
                  <a:moveTo>
                    <a:pt x="17567" y="17215"/>
                  </a:moveTo>
                  <a:cubicBezTo>
                    <a:pt x="17544" y="17215"/>
                    <a:pt x="17526" y="17246"/>
                    <a:pt x="17526" y="17284"/>
                  </a:cubicBezTo>
                  <a:cubicBezTo>
                    <a:pt x="17526" y="17322"/>
                    <a:pt x="17544" y="17352"/>
                    <a:pt x="17567" y="17352"/>
                  </a:cubicBezTo>
                  <a:cubicBezTo>
                    <a:pt x="17590" y="17352"/>
                    <a:pt x="17608" y="17322"/>
                    <a:pt x="17608" y="17284"/>
                  </a:cubicBezTo>
                  <a:cubicBezTo>
                    <a:pt x="17608" y="17246"/>
                    <a:pt x="17590" y="17215"/>
                    <a:pt x="17567" y="17215"/>
                  </a:cubicBezTo>
                  <a:close/>
                  <a:moveTo>
                    <a:pt x="17782" y="17215"/>
                  </a:moveTo>
                  <a:cubicBezTo>
                    <a:pt x="17759" y="17215"/>
                    <a:pt x="17741" y="17246"/>
                    <a:pt x="17741" y="17284"/>
                  </a:cubicBezTo>
                  <a:cubicBezTo>
                    <a:pt x="17741" y="17322"/>
                    <a:pt x="17759" y="17352"/>
                    <a:pt x="17782" y="17352"/>
                  </a:cubicBezTo>
                  <a:cubicBezTo>
                    <a:pt x="17805" y="17352"/>
                    <a:pt x="17823" y="17322"/>
                    <a:pt x="17823" y="17284"/>
                  </a:cubicBezTo>
                  <a:cubicBezTo>
                    <a:pt x="17823" y="17246"/>
                    <a:pt x="17805" y="17215"/>
                    <a:pt x="17782" y="17215"/>
                  </a:cubicBezTo>
                  <a:close/>
                  <a:moveTo>
                    <a:pt x="17989" y="17215"/>
                  </a:moveTo>
                  <a:cubicBezTo>
                    <a:pt x="17967" y="17215"/>
                    <a:pt x="17948" y="17246"/>
                    <a:pt x="17948" y="17284"/>
                  </a:cubicBezTo>
                  <a:cubicBezTo>
                    <a:pt x="17948" y="17322"/>
                    <a:pt x="17967" y="17352"/>
                    <a:pt x="17989" y="17352"/>
                  </a:cubicBezTo>
                  <a:cubicBezTo>
                    <a:pt x="18012" y="17352"/>
                    <a:pt x="18030" y="17322"/>
                    <a:pt x="18030" y="17284"/>
                  </a:cubicBezTo>
                  <a:cubicBezTo>
                    <a:pt x="18030" y="17246"/>
                    <a:pt x="18012" y="17215"/>
                    <a:pt x="17989" y="17215"/>
                  </a:cubicBezTo>
                  <a:close/>
                  <a:moveTo>
                    <a:pt x="18197" y="17215"/>
                  </a:moveTo>
                  <a:cubicBezTo>
                    <a:pt x="18174" y="17215"/>
                    <a:pt x="18156" y="17246"/>
                    <a:pt x="18156" y="17284"/>
                  </a:cubicBezTo>
                  <a:cubicBezTo>
                    <a:pt x="18156" y="17322"/>
                    <a:pt x="18174" y="17352"/>
                    <a:pt x="18197" y="17352"/>
                  </a:cubicBezTo>
                  <a:cubicBezTo>
                    <a:pt x="18219" y="17352"/>
                    <a:pt x="18238" y="17322"/>
                    <a:pt x="18238" y="17284"/>
                  </a:cubicBezTo>
                  <a:cubicBezTo>
                    <a:pt x="18238" y="17246"/>
                    <a:pt x="18219" y="17215"/>
                    <a:pt x="18197" y="17215"/>
                  </a:cubicBezTo>
                  <a:close/>
                  <a:moveTo>
                    <a:pt x="18412" y="17215"/>
                  </a:moveTo>
                  <a:cubicBezTo>
                    <a:pt x="18389" y="17215"/>
                    <a:pt x="18370" y="17246"/>
                    <a:pt x="18370" y="17284"/>
                  </a:cubicBezTo>
                  <a:cubicBezTo>
                    <a:pt x="18370" y="17322"/>
                    <a:pt x="18389" y="17352"/>
                    <a:pt x="18412" y="17352"/>
                  </a:cubicBezTo>
                  <a:cubicBezTo>
                    <a:pt x="18434" y="17352"/>
                    <a:pt x="18453" y="17322"/>
                    <a:pt x="18453" y="17284"/>
                  </a:cubicBezTo>
                  <a:cubicBezTo>
                    <a:pt x="18453" y="17246"/>
                    <a:pt x="18434" y="17215"/>
                    <a:pt x="18412" y="17215"/>
                  </a:cubicBezTo>
                  <a:close/>
                  <a:moveTo>
                    <a:pt x="18619" y="17215"/>
                  </a:moveTo>
                  <a:cubicBezTo>
                    <a:pt x="18596" y="17215"/>
                    <a:pt x="18578" y="17246"/>
                    <a:pt x="18578" y="17284"/>
                  </a:cubicBezTo>
                  <a:cubicBezTo>
                    <a:pt x="18578" y="17322"/>
                    <a:pt x="18596" y="17352"/>
                    <a:pt x="18619" y="17352"/>
                  </a:cubicBezTo>
                  <a:cubicBezTo>
                    <a:pt x="18641" y="17352"/>
                    <a:pt x="18660" y="17322"/>
                    <a:pt x="18660" y="17284"/>
                  </a:cubicBezTo>
                  <a:cubicBezTo>
                    <a:pt x="18660" y="17246"/>
                    <a:pt x="18641" y="17215"/>
                    <a:pt x="18619" y="17215"/>
                  </a:cubicBezTo>
                  <a:close/>
                  <a:moveTo>
                    <a:pt x="18826" y="17215"/>
                  </a:moveTo>
                  <a:cubicBezTo>
                    <a:pt x="18803" y="17215"/>
                    <a:pt x="18785" y="17246"/>
                    <a:pt x="18785" y="17284"/>
                  </a:cubicBezTo>
                  <a:cubicBezTo>
                    <a:pt x="18785" y="17322"/>
                    <a:pt x="18803" y="17352"/>
                    <a:pt x="18826" y="17352"/>
                  </a:cubicBezTo>
                  <a:cubicBezTo>
                    <a:pt x="18849" y="17352"/>
                    <a:pt x="18867" y="17322"/>
                    <a:pt x="18867" y="17284"/>
                  </a:cubicBezTo>
                  <a:cubicBezTo>
                    <a:pt x="18867" y="17246"/>
                    <a:pt x="18849" y="17215"/>
                    <a:pt x="18826" y="17215"/>
                  </a:cubicBezTo>
                  <a:close/>
                  <a:moveTo>
                    <a:pt x="19041" y="17215"/>
                  </a:moveTo>
                  <a:cubicBezTo>
                    <a:pt x="19018" y="17215"/>
                    <a:pt x="19000" y="17246"/>
                    <a:pt x="19000" y="17284"/>
                  </a:cubicBezTo>
                  <a:cubicBezTo>
                    <a:pt x="19000" y="17322"/>
                    <a:pt x="19018" y="17352"/>
                    <a:pt x="19041" y="17352"/>
                  </a:cubicBezTo>
                  <a:cubicBezTo>
                    <a:pt x="19064" y="17352"/>
                    <a:pt x="19082" y="17322"/>
                    <a:pt x="19082" y="17284"/>
                  </a:cubicBezTo>
                  <a:cubicBezTo>
                    <a:pt x="19082" y="17246"/>
                    <a:pt x="19064" y="17215"/>
                    <a:pt x="19041" y="17215"/>
                  </a:cubicBezTo>
                  <a:close/>
                  <a:moveTo>
                    <a:pt x="19248" y="17215"/>
                  </a:moveTo>
                  <a:cubicBezTo>
                    <a:pt x="19226" y="17215"/>
                    <a:pt x="19207" y="17246"/>
                    <a:pt x="19207" y="17284"/>
                  </a:cubicBezTo>
                  <a:cubicBezTo>
                    <a:pt x="19207" y="17322"/>
                    <a:pt x="19226" y="17352"/>
                    <a:pt x="19248" y="17352"/>
                  </a:cubicBezTo>
                  <a:cubicBezTo>
                    <a:pt x="19271" y="17352"/>
                    <a:pt x="19289" y="17322"/>
                    <a:pt x="19289" y="17284"/>
                  </a:cubicBezTo>
                  <a:cubicBezTo>
                    <a:pt x="19289" y="17246"/>
                    <a:pt x="19271" y="17215"/>
                    <a:pt x="19248" y="17215"/>
                  </a:cubicBezTo>
                  <a:close/>
                  <a:moveTo>
                    <a:pt x="12073" y="17241"/>
                  </a:moveTo>
                  <a:cubicBezTo>
                    <a:pt x="12070" y="17251"/>
                    <a:pt x="12068" y="17261"/>
                    <a:pt x="12068" y="17273"/>
                  </a:cubicBezTo>
                  <a:cubicBezTo>
                    <a:pt x="12068" y="17301"/>
                    <a:pt x="12078" y="17325"/>
                    <a:pt x="12092" y="17335"/>
                  </a:cubicBezTo>
                  <a:cubicBezTo>
                    <a:pt x="12092" y="17329"/>
                    <a:pt x="12093" y="17322"/>
                    <a:pt x="12093" y="17315"/>
                  </a:cubicBezTo>
                  <a:cubicBezTo>
                    <a:pt x="12093" y="17285"/>
                    <a:pt x="12085" y="17260"/>
                    <a:pt x="12073" y="17241"/>
                  </a:cubicBezTo>
                  <a:close/>
                  <a:moveTo>
                    <a:pt x="19418" y="17254"/>
                  </a:moveTo>
                  <a:cubicBezTo>
                    <a:pt x="19416" y="17262"/>
                    <a:pt x="19415" y="17272"/>
                    <a:pt x="19415" y="17281"/>
                  </a:cubicBezTo>
                  <a:cubicBezTo>
                    <a:pt x="19415" y="17299"/>
                    <a:pt x="19419" y="17314"/>
                    <a:pt x="19425" y="17327"/>
                  </a:cubicBezTo>
                  <a:cubicBezTo>
                    <a:pt x="19423" y="17302"/>
                    <a:pt x="19421" y="17278"/>
                    <a:pt x="19418" y="17254"/>
                  </a:cubicBezTo>
                  <a:close/>
                  <a:moveTo>
                    <a:pt x="5921" y="17382"/>
                  </a:moveTo>
                  <a:cubicBezTo>
                    <a:pt x="5899" y="17382"/>
                    <a:pt x="5880" y="17412"/>
                    <a:pt x="5880" y="17450"/>
                  </a:cubicBezTo>
                  <a:cubicBezTo>
                    <a:pt x="5880" y="17488"/>
                    <a:pt x="5899" y="17519"/>
                    <a:pt x="5921" y="17519"/>
                  </a:cubicBezTo>
                  <a:cubicBezTo>
                    <a:pt x="5944" y="17519"/>
                    <a:pt x="5962" y="17488"/>
                    <a:pt x="5962" y="17450"/>
                  </a:cubicBezTo>
                  <a:cubicBezTo>
                    <a:pt x="5962" y="17412"/>
                    <a:pt x="5944" y="17382"/>
                    <a:pt x="5921" y="17382"/>
                  </a:cubicBezTo>
                  <a:close/>
                  <a:moveTo>
                    <a:pt x="6129" y="17382"/>
                  </a:moveTo>
                  <a:cubicBezTo>
                    <a:pt x="6106" y="17382"/>
                    <a:pt x="6088" y="17412"/>
                    <a:pt x="6088" y="17450"/>
                  </a:cubicBezTo>
                  <a:cubicBezTo>
                    <a:pt x="6088" y="17488"/>
                    <a:pt x="6106" y="17519"/>
                    <a:pt x="6129" y="17519"/>
                  </a:cubicBezTo>
                  <a:cubicBezTo>
                    <a:pt x="6151" y="17519"/>
                    <a:pt x="6170" y="17488"/>
                    <a:pt x="6170" y="17450"/>
                  </a:cubicBezTo>
                  <a:cubicBezTo>
                    <a:pt x="6170" y="17412"/>
                    <a:pt x="6151" y="17382"/>
                    <a:pt x="6129" y="17382"/>
                  </a:cubicBezTo>
                  <a:close/>
                  <a:moveTo>
                    <a:pt x="6336" y="17382"/>
                  </a:moveTo>
                  <a:cubicBezTo>
                    <a:pt x="6313" y="17382"/>
                    <a:pt x="6295" y="17412"/>
                    <a:pt x="6295" y="17450"/>
                  </a:cubicBezTo>
                  <a:cubicBezTo>
                    <a:pt x="6295" y="17488"/>
                    <a:pt x="6313" y="17519"/>
                    <a:pt x="6336" y="17519"/>
                  </a:cubicBezTo>
                  <a:cubicBezTo>
                    <a:pt x="6359" y="17519"/>
                    <a:pt x="6377" y="17488"/>
                    <a:pt x="6377" y="17450"/>
                  </a:cubicBezTo>
                  <a:cubicBezTo>
                    <a:pt x="6377" y="17412"/>
                    <a:pt x="6359" y="17382"/>
                    <a:pt x="6336" y="17382"/>
                  </a:cubicBezTo>
                  <a:close/>
                  <a:moveTo>
                    <a:pt x="6551" y="17382"/>
                  </a:moveTo>
                  <a:cubicBezTo>
                    <a:pt x="6528" y="17382"/>
                    <a:pt x="6510" y="17412"/>
                    <a:pt x="6510" y="17450"/>
                  </a:cubicBezTo>
                  <a:cubicBezTo>
                    <a:pt x="6510" y="17488"/>
                    <a:pt x="6528" y="17519"/>
                    <a:pt x="6551" y="17519"/>
                  </a:cubicBezTo>
                  <a:cubicBezTo>
                    <a:pt x="6574" y="17519"/>
                    <a:pt x="6592" y="17488"/>
                    <a:pt x="6592" y="17450"/>
                  </a:cubicBezTo>
                  <a:cubicBezTo>
                    <a:pt x="6592" y="17412"/>
                    <a:pt x="6574" y="17382"/>
                    <a:pt x="6551" y="17382"/>
                  </a:cubicBezTo>
                  <a:close/>
                  <a:moveTo>
                    <a:pt x="6758" y="17382"/>
                  </a:moveTo>
                  <a:cubicBezTo>
                    <a:pt x="6736" y="17382"/>
                    <a:pt x="6717" y="17412"/>
                    <a:pt x="6717" y="17450"/>
                  </a:cubicBezTo>
                  <a:cubicBezTo>
                    <a:pt x="6717" y="17488"/>
                    <a:pt x="6736" y="17519"/>
                    <a:pt x="6758" y="17519"/>
                  </a:cubicBezTo>
                  <a:cubicBezTo>
                    <a:pt x="6781" y="17519"/>
                    <a:pt x="6799" y="17488"/>
                    <a:pt x="6799" y="17450"/>
                  </a:cubicBezTo>
                  <a:cubicBezTo>
                    <a:pt x="6799" y="17412"/>
                    <a:pt x="6781" y="17382"/>
                    <a:pt x="6758" y="17382"/>
                  </a:cubicBezTo>
                  <a:close/>
                  <a:moveTo>
                    <a:pt x="6965" y="17382"/>
                  </a:moveTo>
                  <a:cubicBezTo>
                    <a:pt x="6943" y="17382"/>
                    <a:pt x="6924" y="17412"/>
                    <a:pt x="6924" y="17450"/>
                  </a:cubicBezTo>
                  <a:cubicBezTo>
                    <a:pt x="6924" y="17488"/>
                    <a:pt x="6943" y="17519"/>
                    <a:pt x="6965" y="17519"/>
                  </a:cubicBezTo>
                  <a:cubicBezTo>
                    <a:pt x="6988" y="17519"/>
                    <a:pt x="7006" y="17488"/>
                    <a:pt x="7006" y="17450"/>
                  </a:cubicBezTo>
                  <a:cubicBezTo>
                    <a:pt x="7006" y="17412"/>
                    <a:pt x="6988" y="17382"/>
                    <a:pt x="6965" y="17382"/>
                  </a:cubicBezTo>
                  <a:close/>
                  <a:moveTo>
                    <a:pt x="7170" y="17382"/>
                  </a:moveTo>
                  <a:cubicBezTo>
                    <a:pt x="7152" y="17390"/>
                    <a:pt x="7139" y="17416"/>
                    <a:pt x="7139" y="17447"/>
                  </a:cubicBezTo>
                  <a:cubicBezTo>
                    <a:pt x="7139" y="17479"/>
                    <a:pt x="7152" y="17506"/>
                    <a:pt x="7170" y="17513"/>
                  </a:cubicBezTo>
                  <a:lnTo>
                    <a:pt x="7170" y="17447"/>
                  </a:lnTo>
                  <a:lnTo>
                    <a:pt x="7170" y="17382"/>
                  </a:lnTo>
                  <a:close/>
                  <a:moveTo>
                    <a:pt x="11165" y="17382"/>
                  </a:moveTo>
                  <a:cubicBezTo>
                    <a:pt x="11142" y="17382"/>
                    <a:pt x="11124" y="17412"/>
                    <a:pt x="11124" y="17450"/>
                  </a:cubicBezTo>
                  <a:cubicBezTo>
                    <a:pt x="11124" y="17488"/>
                    <a:pt x="11142" y="17519"/>
                    <a:pt x="11165" y="17519"/>
                  </a:cubicBezTo>
                  <a:cubicBezTo>
                    <a:pt x="11187" y="17519"/>
                    <a:pt x="11206" y="17488"/>
                    <a:pt x="11206" y="17450"/>
                  </a:cubicBezTo>
                  <a:cubicBezTo>
                    <a:pt x="11206" y="17412"/>
                    <a:pt x="11187" y="17382"/>
                    <a:pt x="11165" y="17382"/>
                  </a:cubicBezTo>
                  <a:close/>
                  <a:moveTo>
                    <a:pt x="11380" y="17382"/>
                  </a:moveTo>
                  <a:cubicBezTo>
                    <a:pt x="11357" y="17382"/>
                    <a:pt x="11339" y="17412"/>
                    <a:pt x="11339" y="17450"/>
                  </a:cubicBezTo>
                  <a:cubicBezTo>
                    <a:pt x="11339" y="17488"/>
                    <a:pt x="11357" y="17519"/>
                    <a:pt x="11380" y="17519"/>
                  </a:cubicBezTo>
                  <a:cubicBezTo>
                    <a:pt x="11402" y="17519"/>
                    <a:pt x="11421" y="17488"/>
                    <a:pt x="11421" y="17450"/>
                  </a:cubicBezTo>
                  <a:cubicBezTo>
                    <a:pt x="11421" y="17412"/>
                    <a:pt x="11402" y="17382"/>
                    <a:pt x="11380" y="17382"/>
                  </a:cubicBezTo>
                  <a:close/>
                  <a:moveTo>
                    <a:pt x="11587" y="17382"/>
                  </a:moveTo>
                  <a:cubicBezTo>
                    <a:pt x="11564" y="17382"/>
                    <a:pt x="11546" y="17412"/>
                    <a:pt x="11546" y="17450"/>
                  </a:cubicBezTo>
                  <a:cubicBezTo>
                    <a:pt x="11546" y="17488"/>
                    <a:pt x="11564" y="17519"/>
                    <a:pt x="11587" y="17519"/>
                  </a:cubicBezTo>
                  <a:cubicBezTo>
                    <a:pt x="11610" y="17519"/>
                    <a:pt x="11628" y="17488"/>
                    <a:pt x="11628" y="17450"/>
                  </a:cubicBezTo>
                  <a:cubicBezTo>
                    <a:pt x="11628" y="17412"/>
                    <a:pt x="11610" y="17382"/>
                    <a:pt x="11587" y="17382"/>
                  </a:cubicBezTo>
                  <a:close/>
                  <a:moveTo>
                    <a:pt x="11794" y="17382"/>
                  </a:moveTo>
                  <a:cubicBezTo>
                    <a:pt x="11771" y="17382"/>
                    <a:pt x="11753" y="17412"/>
                    <a:pt x="11753" y="17450"/>
                  </a:cubicBezTo>
                  <a:cubicBezTo>
                    <a:pt x="11753" y="17488"/>
                    <a:pt x="11771" y="17519"/>
                    <a:pt x="11794" y="17519"/>
                  </a:cubicBezTo>
                  <a:cubicBezTo>
                    <a:pt x="11817" y="17519"/>
                    <a:pt x="11835" y="17488"/>
                    <a:pt x="11835" y="17450"/>
                  </a:cubicBezTo>
                  <a:cubicBezTo>
                    <a:pt x="11835" y="17412"/>
                    <a:pt x="11817" y="17382"/>
                    <a:pt x="11794" y="17382"/>
                  </a:cubicBezTo>
                  <a:close/>
                  <a:moveTo>
                    <a:pt x="12009" y="17382"/>
                  </a:moveTo>
                  <a:cubicBezTo>
                    <a:pt x="11986" y="17382"/>
                    <a:pt x="11968" y="17412"/>
                    <a:pt x="11968" y="17450"/>
                  </a:cubicBezTo>
                  <a:cubicBezTo>
                    <a:pt x="11968" y="17488"/>
                    <a:pt x="11986" y="17519"/>
                    <a:pt x="12009" y="17519"/>
                  </a:cubicBezTo>
                  <a:cubicBezTo>
                    <a:pt x="12032" y="17519"/>
                    <a:pt x="12050" y="17488"/>
                    <a:pt x="12050" y="17450"/>
                  </a:cubicBezTo>
                  <a:cubicBezTo>
                    <a:pt x="12050" y="17412"/>
                    <a:pt x="12032" y="17382"/>
                    <a:pt x="12009" y="17382"/>
                  </a:cubicBezTo>
                  <a:close/>
                  <a:moveTo>
                    <a:pt x="17045" y="17382"/>
                  </a:moveTo>
                  <a:cubicBezTo>
                    <a:pt x="17041" y="17382"/>
                    <a:pt x="17038" y="17383"/>
                    <a:pt x="17035" y="17384"/>
                  </a:cubicBezTo>
                  <a:cubicBezTo>
                    <a:pt x="17038" y="17407"/>
                    <a:pt x="17042" y="17427"/>
                    <a:pt x="17045" y="17446"/>
                  </a:cubicBezTo>
                  <a:cubicBezTo>
                    <a:pt x="17045" y="17447"/>
                    <a:pt x="17045" y="17449"/>
                    <a:pt x="17045" y="17450"/>
                  </a:cubicBezTo>
                  <a:cubicBezTo>
                    <a:pt x="17049" y="17473"/>
                    <a:pt x="17052" y="17495"/>
                    <a:pt x="17055" y="17516"/>
                  </a:cubicBezTo>
                  <a:cubicBezTo>
                    <a:pt x="17073" y="17508"/>
                    <a:pt x="17086" y="17482"/>
                    <a:pt x="17086" y="17450"/>
                  </a:cubicBezTo>
                  <a:cubicBezTo>
                    <a:pt x="17086" y="17412"/>
                    <a:pt x="17067" y="17382"/>
                    <a:pt x="17045" y="17382"/>
                  </a:cubicBezTo>
                  <a:close/>
                  <a:moveTo>
                    <a:pt x="17252" y="17382"/>
                  </a:moveTo>
                  <a:cubicBezTo>
                    <a:pt x="17230" y="17382"/>
                    <a:pt x="17211" y="17412"/>
                    <a:pt x="17211" y="17450"/>
                  </a:cubicBezTo>
                  <a:cubicBezTo>
                    <a:pt x="17211" y="17488"/>
                    <a:pt x="17230" y="17519"/>
                    <a:pt x="17252" y="17519"/>
                  </a:cubicBezTo>
                  <a:cubicBezTo>
                    <a:pt x="17275" y="17519"/>
                    <a:pt x="17293" y="17488"/>
                    <a:pt x="17293" y="17450"/>
                  </a:cubicBezTo>
                  <a:cubicBezTo>
                    <a:pt x="17293" y="17412"/>
                    <a:pt x="17275" y="17382"/>
                    <a:pt x="17252" y="17382"/>
                  </a:cubicBezTo>
                  <a:close/>
                  <a:moveTo>
                    <a:pt x="17467" y="17382"/>
                  </a:moveTo>
                  <a:cubicBezTo>
                    <a:pt x="17445" y="17382"/>
                    <a:pt x="17426" y="17412"/>
                    <a:pt x="17426" y="17450"/>
                  </a:cubicBezTo>
                  <a:cubicBezTo>
                    <a:pt x="17426" y="17488"/>
                    <a:pt x="17445" y="17519"/>
                    <a:pt x="17467" y="17519"/>
                  </a:cubicBezTo>
                  <a:cubicBezTo>
                    <a:pt x="17490" y="17519"/>
                    <a:pt x="17508" y="17488"/>
                    <a:pt x="17508" y="17450"/>
                  </a:cubicBezTo>
                  <a:cubicBezTo>
                    <a:pt x="17508" y="17412"/>
                    <a:pt x="17490" y="17382"/>
                    <a:pt x="17467" y="17382"/>
                  </a:cubicBezTo>
                  <a:close/>
                  <a:moveTo>
                    <a:pt x="17675" y="17382"/>
                  </a:moveTo>
                  <a:cubicBezTo>
                    <a:pt x="17652" y="17382"/>
                    <a:pt x="17634" y="17412"/>
                    <a:pt x="17634" y="17450"/>
                  </a:cubicBezTo>
                  <a:cubicBezTo>
                    <a:pt x="17634" y="17488"/>
                    <a:pt x="17652" y="17519"/>
                    <a:pt x="17675" y="17519"/>
                  </a:cubicBezTo>
                  <a:cubicBezTo>
                    <a:pt x="17697" y="17519"/>
                    <a:pt x="17716" y="17488"/>
                    <a:pt x="17716" y="17450"/>
                  </a:cubicBezTo>
                  <a:cubicBezTo>
                    <a:pt x="17716" y="17412"/>
                    <a:pt x="17697" y="17382"/>
                    <a:pt x="17675" y="17382"/>
                  </a:cubicBezTo>
                  <a:close/>
                  <a:moveTo>
                    <a:pt x="17882" y="17382"/>
                  </a:moveTo>
                  <a:cubicBezTo>
                    <a:pt x="17859" y="17382"/>
                    <a:pt x="17841" y="17412"/>
                    <a:pt x="17841" y="17450"/>
                  </a:cubicBezTo>
                  <a:cubicBezTo>
                    <a:pt x="17841" y="17488"/>
                    <a:pt x="17859" y="17519"/>
                    <a:pt x="17882" y="17519"/>
                  </a:cubicBezTo>
                  <a:cubicBezTo>
                    <a:pt x="17904" y="17519"/>
                    <a:pt x="17923" y="17488"/>
                    <a:pt x="17923" y="17450"/>
                  </a:cubicBezTo>
                  <a:cubicBezTo>
                    <a:pt x="17923" y="17412"/>
                    <a:pt x="17904" y="17382"/>
                    <a:pt x="17882" y="17382"/>
                  </a:cubicBezTo>
                  <a:close/>
                  <a:moveTo>
                    <a:pt x="18097" y="17382"/>
                  </a:moveTo>
                  <a:cubicBezTo>
                    <a:pt x="18074" y="17382"/>
                    <a:pt x="18056" y="17412"/>
                    <a:pt x="18056" y="17450"/>
                  </a:cubicBezTo>
                  <a:cubicBezTo>
                    <a:pt x="18056" y="17488"/>
                    <a:pt x="18074" y="17519"/>
                    <a:pt x="18097" y="17519"/>
                  </a:cubicBezTo>
                  <a:cubicBezTo>
                    <a:pt x="18119" y="17519"/>
                    <a:pt x="18138" y="17488"/>
                    <a:pt x="18138" y="17450"/>
                  </a:cubicBezTo>
                  <a:cubicBezTo>
                    <a:pt x="18138" y="17412"/>
                    <a:pt x="18119" y="17382"/>
                    <a:pt x="18097" y="17382"/>
                  </a:cubicBezTo>
                  <a:close/>
                  <a:moveTo>
                    <a:pt x="18304" y="17382"/>
                  </a:moveTo>
                  <a:cubicBezTo>
                    <a:pt x="18281" y="17382"/>
                    <a:pt x="18263" y="17412"/>
                    <a:pt x="18263" y="17450"/>
                  </a:cubicBezTo>
                  <a:cubicBezTo>
                    <a:pt x="18263" y="17488"/>
                    <a:pt x="18281" y="17519"/>
                    <a:pt x="18304" y="17519"/>
                  </a:cubicBezTo>
                  <a:cubicBezTo>
                    <a:pt x="18327" y="17519"/>
                    <a:pt x="18345" y="17488"/>
                    <a:pt x="18345" y="17450"/>
                  </a:cubicBezTo>
                  <a:cubicBezTo>
                    <a:pt x="18345" y="17412"/>
                    <a:pt x="18327" y="17382"/>
                    <a:pt x="18304" y="17382"/>
                  </a:cubicBezTo>
                  <a:close/>
                  <a:moveTo>
                    <a:pt x="18511" y="17382"/>
                  </a:moveTo>
                  <a:cubicBezTo>
                    <a:pt x="18489" y="17382"/>
                    <a:pt x="18470" y="17412"/>
                    <a:pt x="18470" y="17450"/>
                  </a:cubicBezTo>
                  <a:cubicBezTo>
                    <a:pt x="18470" y="17488"/>
                    <a:pt x="18489" y="17519"/>
                    <a:pt x="18511" y="17519"/>
                  </a:cubicBezTo>
                  <a:cubicBezTo>
                    <a:pt x="18534" y="17519"/>
                    <a:pt x="18552" y="17488"/>
                    <a:pt x="18552" y="17450"/>
                  </a:cubicBezTo>
                  <a:cubicBezTo>
                    <a:pt x="18552" y="17412"/>
                    <a:pt x="18534" y="17382"/>
                    <a:pt x="18511" y="17382"/>
                  </a:cubicBezTo>
                  <a:close/>
                  <a:moveTo>
                    <a:pt x="18726" y="17382"/>
                  </a:moveTo>
                  <a:cubicBezTo>
                    <a:pt x="18704" y="17382"/>
                    <a:pt x="18685" y="17412"/>
                    <a:pt x="18685" y="17450"/>
                  </a:cubicBezTo>
                  <a:cubicBezTo>
                    <a:pt x="18685" y="17488"/>
                    <a:pt x="18704" y="17519"/>
                    <a:pt x="18726" y="17519"/>
                  </a:cubicBezTo>
                  <a:cubicBezTo>
                    <a:pt x="18749" y="17519"/>
                    <a:pt x="18767" y="17488"/>
                    <a:pt x="18767" y="17450"/>
                  </a:cubicBezTo>
                  <a:cubicBezTo>
                    <a:pt x="18767" y="17412"/>
                    <a:pt x="18749" y="17382"/>
                    <a:pt x="18726" y="17382"/>
                  </a:cubicBezTo>
                  <a:close/>
                  <a:moveTo>
                    <a:pt x="18934" y="17382"/>
                  </a:moveTo>
                  <a:cubicBezTo>
                    <a:pt x="18911" y="17382"/>
                    <a:pt x="18892" y="17412"/>
                    <a:pt x="18892" y="17450"/>
                  </a:cubicBezTo>
                  <a:cubicBezTo>
                    <a:pt x="18892" y="17488"/>
                    <a:pt x="18911" y="17519"/>
                    <a:pt x="18934" y="17519"/>
                  </a:cubicBezTo>
                  <a:cubicBezTo>
                    <a:pt x="18956" y="17519"/>
                    <a:pt x="18975" y="17488"/>
                    <a:pt x="18975" y="17450"/>
                  </a:cubicBezTo>
                  <a:cubicBezTo>
                    <a:pt x="18975" y="17412"/>
                    <a:pt x="18956" y="17382"/>
                    <a:pt x="18934" y="17382"/>
                  </a:cubicBezTo>
                  <a:close/>
                  <a:moveTo>
                    <a:pt x="19141" y="17382"/>
                  </a:moveTo>
                  <a:cubicBezTo>
                    <a:pt x="19118" y="17382"/>
                    <a:pt x="19100" y="17412"/>
                    <a:pt x="19100" y="17450"/>
                  </a:cubicBezTo>
                  <a:cubicBezTo>
                    <a:pt x="19100" y="17488"/>
                    <a:pt x="19118" y="17519"/>
                    <a:pt x="19141" y="17519"/>
                  </a:cubicBezTo>
                  <a:cubicBezTo>
                    <a:pt x="19163" y="17519"/>
                    <a:pt x="19182" y="17488"/>
                    <a:pt x="19182" y="17450"/>
                  </a:cubicBezTo>
                  <a:cubicBezTo>
                    <a:pt x="19182" y="17412"/>
                    <a:pt x="19163" y="17382"/>
                    <a:pt x="19141" y="17382"/>
                  </a:cubicBezTo>
                  <a:close/>
                  <a:moveTo>
                    <a:pt x="19356" y="17382"/>
                  </a:moveTo>
                  <a:cubicBezTo>
                    <a:pt x="19333" y="17382"/>
                    <a:pt x="19315" y="17412"/>
                    <a:pt x="19315" y="17450"/>
                  </a:cubicBezTo>
                  <a:cubicBezTo>
                    <a:pt x="19315" y="17488"/>
                    <a:pt x="19333" y="17519"/>
                    <a:pt x="19356" y="17519"/>
                  </a:cubicBezTo>
                  <a:cubicBezTo>
                    <a:pt x="19378" y="17519"/>
                    <a:pt x="19397" y="17488"/>
                    <a:pt x="19397" y="17450"/>
                  </a:cubicBezTo>
                  <a:cubicBezTo>
                    <a:pt x="19397" y="17412"/>
                    <a:pt x="19378" y="17382"/>
                    <a:pt x="19356" y="17382"/>
                  </a:cubicBezTo>
                  <a:close/>
                  <a:moveTo>
                    <a:pt x="5811" y="17561"/>
                  </a:moveTo>
                  <a:cubicBezTo>
                    <a:pt x="5803" y="17561"/>
                    <a:pt x="5795" y="17565"/>
                    <a:pt x="5789" y="17571"/>
                  </a:cubicBezTo>
                  <a:cubicBezTo>
                    <a:pt x="5784" y="17604"/>
                    <a:pt x="5781" y="17639"/>
                    <a:pt x="5781" y="17676"/>
                  </a:cubicBezTo>
                  <a:cubicBezTo>
                    <a:pt x="5788" y="17689"/>
                    <a:pt x="5799" y="17698"/>
                    <a:pt x="5811" y="17698"/>
                  </a:cubicBezTo>
                  <a:cubicBezTo>
                    <a:pt x="5833" y="17698"/>
                    <a:pt x="5852" y="17667"/>
                    <a:pt x="5852" y="17629"/>
                  </a:cubicBezTo>
                  <a:cubicBezTo>
                    <a:pt x="5852" y="17592"/>
                    <a:pt x="5833" y="17561"/>
                    <a:pt x="5811" y="17561"/>
                  </a:cubicBezTo>
                  <a:close/>
                  <a:moveTo>
                    <a:pt x="6021" y="17561"/>
                  </a:moveTo>
                  <a:cubicBezTo>
                    <a:pt x="5999" y="17561"/>
                    <a:pt x="5980" y="17592"/>
                    <a:pt x="5980" y="17629"/>
                  </a:cubicBezTo>
                  <a:cubicBezTo>
                    <a:pt x="5980" y="17667"/>
                    <a:pt x="5999" y="17698"/>
                    <a:pt x="6021" y="17698"/>
                  </a:cubicBezTo>
                  <a:cubicBezTo>
                    <a:pt x="6044" y="17698"/>
                    <a:pt x="6062" y="17667"/>
                    <a:pt x="6062" y="17629"/>
                  </a:cubicBezTo>
                  <a:cubicBezTo>
                    <a:pt x="6062" y="17592"/>
                    <a:pt x="6044" y="17561"/>
                    <a:pt x="6021" y="17561"/>
                  </a:cubicBezTo>
                  <a:close/>
                  <a:moveTo>
                    <a:pt x="6236" y="17561"/>
                  </a:moveTo>
                  <a:cubicBezTo>
                    <a:pt x="6214" y="17561"/>
                    <a:pt x="6195" y="17592"/>
                    <a:pt x="6195" y="17629"/>
                  </a:cubicBezTo>
                  <a:cubicBezTo>
                    <a:pt x="6195" y="17667"/>
                    <a:pt x="6214" y="17698"/>
                    <a:pt x="6236" y="17698"/>
                  </a:cubicBezTo>
                  <a:cubicBezTo>
                    <a:pt x="6259" y="17698"/>
                    <a:pt x="6277" y="17667"/>
                    <a:pt x="6277" y="17629"/>
                  </a:cubicBezTo>
                  <a:cubicBezTo>
                    <a:pt x="6277" y="17592"/>
                    <a:pt x="6259" y="17561"/>
                    <a:pt x="6236" y="17561"/>
                  </a:cubicBezTo>
                  <a:close/>
                  <a:moveTo>
                    <a:pt x="6443" y="17561"/>
                  </a:moveTo>
                  <a:cubicBezTo>
                    <a:pt x="6421" y="17561"/>
                    <a:pt x="6402" y="17592"/>
                    <a:pt x="6402" y="17629"/>
                  </a:cubicBezTo>
                  <a:cubicBezTo>
                    <a:pt x="6402" y="17667"/>
                    <a:pt x="6421" y="17698"/>
                    <a:pt x="6443" y="17698"/>
                  </a:cubicBezTo>
                  <a:cubicBezTo>
                    <a:pt x="6466" y="17698"/>
                    <a:pt x="6484" y="17667"/>
                    <a:pt x="6484" y="17629"/>
                  </a:cubicBezTo>
                  <a:cubicBezTo>
                    <a:pt x="6484" y="17592"/>
                    <a:pt x="6466" y="17561"/>
                    <a:pt x="6443" y="17561"/>
                  </a:cubicBezTo>
                  <a:close/>
                  <a:moveTo>
                    <a:pt x="6651" y="17561"/>
                  </a:moveTo>
                  <a:cubicBezTo>
                    <a:pt x="6628" y="17561"/>
                    <a:pt x="6610" y="17592"/>
                    <a:pt x="6610" y="17629"/>
                  </a:cubicBezTo>
                  <a:cubicBezTo>
                    <a:pt x="6610" y="17667"/>
                    <a:pt x="6628" y="17698"/>
                    <a:pt x="6651" y="17698"/>
                  </a:cubicBezTo>
                  <a:cubicBezTo>
                    <a:pt x="6673" y="17698"/>
                    <a:pt x="6692" y="17667"/>
                    <a:pt x="6692" y="17629"/>
                  </a:cubicBezTo>
                  <a:cubicBezTo>
                    <a:pt x="6692" y="17592"/>
                    <a:pt x="6673" y="17561"/>
                    <a:pt x="6651" y="17561"/>
                  </a:cubicBezTo>
                  <a:close/>
                  <a:moveTo>
                    <a:pt x="6866" y="17561"/>
                  </a:moveTo>
                  <a:cubicBezTo>
                    <a:pt x="6843" y="17561"/>
                    <a:pt x="6825" y="17592"/>
                    <a:pt x="6825" y="17629"/>
                  </a:cubicBezTo>
                  <a:cubicBezTo>
                    <a:pt x="6825" y="17667"/>
                    <a:pt x="6843" y="17698"/>
                    <a:pt x="6866" y="17698"/>
                  </a:cubicBezTo>
                  <a:cubicBezTo>
                    <a:pt x="6888" y="17698"/>
                    <a:pt x="6907" y="17667"/>
                    <a:pt x="6907" y="17629"/>
                  </a:cubicBezTo>
                  <a:cubicBezTo>
                    <a:pt x="6907" y="17592"/>
                    <a:pt x="6888" y="17561"/>
                    <a:pt x="6866" y="17561"/>
                  </a:cubicBezTo>
                  <a:close/>
                  <a:moveTo>
                    <a:pt x="7073" y="17561"/>
                  </a:moveTo>
                  <a:cubicBezTo>
                    <a:pt x="7050" y="17561"/>
                    <a:pt x="7032" y="17592"/>
                    <a:pt x="7032" y="17629"/>
                  </a:cubicBezTo>
                  <a:cubicBezTo>
                    <a:pt x="7032" y="17667"/>
                    <a:pt x="7050" y="17698"/>
                    <a:pt x="7073" y="17698"/>
                  </a:cubicBezTo>
                  <a:cubicBezTo>
                    <a:pt x="7081" y="17698"/>
                    <a:pt x="7087" y="17694"/>
                    <a:pt x="7094" y="17688"/>
                  </a:cubicBezTo>
                  <a:cubicBezTo>
                    <a:pt x="7100" y="17665"/>
                    <a:pt x="7106" y="17643"/>
                    <a:pt x="7113" y="17623"/>
                  </a:cubicBezTo>
                  <a:cubicBezTo>
                    <a:pt x="7112" y="17588"/>
                    <a:pt x="7094" y="17561"/>
                    <a:pt x="7073" y="17561"/>
                  </a:cubicBezTo>
                  <a:close/>
                  <a:moveTo>
                    <a:pt x="11272" y="17561"/>
                  </a:moveTo>
                  <a:cubicBezTo>
                    <a:pt x="11249" y="17561"/>
                    <a:pt x="11231" y="17592"/>
                    <a:pt x="11231" y="17629"/>
                  </a:cubicBezTo>
                  <a:cubicBezTo>
                    <a:pt x="11231" y="17667"/>
                    <a:pt x="11249" y="17698"/>
                    <a:pt x="11272" y="17698"/>
                  </a:cubicBezTo>
                  <a:cubicBezTo>
                    <a:pt x="11295" y="17698"/>
                    <a:pt x="11313" y="17667"/>
                    <a:pt x="11313" y="17629"/>
                  </a:cubicBezTo>
                  <a:cubicBezTo>
                    <a:pt x="11313" y="17592"/>
                    <a:pt x="11295" y="17561"/>
                    <a:pt x="11272" y="17561"/>
                  </a:cubicBezTo>
                  <a:close/>
                  <a:moveTo>
                    <a:pt x="11479" y="17561"/>
                  </a:moveTo>
                  <a:cubicBezTo>
                    <a:pt x="11457" y="17561"/>
                    <a:pt x="11438" y="17592"/>
                    <a:pt x="11438" y="17629"/>
                  </a:cubicBezTo>
                  <a:cubicBezTo>
                    <a:pt x="11438" y="17667"/>
                    <a:pt x="11457" y="17698"/>
                    <a:pt x="11479" y="17698"/>
                  </a:cubicBezTo>
                  <a:cubicBezTo>
                    <a:pt x="11502" y="17698"/>
                    <a:pt x="11520" y="17667"/>
                    <a:pt x="11520" y="17629"/>
                  </a:cubicBezTo>
                  <a:cubicBezTo>
                    <a:pt x="11520" y="17592"/>
                    <a:pt x="11502" y="17561"/>
                    <a:pt x="11479" y="17561"/>
                  </a:cubicBezTo>
                  <a:close/>
                  <a:moveTo>
                    <a:pt x="11694" y="17561"/>
                  </a:moveTo>
                  <a:cubicBezTo>
                    <a:pt x="11672" y="17561"/>
                    <a:pt x="11653" y="17592"/>
                    <a:pt x="11653" y="17629"/>
                  </a:cubicBezTo>
                  <a:cubicBezTo>
                    <a:pt x="11653" y="17667"/>
                    <a:pt x="11672" y="17698"/>
                    <a:pt x="11694" y="17698"/>
                  </a:cubicBezTo>
                  <a:cubicBezTo>
                    <a:pt x="11717" y="17698"/>
                    <a:pt x="11735" y="17667"/>
                    <a:pt x="11735" y="17629"/>
                  </a:cubicBezTo>
                  <a:cubicBezTo>
                    <a:pt x="11735" y="17592"/>
                    <a:pt x="11717" y="17561"/>
                    <a:pt x="11694" y="17561"/>
                  </a:cubicBezTo>
                  <a:close/>
                  <a:moveTo>
                    <a:pt x="11902" y="17561"/>
                  </a:moveTo>
                  <a:cubicBezTo>
                    <a:pt x="11879" y="17561"/>
                    <a:pt x="11861" y="17592"/>
                    <a:pt x="11861" y="17629"/>
                  </a:cubicBezTo>
                  <a:cubicBezTo>
                    <a:pt x="11861" y="17667"/>
                    <a:pt x="11879" y="17698"/>
                    <a:pt x="11902" y="17698"/>
                  </a:cubicBezTo>
                  <a:cubicBezTo>
                    <a:pt x="11924" y="17698"/>
                    <a:pt x="11943" y="17667"/>
                    <a:pt x="11943" y="17629"/>
                  </a:cubicBezTo>
                  <a:cubicBezTo>
                    <a:pt x="11943" y="17592"/>
                    <a:pt x="11924" y="17561"/>
                    <a:pt x="11902" y="17561"/>
                  </a:cubicBezTo>
                  <a:close/>
                  <a:moveTo>
                    <a:pt x="17153" y="17561"/>
                  </a:moveTo>
                  <a:cubicBezTo>
                    <a:pt x="17130" y="17561"/>
                    <a:pt x="17111" y="17592"/>
                    <a:pt x="17111" y="17629"/>
                  </a:cubicBezTo>
                  <a:cubicBezTo>
                    <a:pt x="17111" y="17667"/>
                    <a:pt x="17130" y="17698"/>
                    <a:pt x="17153" y="17698"/>
                  </a:cubicBezTo>
                  <a:cubicBezTo>
                    <a:pt x="17175" y="17698"/>
                    <a:pt x="17194" y="17667"/>
                    <a:pt x="17194" y="17629"/>
                  </a:cubicBezTo>
                  <a:cubicBezTo>
                    <a:pt x="17194" y="17592"/>
                    <a:pt x="17175" y="17561"/>
                    <a:pt x="17153" y="17561"/>
                  </a:cubicBezTo>
                  <a:close/>
                  <a:moveTo>
                    <a:pt x="17360" y="17561"/>
                  </a:moveTo>
                  <a:cubicBezTo>
                    <a:pt x="17337" y="17561"/>
                    <a:pt x="17319" y="17592"/>
                    <a:pt x="17319" y="17629"/>
                  </a:cubicBezTo>
                  <a:cubicBezTo>
                    <a:pt x="17319" y="17667"/>
                    <a:pt x="17337" y="17698"/>
                    <a:pt x="17360" y="17698"/>
                  </a:cubicBezTo>
                  <a:cubicBezTo>
                    <a:pt x="17382" y="17698"/>
                    <a:pt x="17401" y="17667"/>
                    <a:pt x="17401" y="17629"/>
                  </a:cubicBezTo>
                  <a:cubicBezTo>
                    <a:pt x="17401" y="17592"/>
                    <a:pt x="17382" y="17561"/>
                    <a:pt x="17360" y="17561"/>
                  </a:cubicBezTo>
                  <a:close/>
                  <a:moveTo>
                    <a:pt x="17567" y="17561"/>
                  </a:moveTo>
                  <a:cubicBezTo>
                    <a:pt x="17544" y="17561"/>
                    <a:pt x="17526" y="17592"/>
                    <a:pt x="17526" y="17629"/>
                  </a:cubicBezTo>
                  <a:cubicBezTo>
                    <a:pt x="17526" y="17667"/>
                    <a:pt x="17544" y="17698"/>
                    <a:pt x="17567" y="17698"/>
                  </a:cubicBezTo>
                  <a:cubicBezTo>
                    <a:pt x="17590" y="17698"/>
                    <a:pt x="17608" y="17667"/>
                    <a:pt x="17608" y="17629"/>
                  </a:cubicBezTo>
                  <a:cubicBezTo>
                    <a:pt x="17608" y="17592"/>
                    <a:pt x="17590" y="17561"/>
                    <a:pt x="17567" y="17561"/>
                  </a:cubicBezTo>
                  <a:close/>
                  <a:moveTo>
                    <a:pt x="17782" y="17561"/>
                  </a:moveTo>
                  <a:cubicBezTo>
                    <a:pt x="17759" y="17561"/>
                    <a:pt x="17741" y="17592"/>
                    <a:pt x="17741" y="17629"/>
                  </a:cubicBezTo>
                  <a:cubicBezTo>
                    <a:pt x="17741" y="17667"/>
                    <a:pt x="17759" y="17698"/>
                    <a:pt x="17782" y="17698"/>
                  </a:cubicBezTo>
                  <a:cubicBezTo>
                    <a:pt x="17805" y="17698"/>
                    <a:pt x="17823" y="17667"/>
                    <a:pt x="17823" y="17629"/>
                  </a:cubicBezTo>
                  <a:cubicBezTo>
                    <a:pt x="17823" y="17592"/>
                    <a:pt x="17805" y="17561"/>
                    <a:pt x="17782" y="17561"/>
                  </a:cubicBezTo>
                  <a:close/>
                  <a:moveTo>
                    <a:pt x="17989" y="17561"/>
                  </a:moveTo>
                  <a:cubicBezTo>
                    <a:pt x="17967" y="17561"/>
                    <a:pt x="17948" y="17592"/>
                    <a:pt x="17948" y="17629"/>
                  </a:cubicBezTo>
                  <a:cubicBezTo>
                    <a:pt x="17948" y="17667"/>
                    <a:pt x="17967" y="17698"/>
                    <a:pt x="17989" y="17698"/>
                  </a:cubicBezTo>
                  <a:cubicBezTo>
                    <a:pt x="18012" y="17698"/>
                    <a:pt x="18030" y="17667"/>
                    <a:pt x="18030" y="17629"/>
                  </a:cubicBezTo>
                  <a:cubicBezTo>
                    <a:pt x="18030" y="17592"/>
                    <a:pt x="18012" y="17561"/>
                    <a:pt x="17989" y="17561"/>
                  </a:cubicBezTo>
                  <a:close/>
                  <a:moveTo>
                    <a:pt x="18197" y="17561"/>
                  </a:moveTo>
                  <a:cubicBezTo>
                    <a:pt x="18174" y="17561"/>
                    <a:pt x="18156" y="17592"/>
                    <a:pt x="18156" y="17629"/>
                  </a:cubicBezTo>
                  <a:cubicBezTo>
                    <a:pt x="18156" y="17667"/>
                    <a:pt x="18174" y="17698"/>
                    <a:pt x="18197" y="17698"/>
                  </a:cubicBezTo>
                  <a:cubicBezTo>
                    <a:pt x="18219" y="17698"/>
                    <a:pt x="18238" y="17667"/>
                    <a:pt x="18238" y="17629"/>
                  </a:cubicBezTo>
                  <a:cubicBezTo>
                    <a:pt x="18238" y="17592"/>
                    <a:pt x="18219" y="17561"/>
                    <a:pt x="18197" y="17561"/>
                  </a:cubicBezTo>
                  <a:close/>
                  <a:moveTo>
                    <a:pt x="18412" y="17561"/>
                  </a:moveTo>
                  <a:cubicBezTo>
                    <a:pt x="18389" y="17561"/>
                    <a:pt x="18370" y="17592"/>
                    <a:pt x="18370" y="17629"/>
                  </a:cubicBezTo>
                  <a:cubicBezTo>
                    <a:pt x="18370" y="17667"/>
                    <a:pt x="18389" y="17698"/>
                    <a:pt x="18412" y="17698"/>
                  </a:cubicBezTo>
                  <a:cubicBezTo>
                    <a:pt x="18434" y="17698"/>
                    <a:pt x="18453" y="17667"/>
                    <a:pt x="18453" y="17629"/>
                  </a:cubicBezTo>
                  <a:cubicBezTo>
                    <a:pt x="18453" y="17592"/>
                    <a:pt x="18434" y="17561"/>
                    <a:pt x="18412" y="17561"/>
                  </a:cubicBezTo>
                  <a:close/>
                  <a:moveTo>
                    <a:pt x="18619" y="17561"/>
                  </a:moveTo>
                  <a:cubicBezTo>
                    <a:pt x="18596" y="17561"/>
                    <a:pt x="18578" y="17592"/>
                    <a:pt x="18578" y="17629"/>
                  </a:cubicBezTo>
                  <a:cubicBezTo>
                    <a:pt x="18578" y="17667"/>
                    <a:pt x="18596" y="17698"/>
                    <a:pt x="18619" y="17698"/>
                  </a:cubicBezTo>
                  <a:cubicBezTo>
                    <a:pt x="18641" y="17698"/>
                    <a:pt x="18660" y="17667"/>
                    <a:pt x="18660" y="17629"/>
                  </a:cubicBezTo>
                  <a:cubicBezTo>
                    <a:pt x="18660" y="17592"/>
                    <a:pt x="18641" y="17561"/>
                    <a:pt x="18619" y="17561"/>
                  </a:cubicBezTo>
                  <a:close/>
                  <a:moveTo>
                    <a:pt x="18826" y="17561"/>
                  </a:moveTo>
                  <a:cubicBezTo>
                    <a:pt x="18803" y="17561"/>
                    <a:pt x="18785" y="17592"/>
                    <a:pt x="18785" y="17629"/>
                  </a:cubicBezTo>
                  <a:cubicBezTo>
                    <a:pt x="18785" y="17667"/>
                    <a:pt x="18803" y="17698"/>
                    <a:pt x="18826" y="17698"/>
                  </a:cubicBezTo>
                  <a:cubicBezTo>
                    <a:pt x="18849" y="17698"/>
                    <a:pt x="18867" y="17667"/>
                    <a:pt x="18867" y="17629"/>
                  </a:cubicBezTo>
                  <a:cubicBezTo>
                    <a:pt x="18867" y="17592"/>
                    <a:pt x="18849" y="17561"/>
                    <a:pt x="18826" y="17561"/>
                  </a:cubicBezTo>
                  <a:close/>
                  <a:moveTo>
                    <a:pt x="19041" y="17561"/>
                  </a:moveTo>
                  <a:cubicBezTo>
                    <a:pt x="19018" y="17561"/>
                    <a:pt x="19000" y="17592"/>
                    <a:pt x="19000" y="17629"/>
                  </a:cubicBezTo>
                  <a:cubicBezTo>
                    <a:pt x="19000" y="17667"/>
                    <a:pt x="19018" y="17698"/>
                    <a:pt x="19041" y="17698"/>
                  </a:cubicBezTo>
                  <a:cubicBezTo>
                    <a:pt x="19064" y="17698"/>
                    <a:pt x="19082" y="17667"/>
                    <a:pt x="19082" y="17629"/>
                  </a:cubicBezTo>
                  <a:cubicBezTo>
                    <a:pt x="19082" y="17592"/>
                    <a:pt x="19064" y="17561"/>
                    <a:pt x="19041" y="17561"/>
                  </a:cubicBezTo>
                  <a:close/>
                  <a:moveTo>
                    <a:pt x="19248" y="17561"/>
                  </a:moveTo>
                  <a:cubicBezTo>
                    <a:pt x="19226" y="17561"/>
                    <a:pt x="19207" y="17592"/>
                    <a:pt x="19207" y="17629"/>
                  </a:cubicBezTo>
                  <a:cubicBezTo>
                    <a:pt x="19207" y="17667"/>
                    <a:pt x="19226" y="17698"/>
                    <a:pt x="19248" y="17698"/>
                  </a:cubicBezTo>
                  <a:cubicBezTo>
                    <a:pt x="19271" y="17698"/>
                    <a:pt x="19289" y="17667"/>
                    <a:pt x="19289" y="17629"/>
                  </a:cubicBezTo>
                  <a:cubicBezTo>
                    <a:pt x="19289" y="17592"/>
                    <a:pt x="19271" y="17561"/>
                    <a:pt x="19248" y="17561"/>
                  </a:cubicBezTo>
                  <a:close/>
                  <a:moveTo>
                    <a:pt x="11085" y="17574"/>
                  </a:moveTo>
                  <a:cubicBezTo>
                    <a:pt x="11091" y="17592"/>
                    <a:pt x="11097" y="17611"/>
                    <a:pt x="11102" y="17630"/>
                  </a:cubicBezTo>
                  <a:cubicBezTo>
                    <a:pt x="11102" y="17630"/>
                    <a:pt x="11103" y="17630"/>
                    <a:pt x="11103" y="17629"/>
                  </a:cubicBezTo>
                  <a:cubicBezTo>
                    <a:pt x="11103" y="17606"/>
                    <a:pt x="11096" y="17586"/>
                    <a:pt x="11085" y="17574"/>
                  </a:cubicBezTo>
                  <a:close/>
                  <a:moveTo>
                    <a:pt x="19429" y="17574"/>
                  </a:moveTo>
                  <a:cubicBezTo>
                    <a:pt x="19420" y="17586"/>
                    <a:pt x="19415" y="17605"/>
                    <a:pt x="19415" y="17626"/>
                  </a:cubicBezTo>
                  <a:cubicBezTo>
                    <a:pt x="19415" y="17639"/>
                    <a:pt x="19417" y="17651"/>
                    <a:pt x="19421" y="17662"/>
                  </a:cubicBezTo>
                  <a:cubicBezTo>
                    <a:pt x="19424" y="17635"/>
                    <a:pt x="19427" y="17604"/>
                    <a:pt x="19429" y="17574"/>
                  </a:cubicBezTo>
                  <a:close/>
                  <a:moveTo>
                    <a:pt x="5921" y="17740"/>
                  </a:moveTo>
                  <a:cubicBezTo>
                    <a:pt x="5899" y="17740"/>
                    <a:pt x="5880" y="17771"/>
                    <a:pt x="5880" y="17809"/>
                  </a:cubicBezTo>
                  <a:cubicBezTo>
                    <a:pt x="5880" y="17846"/>
                    <a:pt x="5899" y="17877"/>
                    <a:pt x="5921" y="17877"/>
                  </a:cubicBezTo>
                  <a:cubicBezTo>
                    <a:pt x="5944" y="17877"/>
                    <a:pt x="5962" y="17846"/>
                    <a:pt x="5962" y="17809"/>
                  </a:cubicBezTo>
                  <a:cubicBezTo>
                    <a:pt x="5962" y="17771"/>
                    <a:pt x="5944" y="17740"/>
                    <a:pt x="5921" y="17740"/>
                  </a:cubicBezTo>
                  <a:close/>
                  <a:moveTo>
                    <a:pt x="6129" y="17740"/>
                  </a:moveTo>
                  <a:cubicBezTo>
                    <a:pt x="6106" y="17740"/>
                    <a:pt x="6088" y="17771"/>
                    <a:pt x="6088" y="17809"/>
                  </a:cubicBezTo>
                  <a:cubicBezTo>
                    <a:pt x="6088" y="17846"/>
                    <a:pt x="6106" y="17877"/>
                    <a:pt x="6129" y="17877"/>
                  </a:cubicBezTo>
                  <a:cubicBezTo>
                    <a:pt x="6151" y="17877"/>
                    <a:pt x="6170" y="17846"/>
                    <a:pt x="6170" y="17809"/>
                  </a:cubicBezTo>
                  <a:cubicBezTo>
                    <a:pt x="6170" y="17771"/>
                    <a:pt x="6151" y="17740"/>
                    <a:pt x="6129" y="17740"/>
                  </a:cubicBezTo>
                  <a:close/>
                  <a:moveTo>
                    <a:pt x="6336" y="17740"/>
                  </a:moveTo>
                  <a:cubicBezTo>
                    <a:pt x="6313" y="17740"/>
                    <a:pt x="6295" y="17771"/>
                    <a:pt x="6295" y="17809"/>
                  </a:cubicBezTo>
                  <a:cubicBezTo>
                    <a:pt x="6295" y="17846"/>
                    <a:pt x="6313" y="17877"/>
                    <a:pt x="6336" y="17877"/>
                  </a:cubicBezTo>
                  <a:cubicBezTo>
                    <a:pt x="6359" y="17877"/>
                    <a:pt x="6377" y="17846"/>
                    <a:pt x="6377" y="17809"/>
                  </a:cubicBezTo>
                  <a:cubicBezTo>
                    <a:pt x="6377" y="17771"/>
                    <a:pt x="6359" y="17740"/>
                    <a:pt x="6336" y="17740"/>
                  </a:cubicBezTo>
                  <a:close/>
                  <a:moveTo>
                    <a:pt x="6551" y="17740"/>
                  </a:moveTo>
                  <a:cubicBezTo>
                    <a:pt x="6528" y="17740"/>
                    <a:pt x="6510" y="17771"/>
                    <a:pt x="6510" y="17809"/>
                  </a:cubicBezTo>
                  <a:cubicBezTo>
                    <a:pt x="6510" y="17846"/>
                    <a:pt x="6528" y="17877"/>
                    <a:pt x="6551" y="17877"/>
                  </a:cubicBezTo>
                  <a:cubicBezTo>
                    <a:pt x="6574" y="17877"/>
                    <a:pt x="6592" y="17846"/>
                    <a:pt x="6592" y="17809"/>
                  </a:cubicBezTo>
                  <a:cubicBezTo>
                    <a:pt x="6592" y="17771"/>
                    <a:pt x="6574" y="17740"/>
                    <a:pt x="6551" y="17740"/>
                  </a:cubicBezTo>
                  <a:close/>
                  <a:moveTo>
                    <a:pt x="6758" y="17740"/>
                  </a:moveTo>
                  <a:cubicBezTo>
                    <a:pt x="6736" y="17740"/>
                    <a:pt x="6717" y="17771"/>
                    <a:pt x="6717" y="17809"/>
                  </a:cubicBezTo>
                  <a:cubicBezTo>
                    <a:pt x="6717" y="17846"/>
                    <a:pt x="6736" y="17877"/>
                    <a:pt x="6758" y="17877"/>
                  </a:cubicBezTo>
                  <a:cubicBezTo>
                    <a:pt x="6781" y="17877"/>
                    <a:pt x="6799" y="17846"/>
                    <a:pt x="6799" y="17809"/>
                  </a:cubicBezTo>
                  <a:cubicBezTo>
                    <a:pt x="6799" y="17771"/>
                    <a:pt x="6781" y="17740"/>
                    <a:pt x="6758" y="17740"/>
                  </a:cubicBezTo>
                  <a:close/>
                  <a:moveTo>
                    <a:pt x="6965" y="17740"/>
                  </a:moveTo>
                  <a:cubicBezTo>
                    <a:pt x="6943" y="17740"/>
                    <a:pt x="6924" y="17771"/>
                    <a:pt x="6924" y="17809"/>
                  </a:cubicBezTo>
                  <a:cubicBezTo>
                    <a:pt x="6924" y="17846"/>
                    <a:pt x="6943" y="17877"/>
                    <a:pt x="6965" y="17877"/>
                  </a:cubicBezTo>
                  <a:cubicBezTo>
                    <a:pt x="6988" y="17877"/>
                    <a:pt x="7006" y="17846"/>
                    <a:pt x="7006" y="17809"/>
                  </a:cubicBezTo>
                  <a:cubicBezTo>
                    <a:pt x="7006" y="17771"/>
                    <a:pt x="6988" y="17740"/>
                    <a:pt x="6965" y="17740"/>
                  </a:cubicBezTo>
                  <a:close/>
                  <a:moveTo>
                    <a:pt x="11165" y="17740"/>
                  </a:moveTo>
                  <a:cubicBezTo>
                    <a:pt x="11155" y="17740"/>
                    <a:pt x="11146" y="17746"/>
                    <a:pt x="11139" y="17757"/>
                  </a:cubicBezTo>
                  <a:cubicBezTo>
                    <a:pt x="11141" y="17762"/>
                    <a:pt x="11142" y="17768"/>
                    <a:pt x="11144" y="17773"/>
                  </a:cubicBezTo>
                  <a:cubicBezTo>
                    <a:pt x="11146" y="17781"/>
                    <a:pt x="11151" y="17794"/>
                    <a:pt x="11156" y="17809"/>
                  </a:cubicBezTo>
                  <a:cubicBezTo>
                    <a:pt x="11159" y="17816"/>
                    <a:pt x="11162" y="17824"/>
                    <a:pt x="11165" y="17832"/>
                  </a:cubicBezTo>
                  <a:cubicBezTo>
                    <a:pt x="11170" y="17845"/>
                    <a:pt x="11175" y="17858"/>
                    <a:pt x="11180" y="17872"/>
                  </a:cubicBezTo>
                  <a:cubicBezTo>
                    <a:pt x="11196" y="17862"/>
                    <a:pt x="11206" y="17837"/>
                    <a:pt x="11206" y="17809"/>
                  </a:cubicBezTo>
                  <a:cubicBezTo>
                    <a:pt x="11206" y="17771"/>
                    <a:pt x="11188" y="17740"/>
                    <a:pt x="11165" y="17740"/>
                  </a:cubicBezTo>
                  <a:close/>
                  <a:moveTo>
                    <a:pt x="11380" y="17740"/>
                  </a:moveTo>
                  <a:cubicBezTo>
                    <a:pt x="11357" y="17740"/>
                    <a:pt x="11339" y="17771"/>
                    <a:pt x="11339" y="17809"/>
                  </a:cubicBezTo>
                  <a:cubicBezTo>
                    <a:pt x="11339" y="17846"/>
                    <a:pt x="11357" y="17877"/>
                    <a:pt x="11380" y="17877"/>
                  </a:cubicBezTo>
                  <a:cubicBezTo>
                    <a:pt x="11402" y="17877"/>
                    <a:pt x="11421" y="17846"/>
                    <a:pt x="11421" y="17809"/>
                  </a:cubicBezTo>
                  <a:cubicBezTo>
                    <a:pt x="11421" y="17771"/>
                    <a:pt x="11402" y="17740"/>
                    <a:pt x="11380" y="17740"/>
                  </a:cubicBezTo>
                  <a:close/>
                  <a:moveTo>
                    <a:pt x="11587" y="17740"/>
                  </a:moveTo>
                  <a:cubicBezTo>
                    <a:pt x="11564" y="17740"/>
                    <a:pt x="11546" y="17771"/>
                    <a:pt x="11546" y="17809"/>
                  </a:cubicBezTo>
                  <a:cubicBezTo>
                    <a:pt x="11546" y="17846"/>
                    <a:pt x="11564" y="17877"/>
                    <a:pt x="11587" y="17877"/>
                  </a:cubicBezTo>
                  <a:cubicBezTo>
                    <a:pt x="11610" y="17877"/>
                    <a:pt x="11628" y="17846"/>
                    <a:pt x="11628" y="17809"/>
                  </a:cubicBezTo>
                  <a:cubicBezTo>
                    <a:pt x="11628" y="17771"/>
                    <a:pt x="11610" y="17740"/>
                    <a:pt x="11587" y="17740"/>
                  </a:cubicBezTo>
                  <a:close/>
                  <a:moveTo>
                    <a:pt x="11794" y="17740"/>
                  </a:moveTo>
                  <a:cubicBezTo>
                    <a:pt x="11771" y="17740"/>
                    <a:pt x="11753" y="17771"/>
                    <a:pt x="11753" y="17809"/>
                  </a:cubicBezTo>
                  <a:cubicBezTo>
                    <a:pt x="11753" y="17846"/>
                    <a:pt x="11771" y="17877"/>
                    <a:pt x="11794" y="17877"/>
                  </a:cubicBezTo>
                  <a:cubicBezTo>
                    <a:pt x="11817" y="17877"/>
                    <a:pt x="11835" y="17846"/>
                    <a:pt x="11835" y="17809"/>
                  </a:cubicBezTo>
                  <a:cubicBezTo>
                    <a:pt x="11835" y="17771"/>
                    <a:pt x="11817" y="17740"/>
                    <a:pt x="11794" y="17740"/>
                  </a:cubicBezTo>
                  <a:close/>
                  <a:moveTo>
                    <a:pt x="17252" y="17740"/>
                  </a:moveTo>
                  <a:cubicBezTo>
                    <a:pt x="17230" y="17740"/>
                    <a:pt x="17211" y="17771"/>
                    <a:pt x="17211" y="17809"/>
                  </a:cubicBezTo>
                  <a:cubicBezTo>
                    <a:pt x="17211" y="17846"/>
                    <a:pt x="17230" y="17877"/>
                    <a:pt x="17252" y="17877"/>
                  </a:cubicBezTo>
                  <a:cubicBezTo>
                    <a:pt x="17275" y="17877"/>
                    <a:pt x="17293" y="17846"/>
                    <a:pt x="17293" y="17809"/>
                  </a:cubicBezTo>
                  <a:cubicBezTo>
                    <a:pt x="17293" y="17771"/>
                    <a:pt x="17275" y="17740"/>
                    <a:pt x="17252" y="17740"/>
                  </a:cubicBezTo>
                  <a:close/>
                  <a:moveTo>
                    <a:pt x="17467" y="17740"/>
                  </a:moveTo>
                  <a:cubicBezTo>
                    <a:pt x="17445" y="17740"/>
                    <a:pt x="17426" y="17771"/>
                    <a:pt x="17426" y="17809"/>
                  </a:cubicBezTo>
                  <a:cubicBezTo>
                    <a:pt x="17426" y="17846"/>
                    <a:pt x="17445" y="17877"/>
                    <a:pt x="17467" y="17877"/>
                  </a:cubicBezTo>
                  <a:cubicBezTo>
                    <a:pt x="17490" y="17877"/>
                    <a:pt x="17508" y="17846"/>
                    <a:pt x="17508" y="17809"/>
                  </a:cubicBezTo>
                  <a:cubicBezTo>
                    <a:pt x="17508" y="17771"/>
                    <a:pt x="17490" y="17740"/>
                    <a:pt x="17467" y="17740"/>
                  </a:cubicBezTo>
                  <a:close/>
                  <a:moveTo>
                    <a:pt x="17675" y="17740"/>
                  </a:moveTo>
                  <a:cubicBezTo>
                    <a:pt x="17652" y="17740"/>
                    <a:pt x="17634" y="17771"/>
                    <a:pt x="17634" y="17809"/>
                  </a:cubicBezTo>
                  <a:cubicBezTo>
                    <a:pt x="17634" y="17846"/>
                    <a:pt x="17652" y="17877"/>
                    <a:pt x="17675" y="17877"/>
                  </a:cubicBezTo>
                  <a:cubicBezTo>
                    <a:pt x="17697" y="17877"/>
                    <a:pt x="17716" y="17846"/>
                    <a:pt x="17716" y="17809"/>
                  </a:cubicBezTo>
                  <a:cubicBezTo>
                    <a:pt x="17716" y="17771"/>
                    <a:pt x="17697" y="17740"/>
                    <a:pt x="17675" y="17740"/>
                  </a:cubicBezTo>
                  <a:close/>
                  <a:moveTo>
                    <a:pt x="17882" y="17740"/>
                  </a:moveTo>
                  <a:cubicBezTo>
                    <a:pt x="17859" y="17740"/>
                    <a:pt x="17841" y="17771"/>
                    <a:pt x="17841" y="17809"/>
                  </a:cubicBezTo>
                  <a:cubicBezTo>
                    <a:pt x="17841" y="17846"/>
                    <a:pt x="17859" y="17877"/>
                    <a:pt x="17882" y="17877"/>
                  </a:cubicBezTo>
                  <a:cubicBezTo>
                    <a:pt x="17904" y="17877"/>
                    <a:pt x="17923" y="17846"/>
                    <a:pt x="17923" y="17809"/>
                  </a:cubicBezTo>
                  <a:cubicBezTo>
                    <a:pt x="17923" y="17771"/>
                    <a:pt x="17904" y="17740"/>
                    <a:pt x="17882" y="17740"/>
                  </a:cubicBezTo>
                  <a:close/>
                  <a:moveTo>
                    <a:pt x="18097" y="17740"/>
                  </a:moveTo>
                  <a:cubicBezTo>
                    <a:pt x="18074" y="17740"/>
                    <a:pt x="18056" y="17771"/>
                    <a:pt x="18056" y="17809"/>
                  </a:cubicBezTo>
                  <a:cubicBezTo>
                    <a:pt x="18056" y="17846"/>
                    <a:pt x="18074" y="17877"/>
                    <a:pt x="18097" y="17877"/>
                  </a:cubicBezTo>
                  <a:cubicBezTo>
                    <a:pt x="18119" y="17877"/>
                    <a:pt x="18138" y="17846"/>
                    <a:pt x="18138" y="17809"/>
                  </a:cubicBezTo>
                  <a:cubicBezTo>
                    <a:pt x="18138" y="17771"/>
                    <a:pt x="18119" y="17740"/>
                    <a:pt x="18097" y="17740"/>
                  </a:cubicBezTo>
                  <a:close/>
                  <a:moveTo>
                    <a:pt x="18304" y="17740"/>
                  </a:moveTo>
                  <a:cubicBezTo>
                    <a:pt x="18281" y="17740"/>
                    <a:pt x="18263" y="17771"/>
                    <a:pt x="18263" y="17809"/>
                  </a:cubicBezTo>
                  <a:cubicBezTo>
                    <a:pt x="18263" y="17846"/>
                    <a:pt x="18281" y="17877"/>
                    <a:pt x="18304" y="17877"/>
                  </a:cubicBezTo>
                  <a:cubicBezTo>
                    <a:pt x="18327" y="17877"/>
                    <a:pt x="18345" y="17846"/>
                    <a:pt x="18345" y="17809"/>
                  </a:cubicBezTo>
                  <a:cubicBezTo>
                    <a:pt x="18345" y="17771"/>
                    <a:pt x="18327" y="17740"/>
                    <a:pt x="18304" y="17740"/>
                  </a:cubicBezTo>
                  <a:close/>
                  <a:moveTo>
                    <a:pt x="18511" y="17740"/>
                  </a:moveTo>
                  <a:cubicBezTo>
                    <a:pt x="18489" y="17740"/>
                    <a:pt x="18470" y="17771"/>
                    <a:pt x="18470" y="17809"/>
                  </a:cubicBezTo>
                  <a:cubicBezTo>
                    <a:pt x="18470" y="17846"/>
                    <a:pt x="18489" y="17877"/>
                    <a:pt x="18511" y="17877"/>
                  </a:cubicBezTo>
                  <a:cubicBezTo>
                    <a:pt x="18534" y="17877"/>
                    <a:pt x="18552" y="17846"/>
                    <a:pt x="18552" y="17809"/>
                  </a:cubicBezTo>
                  <a:cubicBezTo>
                    <a:pt x="18552" y="17771"/>
                    <a:pt x="18534" y="17740"/>
                    <a:pt x="18511" y="17740"/>
                  </a:cubicBezTo>
                  <a:close/>
                  <a:moveTo>
                    <a:pt x="18726" y="17740"/>
                  </a:moveTo>
                  <a:cubicBezTo>
                    <a:pt x="18704" y="17740"/>
                    <a:pt x="18685" y="17771"/>
                    <a:pt x="18685" y="17809"/>
                  </a:cubicBezTo>
                  <a:cubicBezTo>
                    <a:pt x="18685" y="17846"/>
                    <a:pt x="18704" y="17877"/>
                    <a:pt x="18726" y="17877"/>
                  </a:cubicBezTo>
                  <a:cubicBezTo>
                    <a:pt x="18749" y="17877"/>
                    <a:pt x="18767" y="17846"/>
                    <a:pt x="18767" y="17809"/>
                  </a:cubicBezTo>
                  <a:cubicBezTo>
                    <a:pt x="18767" y="17771"/>
                    <a:pt x="18749" y="17740"/>
                    <a:pt x="18726" y="17740"/>
                  </a:cubicBezTo>
                  <a:close/>
                  <a:moveTo>
                    <a:pt x="18934" y="17740"/>
                  </a:moveTo>
                  <a:cubicBezTo>
                    <a:pt x="18911" y="17740"/>
                    <a:pt x="18892" y="17771"/>
                    <a:pt x="18892" y="17809"/>
                  </a:cubicBezTo>
                  <a:cubicBezTo>
                    <a:pt x="18892" y="17846"/>
                    <a:pt x="18911" y="17877"/>
                    <a:pt x="18934" y="17877"/>
                  </a:cubicBezTo>
                  <a:cubicBezTo>
                    <a:pt x="18956" y="17877"/>
                    <a:pt x="18975" y="17846"/>
                    <a:pt x="18975" y="17809"/>
                  </a:cubicBezTo>
                  <a:cubicBezTo>
                    <a:pt x="18975" y="17771"/>
                    <a:pt x="18956" y="17740"/>
                    <a:pt x="18934" y="17740"/>
                  </a:cubicBezTo>
                  <a:close/>
                  <a:moveTo>
                    <a:pt x="19141" y="17740"/>
                  </a:moveTo>
                  <a:cubicBezTo>
                    <a:pt x="19118" y="17740"/>
                    <a:pt x="19100" y="17771"/>
                    <a:pt x="19100" y="17809"/>
                  </a:cubicBezTo>
                  <a:cubicBezTo>
                    <a:pt x="19100" y="17846"/>
                    <a:pt x="19118" y="17877"/>
                    <a:pt x="19141" y="17877"/>
                  </a:cubicBezTo>
                  <a:cubicBezTo>
                    <a:pt x="19163" y="17877"/>
                    <a:pt x="19182" y="17846"/>
                    <a:pt x="19182" y="17809"/>
                  </a:cubicBezTo>
                  <a:cubicBezTo>
                    <a:pt x="19182" y="17771"/>
                    <a:pt x="19163" y="17740"/>
                    <a:pt x="19141" y="17740"/>
                  </a:cubicBezTo>
                  <a:close/>
                  <a:moveTo>
                    <a:pt x="19356" y="17740"/>
                  </a:moveTo>
                  <a:cubicBezTo>
                    <a:pt x="19333" y="17740"/>
                    <a:pt x="19315" y="17771"/>
                    <a:pt x="19315" y="17809"/>
                  </a:cubicBezTo>
                  <a:cubicBezTo>
                    <a:pt x="19315" y="17846"/>
                    <a:pt x="19333" y="17877"/>
                    <a:pt x="19356" y="17877"/>
                  </a:cubicBezTo>
                  <a:cubicBezTo>
                    <a:pt x="19378" y="17877"/>
                    <a:pt x="19397" y="17846"/>
                    <a:pt x="19397" y="17809"/>
                  </a:cubicBezTo>
                  <a:cubicBezTo>
                    <a:pt x="19397" y="17771"/>
                    <a:pt x="19378" y="17740"/>
                    <a:pt x="19356" y="17740"/>
                  </a:cubicBezTo>
                  <a:close/>
                  <a:moveTo>
                    <a:pt x="5814" y="17907"/>
                  </a:moveTo>
                  <a:cubicBezTo>
                    <a:pt x="5792" y="17907"/>
                    <a:pt x="5774" y="17935"/>
                    <a:pt x="5773" y="17970"/>
                  </a:cubicBezTo>
                  <a:lnTo>
                    <a:pt x="5773" y="17981"/>
                  </a:lnTo>
                  <a:cubicBezTo>
                    <a:pt x="5775" y="18016"/>
                    <a:pt x="5792" y="18043"/>
                    <a:pt x="5814" y="18043"/>
                  </a:cubicBezTo>
                  <a:cubicBezTo>
                    <a:pt x="5836" y="18043"/>
                    <a:pt x="5855" y="18013"/>
                    <a:pt x="5855" y="17975"/>
                  </a:cubicBezTo>
                  <a:cubicBezTo>
                    <a:pt x="5855" y="17937"/>
                    <a:pt x="5836" y="17907"/>
                    <a:pt x="5814" y="17907"/>
                  </a:cubicBezTo>
                  <a:close/>
                  <a:moveTo>
                    <a:pt x="6021" y="17907"/>
                  </a:moveTo>
                  <a:cubicBezTo>
                    <a:pt x="5999" y="17907"/>
                    <a:pt x="5980" y="17937"/>
                    <a:pt x="5980" y="17975"/>
                  </a:cubicBezTo>
                  <a:cubicBezTo>
                    <a:pt x="5980" y="18013"/>
                    <a:pt x="5999" y="18043"/>
                    <a:pt x="6021" y="18043"/>
                  </a:cubicBezTo>
                  <a:cubicBezTo>
                    <a:pt x="6044" y="18043"/>
                    <a:pt x="6062" y="18013"/>
                    <a:pt x="6062" y="17975"/>
                  </a:cubicBezTo>
                  <a:cubicBezTo>
                    <a:pt x="6062" y="17937"/>
                    <a:pt x="6044" y="17907"/>
                    <a:pt x="6021" y="17907"/>
                  </a:cubicBezTo>
                  <a:close/>
                  <a:moveTo>
                    <a:pt x="6236" y="17907"/>
                  </a:moveTo>
                  <a:cubicBezTo>
                    <a:pt x="6214" y="17907"/>
                    <a:pt x="6195" y="17937"/>
                    <a:pt x="6195" y="17975"/>
                  </a:cubicBezTo>
                  <a:cubicBezTo>
                    <a:pt x="6195" y="18013"/>
                    <a:pt x="6214" y="18043"/>
                    <a:pt x="6236" y="18043"/>
                  </a:cubicBezTo>
                  <a:cubicBezTo>
                    <a:pt x="6259" y="18043"/>
                    <a:pt x="6277" y="18013"/>
                    <a:pt x="6277" y="17975"/>
                  </a:cubicBezTo>
                  <a:cubicBezTo>
                    <a:pt x="6277" y="17937"/>
                    <a:pt x="6259" y="17907"/>
                    <a:pt x="6236" y="17907"/>
                  </a:cubicBezTo>
                  <a:close/>
                  <a:moveTo>
                    <a:pt x="6443" y="17907"/>
                  </a:moveTo>
                  <a:cubicBezTo>
                    <a:pt x="6421" y="17907"/>
                    <a:pt x="6402" y="17937"/>
                    <a:pt x="6402" y="17975"/>
                  </a:cubicBezTo>
                  <a:cubicBezTo>
                    <a:pt x="6402" y="18013"/>
                    <a:pt x="6421" y="18043"/>
                    <a:pt x="6443" y="18043"/>
                  </a:cubicBezTo>
                  <a:cubicBezTo>
                    <a:pt x="6466" y="18043"/>
                    <a:pt x="6484" y="18013"/>
                    <a:pt x="6484" y="17975"/>
                  </a:cubicBezTo>
                  <a:cubicBezTo>
                    <a:pt x="6484" y="17937"/>
                    <a:pt x="6466" y="17907"/>
                    <a:pt x="6443" y="17907"/>
                  </a:cubicBezTo>
                  <a:close/>
                  <a:moveTo>
                    <a:pt x="6651" y="17907"/>
                  </a:moveTo>
                  <a:cubicBezTo>
                    <a:pt x="6628" y="17907"/>
                    <a:pt x="6610" y="17937"/>
                    <a:pt x="6610" y="17975"/>
                  </a:cubicBezTo>
                  <a:cubicBezTo>
                    <a:pt x="6610" y="18013"/>
                    <a:pt x="6628" y="18043"/>
                    <a:pt x="6651" y="18043"/>
                  </a:cubicBezTo>
                  <a:cubicBezTo>
                    <a:pt x="6673" y="18043"/>
                    <a:pt x="6692" y="18013"/>
                    <a:pt x="6692" y="17975"/>
                  </a:cubicBezTo>
                  <a:cubicBezTo>
                    <a:pt x="6692" y="17937"/>
                    <a:pt x="6673" y="17907"/>
                    <a:pt x="6651" y="17907"/>
                  </a:cubicBezTo>
                  <a:close/>
                  <a:moveTo>
                    <a:pt x="6866" y="17907"/>
                  </a:moveTo>
                  <a:cubicBezTo>
                    <a:pt x="6843" y="17907"/>
                    <a:pt x="6825" y="17937"/>
                    <a:pt x="6825" y="17975"/>
                  </a:cubicBezTo>
                  <a:cubicBezTo>
                    <a:pt x="6825" y="18013"/>
                    <a:pt x="6843" y="18043"/>
                    <a:pt x="6866" y="18043"/>
                  </a:cubicBezTo>
                  <a:cubicBezTo>
                    <a:pt x="6888" y="18043"/>
                    <a:pt x="6907" y="18013"/>
                    <a:pt x="6907" y="17975"/>
                  </a:cubicBezTo>
                  <a:cubicBezTo>
                    <a:pt x="6907" y="17937"/>
                    <a:pt x="6888" y="17907"/>
                    <a:pt x="6866" y="17907"/>
                  </a:cubicBezTo>
                  <a:close/>
                  <a:moveTo>
                    <a:pt x="11272" y="17907"/>
                  </a:moveTo>
                  <a:cubicBezTo>
                    <a:pt x="11249" y="17907"/>
                    <a:pt x="11231" y="17937"/>
                    <a:pt x="11231" y="17975"/>
                  </a:cubicBezTo>
                  <a:cubicBezTo>
                    <a:pt x="11231" y="18013"/>
                    <a:pt x="11249" y="18043"/>
                    <a:pt x="11272" y="18043"/>
                  </a:cubicBezTo>
                  <a:cubicBezTo>
                    <a:pt x="11295" y="18043"/>
                    <a:pt x="11313" y="18013"/>
                    <a:pt x="11313" y="17975"/>
                  </a:cubicBezTo>
                  <a:cubicBezTo>
                    <a:pt x="11313" y="17937"/>
                    <a:pt x="11295" y="17907"/>
                    <a:pt x="11272" y="17907"/>
                  </a:cubicBezTo>
                  <a:close/>
                  <a:moveTo>
                    <a:pt x="11479" y="17907"/>
                  </a:moveTo>
                  <a:cubicBezTo>
                    <a:pt x="11457" y="17907"/>
                    <a:pt x="11438" y="17937"/>
                    <a:pt x="11438" y="17975"/>
                  </a:cubicBezTo>
                  <a:cubicBezTo>
                    <a:pt x="11438" y="18013"/>
                    <a:pt x="11457" y="18043"/>
                    <a:pt x="11479" y="18043"/>
                  </a:cubicBezTo>
                  <a:cubicBezTo>
                    <a:pt x="11502" y="18043"/>
                    <a:pt x="11520" y="18013"/>
                    <a:pt x="11520" y="17975"/>
                  </a:cubicBezTo>
                  <a:cubicBezTo>
                    <a:pt x="11520" y="17937"/>
                    <a:pt x="11502" y="17907"/>
                    <a:pt x="11479" y="17907"/>
                  </a:cubicBezTo>
                  <a:close/>
                  <a:moveTo>
                    <a:pt x="11694" y="17907"/>
                  </a:moveTo>
                  <a:cubicBezTo>
                    <a:pt x="11672" y="17907"/>
                    <a:pt x="11653" y="17937"/>
                    <a:pt x="11653" y="17975"/>
                  </a:cubicBezTo>
                  <a:cubicBezTo>
                    <a:pt x="11653" y="18013"/>
                    <a:pt x="11672" y="18043"/>
                    <a:pt x="11694" y="18043"/>
                  </a:cubicBezTo>
                  <a:cubicBezTo>
                    <a:pt x="11717" y="18043"/>
                    <a:pt x="11735" y="18013"/>
                    <a:pt x="11735" y="17975"/>
                  </a:cubicBezTo>
                  <a:cubicBezTo>
                    <a:pt x="11735" y="17937"/>
                    <a:pt x="11717" y="17907"/>
                    <a:pt x="11694" y="17907"/>
                  </a:cubicBezTo>
                  <a:close/>
                  <a:moveTo>
                    <a:pt x="11902" y="17907"/>
                  </a:moveTo>
                  <a:cubicBezTo>
                    <a:pt x="11879" y="17907"/>
                    <a:pt x="11861" y="17937"/>
                    <a:pt x="11861" y="17975"/>
                  </a:cubicBezTo>
                  <a:cubicBezTo>
                    <a:pt x="11861" y="17990"/>
                    <a:pt x="11864" y="18004"/>
                    <a:pt x="11869" y="18015"/>
                  </a:cubicBezTo>
                  <a:cubicBezTo>
                    <a:pt x="11881" y="17981"/>
                    <a:pt x="11893" y="17945"/>
                    <a:pt x="11907" y="17907"/>
                  </a:cubicBezTo>
                  <a:cubicBezTo>
                    <a:pt x="11905" y="17907"/>
                    <a:pt x="11903" y="17907"/>
                    <a:pt x="11902" y="17907"/>
                  </a:cubicBezTo>
                  <a:close/>
                  <a:moveTo>
                    <a:pt x="17146" y="17907"/>
                  </a:moveTo>
                  <a:cubicBezTo>
                    <a:pt x="17136" y="17907"/>
                    <a:pt x="17126" y="17913"/>
                    <a:pt x="17119" y="17924"/>
                  </a:cubicBezTo>
                  <a:cubicBezTo>
                    <a:pt x="17125" y="17956"/>
                    <a:pt x="17129" y="17994"/>
                    <a:pt x="17129" y="18037"/>
                  </a:cubicBezTo>
                  <a:cubicBezTo>
                    <a:pt x="17135" y="18041"/>
                    <a:pt x="17140" y="18043"/>
                    <a:pt x="17146" y="18043"/>
                  </a:cubicBezTo>
                  <a:cubicBezTo>
                    <a:pt x="17169" y="18043"/>
                    <a:pt x="17187" y="18013"/>
                    <a:pt x="17187" y="17975"/>
                  </a:cubicBezTo>
                  <a:cubicBezTo>
                    <a:pt x="17187" y="17937"/>
                    <a:pt x="17169" y="17907"/>
                    <a:pt x="17146" y="17907"/>
                  </a:cubicBezTo>
                  <a:close/>
                  <a:moveTo>
                    <a:pt x="17360" y="17907"/>
                  </a:moveTo>
                  <a:cubicBezTo>
                    <a:pt x="17337" y="17907"/>
                    <a:pt x="17319" y="17937"/>
                    <a:pt x="17319" y="17975"/>
                  </a:cubicBezTo>
                  <a:cubicBezTo>
                    <a:pt x="17319" y="18013"/>
                    <a:pt x="17337" y="18043"/>
                    <a:pt x="17360" y="18043"/>
                  </a:cubicBezTo>
                  <a:cubicBezTo>
                    <a:pt x="17382" y="18043"/>
                    <a:pt x="17401" y="18013"/>
                    <a:pt x="17401" y="17975"/>
                  </a:cubicBezTo>
                  <a:cubicBezTo>
                    <a:pt x="17401" y="17937"/>
                    <a:pt x="17382" y="17907"/>
                    <a:pt x="17360" y="17907"/>
                  </a:cubicBezTo>
                  <a:close/>
                  <a:moveTo>
                    <a:pt x="17567" y="17907"/>
                  </a:moveTo>
                  <a:cubicBezTo>
                    <a:pt x="17544" y="17907"/>
                    <a:pt x="17526" y="17937"/>
                    <a:pt x="17526" y="17975"/>
                  </a:cubicBezTo>
                  <a:cubicBezTo>
                    <a:pt x="17526" y="18013"/>
                    <a:pt x="17544" y="18043"/>
                    <a:pt x="17567" y="18043"/>
                  </a:cubicBezTo>
                  <a:cubicBezTo>
                    <a:pt x="17590" y="18043"/>
                    <a:pt x="17608" y="18013"/>
                    <a:pt x="17608" y="17975"/>
                  </a:cubicBezTo>
                  <a:cubicBezTo>
                    <a:pt x="17608" y="17937"/>
                    <a:pt x="17590" y="17907"/>
                    <a:pt x="17567" y="17907"/>
                  </a:cubicBezTo>
                  <a:close/>
                  <a:moveTo>
                    <a:pt x="17782" y="17907"/>
                  </a:moveTo>
                  <a:cubicBezTo>
                    <a:pt x="17759" y="17907"/>
                    <a:pt x="17741" y="17937"/>
                    <a:pt x="17741" y="17975"/>
                  </a:cubicBezTo>
                  <a:cubicBezTo>
                    <a:pt x="17741" y="18004"/>
                    <a:pt x="17752" y="18028"/>
                    <a:pt x="17767" y="18038"/>
                  </a:cubicBezTo>
                  <a:cubicBezTo>
                    <a:pt x="17780" y="18035"/>
                    <a:pt x="17793" y="18033"/>
                    <a:pt x="17807" y="18029"/>
                  </a:cubicBezTo>
                  <a:cubicBezTo>
                    <a:pt x="17817" y="18017"/>
                    <a:pt x="17823" y="17997"/>
                    <a:pt x="17823" y="17975"/>
                  </a:cubicBezTo>
                  <a:cubicBezTo>
                    <a:pt x="17823" y="17937"/>
                    <a:pt x="17805" y="17907"/>
                    <a:pt x="17782" y="17907"/>
                  </a:cubicBezTo>
                  <a:close/>
                  <a:moveTo>
                    <a:pt x="18200" y="17907"/>
                  </a:moveTo>
                  <a:cubicBezTo>
                    <a:pt x="18184" y="17907"/>
                    <a:pt x="18170" y="17922"/>
                    <a:pt x="18163" y="17944"/>
                  </a:cubicBezTo>
                  <a:cubicBezTo>
                    <a:pt x="18193" y="17961"/>
                    <a:pt x="18218" y="17983"/>
                    <a:pt x="18235" y="18010"/>
                  </a:cubicBezTo>
                  <a:cubicBezTo>
                    <a:pt x="18238" y="18000"/>
                    <a:pt x="18241" y="17988"/>
                    <a:pt x="18241" y="17975"/>
                  </a:cubicBezTo>
                  <a:cubicBezTo>
                    <a:pt x="18241" y="17937"/>
                    <a:pt x="18222" y="17907"/>
                    <a:pt x="18200" y="17907"/>
                  </a:cubicBezTo>
                  <a:close/>
                  <a:moveTo>
                    <a:pt x="18412" y="17907"/>
                  </a:moveTo>
                  <a:cubicBezTo>
                    <a:pt x="18389" y="17907"/>
                    <a:pt x="18370" y="17937"/>
                    <a:pt x="18370" y="17975"/>
                  </a:cubicBezTo>
                  <a:cubicBezTo>
                    <a:pt x="18370" y="18013"/>
                    <a:pt x="18389" y="18043"/>
                    <a:pt x="18412" y="18043"/>
                  </a:cubicBezTo>
                  <a:cubicBezTo>
                    <a:pt x="18434" y="18043"/>
                    <a:pt x="18453" y="18013"/>
                    <a:pt x="18453" y="17975"/>
                  </a:cubicBezTo>
                  <a:cubicBezTo>
                    <a:pt x="18453" y="17937"/>
                    <a:pt x="18434" y="17907"/>
                    <a:pt x="18412" y="17907"/>
                  </a:cubicBezTo>
                  <a:close/>
                  <a:moveTo>
                    <a:pt x="18619" y="17907"/>
                  </a:moveTo>
                  <a:cubicBezTo>
                    <a:pt x="18596" y="17907"/>
                    <a:pt x="18578" y="17937"/>
                    <a:pt x="18578" y="17975"/>
                  </a:cubicBezTo>
                  <a:cubicBezTo>
                    <a:pt x="18578" y="18013"/>
                    <a:pt x="18596" y="18043"/>
                    <a:pt x="18619" y="18043"/>
                  </a:cubicBezTo>
                  <a:cubicBezTo>
                    <a:pt x="18641" y="18043"/>
                    <a:pt x="18660" y="18013"/>
                    <a:pt x="18660" y="17975"/>
                  </a:cubicBezTo>
                  <a:cubicBezTo>
                    <a:pt x="18660" y="17937"/>
                    <a:pt x="18641" y="17907"/>
                    <a:pt x="18619" y="17907"/>
                  </a:cubicBezTo>
                  <a:close/>
                  <a:moveTo>
                    <a:pt x="18826" y="17907"/>
                  </a:moveTo>
                  <a:cubicBezTo>
                    <a:pt x="18803" y="17907"/>
                    <a:pt x="18785" y="17937"/>
                    <a:pt x="18785" y="17975"/>
                  </a:cubicBezTo>
                  <a:cubicBezTo>
                    <a:pt x="18785" y="18013"/>
                    <a:pt x="18803" y="18043"/>
                    <a:pt x="18826" y="18043"/>
                  </a:cubicBezTo>
                  <a:cubicBezTo>
                    <a:pt x="18849" y="18043"/>
                    <a:pt x="18867" y="18013"/>
                    <a:pt x="18867" y="17975"/>
                  </a:cubicBezTo>
                  <a:cubicBezTo>
                    <a:pt x="18867" y="17937"/>
                    <a:pt x="18849" y="17907"/>
                    <a:pt x="18826" y="17907"/>
                  </a:cubicBezTo>
                  <a:close/>
                  <a:moveTo>
                    <a:pt x="19041" y="17907"/>
                  </a:moveTo>
                  <a:cubicBezTo>
                    <a:pt x="19018" y="17907"/>
                    <a:pt x="19000" y="17937"/>
                    <a:pt x="19000" y="17975"/>
                  </a:cubicBezTo>
                  <a:cubicBezTo>
                    <a:pt x="19000" y="18013"/>
                    <a:pt x="19018" y="18043"/>
                    <a:pt x="19041" y="18043"/>
                  </a:cubicBezTo>
                  <a:cubicBezTo>
                    <a:pt x="19064" y="18043"/>
                    <a:pt x="19082" y="18013"/>
                    <a:pt x="19082" y="17975"/>
                  </a:cubicBezTo>
                  <a:cubicBezTo>
                    <a:pt x="19082" y="17937"/>
                    <a:pt x="19064" y="17907"/>
                    <a:pt x="19041" y="17907"/>
                  </a:cubicBezTo>
                  <a:close/>
                  <a:moveTo>
                    <a:pt x="19248" y="17907"/>
                  </a:moveTo>
                  <a:cubicBezTo>
                    <a:pt x="19226" y="17907"/>
                    <a:pt x="19207" y="17937"/>
                    <a:pt x="19207" y="17975"/>
                  </a:cubicBezTo>
                  <a:cubicBezTo>
                    <a:pt x="19207" y="18013"/>
                    <a:pt x="19226" y="18043"/>
                    <a:pt x="19248" y="18043"/>
                  </a:cubicBezTo>
                  <a:cubicBezTo>
                    <a:pt x="19271" y="18043"/>
                    <a:pt x="19289" y="18013"/>
                    <a:pt x="19289" y="17975"/>
                  </a:cubicBezTo>
                  <a:cubicBezTo>
                    <a:pt x="19289" y="17937"/>
                    <a:pt x="19271" y="17907"/>
                    <a:pt x="19248" y="17907"/>
                  </a:cubicBezTo>
                  <a:close/>
                  <a:moveTo>
                    <a:pt x="5921" y="18086"/>
                  </a:moveTo>
                  <a:cubicBezTo>
                    <a:pt x="5899" y="18086"/>
                    <a:pt x="5880" y="18116"/>
                    <a:pt x="5880" y="18154"/>
                  </a:cubicBezTo>
                  <a:cubicBezTo>
                    <a:pt x="5880" y="18192"/>
                    <a:pt x="5899" y="18223"/>
                    <a:pt x="5921" y="18223"/>
                  </a:cubicBezTo>
                  <a:cubicBezTo>
                    <a:pt x="5944" y="18223"/>
                    <a:pt x="5962" y="18192"/>
                    <a:pt x="5962" y="18154"/>
                  </a:cubicBezTo>
                  <a:cubicBezTo>
                    <a:pt x="5962" y="18116"/>
                    <a:pt x="5944" y="18086"/>
                    <a:pt x="5921" y="18086"/>
                  </a:cubicBezTo>
                  <a:close/>
                  <a:moveTo>
                    <a:pt x="6129" y="18086"/>
                  </a:moveTo>
                  <a:cubicBezTo>
                    <a:pt x="6106" y="18086"/>
                    <a:pt x="6088" y="18116"/>
                    <a:pt x="6088" y="18154"/>
                  </a:cubicBezTo>
                  <a:cubicBezTo>
                    <a:pt x="6088" y="18192"/>
                    <a:pt x="6106" y="18223"/>
                    <a:pt x="6129" y="18223"/>
                  </a:cubicBezTo>
                  <a:cubicBezTo>
                    <a:pt x="6151" y="18223"/>
                    <a:pt x="6170" y="18192"/>
                    <a:pt x="6170" y="18154"/>
                  </a:cubicBezTo>
                  <a:cubicBezTo>
                    <a:pt x="6170" y="18116"/>
                    <a:pt x="6151" y="18086"/>
                    <a:pt x="6129" y="18086"/>
                  </a:cubicBezTo>
                  <a:close/>
                  <a:moveTo>
                    <a:pt x="6336" y="18086"/>
                  </a:moveTo>
                  <a:cubicBezTo>
                    <a:pt x="6313" y="18086"/>
                    <a:pt x="6295" y="18116"/>
                    <a:pt x="6295" y="18154"/>
                  </a:cubicBezTo>
                  <a:cubicBezTo>
                    <a:pt x="6295" y="18192"/>
                    <a:pt x="6313" y="18223"/>
                    <a:pt x="6336" y="18223"/>
                  </a:cubicBezTo>
                  <a:cubicBezTo>
                    <a:pt x="6359" y="18223"/>
                    <a:pt x="6377" y="18192"/>
                    <a:pt x="6377" y="18154"/>
                  </a:cubicBezTo>
                  <a:cubicBezTo>
                    <a:pt x="6377" y="18116"/>
                    <a:pt x="6359" y="18086"/>
                    <a:pt x="6336" y="18086"/>
                  </a:cubicBezTo>
                  <a:close/>
                  <a:moveTo>
                    <a:pt x="6551" y="18086"/>
                  </a:moveTo>
                  <a:cubicBezTo>
                    <a:pt x="6528" y="18086"/>
                    <a:pt x="6510" y="18116"/>
                    <a:pt x="6510" y="18154"/>
                  </a:cubicBezTo>
                  <a:cubicBezTo>
                    <a:pt x="6510" y="18192"/>
                    <a:pt x="6528" y="18223"/>
                    <a:pt x="6551" y="18223"/>
                  </a:cubicBezTo>
                  <a:cubicBezTo>
                    <a:pt x="6574" y="18223"/>
                    <a:pt x="6592" y="18192"/>
                    <a:pt x="6592" y="18154"/>
                  </a:cubicBezTo>
                  <a:cubicBezTo>
                    <a:pt x="6592" y="18116"/>
                    <a:pt x="6574" y="18086"/>
                    <a:pt x="6551" y="18086"/>
                  </a:cubicBezTo>
                  <a:close/>
                  <a:moveTo>
                    <a:pt x="6758" y="18086"/>
                  </a:moveTo>
                  <a:cubicBezTo>
                    <a:pt x="6736" y="18086"/>
                    <a:pt x="6717" y="18116"/>
                    <a:pt x="6717" y="18154"/>
                  </a:cubicBezTo>
                  <a:cubicBezTo>
                    <a:pt x="6717" y="18192"/>
                    <a:pt x="6736" y="18223"/>
                    <a:pt x="6758" y="18223"/>
                  </a:cubicBezTo>
                  <a:cubicBezTo>
                    <a:pt x="6781" y="18223"/>
                    <a:pt x="6799" y="18192"/>
                    <a:pt x="6799" y="18154"/>
                  </a:cubicBezTo>
                  <a:cubicBezTo>
                    <a:pt x="6799" y="18116"/>
                    <a:pt x="6781" y="18086"/>
                    <a:pt x="6758" y="18086"/>
                  </a:cubicBezTo>
                  <a:close/>
                  <a:moveTo>
                    <a:pt x="11380" y="18086"/>
                  </a:moveTo>
                  <a:cubicBezTo>
                    <a:pt x="11357" y="18086"/>
                    <a:pt x="11339" y="18116"/>
                    <a:pt x="11339" y="18154"/>
                  </a:cubicBezTo>
                  <a:cubicBezTo>
                    <a:pt x="11339" y="18192"/>
                    <a:pt x="11357" y="18223"/>
                    <a:pt x="11380" y="18223"/>
                  </a:cubicBezTo>
                  <a:cubicBezTo>
                    <a:pt x="11402" y="18223"/>
                    <a:pt x="11421" y="18192"/>
                    <a:pt x="11421" y="18154"/>
                  </a:cubicBezTo>
                  <a:cubicBezTo>
                    <a:pt x="11421" y="18116"/>
                    <a:pt x="11402" y="18086"/>
                    <a:pt x="11380" y="18086"/>
                  </a:cubicBezTo>
                  <a:close/>
                  <a:moveTo>
                    <a:pt x="11587" y="18086"/>
                  </a:moveTo>
                  <a:cubicBezTo>
                    <a:pt x="11564" y="18086"/>
                    <a:pt x="11546" y="18116"/>
                    <a:pt x="11546" y="18154"/>
                  </a:cubicBezTo>
                  <a:cubicBezTo>
                    <a:pt x="11546" y="18192"/>
                    <a:pt x="11564" y="18223"/>
                    <a:pt x="11587" y="18223"/>
                  </a:cubicBezTo>
                  <a:cubicBezTo>
                    <a:pt x="11610" y="18223"/>
                    <a:pt x="11628" y="18192"/>
                    <a:pt x="11628" y="18154"/>
                  </a:cubicBezTo>
                  <a:cubicBezTo>
                    <a:pt x="11628" y="18116"/>
                    <a:pt x="11610" y="18086"/>
                    <a:pt x="11587" y="18086"/>
                  </a:cubicBezTo>
                  <a:close/>
                  <a:moveTo>
                    <a:pt x="11794" y="18086"/>
                  </a:moveTo>
                  <a:cubicBezTo>
                    <a:pt x="11771" y="18086"/>
                    <a:pt x="11753" y="18116"/>
                    <a:pt x="11753" y="18154"/>
                  </a:cubicBezTo>
                  <a:cubicBezTo>
                    <a:pt x="11753" y="18171"/>
                    <a:pt x="11757" y="18187"/>
                    <a:pt x="11763" y="18199"/>
                  </a:cubicBezTo>
                  <a:cubicBezTo>
                    <a:pt x="11775" y="18187"/>
                    <a:pt x="11785" y="18175"/>
                    <a:pt x="11794" y="18162"/>
                  </a:cubicBezTo>
                  <a:cubicBezTo>
                    <a:pt x="11796" y="18160"/>
                    <a:pt x="11798" y="18157"/>
                    <a:pt x="11800" y="18154"/>
                  </a:cubicBezTo>
                  <a:cubicBezTo>
                    <a:pt x="11809" y="18140"/>
                    <a:pt x="11818" y="18126"/>
                    <a:pt x="11826" y="18111"/>
                  </a:cubicBezTo>
                  <a:cubicBezTo>
                    <a:pt x="11818" y="18096"/>
                    <a:pt x="11807" y="18086"/>
                    <a:pt x="11794" y="18086"/>
                  </a:cubicBezTo>
                  <a:close/>
                  <a:moveTo>
                    <a:pt x="17252" y="18086"/>
                  </a:moveTo>
                  <a:cubicBezTo>
                    <a:pt x="17230" y="18086"/>
                    <a:pt x="17211" y="18116"/>
                    <a:pt x="17211" y="18154"/>
                  </a:cubicBezTo>
                  <a:cubicBezTo>
                    <a:pt x="17211" y="18192"/>
                    <a:pt x="17230" y="18223"/>
                    <a:pt x="17252" y="18223"/>
                  </a:cubicBezTo>
                  <a:cubicBezTo>
                    <a:pt x="17275" y="18223"/>
                    <a:pt x="17293" y="18192"/>
                    <a:pt x="17293" y="18154"/>
                  </a:cubicBezTo>
                  <a:cubicBezTo>
                    <a:pt x="17293" y="18116"/>
                    <a:pt x="17275" y="18086"/>
                    <a:pt x="17252" y="18086"/>
                  </a:cubicBezTo>
                  <a:close/>
                  <a:moveTo>
                    <a:pt x="17467" y="18086"/>
                  </a:moveTo>
                  <a:cubicBezTo>
                    <a:pt x="17445" y="18086"/>
                    <a:pt x="17426" y="18116"/>
                    <a:pt x="17426" y="18154"/>
                  </a:cubicBezTo>
                  <a:cubicBezTo>
                    <a:pt x="17426" y="18192"/>
                    <a:pt x="17445" y="18223"/>
                    <a:pt x="17467" y="18223"/>
                  </a:cubicBezTo>
                  <a:cubicBezTo>
                    <a:pt x="17490" y="18223"/>
                    <a:pt x="17508" y="18192"/>
                    <a:pt x="17508" y="18154"/>
                  </a:cubicBezTo>
                  <a:cubicBezTo>
                    <a:pt x="17508" y="18116"/>
                    <a:pt x="17490" y="18086"/>
                    <a:pt x="17467" y="18086"/>
                  </a:cubicBezTo>
                  <a:close/>
                  <a:moveTo>
                    <a:pt x="18306" y="18086"/>
                  </a:moveTo>
                  <a:cubicBezTo>
                    <a:pt x="18291" y="18086"/>
                    <a:pt x="18278" y="18100"/>
                    <a:pt x="18271" y="18121"/>
                  </a:cubicBezTo>
                  <a:cubicBezTo>
                    <a:pt x="18274" y="18131"/>
                    <a:pt x="18277" y="18143"/>
                    <a:pt x="18280" y="18154"/>
                  </a:cubicBezTo>
                  <a:cubicBezTo>
                    <a:pt x="18286" y="18177"/>
                    <a:pt x="18292" y="18200"/>
                    <a:pt x="18298" y="18221"/>
                  </a:cubicBezTo>
                  <a:cubicBezTo>
                    <a:pt x="18301" y="18222"/>
                    <a:pt x="18303" y="18223"/>
                    <a:pt x="18306" y="18223"/>
                  </a:cubicBezTo>
                  <a:cubicBezTo>
                    <a:pt x="18329" y="18223"/>
                    <a:pt x="18347" y="18192"/>
                    <a:pt x="18347" y="18154"/>
                  </a:cubicBezTo>
                  <a:cubicBezTo>
                    <a:pt x="18347" y="18116"/>
                    <a:pt x="18329" y="18086"/>
                    <a:pt x="18306" y="18086"/>
                  </a:cubicBezTo>
                  <a:close/>
                  <a:moveTo>
                    <a:pt x="18511" y="18086"/>
                  </a:moveTo>
                  <a:cubicBezTo>
                    <a:pt x="18493" y="18086"/>
                    <a:pt x="18478" y="18104"/>
                    <a:pt x="18472" y="18129"/>
                  </a:cubicBezTo>
                  <a:cubicBezTo>
                    <a:pt x="18472" y="18137"/>
                    <a:pt x="18472" y="18145"/>
                    <a:pt x="18471" y="18154"/>
                  </a:cubicBezTo>
                  <a:cubicBezTo>
                    <a:pt x="18471" y="18158"/>
                    <a:pt x="18471" y="18162"/>
                    <a:pt x="18470" y="18167"/>
                  </a:cubicBezTo>
                  <a:cubicBezTo>
                    <a:pt x="18474" y="18198"/>
                    <a:pt x="18491" y="18223"/>
                    <a:pt x="18511" y="18223"/>
                  </a:cubicBezTo>
                  <a:cubicBezTo>
                    <a:pt x="18533" y="18223"/>
                    <a:pt x="18552" y="18192"/>
                    <a:pt x="18552" y="18154"/>
                  </a:cubicBezTo>
                  <a:cubicBezTo>
                    <a:pt x="18552" y="18116"/>
                    <a:pt x="18533" y="18086"/>
                    <a:pt x="18511" y="18086"/>
                  </a:cubicBezTo>
                  <a:close/>
                  <a:moveTo>
                    <a:pt x="18726" y="18086"/>
                  </a:moveTo>
                  <a:cubicBezTo>
                    <a:pt x="18704" y="18086"/>
                    <a:pt x="18685" y="18116"/>
                    <a:pt x="18685" y="18154"/>
                  </a:cubicBezTo>
                  <a:cubicBezTo>
                    <a:pt x="18685" y="18192"/>
                    <a:pt x="18704" y="18223"/>
                    <a:pt x="18726" y="18223"/>
                  </a:cubicBezTo>
                  <a:cubicBezTo>
                    <a:pt x="18749" y="18223"/>
                    <a:pt x="18767" y="18192"/>
                    <a:pt x="18767" y="18154"/>
                  </a:cubicBezTo>
                  <a:cubicBezTo>
                    <a:pt x="18767" y="18116"/>
                    <a:pt x="18749" y="18086"/>
                    <a:pt x="18726" y="18086"/>
                  </a:cubicBezTo>
                  <a:close/>
                  <a:moveTo>
                    <a:pt x="18934" y="18086"/>
                  </a:moveTo>
                  <a:cubicBezTo>
                    <a:pt x="18911" y="18086"/>
                    <a:pt x="18892" y="18116"/>
                    <a:pt x="18892" y="18154"/>
                  </a:cubicBezTo>
                  <a:cubicBezTo>
                    <a:pt x="18892" y="18192"/>
                    <a:pt x="18911" y="18223"/>
                    <a:pt x="18934" y="18223"/>
                  </a:cubicBezTo>
                  <a:cubicBezTo>
                    <a:pt x="18956" y="18223"/>
                    <a:pt x="18975" y="18192"/>
                    <a:pt x="18975" y="18154"/>
                  </a:cubicBezTo>
                  <a:cubicBezTo>
                    <a:pt x="18975" y="18116"/>
                    <a:pt x="18956" y="18086"/>
                    <a:pt x="18934" y="18086"/>
                  </a:cubicBezTo>
                  <a:close/>
                  <a:moveTo>
                    <a:pt x="19141" y="18086"/>
                  </a:moveTo>
                  <a:cubicBezTo>
                    <a:pt x="19118" y="18086"/>
                    <a:pt x="19100" y="18116"/>
                    <a:pt x="19100" y="18154"/>
                  </a:cubicBezTo>
                  <a:cubicBezTo>
                    <a:pt x="19100" y="18192"/>
                    <a:pt x="19118" y="18223"/>
                    <a:pt x="19141" y="18223"/>
                  </a:cubicBezTo>
                  <a:cubicBezTo>
                    <a:pt x="19163" y="18223"/>
                    <a:pt x="19182" y="18192"/>
                    <a:pt x="19182" y="18154"/>
                  </a:cubicBezTo>
                  <a:cubicBezTo>
                    <a:pt x="19182" y="18116"/>
                    <a:pt x="19163" y="18086"/>
                    <a:pt x="19141" y="18086"/>
                  </a:cubicBezTo>
                  <a:close/>
                  <a:moveTo>
                    <a:pt x="19339" y="18086"/>
                  </a:moveTo>
                  <a:cubicBezTo>
                    <a:pt x="19325" y="18097"/>
                    <a:pt x="19315" y="18120"/>
                    <a:pt x="19315" y="18148"/>
                  </a:cubicBezTo>
                  <a:cubicBezTo>
                    <a:pt x="19315" y="18149"/>
                    <a:pt x="19315" y="18150"/>
                    <a:pt x="19315" y="18151"/>
                  </a:cubicBezTo>
                  <a:cubicBezTo>
                    <a:pt x="19315" y="18150"/>
                    <a:pt x="19316" y="18149"/>
                    <a:pt x="19316" y="18148"/>
                  </a:cubicBezTo>
                  <a:cubicBezTo>
                    <a:pt x="19323" y="18126"/>
                    <a:pt x="19331" y="18105"/>
                    <a:pt x="19339" y="18086"/>
                  </a:cubicBezTo>
                  <a:close/>
                  <a:moveTo>
                    <a:pt x="11192" y="18099"/>
                  </a:moveTo>
                  <a:cubicBezTo>
                    <a:pt x="11190" y="18103"/>
                    <a:pt x="11187" y="18108"/>
                    <a:pt x="11185" y="18113"/>
                  </a:cubicBezTo>
                  <a:cubicBezTo>
                    <a:pt x="11189" y="18122"/>
                    <a:pt x="11194" y="18134"/>
                    <a:pt x="11198" y="18149"/>
                  </a:cubicBezTo>
                  <a:cubicBezTo>
                    <a:pt x="11200" y="18154"/>
                    <a:pt x="11201" y="18161"/>
                    <a:pt x="11203" y="18168"/>
                  </a:cubicBezTo>
                  <a:cubicBezTo>
                    <a:pt x="11204" y="18162"/>
                    <a:pt x="11205" y="18155"/>
                    <a:pt x="11205" y="18149"/>
                  </a:cubicBezTo>
                  <a:cubicBezTo>
                    <a:pt x="11205" y="18129"/>
                    <a:pt x="11200" y="18111"/>
                    <a:pt x="11192" y="18099"/>
                  </a:cubicBezTo>
                  <a:close/>
                  <a:moveTo>
                    <a:pt x="5814" y="18265"/>
                  </a:moveTo>
                  <a:cubicBezTo>
                    <a:pt x="5791" y="18265"/>
                    <a:pt x="5773" y="18296"/>
                    <a:pt x="5773" y="18333"/>
                  </a:cubicBezTo>
                  <a:cubicBezTo>
                    <a:pt x="5773" y="18371"/>
                    <a:pt x="5791" y="18402"/>
                    <a:pt x="5814" y="18402"/>
                  </a:cubicBezTo>
                  <a:cubicBezTo>
                    <a:pt x="5837" y="18402"/>
                    <a:pt x="5855" y="18371"/>
                    <a:pt x="5855" y="18333"/>
                  </a:cubicBezTo>
                  <a:cubicBezTo>
                    <a:pt x="5855" y="18296"/>
                    <a:pt x="5837" y="18265"/>
                    <a:pt x="5814" y="18265"/>
                  </a:cubicBezTo>
                  <a:close/>
                  <a:moveTo>
                    <a:pt x="6021" y="18265"/>
                  </a:moveTo>
                  <a:cubicBezTo>
                    <a:pt x="5999" y="18265"/>
                    <a:pt x="5980" y="18296"/>
                    <a:pt x="5980" y="18333"/>
                  </a:cubicBezTo>
                  <a:cubicBezTo>
                    <a:pt x="5980" y="18371"/>
                    <a:pt x="5999" y="18402"/>
                    <a:pt x="6021" y="18402"/>
                  </a:cubicBezTo>
                  <a:cubicBezTo>
                    <a:pt x="6044" y="18402"/>
                    <a:pt x="6062" y="18371"/>
                    <a:pt x="6062" y="18333"/>
                  </a:cubicBezTo>
                  <a:cubicBezTo>
                    <a:pt x="6062" y="18296"/>
                    <a:pt x="6044" y="18265"/>
                    <a:pt x="6021" y="18265"/>
                  </a:cubicBezTo>
                  <a:close/>
                  <a:moveTo>
                    <a:pt x="6236" y="18265"/>
                  </a:moveTo>
                  <a:cubicBezTo>
                    <a:pt x="6214" y="18265"/>
                    <a:pt x="6195" y="18296"/>
                    <a:pt x="6195" y="18333"/>
                  </a:cubicBezTo>
                  <a:cubicBezTo>
                    <a:pt x="6195" y="18371"/>
                    <a:pt x="6214" y="18402"/>
                    <a:pt x="6236" y="18402"/>
                  </a:cubicBezTo>
                  <a:cubicBezTo>
                    <a:pt x="6259" y="18402"/>
                    <a:pt x="6277" y="18371"/>
                    <a:pt x="6277" y="18333"/>
                  </a:cubicBezTo>
                  <a:cubicBezTo>
                    <a:pt x="6277" y="18296"/>
                    <a:pt x="6259" y="18265"/>
                    <a:pt x="6236" y="18265"/>
                  </a:cubicBezTo>
                  <a:close/>
                  <a:moveTo>
                    <a:pt x="6443" y="18265"/>
                  </a:moveTo>
                  <a:cubicBezTo>
                    <a:pt x="6421" y="18265"/>
                    <a:pt x="6402" y="18296"/>
                    <a:pt x="6402" y="18333"/>
                  </a:cubicBezTo>
                  <a:cubicBezTo>
                    <a:pt x="6402" y="18371"/>
                    <a:pt x="6421" y="18402"/>
                    <a:pt x="6443" y="18402"/>
                  </a:cubicBezTo>
                  <a:cubicBezTo>
                    <a:pt x="6466" y="18402"/>
                    <a:pt x="6484" y="18371"/>
                    <a:pt x="6484" y="18333"/>
                  </a:cubicBezTo>
                  <a:cubicBezTo>
                    <a:pt x="6484" y="18296"/>
                    <a:pt x="6466" y="18265"/>
                    <a:pt x="6443" y="18265"/>
                  </a:cubicBezTo>
                  <a:close/>
                  <a:moveTo>
                    <a:pt x="6651" y="18265"/>
                  </a:moveTo>
                  <a:cubicBezTo>
                    <a:pt x="6628" y="18265"/>
                    <a:pt x="6610" y="18296"/>
                    <a:pt x="6610" y="18333"/>
                  </a:cubicBezTo>
                  <a:cubicBezTo>
                    <a:pt x="6610" y="18347"/>
                    <a:pt x="6612" y="18359"/>
                    <a:pt x="6616" y="18369"/>
                  </a:cubicBezTo>
                  <a:cubicBezTo>
                    <a:pt x="6629" y="18379"/>
                    <a:pt x="6642" y="18392"/>
                    <a:pt x="6655" y="18401"/>
                  </a:cubicBezTo>
                  <a:cubicBezTo>
                    <a:pt x="6676" y="18397"/>
                    <a:pt x="6692" y="18368"/>
                    <a:pt x="6692" y="18333"/>
                  </a:cubicBezTo>
                  <a:cubicBezTo>
                    <a:pt x="6692" y="18296"/>
                    <a:pt x="6673" y="18265"/>
                    <a:pt x="6651" y="18265"/>
                  </a:cubicBezTo>
                  <a:close/>
                  <a:moveTo>
                    <a:pt x="6866" y="18265"/>
                  </a:moveTo>
                  <a:cubicBezTo>
                    <a:pt x="6843" y="18265"/>
                    <a:pt x="6825" y="18296"/>
                    <a:pt x="6825" y="18333"/>
                  </a:cubicBezTo>
                  <a:cubicBezTo>
                    <a:pt x="6825" y="18364"/>
                    <a:pt x="6837" y="18389"/>
                    <a:pt x="6853" y="18398"/>
                  </a:cubicBezTo>
                  <a:cubicBezTo>
                    <a:pt x="6870" y="18367"/>
                    <a:pt x="6882" y="18326"/>
                    <a:pt x="6893" y="18283"/>
                  </a:cubicBezTo>
                  <a:cubicBezTo>
                    <a:pt x="6886" y="18272"/>
                    <a:pt x="6876" y="18265"/>
                    <a:pt x="6866" y="18265"/>
                  </a:cubicBezTo>
                  <a:close/>
                  <a:moveTo>
                    <a:pt x="11272" y="18265"/>
                  </a:moveTo>
                  <a:cubicBezTo>
                    <a:pt x="11250" y="18265"/>
                    <a:pt x="11232" y="18294"/>
                    <a:pt x="11231" y="18330"/>
                  </a:cubicBezTo>
                  <a:cubicBezTo>
                    <a:pt x="11235" y="18325"/>
                    <a:pt x="11239" y="18318"/>
                    <a:pt x="11248" y="18315"/>
                  </a:cubicBezTo>
                  <a:cubicBezTo>
                    <a:pt x="11258" y="18350"/>
                    <a:pt x="11271" y="18380"/>
                    <a:pt x="11291" y="18393"/>
                  </a:cubicBezTo>
                  <a:cubicBezTo>
                    <a:pt x="11304" y="18382"/>
                    <a:pt x="11313" y="18359"/>
                    <a:pt x="11313" y="18333"/>
                  </a:cubicBezTo>
                  <a:cubicBezTo>
                    <a:pt x="11313" y="18296"/>
                    <a:pt x="11295" y="18265"/>
                    <a:pt x="11272" y="18265"/>
                  </a:cubicBezTo>
                  <a:close/>
                  <a:moveTo>
                    <a:pt x="11479" y="18265"/>
                  </a:moveTo>
                  <a:cubicBezTo>
                    <a:pt x="11458" y="18265"/>
                    <a:pt x="11442" y="18289"/>
                    <a:pt x="11438" y="18322"/>
                  </a:cubicBezTo>
                  <a:cubicBezTo>
                    <a:pt x="11459" y="18304"/>
                    <a:pt x="11480" y="18288"/>
                    <a:pt x="11503" y="18279"/>
                  </a:cubicBezTo>
                  <a:cubicBezTo>
                    <a:pt x="11496" y="18270"/>
                    <a:pt x="11488" y="18265"/>
                    <a:pt x="11479" y="18265"/>
                  </a:cubicBezTo>
                  <a:close/>
                  <a:moveTo>
                    <a:pt x="17149" y="18265"/>
                  </a:moveTo>
                  <a:cubicBezTo>
                    <a:pt x="17132" y="18265"/>
                    <a:pt x="17118" y="18283"/>
                    <a:pt x="17111" y="18307"/>
                  </a:cubicBezTo>
                  <a:cubicBezTo>
                    <a:pt x="17131" y="18334"/>
                    <a:pt x="17158" y="18358"/>
                    <a:pt x="17182" y="18374"/>
                  </a:cubicBezTo>
                  <a:cubicBezTo>
                    <a:pt x="17187" y="18363"/>
                    <a:pt x="17190" y="18349"/>
                    <a:pt x="17190" y="18333"/>
                  </a:cubicBezTo>
                  <a:cubicBezTo>
                    <a:pt x="17190" y="18296"/>
                    <a:pt x="17172" y="18265"/>
                    <a:pt x="17149" y="18265"/>
                  </a:cubicBezTo>
                  <a:close/>
                  <a:moveTo>
                    <a:pt x="17360" y="18265"/>
                  </a:moveTo>
                  <a:cubicBezTo>
                    <a:pt x="17337" y="18265"/>
                    <a:pt x="17319" y="18296"/>
                    <a:pt x="17319" y="18333"/>
                  </a:cubicBezTo>
                  <a:cubicBezTo>
                    <a:pt x="17319" y="18335"/>
                    <a:pt x="17319" y="18336"/>
                    <a:pt x="17319" y="18337"/>
                  </a:cubicBezTo>
                  <a:cubicBezTo>
                    <a:pt x="17339" y="18314"/>
                    <a:pt x="17358" y="18289"/>
                    <a:pt x="17378" y="18272"/>
                  </a:cubicBezTo>
                  <a:cubicBezTo>
                    <a:pt x="17372" y="18268"/>
                    <a:pt x="17366" y="18265"/>
                    <a:pt x="17360" y="18265"/>
                  </a:cubicBezTo>
                  <a:close/>
                  <a:moveTo>
                    <a:pt x="18407" y="18265"/>
                  </a:moveTo>
                  <a:cubicBezTo>
                    <a:pt x="18387" y="18268"/>
                    <a:pt x="18370" y="18297"/>
                    <a:pt x="18370" y="18333"/>
                  </a:cubicBezTo>
                  <a:cubicBezTo>
                    <a:pt x="18370" y="18337"/>
                    <a:pt x="18371" y="18341"/>
                    <a:pt x="18371" y="18345"/>
                  </a:cubicBezTo>
                  <a:cubicBezTo>
                    <a:pt x="18383" y="18325"/>
                    <a:pt x="18395" y="18297"/>
                    <a:pt x="18407" y="18265"/>
                  </a:cubicBezTo>
                  <a:close/>
                  <a:moveTo>
                    <a:pt x="18619" y="18265"/>
                  </a:moveTo>
                  <a:cubicBezTo>
                    <a:pt x="18596" y="18265"/>
                    <a:pt x="18578" y="18296"/>
                    <a:pt x="18578" y="18333"/>
                  </a:cubicBezTo>
                  <a:cubicBezTo>
                    <a:pt x="18578" y="18371"/>
                    <a:pt x="18596" y="18402"/>
                    <a:pt x="18619" y="18402"/>
                  </a:cubicBezTo>
                  <a:cubicBezTo>
                    <a:pt x="18641" y="18402"/>
                    <a:pt x="18660" y="18371"/>
                    <a:pt x="18660" y="18333"/>
                  </a:cubicBezTo>
                  <a:cubicBezTo>
                    <a:pt x="18660" y="18296"/>
                    <a:pt x="18641" y="18265"/>
                    <a:pt x="18619" y="18265"/>
                  </a:cubicBezTo>
                  <a:close/>
                  <a:moveTo>
                    <a:pt x="18826" y="18265"/>
                  </a:moveTo>
                  <a:cubicBezTo>
                    <a:pt x="18803" y="18265"/>
                    <a:pt x="18785" y="18296"/>
                    <a:pt x="18785" y="18333"/>
                  </a:cubicBezTo>
                  <a:cubicBezTo>
                    <a:pt x="18785" y="18371"/>
                    <a:pt x="18803" y="18402"/>
                    <a:pt x="18826" y="18402"/>
                  </a:cubicBezTo>
                  <a:cubicBezTo>
                    <a:pt x="18849" y="18402"/>
                    <a:pt x="18867" y="18371"/>
                    <a:pt x="18867" y="18333"/>
                  </a:cubicBezTo>
                  <a:cubicBezTo>
                    <a:pt x="18867" y="18296"/>
                    <a:pt x="18849" y="18265"/>
                    <a:pt x="18826" y="18265"/>
                  </a:cubicBezTo>
                  <a:close/>
                  <a:moveTo>
                    <a:pt x="19041" y="18265"/>
                  </a:moveTo>
                  <a:cubicBezTo>
                    <a:pt x="19018" y="18265"/>
                    <a:pt x="19000" y="18296"/>
                    <a:pt x="19000" y="18333"/>
                  </a:cubicBezTo>
                  <a:cubicBezTo>
                    <a:pt x="19000" y="18371"/>
                    <a:pt x="19018" y="18402"/>
                    <a:pt x="19041" y="18402"/>
                  </a:cubicBezTo>
                  <a:cubicBezTo>
                    <a:pt x="19064" y="18402"/>
                    <a:pt x="19082" y="18371"/>
                    <a:pt x="19082" y="18333"/>
                  </a:cubicBezTo>
                  <a:cubicBezTo>
                    <a:pt x="19082" y="18296"/>
                    <a:pt x="19064" y="18265"/>
                    <a:pt x="19041" y="18265"/>
                  </a:cubicBezTo>
                  <a:close/>
                  <a:moveTo>
                    <a:pt x="19248" y="18265"/>
                  </a:moveTo>
                  <a:cubicBezTo>
                    <a:pt x="19226" y="18265"/>
                    <a:pt x="19207" y="18296"/>
                    <a:pt x="19207" y="18333"/>
                  </a:cubicBezTo>
                  <a:cubicBezTo>
                    <a:pt x="19207" y="18371"/>
                    <a:pt x="19226" y="18402"/>
                    <a:pt x="19248" y="18402"/>
                  </a:cubicBezTo>
                  <a:cubicBezTo>
                    <a:pt x="19253" y="18402"/>
                    <a:pt x="19257" y="18400"/>
                    <a:pt x="19261" y="18398"/>
                  </a:cubicBezTo>
                  <a:cubicBezTo>
                    <a:pt x="19269" y="18362"/>
                    <a:pt x="19277" y="18329"/>
                    <a:pt x="19283" y="18297"/>
                  </a:cubicBezTo>
                  <a:cubicBezTo>
                    <a:pt x="19276" y="18278"/>
                    <a:pt x="19263" y="18265"/>
                    <a:pt x="19248" y="18265"/>
                  </a:cubicBezTo>
                  <a:close/>
                  <a:moveTo>
                    <a:pt x="11664" y="18278"/>
                  </a:moveTo>
                  <a:cubicBezTo>
                    <a:pt x="11663" y="18279"/>
                    <a:pt x="11662" y="18281"/>
                    <a:pt x="11661" y="18282"/>
                  </a:cubicBezTo>
                  <a:cubicBezTo>
                    <a:pt x="11662" y="18282"/>
                    <a:pt x="11662" y="18281"/>
                    <a:pt x="11663" y="18281"/>
                  </a:cubicBezTo>
                  <a:cubicBezTo>
                    <a:pt x="11663" y="18280"/>
                    <a:pt x="11664" y="18279"/>
                    <a:pt x="11664" y="18278"/>
                  </a:cubicBezTo>
                  <a:close/>
                  <a:moveTo>
                    <a:pt x="18451" y="18316"/>
                  </a:moveTo>
                  <a:cubicBezTo>
                    <a:pt x="18442" y="18345"/>
                    <a:pt x="18431" y="18366"/>
                    <a:pt x="18417" y="18372"/>
                  </a:cubicBezTo>
                  <a:cubicBezTo>
                    <a:pt x="18417" y="18379"/>
                    <a:pt x="18418" y="18386"/>
                    <a:pt x="18420" y="18392"/>
                  </a:cubicBezTo>
                  <a:cubicBezTo>
                    <a:pt x="18438" y="18385"/>
                    <a:pt x="18452" y="18358"/>
                    <a:pt x="18452" y="18326"/>
                  </a:cubicBezTo>
                  <a:cubicBezTo>
                    <a:pt x="18452" y="18322"/>
                    <a:pt x="18452" y="18319"/>
                    <a:pt x="18451" y="18316"/>
                  </a:cubicBezTo>
                  <a:close/>
                  <a:moveTo>
                    <a:pt x="5921" y="18431"/>
                  </a:moveTo>
                  <a:cubicBezTo>
                    <a:pt x="5899" y="18431"/>
                    <a:pt x="5880" y="18462"/>
                    <a:pt x="5880" y="18500"/>
                  </a:cubicBezTo>
                  <a:cubicBezTo>
                    <a:pt x="5880" y="18538"/>
                    <a:pt x="5899" y="18568"/>
                    <a:pt x="5921" y="18568"/>
                  </a:cubicBezTo>
                  <a:cubicBezTo>
                    <a:pt x="5944" y="18568"/>
                    <a:pt x="5962" y="18538"/>
                    <a:pt x="5962" y="18500"/>
                  </a:cubicBezTo>
                  <a:cubicBezTo>
                    <a:pt x="5962" y="18462"/>
                    <a:pt x="5944" y="18431"/>
                    <a:pt x="5921" y="18431"/>
                  </a:cubicBezTo>
                  <a:close/>
                  <a:moveTo>
                    <a:pt x="6129" y="18431"/>
                  </a:moveTo>
                  <a:cubicBezTo>
                    <a:pt x="6106" y="18431"/>
                    <a:pt x="6088" y="18462"/>
                    <a:pt x="6088" y="18500"/>
                  </a:cubicBezTo>
                  <a:cubicBezTo>
                    <a:pt x="6088" y="18538"/>
                    <a:pt x="6106" y="18568"/>
                    <a:pt x="6129" y="18568"/>
                  </a:cubicBezTo>
                  <a:cubicBezTo>
                    <a:pt x="6151" y="18568"/>
                    <a:pt x="6170" y="18538"/>
                    <a:pt x="6170" y="18500"/>
                  </a:cubicBezTo>
                  <a:cubicBezTo>
                    <a:pt x="6170" y="18462"/>
                    <a:pt x="6151" y="18431"/>
                    <a:pt x="6129" y="18431"/>
                  </a:cubicBezTo>
                  <a:close/>
                  <a:moveTo>
                    <a:pt x="6336" y="18431"/>
                  </a:moveTo>
                  <a:cubicBezTo>
                    <a:pt x="6313" y="18431"/>
                    <a:pt x="6295" y="18462"/>
                    <a:pt x="6295" y="18500"/>
                  </a:cubicBezTo>
                  <a:cubicBezTo>
                    <a:pt x="6295" y="18538"/>
                    <a:pt x="6313" y="18568"/>
                    <a:pt x="6336" y="18568"/>
                  </a:cubicBezTo>
                  <a:cubicBezTo>
                    <a:pt x="6359" y="18568"/>
                    <a:pt x="6377" y="18538"/>
                    <a:pt x="6377" y="18500"/>
                  </a:cubicBezTo>
                  <a:cubicBezTo>
                    <a:pt x="6377" y="18462"/>
                    <a:pt x="6359" y="18431"/>
                    <a:pt x="6336" y="18431"/>
                  </a:cubicBezTo>
                  <a:close/>
                  <a:moveTo>
                    <a:pt x="6551" y="18431"/>
                  </a:moveTo>
                  <a:cubicBezTo>
                    <a:pt x="6528" y="18431"/>
                    <a:pt x="6510" y="18462"/>
                    <a:pt x="6510" y="18500"/>
                  </a:cubicBezTo>
                  <a:cubicBezTo>
                    <a:pt x="6510" y="18538"/>
                    <a:pt x="6528" y="18568"/>
                    <a:pt x="6551" y="18568"/>
                  </a:cubicBezTo>
                  <a:cubicBezTo>
                    <a:pt x="6574" y="18568"/>
                    <a:pt x="6592" y="18538"/>
                    <a:pt x="6592" y="18500"/>
                  </a:cubicBezTo>
                  <a:cubicBezTo>
                    <a:pt x="6592" y="18462"/>
                    <a:pt x="6574" y="18431"/>
                    <a:pt x="6551" y="18431"/>
                  </a:cubicBezTo>
                  <a:close/>
                  <a:moveTo>
                    <a:pt x="6755" y="18431"/>
                  </a:moveTo>
                  <a:cubicBezTo>
                    <a:pt x="6750" y="18431"/>
                    <a:pt x="6745" y="18433"/>
                    <a:pt x="6740" y="18436"/>
                  </a:cubicBezTo>
                  <a:cubicBezTo>
                    <a:pt x="6745" y="18439"/>
                    <a:pt x="6750" y="18441"/>
                    <a:pt x="6755" y="18443"/>
                  </a:cubicBezTo>
                  <a:cubicBezTo>
                    <a:pt x="6762" y="18445"/>
                    <a:pt x="6768" y="18447"/>
                    <a:pt x="6774" y="18447"/>
                  </a:cubicBezTo>
                  <a:cubicBezTo>
                    <a:pt x="6776" y="18447"/>
                    <a:pt x="6779" y="18446"/>
                    <a:pt x="6781" y="18446"/>
                  </a:cubicBezTo>
                  <a:cubicBezTo>
                    <a:pt x="6774" y="18437"/>
                    <a:pt x="6765" y="18431"/>
                    <a:pt x="6755" y="18431"/>
                  </a:cubicBezTo>
                  <a:close/>
                  <a:moveTo>
                    <a:pt x="18515" y="18431"/>
                  </a:moveTo>
                  <a:cubicBezTo>
                    <a:pt x="18512" y="18431"/>
                    <a:pt x="18509" y="18432"/>
                    <a:pt x="18507" y="18433"/>
                  </a:cubicBezTo>
                  <a:cubicBezTo>
                    <a:pt x="18505" y="18440"/>
                    <a:pt x="18503" y="18448"/>
                    <a:pt x="18501" y="18456"/>
                  </a:cubicBezTo>
                  <a:lnTo>
                    <a:pt x="18515" y="18456"/>
                  </a:lnTo>
                  <a:lnTo>
                    <a:pt x="18527" y="18456"/>
                  </a:lnTo>
                  <a:cubicBezTo>
                    <a:pt x="18532" y="18453"/>
                    <a:pt x="18537" y="18451"/>
                    <a:pt x="18542" y="18448"/>
                  </a:cubicBezTo>
                  <a:cubicBezTo>
                    <a:pt x="18535" y="18438"/>
                    <a:pt x="18525" y="18431"/>
                    <a:pt x="18515" y="18431"/>
                  </a:cubicBezTo>
                  <a:close/>
                  <a:moveTo>
                    <a:pt x="18726" y="18431"/>
                  </a:moveTo>
                  <a:cubicBezTo>
                    <a:pt x="18704" y="18431"/>
                    <a:pt x="18685" y="18462"/>
                    <a:pt x="18685" y="18500"/>
                  </a:cubicBezTo>
                  <a:cubicBezTo>
                    <a:pt x="18685" y="18538"/>
                    <a:pt x="18704" y="18568"/>
                    <a:pt x="18726" y="18568"/>
                  </a:cubicBezTo>
                  <a:cubicBezTo>
                    <a:pt x="18749" y="18568"/>
                    <a:pt x="18767" y="18538"/>
                    <a:pt x="18767" y="18500"/>
                  </a:cubicBezTo>
                  <a:cubicBezTo>
                    <a:pt x="18767" y="18462"/>
                    <a:pt x="18749" y="18431"/>
                    <a:pt x="18726" y="18431"/>
                  </a:cubicBezTo>
                  <a:close/>
                  <a:moveTo>
                    <a:pt x="18934" y="18431"/>
                  </a:moveTo>
                  <a:cubicBezTo>
                    <a:pt x="18911" y="18431"/>
                    <a:pt x="18892" y="18462"/>
                    <a:pt x="18892" y="18500"/>
                  </a:cubicBezTo>
                  <a:cubicBezTo>
                    <a:pt x="18892" y="18538"/>
                    <a:pt x="18911" y="18568"/>
                    <a:pt x="18934" y="18568"/>
                  </a:cubicBezTo>
                  <a:cubicBezTo>
                    <a:pt x="18956" y="18568"/>
                    <a:pt x="18975" y="18538"/>
                    <a:pt x="18975" y="18500"/>
                  </a:cubicBezTo>
                  <a:cubicBezTo>
                    <a:pt x="18975" y="18462"/>
                    <a:pt x="18956" y="18431"/>
                    <a:pt x="18934" y="18431"/>
                  </a:cubicBezTo>
                  <a:close/>
                  <a:moveTo>
                    <a:pt x="19141" y="18431"/>
                  </a:moveTo>
                  <a:cubicBezTo>
                    <a:pt x="19118" y="18431"/>
                    <a:pt x="19100" y="18462"/>
                    <a:pt x="19100" y="18500"/>
                  </a:cubicBezTo>
                  <a:cubicBezTo>
                    <a:pt x="19100" y="18538"/>
                    <a:pt x="19118" y="18568"/>
                    <a:pt x="19141" y="18568"/>
                  </a:cubicBezTo>
                  <a:cubicBezTo>
                    <a:pt x="19163" y="18568"/>
                    <a:pt x="19182" y="18538"/>
                    <a:pt x="19182" y="18500"/>
                  </a:cubicBezTo>
                  <a:cubicBezTo>
                    <a:pt x="19182" y="18462"/>
                    <a:pt x="19163" y="18431"/>
                    <a:pt x="19141" y="18431"/>
                  </a:cubicBezTo>
                  <a:close/>
                  <a:moveTo>
                    <a:pt x="20627" y="18444"/>
                  </a:moveTo>
                  <a:cubicBezTo>
                    <a:pt x="20634" y="18468"/>
                    <a:pt x="20642" y="18490"/>
                    <a:pt x="20651" y="18508"/>
                  </a:cubicBezTo>
                  <a:cubicBezTo>
                    <a:pt x="20652" y="18509"/>
                    <a:pt x="20653" y="18510"/>
                    <a:pt x="20653" y="18511"/>
                  </a:cubicBezTo>
                  <a:cubicBezTo>
                    <a:pt x="20653" y="18510"/>
                    <a:pt x="20653" y="18509"/>
                    <a:pt x="20653" y="18508"/>
                  </a:cubicBezTo>
                  <a:cubicBezTo>
                    <a:pt x="20653" y="18479"/>
                    <a:pt x="20643" y="18454"/>
                    <a:pt x="20627" y="18444"/>
                  </a:cubicBezTo>
                  <a:close/>
                  <a:moveTo>
                    <a:pt x="5750" y="18483"/>
                  </a:moveTo>
                  <a:cubicBezTo>
                    <a:pt x="5750" y="18485"/>
                    <a:pt x="5750" y="18486"/>
                    <a:pt x="5750" y="18489"/>
                  </a:cubicBezTo>
                  <a:cubicBezTo>
                    <a:pt x="5749" y="18496"/>
                    <a:pt x="5746" y="18500"/>
                    <a:pt x="5742" y="18503"/>
                  </a:cubicBezTo>
                  <a:cubicBezTo>
                    <a:pt x="5738" y="18506"/>
                    <a:pt x="5734" y="18509"/>
                    <a:pt x="5730" y="18519"/>
                  </a:cubicBezTo>
                  <a:cubicBezTo>
                    <a:pt x="5726" y="18531"/>
                    <a:pt x="5722" y="18550"/>
                    <a:pt x="5719" y="18570"/>
                  </a:cubicBezTo>
                  <a:cubicBezTo>
                    <a:pt x="5738" y="18564"/>
                    <a:pt x="5753" y="18536"/>
                    <a:pt x="5753" y="18503"/>
                  </a:cubicBezTo>
                  <a:cubicBezTo>
                    <a:pt x="5753" y="18495"/>
                    <a:pt x="5752" y="18489"/>
                    <a:pt x="5750" y="18483"/>
                  </a:cubicBezTo>
                  <a:close/>
                  <a:moveTo>
                    <a:pt x="5814" y="18611"/>
                  </a:moveTo>
                  <a:cubicBezTo>
                    <a:pt x="5791" y="18611"/>
                    <a:pt x="5773" y="18641"/>
                    <a:pt x="5773" y="18679"/>
                  </a:cubicBezTo>
                  <a:cubicBezTo>
                    <a:pt x="5773" y="18717"/>
                    <a:pt x="5791" y="18747"/>
                    <a:pt x="5814" y="18747"/>
                  </a:cubicBezTo>
                  <a:cubicBezTo>
                    <a:pt x="5837" y="18747"/>
                    <a:pt x="5855" y="18717"/>
                    <a:pt x="5855" y="18679"/>
                  </a:cubicBezTo>
                  <a:cubicBezTo>
                    <a:pt x="5855" y="18641"/>
                    <a:pt x="5837" y="18611"/>
                    <a:pt x="5814" y="18611"/>
                  </a:cubicBezTo>
                  <a:close/>
                  <a:moveTo>
                    <a:pt x="6021" y="18611"/>
                  </a:moveTo>
                  <a:cubicBezTo>
                    <a:pt x="5999" y="18611"/>
                    <a:pt x="5980" y="18641"/>
                    <a:pt x="5980" y="18679"/>
                  </a:cubicBezTo>
                  <a:cubicBezTo>
                    <a:pt x="5980" y="18717"/>
                    <a:pt x="5999" y="18747"/>
                    <a:pt x="6021" y="18747"/>
                  </a:cubicBezTo>
                  <a:cubicBezTo>
                    <a:pt x="6044" y="18747"/>
                    <a:pt x="6062" y="18717"/>
                    <a:pt x="6062" y="18679"/>
                  </a:cubicBezTo>
                  <a:cubicBezTo>
                    <a:pt x="6062" y="18641"/>
                    <a:pt x="6044" y="18611"/>
                    <a:pt x="6021" y="18611"/>
                  </a:cubicBezTo>
                  <a:close/>
                  <a:moveTo>
                    <a:pt x="6236" y="18611"/>
                  </a:moveTo>
                  <a:cubicBezTo>
                    <a:pt x="6214" y="18611"/>
                    <a:pt x="6195" y="18641"/>
                    <a:pt x="6195" y="18679"/>
                  </a:cubicBezTo>
                  <a:cubicBezTo>
                    <a:pt x="6195" y="18717"/>
                    <a:pt x="6214" y="18747"/>
                    <a:pt x="6236" y="18747"/>
                  </a:cubicBezTo>
                  <a:cubicBezTo>
                    <a:pt x="6259" y="18747"/>
                    <a:pt x="6277" y="18717"/>
                    <a:pt x="6277" y="18679"/>
                  </a:cubicBezTo>
                  <a:cubicBezTo>
                    <a:pt x="6277" y="18641"/>
                    <a:pt x="6259" y="18611"/>
                    <a:pt x="6236" y="18611"/>
                  </a:cubicBezTo>
                  <a:close/>
                  <a:moveTo>
                    <a:pt x="6443" y="18611"/>
                  </a:moveTo>
                  <a:cubicBezTo>
                    <a:pt x="6421" y="18611"/>
                    <a:pt x="6402" y="18641"/>
                    <a:pt x="6402" y="18679"/>
                  </a:cubicBezTo>
                  <a:cubicBezTo>
                    <a:pt x="6402" y="18717"/>
                    <a:pt x="6421" y="18747"/>
                    <a:pt x="6443" y="18747"/>
                  </a:cubicBezTo>
                  <a:cubicBezTo>
                    <a:pt x="6466" y="18747"/>
                    <a:pt x="6484" y="18717"/>
                    <a:pt x="6484" y="18679"/>
                  </a:cubicBezTo>
                  <a:cubicBezTo>
                    <a:pt x="6484" y="18641"/>
                    <a:pt x="6466" y="18611"/>
                    <a:pt x="6443" y="18611"/>
                  </a:cubicBezTo>
                  <a:close/>
                  <a:moveTo>
                    <a:pt x="6647" y="18611"/>
                  </a:moveTo>
                  <a:cubicBezTo>
                    <a:pt x="6626" y="18614"/>
                    <a:pt x="6610" y="18643"/>
                    <a:pt x="6610" y="18678"/>
                  </a:cubicBezTo>
                  <a:cubicBezTo>
                    <a:pt x="6610" y="18716"/>
                    <a:pt x="6628" y="18747"/>
                    <a:pt x="6651" y="18747"/>
                  </a:cubicBezTo>
                  <a:cubicBezTo>
                    <a:pt x="6660" y="18747"/>
                    <a:pt x="6668" y="18742"/>
                    <a:pt x="6674" y="18734"/>
                  </a:cubicBezTo>
                  <a:cubicBezTo>
                    <a:pt x="6676" y="18717"/>
                    <a:pt x="6676" y="18698"/>
                    <a:pt x="6676" y="18673"/>
                  </a:cubicBezTo>
                  <a:cubicBezTo>
                    <a:pt x="6676" y="18640"/>
                    <a:pt x="6659" y="18630"/>
                    <a:pt x="6647" y="18611"/>
                  </a:cubicBezTo>
                  <a:close/>
                  <a:moveTo>
                    <a:pt x="18619" y="18611"/>
                  </a:moveTo>
                  <a:cubicBezTo>
                    <a:pt x="18613" y="18611"/>
                    <a:pt x="18606" y="18613"/>
                    <a:pt x="18601" y="18618"/>
                  </a:cubicBezTo>
                  <a:cubicBezTo>
                    <a:pt x="18601" y="18619"/>
                    <a:pt x="18601" y="18621"/>
                    <a:pt x="18601" y="18622"/>
                  </a:cubicBezTo>
                  <a:cubicBezTo>
                    <a:pt x="18601" y="18668"/>
                    <a:pt x="18611" y="18710"/>
                    <a:pt x="18626" y="18746"/>
                  </a:cubicBezTo>
                  <a:cubicBezTo>
                    <a:pt x="18646" y="18741"/>
                    <a:pt x="18660" y="18713"/>
                    <a:pt x="18660" y="18679"/>
                  </a:cubicBezTo>
                  <a:cubicBezTo>
                    <a:pt x="18660" y="18641"/>
                    <a:pt x="18642" y="18611"/>
                    <a:pt x="18619" y="18611"/>
                  </a:cubicBezTo>
                  <a:close/>
                  <a:moveTo>
                    <a:pt x="18826" y="18611"/>
                  </a:moveTo>
                  <a:cubicBezTo>
                    <a:pt x="18803" y="18611"/>
                    <a:pt x="18785" y="18641"/>
                    <a:pt x="18785" y="18679"/>
                  </a:cubicBezTo>
                  <a:cubicBezTo>
                    <a:pt x="18785" y="18717"/>
                    <a:pt x="18803" y="18747"/>
                    <a:pt x="18826" y="18747"/>
                  </a:cubicBezTo>
                  <a:cubicBezTo>
                    <a:pt x="18849" y="18747"/>
                    <a:pt x="18867" y="18717"/>
                    <a:pt x="18867" y="18679"/>
                  </a:cubicBezTo>
                  <a:cubicBezTo>
                    <a:pt x="18867" y="18641"/>
                    <a:pt x="18849" y="18611"/>
                    <a:pt x="18826" y="18611"/>
                  </a:cubicBezTo>
                  <a:close/>
                  <a:moveTo>
                    <a:pt x="19041" y="18611"/>
                  </a:moveTo>
                  <a:cubicBezTo>
                    <a:pt x="19018" y="18611"/>
                    <a:pt x="19000" y="18641"/>
                    <a:pt x="19000" y="18679"/>
                  </a:cubicBezTo>
                  <a:cubicBezTo>
                    <a:pt x="19000" y="18717"/>
                    <a:pt x="19018" y="18747"/>
                    <a:pt x="19041" y="18747"/>
                  </a:cubicBezTo>
                  <a:cubicBezTo>
                    <a:pt x="19064" y="18747"/>
                    <a:pt x="19082" y="18717"/>
                    <a:pt x="19082" y="18679"/>
                  </a:cubicBezTo>
                  <a:cubicBezTo>
                    <a:pt x="19082" y="18641"/>
                    <a:pt x="19064" y="18611"/>
                    <a:pt x="19041" y="18611"/>
                  </a:cubicBezTo>
                  <a:close/>
                  <a:moveTo>
                    <a:pt x="20715" y="18611"/>
                  </a:moveTo>
                  <a:cubicBezTo>
                    <a:pt x="20705" y="18611"/>
                    <a:pt x="20696" y="18617"/>
                    <a:pt x="20689" y="18627"/>
                  </a:cubicBezTo>
                  <a:cubicBezTo>
                    <a:pt x="20694" y="18639"/>
                    <a:pt x="20700" y="18651"/>
                    <a:pt x="20704" y="18669"/>
                  </a:cubicBezTo>
                  <a:lnTo>
                    <a:pt x="20704" y="18667"/>
                  </a:lnTo>
                  <a:cubicBezTo>
                    <a:pt x="20707" y="18687"/>
                    <a:pt x="20712" y="18721"/>
                    <a:pt x="20712" y="18747"/>
                  </a:cubicBezTo>
                  <a:cubicBezTo>
                    <a:pt x="20713" y="18747"/>
                    <a:pt x="20714" y="18747"/>
                    <a:pt x="20715" y="18747"/>
                  </a:cubicBezTo>
                  <a:cubicBezTo>
                    <a:pt x="20738" y="18747"/>
                    <a:pt x="20756" y="18717"/>
                    <a:pt x="20756" y="18679"/>
                  </a:cubicBezTo>
                  <a:cubicBezTo>
                    <a:pt x="20756" y="18659"/>
                    <a:pt x="20751" y="18642"/>
                    <a:pt x="20743" y="18629"/>
                  </a:cubicBezTo>
                  <a:cubicBezTo>
                    <a:pt x="20743" y="18633"/>
                    <a:pt x="20742" y="18636"/>
                    <a:pt x="20742" y="18639"/>
                  </a:cubicBezTo>
                  <a:lnTo>
                    <a:pt x="20729" y="18639"/>
                  </a:lnTo>
                  <a:cubicBezTo>
                    <a:pt x="20727" y="18634"/>
                    <a:pt x="20723" y="18624"/>
                    <a:pt x="20719" y="18611"/>
                  </a:cubicBezTo>
                  <a:cubicBezTo>
                    <a:pt x="20718" y="18611"/>
                    <a:pt x="20716" y="18611"/>
                    <a:pt x="20715" y="18611"/>
                  </a:cubicBezTo>
                  <a:close/>
                  <a:moveTo>
                    <a:pt x="19229" y="18623"/>
                  </a:moveTo>
                  <a:cubicBezTo>
                    <a:pt x="19216" y="18635"/>
                    <a:pt x="19207" y="18657"/>
                    <a:pt x="19207" y="18683"/>
                  </a:cubicBezTo>
                  <a:cubicBezTo>
                    <a:pt x="19207" y="18690"/>
                    <a:pt x="19208" y="18697"/>
                    <a:pt x="19209" y="18704"/>
                  </a:cubicBezTo>
                  <a:cubicBezTo>
                    <a:pt x="19218" y="18686"/>
                    <a:pt x="19225" y="18664"/>
                    <a:pt x="19228" y="18635"/>
                  </a:cubicBezTo>
                  <a:lnTo>
                    <a:pt x="19228" y="18644"/>
                  </a:lnTo>
                  <a:cubicBezTo>
                    <a:pt x="19228" y="18637"/>
                    <a:pt x="19229" y="18630"/>
                    <a:pt x="19229" y="18623"/>
                  </a:cubicBezTo>
                  <a:close/>
                  <a:moveTo>
                    <a:pt x="20926" y="18726"/>
                  </a:moveTo>
                  <a:cubicBezTo>
                    <a:pt x="20916" y="18726"/>
                    <a:pt x="20909" y="18729"/>
                    <a:pt x="20904" y="18734"/>
                  </a:cubicBezTo>
                  <a:cubicBezTo>
                    <a:pt x="20910" y="18740"/>
                    <a:pt x="20917" y="18744"/>
                    <a:pt x="20925" y="18744"/>
                  </a:cubicBezTo>
                  <a:cubicBezTo>
                    <a:pt x="20929" y="18744"/>
                    <a:pt x="20934" y="18742"/>
                    <a:pt x="20938" y="18740"/>
                  </a:cubicBezTo>
                  <a:cubicBezTo>
                    <a:pt x="20935" y="18732"/>
                    <a:pt x="20930" y="18726"/>
                    <a:pt x="20926" y="18726"/>
                  </a:cubicBezTo>
                  <a:close/>
                  <a:moveTo>
                    <a:pt x="5706" y="18790"/>
                  </a:moveTo>
                  <a:cubicBezTo>
                    <a:pt x="5684" y="18790"/>
                    <a:pt x="5665" y="18820"/>
                    <a:pt x="5665" y="18858"/>
                  </a:cubicBezTo>
                  <a:cubicBezTo>
                    <a:pt x="5665" y="18896"/>
                    <a:pt x="5684" y="18926"/>
                    <a:pt x="5706" y="18926"/>
                  </a:cubicBezTo>
                  <a:cubicBezTo>
                    <a:pt x="5729" y="18926"/>
                    <a:pt x="5747" y="18896"/>
                    <a:pt x="5747" y="18858"/>
                  </a:cubicBezTo>
                  <a:cubicBezTo>
                    <a:pt x="5747" y="18820"/>
                    <a:pt x="5729" y="18790"/>
                    <a:pt x="5706" y="18790"/>
                  </a:cubicBezTo>
                  <a:close/>
                  <a:moveTo>
                    <a:pt x="5921" y="18790"/>
                  </a:moveTo>
                  <a:cubicBezTo>
                    <a:pt x="5899" y="18790"/>
                    <a:pt x="5880" y="18820"/>
                    <a:pt x="5880" y="18858"/>
                  </a:cubicBezTo>
                  <a:cubicBezTo>
                    <a:pt x="5880" y="18896"/>
                    <a:pt x="5899" y="18926"/>
                    <a:pt x="5921" y="18926"/>
                  </a:cubicBezTo>
                  <a:cubicBezTo>
                    <a:pt x="5944" y="18926"/>
                    <a:pt x="5962" y="18896"/>
                    <a:pt x="5962" y="18858"/>
                  </a:cubicBezTo>
                  <a:cubicBezTo>
                    <a:pt x="5962" y="18820"/>
                    <a:pt x="5944" y="18790"/>
                    <a:pt x="5921" y="18790"/>
                  </a:cubicBezTo>
                  <a:close/>
                  <a:moveTo>
                    <a:pt x="6129" y="18790"/>
                  </a:moveTo>
                  <a:cubicBezTo>
                    <a:pt x="6106" y="18790"/>
                    <a:pt x="6088" y="18820"/>
                    <a:pt x="6088" y="18858"/>
                  </a:cubicBezTo>
                  <a:cubicBezTo>
                    <a:pt x="6088" y="18896"/>
                    <a:pt x="6106" y="18926"/>
                    <a:pt x="6129" y="18926"/>
                  </a:cubicBezTo>
                  <a:cubicBezTo>
                    <a:pt x="6151" y="18926"/>
                    <a:pt x="6170" y="18896"/>
                    <a:pt x="6170" y="18858"/>
                  </a:cubicBezTo>
                  <a:cubicBezTo>
                    <a:pt x="6170" y="18820"/>
                    <a:pt x="6151" y="18790"/>
                    <a:pt x="6129" y="18790"/>
                  </a:cubicBezTo>
                  <a:close/>
                  <a:moveTo>
                    <a:pt x="6336" y="18790"/>
                  </a:moveTo>
                  <a:cubicBezTo>
                    <a:pt x="6313" y="18790"/>
                    <a:pt x="6295" y="18820"/>
                    <a:pt x="6295" y="18858"/>
                  </a:cubicBezTo>
                  <a:cubicBezTo>
                    <a:pt x="6295" y="18896"/>
                    <a:pt x="6313" y="18926"/>
                    <a:pt x="6336" y="18926"/>
                  </a:cubicBezTo>
                  <a:cubicBezTo>
                    <a:pt x="6359" y="18926"/>
                    <a:pt x="6377" y="18896"/>
                    <a:pt x="6377" y="18858"/>
                  </a:cubicBezTo>
                  <a:cubicBezTo>
                    <a:pt x="6377" y="18820"/>
                    <a:pt x="6359" y="18790"/>
                    <a:pt x="6336" y="18790"/>
                  </a:cubicBezTo>
                  <a:close/>
                  <a:moveTo>
                    <a:pt x="6551" y="18790"/>
                  </a:moveTo>
                  <a:cubicBezTo>
                    <a:pt x="6528" y="18790"/>
                    <a:pt x="6510" y="18820"/>
                    <a:pt x="6510" y="18858"/>
                  </a:cubicBezTo>
                  <a:cubicBezTo>
                    <a:pt x="6510" y="18896"/>
                    <a:pt x="6528" y="18926"/>
                    <a:pt x="6551" y="18926"/>
                  </a:cubicBezTo>
                  <a:cubicBezTo>
                    <a:pt x="6574" y="18926"/>
                    <a:pt x="6592" y="18896"/>
                    <a:pt x="6592" y="18858"/>
                  </a:cubicBezTo>
                  <a:cubicBezTo>
                    <a:pt x="6592" y="18820"/>
                    <a:pt x="6574" y="18790"/>
                    <a:pt x="6551" y="18790"/>
                  </a:cubicBezTo>
                  <a:close/>
                  <a:moveTo>
                    <a:pt x="18725" y="18790"/>
                  </a:moveTo>
                  <a:cubicBezTo>
                    <a:pt x="18706" y="18790"/>
                    <a:pt x="18690" y="18811"/>
                    <a:pt x="18685" y="18840"/>
                  </a:cubicBezTo>
                  <a:cubicBezTo>
                    <a:pt x="18691" y="18846"/>
                    <a:pt x="18697" y="18853"/>
                    <a:pt x="18704" y="18858"/>
                  </a:cubicBezTo>
                  <a:cubicBezTo>
                    <a:pt x="18711" y="18864"/>
                    <a:pt x="18718" y="18870"/>
                    <a:pt x="18725" y="18875"/>
                  </a:cubicBezTo>
                  <a:cubicBezTo>
                    <a:pt x="18736" y="18883"/>
                    <a:pt x="18747" y="18890"/>
                    <a:pt x="18759" y="18895"/>
                  </a:cubicBezTo>
                  <a:cubicBezTo>
                    <a:pt x="18763" y="18885"/>
                    <a:pt x="18766" y="18872"/>
                    <a:pt x="18766" y="18858"/>
                  </a:cubicBezTo>
                  <a:cubicBezTo>
                    <a:pt x="18766" y="18820"/>
                    <a:pt x="18747" y="18790"/>
                    <a:pt x="18725" y="18790"/>
                  </a:cubicBezTo>
                  <a:close/>
                  <a:moveTo>
                    <a:pt x="18934" y="18790"/>
                  </a:moveTo>
                  <a:cubicBezTo>
                    <a:pt x="18920" y="18790"/>
                    <a:pt x="18907" y="18802"/>
                    <a:pt x="18900" y="18821"/>
                  </a:cubicBezTo>
                  <a:cubicBezTo>
                    <a:pt x="18902" y="18820"/>
                    <a:pt x="18904" y="18819"/>
                    <a:pt x="18907" y="18818"/>
                  </a:cubicBezTo>
                  <a:cubicBezTo>
                    <a:pt x="18908" y="18826"/>
                    <a:pt x="18916" y="18841"/>
                    <a:pt x="18929" y="18858"/>
                  </a:cubicBezTo>
                  <a:cubicBezTo>
                    <a:pt x="18931" y="18861"/>
                    <a:pt x="18932" y="18863"/>
                    <a:pt x="18934" y="18866"/>
                  </a:cubicBezTo>
                  <a:cubicBezTo>
                    <a:pt x="18944" y="18878"/>
                    <a:pt x="18955" y="18891"/>
                    <a:pt x="18965" y="18903"/>
                  </a:cubicBezTo>
                  <a:cubicBezTo>
                    <a:pt x="18972" y="18891"/>
                    <a:pt x="18976" y="18875"/>
                    <a:pt x="18976" y="18858"/>
                  </a:cubicBezTo>
                  <a:cubicBezTo>
                    <a:pt x="18976" y="18820"/>
                    <a:pt x="18957" y="18790"/>
                    <a:pt x="18934" y="18790"/>
                  </a:cubicBezTo>
                  <a:close/>
                  <a:moveTo>
                    <a:pt x="20822" y="18790"/>
                  </a:moveTo>
                  <a:cubicBezTo>
                    <a:pt x="20799" y="18790"/>
                    <a:pt x="20781" y="18820"/>
                    <a:pt x="20781" y="18858"/>
                  </a:cubicBezTo>
                  <a:cubicBezTo>
                    <a:pt x="20781" y="18896"/>
                    <a:pt x="20799" y="18926"/>
                    <a:pt x="20822" y="18926"/>
                  </a:cubicBezTo>
                  <a:cubicBezTo>
                    <a:pt x="20845" y="18926"/>
                    <a:pt x="20863" y="18896"/>
                    <a:pt x="20863" y="18858"/>
                  </a:cubicBezTo>
                  <a:cubicBezTo>
                    <a:pt x="20863" y="18820"/>
                    <a:pt x="20845" y="18790"/>
                    <a:pt x="20822" y="18790"/>
                  </a:cubicBezTo>
                  <a:close/>
                  <a:moveTo>
                    <a:pt x="5814" y="18956"/>
                  </a:moveTo>
                  <a:cubicBezTo>
                    <a:pt x="5791" y="18956"/>
                    <a:pt x="5773" y="18987"/>
                    <a:pt x="5773" y="19024"/>
                  </a:cubicBezTo>
                  <a:cubicBezTo>
                    <a:pt x="5773" y="19062"/>
                    <a:pt x="5791" y="19093"/>
                    <a:pt x="5814" y="19093"/>
                  </a:cubicBezTo>
                  <a:cubicBezTo>
                    <a:pt x="5837" y="19093"/>
                    <a:pt x="5855" y="19062"/>
                    <a:pt x="5855" y="19024"/>
                  </a:cubicBezTo>
                  <a:cubicBezTo>
                    <a:pt x="5855" y="18987"/>
                    <a:pt x="5837" y="18956"/>
                    <a:pt x="5814" y="18956"/>
                  </a:cubicBezTo>
                  <a:close/>
                  <a:moveTo>
                    <a:pt x="6021" y="18956"/>
                  </a:moveTo>
                  <a:cubicBezTo>
                    <a:pt x="5999" y="18956"/>
                    <a:pt x="5980" y="18987"/>
                    <a:pt x="5980" y="19024"/>
                  </a:cubicBezTo>
                  <a:cubicBezTo>
                    <a:pt x="5980" y="19062"/>
                    <a:pt x="5999" y="19093"/>
                    <a:pt x="6021" y="19093"/>
                  </a:cubicBezTo>
                  <a:cubicBezTo>
                    <a:pt x="6044" y="19093"/>
                    <a:pt x="6062" y="19062"/>
                    <a:pt x="6062" y="19024"/>
                  </a:cubicBezTo>
                  <a:cubicBezTo>
                    <a:pt x="6062" y="18987"/>
                    <a:pt x="6044" y="18956"/>
                    <a:pt x="6021" y="18956"/>
                  </a:cubicBezTo>
                  <a:close/>
                  <a:moveTo>
                    <a:pt x="6236" y="18956"/>
                  </a:moveTo>
                  <a:cubicBezTo>
                    <a:pt x="6214" y="18956"/>
                    <a:pt x="6195" y="18987"/>
                    <a:pt x="6195" y="19024"/>
                  </a:cubicBezTo>
                  <a:cubicBezTo>
                    <a:pt x="6195" y="19062"/>
                    <a:pt x="6214" y="19093"/>
                    <a:pt x="6236" y="19093"/>
                  </a:cubicBezTo>
                  <a:cubicBezTo>
                    <a:pt x="6259" y="19093"/>
                    <a:pt x="6277" y="19062"/>
                    <a:pt x="6277" y="19024"/>
                  </a:cubicBezTo>
                  <a:cubicBezTo>
                    <a:pt x="6277" y="18987"/>
                    <a:pt x="6259" y="18956"/>
                    <a:pt x="6236" y="18956"/>
                  </a:cubicBezTo>
                  <a:close/>
                  <a:moveTo>
                    <a:pt x="6440" y="18956"/>
                  </a:moveTo>
                  <a:cubicBezTo>
                    <a:pt x="6423" y="18956"/>
                    <a:pt x="6409" y="18973"/>
                    <a:pt x="6402" y="18996"/>
                  </a:cubicBezTo>
                  <a:cubicBezTo>
                    <a:pt x="6428" y="19001"/>
                    <a:pt x="6458" y="19009"/>
                    <a:pt x="6476" y="18998"/>
                  </a:cubicBezTo>
                  <a:cubicBezTo>
                    <a:pt x="6477" y="18998"/>
                    <a:pt x="6477" y="18998"/>
                    <a:pt x="6478" y="18997"/>
                  </a:cubicBezTo>
                  <a:cubicBezTo>
                    <a:pt x="6471" y="18973"/>
                    <a:pt x="6457" y="18956"/>
                    <a:pt x="6440" y="18956"/>
                  </a:cubicBezTo>
                  <a:close/>
                  <a:moveTo>
                    <a:pt x="20715" y="18956"/>
                  </a:moveTo>
                  <a:cubicBezTo>
                    <a:pt x="20692" y="18956"/>
                    <a:pt x="20674" y="18987"/>
                    <a:pt x="20674" y="19024"/>
                  </a:cubicBezTo>
                  <a:cubicBezTo>
                    <a:pt x="20674" y="19025"/>
                    <a:pt x="20673" y="19026"/>
                    <a:pt x="20674" y="19026"/>
                  </a:cubicBezTo>
                  <a:cubicBezTo>
                    <a:pt x="20693" y="19044"/>
                    <a:pt x="20724" y="19048"/>
                    <a:pt x="20733" y="19085"/>
                  </a:cubicBezTo>
                  <a:cubicBezTo>
                    <a:pt x="20746" y="19074"/>
                    <a:pt x="20756" y="19051"/>
                    <a:pt x="20756" y="19024"/>
                  </a:cubicBezTo>
                  <a:cubicBezTo>
                    <a:pt x="20756" y="18987"/>
                    <a:pt x="20737" y="18956"/>
                    <a:pt x="20715" y="18956"/>
                  </a:cubicBezTo>
                  <a:close/>
                  <a:moveTo>
                    <a:pt x="5706" y="19135"/>
                  </a:moveTo>
                  <a:cubicBezTo>
                    <a:pt x="5684" y="19135"/>
                    <a:pt x="5665" y="19166"/>
                    <a:pt x="5665" y="19204"/>
                  </a:cubicBezTo>
                  <a:cubicBezTo>
                    <a:pt x="5665" y="19241"/>
                    <a:pt x="5684" y="19272"/>
                    <a:pt x="5706" y="19272"/>
                  </a:cubicBezTo>
                  <a:cubicBezTo>
                    <a:pt x="5729" y="19272"/>
                    <a:pt x="5747" y="19241"/>
                    <a:pt x="5747" y="19204"/>
                  </a:cubicBezTo>
                  <a:cubicBezTo>
                    <a:pt x="5747" y="19166"/>
                    <a:pt x="5729" y="19135"/>
                    <a:pt x="5706" y="19135"/>
                  </a:cubicBezTo>
                  <a:close/>
                  <a:moveTo>
                    <a:pt x="5921" y="19135"/>
                  </a:moveTo>
                  <a:cubicBezTo>
                    <a:pt x="5899" y="19135"/>
                    <a:pt x="5880" y="19166"/>
                    <a:pt x="5880" y="19204"/>
                  </a:cubicBezTo>
                  <a:cubicBezTo>
                    <a:pt x="5880" y="19241"/>
                    <a:pt x="5899" y="19272"/>
                    <a:pt x="5921" y="19272"/>
                  </a:cubicBezTo>
                  <a:cubicBezTo>
                    <a:pt x="5944" y="19272"/>
                    <a:pt x="5962" y="19241"/>
                    <a:pt x="5962" y="19204"/>
                  </a:cubicBezTo>
                  <a:cubicBezTo>
                    <a:pt x="5962" y="19166"/>
                    <a:pt x="5944" y="19135"/>
                    <a:pt x="5921" y="19135"/>
                  </a:cubicBezTo>
                  <a:close/>
                  <a:moveTo>
                    <a:pt x="6129" y="19135"/>
                  </a:moveTo>
                  <a:cubicBezTo>
                    <a:pt x="6106" y="19135"/>
                    <a:pt x="6088" y="19166"/>
                    <a:pt x="6088" y="19204"/>
                  </a:cubicBezTo>
                  <a:cubicBezTo>
                    <a:pt x="6088" y="19241"/>
                    <a:pt x="6106" y="19272"/>
                    <a:pt x="6129" y="19272"/>
                  </a:cubicBezTo>
                  <a:cubicBezTo>
                    <a:pt x="6151" y="19272"/>
                    <a:pt x="6170" y="19241"/>
                    <a:pt x="6170" y="19204"/>
                  </a:cubicBezTo>
                  <a:cubicBezTo>
                    <a:pt x="6170" y="19166"/>
                    <a:pt x="6151" y="19135"/>
                    <a:pt x="6129" y="19135"/>
                  </a:cubicBezTo>
                  <a:close/>
                  <a:moveTo>
                    <a:pt x="6336" y="19135"/>
                  </a:moveTo>
                  <a:cubicBezTo>
                    <a:pt x="6313" y="19135"/>
                    <a:pt x="6295" y="19166"/>
                    <a:pt x="6295" y="19204"/>
                  </a:cubicBezTo>
                  <a:cubicBezTo>
                    <a:pt x="6295" y="19239"/>
                    <a:pt x="6311" y="19268"/>
                    <a:pt x="6332" y="19271"/>
                  </a:cubicBezTo>
                  <a:lnTo>
                    <a:pt x="6332" y="19258"/>
                  </a:lnTo>
                  <a:cubicBezTo>
                    <a:pt x="6334" y="19250"/>
                    <a:pt x="6335" y="19241"/>
                    <a:pt x="6336" y="19230"/>
                  </a:cubicBezTo>
                  <a:cubicBezTo>
                    <a:pt x="6337" y="19222"/>
                    <a:pt x="6337" y="19213"/>
                    <a:pt x="6337" y="19204"/>
                  </a:cubicBezTo>
                  <a:cubicBezTo>
                    <a:pt x="6338" y="19182"/>
                    <a:pt x="6338" y="19159"/>
                    <a:pt x="6338" y="19136"/>
                  </a:cubicBezTo>
                  <a:cubicBezTo>
                    <a:pt x="6337" y="19136"/>
                    <a:pt x="6337" y="19135"/>
                    <a:pt x="6336" y="19135"/>
                  </a:cubicBezTo>
                  <a:close/>
                  <a:moveTo>
                    <a:pt x="20822" y="19135"/>
                  </a:moveTo>
                  <a:cubicBezTo>
                    <a:pt x="20799" y="19135"/>
                    <a:pt x="20781" y="19166"/>
                    <a:pt x="20781" y="19204"/>
                  </a:cubicBezTo>
                  <a:cubicBezTo>
                    <a:pt x="20781" y="19220"/>
                    <a:pt x="20785" y="19235"/>
                    <a:pt x="20790" y="19246"/>
                  </a:cubicBezTo>
                  <a:cubicBezTo>
                    <a:pt x="20796" y="19234"/>
                    <a:pt x="20800" y="19219"/>
                    <a:pt x="20805" y="19204"/>
                  </a:cubicBezTo>
                  <a:cubicBezTo>
                    <a:pt x="20811" y="19185"/>
                    <a:pt x="20816" y="19165"/>
                    <a:pt x="20822" y="19146"/>
                  </a:cubicBezTo>
                  <a:cubicBezTo>
                    <a:pt x="20822" y="19145"/>
                    <a:pt x="20823" y="19143"/>
                    <a:pt x="20823" y="19142"/>
                  </a:cubicBezTo>
                  <a:cubicBezTo>
                    <a:pt x="20824" y="19140"/>
                    <a:pt x="20825" y="19139"/>
                    <a:pt x="20826" y="19136"/>
                  </a:cubicBezTo>
                  <a:cubicBezTo>
                    <a:pt x="20825" y="19136"/>
                    <a:pt x="20823" y="19135"/>
                    <a:pt x="20822" y="19135"/>
                  </a:cubicBezTo>
                  <a:close/>
                  <a:moveTo>
                    <a:pt x="20595" y="19161"/>
                  </a:moveTo>
                  <a:cubicBezTo>
                    <a:pt x="20589" y="19166"/>
                    <a:pt x="20582" y="19176"/>
                    <a:pt x="20574" y="19189"/>
                  </a:cubicBezTo>
                  <a:cubicBezTo>
                    <a:pt x="20574" y="19193"/>
                    <a:pt x="20574" y="19196"/>
                    <a:pt x="20574" y="19200"/>
                  </a:cubicBezTo>
                  <a:cubicBezTo>
                    <a:pt x="20574" y="19238"/>
                    <a:pt x="20592" y="19268"/>
                    <a:pt x="20615" y="19268"/>
                  </a:cubicBezTo>
                  <a:cubicBezTo>
                    <a:pt x="20630" y="19268"/>
                    <a:pt x="20644" y="19254"/>
                    <a:pt x="20651" y="19232"/>
                  </a:cubicBezTo>
                  <a:cubicBezTo>
                    <a:pt x="20642" y="19244"/>
                    <a:pt x="20633" y="19263"/>
                    <a:pt x="20621" y="19263"/>
                  </a:cubicBezTo>
                  <a:cubicBezTo>
                    <a:pt x="20618" y="19263"/>
                    <a:pt x="20616" y="19261"/>
                    <a:pt x="20615" y="19258"/>
                  </a:cubicBezTo>
                  <a:cubicBezTo>
                    <a:pt x="20609" y="19249"/>
                    <a:pt x="20610" y="19226"/>
                    <a:pt x="20610" y="19203"/>
                  </a:cubicBezTo>
                  <a:cubicBezTo>
                    <a:pt x="20608" y="19203"/>
                    <a:pt x="20607" y="19202"/>
                    <a:pt x="20605" y="19200"/>
                  </a:cubicBezTo>
                  <a:cubicBezTo>
                    <a:pt x="20600" y="19195"/>
                    <a:pt x="20595" y="19183"/>
                    <a:pt x="20595" y="19161"/>
                  </a:cubicBezTo>
                  <a:close/>
                  <a:moveTo>
                    <a:pt x="18910" y="19174"/>
                  </a:moveTo>
                  <a:cubicBezTo>
                    <a:pt x="18903" y="19176"/>
                    <a:pt x="18898" y="19179"/>
                    <a:pt x="18894" y="19184"/>
                  </a:cubicBezTo>
                  <a:cubicBezTo>
                    <a:pt x="18893" y="19190"/>
                    <a:pt x="18892" y="19195"/>
                    <a:pt x="18892" y="19201"/>
                  </a:cubicBezTo>
                  <a:cubicBezTo>
                    <a:pt x="18892" y="19239"/>
                    <a:pt x="18911" y="19270"/>
                    <a:pt x="18934" y="19270"/>
                  </a:cubicBezTo>
                  <a:cubicBezTo>
                    <a:pt x="18956" y="19270"/>
                    <a:pt x="18975" y="19239"/>
                    <a:pt x="18975" y="19201"/>
                  </a:cubicBezTo>
                  <a:cubicBezTo>
                    <a:pt x="18975" y="19197"/>
                    <a:pt x="18974" y="19193"/>
                    <a:pt x="18974" y="19188"/>
                  </a:cubicBezTo>
                  <a:cubicBezTo>
                    <a:pt x="18961" y="19183"/>
                    <a:pt x="18947" y="19178"/>
                    <a:pt x="18934" y="19175"/>
                  </a:cubicBezTo>
                  <a:cubicBezTo>
                    <a:pt x="18925" y="19174"/>
                    <a:pt x="18917" y="19173"/>
                    <a:pt x="18910" y="19174"/>
                  </a:cubicBezTo>
                  <a:close/>
                  <a:moveTo>
                    <a:pt x="19101" y="19186"/>
                  </a:moveTo>
                  <a:cubicBezTo>
                    <a:pt x="19100" y="19192"/>
                    <a:pt x="19100" y="19198"/>
                    <a:pt x="19100" y="19204"/>
                  </a:cubicBezTo>
                  <a:cubicBezTo>
                    <a:pt x="19100" y="19229"/>
                    <a:pt x="19107" y="19250"/>
                    <a:pt x="19118" y="19262"/>
                  </a:cubicBezTo>
                  <a:cubicBezTo>
                    <a:pt x="19115" y="19242"/>
                    <a:pt x="19110" y="19224"/>
                    <a:pt x="19105" y="19204"/>
                  </a:cubicBezTo>
                  <a:cubicBezTo>
                    <a:pt x="19104" y="19199"/>
                    <a:pt x="19103" y="19193"/>
                    <a:pt x="19101" y="19186"/>
                  </a:cubicBezTo>
                  <a:close/>
                  <a:moveTo>
                    <a:pt x="5814" y="19314"/>
                  </a:moveTo>
                  <a:cubicBezTo>
                    <a:pt x="5791" y="19314"/>
                    <a:pt x="5773" y="19345"/>
                    <a:pt x="5773" y="19383"/>
                  </a:cubicBezTo>
                  <a:cubicBezTo>
                    <a:pt x="5773" y="19421"/>
                    <a:pt x="5791" y="19451"/>
                    <a:pt x="5814" y="19451"/>
                  </a:cubicBezTo>
                  <a:cubicBezTo>
                    <a:pt x="5837" y="19451"/>
                    <a:pt x="5855" y="19421"/>
                    <a:pt x="5855" y="19383"/>
                  </a:cubicBezTo>
                  <a:cubicBezTo>
                    <a:pt x="5855" y="19345"/>
                    <a:pt x="5837" y="19314"/>
                    <a:pt x="5814" y="19314"/>
                  </a:cubicBezTo>
                  <a:close/>
                  <a:moveTo>
                    <a:pt x="6021" y="19314"/>
                  </a:moveTo>
                  <a:cubicBezTo>
                    <a:pt x="5999" y="19314"/>
                    <a:pt x="5980" y="19345"/>
                    <a:pt x="5980" y="19383"/>
                  </a:cubicBezTo>
                  <a:cubicBezTo>
                    <a:pt x="5980" y="19421"/>
                    <a:pt x="5999" y="19451"/>
                    <a:pt x="6021" y="19451"/>
                  </a:cubicBezTo>
                  <a:cubicBezTo>
                    <a:pt x="6044" y="19451"/>
                    <a:pt x="6062" y="19421"/>
                    <a:pt x="6062" y="19383"/>
                  </a:cubicBezTo>
                  <a:cubicBezTo>
                    <a:pt x="6062" y="19345"/>
                    <a:pt x="6044" y="19314"/>
                    <a:pt x="6021" y="19314"/>
                  </a:cubicBezTo>
                  <a:close/>
                  <a:moveTo>
                    <a:pt x="6233" y="19314"/>
                  </a:moveTo>
                  <a:cubicBezTo>
                    <a:pt x="6230" y="19314"/>
                    <a:pt x="6228" y="19315"/>
                    <a:pt x="6226" y="19316"/>
                  </a:cubicBezTo>
                  <a:cubicBezTo>
                    <a:pt x="6239" y="19330"/>
                    <a:pt x="6251" y="19347"/>
                    <a:pt x="6269" y="19353"/>
                  </a:cubicBezTo>
                  <a:cubicBezTo>
                    <a:pt x="6263" y="19330"/>
                    <a:pt x="6249" y="19314"/>
                    <a:pt x="6233" y="19314"/>
                  </a:cubicBezTo>
                  <a:close/>
                  <a:moveTo>
                    <a:pt x="19041" y="19314"/>
                  </a:moveTo>
                  <a:cubicBezTo>
                    <a:pt x="19018" y="19314"/>
                    <a:pt x="19000" y="19345"/>
                    <a:pt x="19000" y="19383"/>
                  </a:cubicBezTo>
                  <a:cubicBezTo>
                    <a:pt x="19000" y="19421"/>
                    <a:pt x="19018" y="19451"/>
                    <a:pt x="19041" y="19451"/>
                  </a:cubicBezTo>
                  <a:cubicBezTo>
                    <a:pt x="19064" y="19451"/>
                    <a:pt x="19082" y="19421"/>
                    <a:pt x="19082" y="19383"/>
                  </a:cubicBezTo>
                  <a:cubicBezTo>
                    <a:pt x="19082" y="19345"/>
                    <a:pt x="19064" y="19314"/>
                    <a:pt x="19041" y="19314"/>
                  </a:cubicBezTo>
                  <a:close/>
                  <a:moveTo>
                    <a:pt x="20535" y="19327"/>
                  </a:moveTo>
                  <a:cubicBezTo>
                    <a:pt x="20519" y="19332"/>
                    <a:pt x="20507" y="19341"/>
                    <a:pt x="20499" y="19373"/>
                  </a:cubicBezTo>
                  <a:cubicBezTo>
                    <a:pt x="20496" y="19386"/>
                    <a:pt x="20496" y="19416"/>
                    <a:pt x="20496" y="19416"/>
                  </a:cubicBezTo>
                  <a:cubicBezTo>
                    <a:pt x="20496" y="19416"/>
                    <a:pt x="20493" y="19425"/>
                    <a:pt x="20489" y="19438"/>
                  </a:cubicBezTo>
                  <a:cubicBezTo>
                    <a:pt x="20494" y="19441"/>
                    <a:pt x="20500" y="19443"/>
                    <a:pt x="20505" y="19443"/>
                  </a:cubicBezTo>
                  <a:cubicBezTo>
                    <a:pt x="20528" y="19443"/>
                    <a:pt x="20546" y="19412"/>
                    <a:pt x="20546" y="19374"/>
                  </a:cubicBezTo>
                  <a:cubicBezTo>
                    <a:pt x="20546" y="19356"/>
                    <a:pt x="20542" y="19340"/>
                    <a:pt x="20535" y="19327"/>
                  </a:cubicBezTo>
                  <a:close/>
                  <a:moveTo>
                    <a:pt x="5635" y="19340"/>
                  </a:moveTo>
                  <a:cubicBezTo>
                    <a:pt x="5636" y="19358"/>
                    <a:pt x="5638" y="19377"/>
                    <a:pt x="5641" y="19395"/>
                  </a:cubicBezTo>
                  <a:cubicBezTo>
                    <a:pt x="5642" y="19390"/>
                    <a:pt x="5642" y="19385"/>
                    <a:pt x="5642" y="19379"/>
                  </a:cubicBezTo>
                  <a:cubicBezTo>
                    <a:pt x="5642" y="19365"/>
                    <a:pt x="5639" y="19351"/>
                    <a:pt x="5635" y="19340"/>
                  </a:cubicBezTo>
                  <a:close/>
                  <a:moveTo>
                    <a:pt x="5719" y="19481"/>
                  </a:moveTo>
                  <a:lnTo>
                    <a:pt x="5712" y="19539"/>
                  </a:lnTo>
                  <a:lnTo>
                    <a:pt x="5711" y="19548"/>
                  </a:lnTo>
                  <a:lnTo>
                    <a:pt x="5704" y="19615"/>
                  </a:lnTo>
                  <a:cubicBezTo>
                    <a:pt x="5707" y="19616"/>
                    <a:pt x="5709" y="19616"/>
                    <a:pt x="5712" y="19616"/>
                  </a:cubicBezTo>
                  <a:cubicBezTo>
                    <a:pt x="5735" y="19616"/>
                    <a:pt x="5753" y="19586"/>
                    <a:pt x="5753" y="19548"/>
                  </a:cubicBezTo>
                  <a:cubicBezTo>
                    <a:pt x="5753" y="19514"/>
                    <a:pt x="5738" y="19486"/>
                    <a:pt x="5719" y="19481"/>
                  </a:cubicBezTo>
                  <a:close/>
                  <a:moveTo>
                    <a:pt x="5921" y="19481"/>
                  </a:moveTo>
                  <a:cubicBezTo>
                    <a:pt x="5899" y="19481"/>
                    <a:pt x="5880" y="19511"/>
                    <a:pt x="5880" y="19549"/>
                  </a:cubicBezTo>
                  <a:cubicBezTo>
                    <a:pt x="5880" y="19587"/>
                    <a:pt x="5899" y="19618"/>
                    <a:pt x="5921" y="19618"/>
                  </a:cubicBezTo>
                  <a:cubicBezTo>
                    <a:pt x="5944" y="19618"/>
                    <a:pt x="5962" y="19587"/>
                    <a:pt x="5962" y="19549"/>
                  </a:cubicBezTo>
                  <a:cubicBezTo>
                    <a:pt x="5962" y="19511"/>
                    <a:pt x="5944" y="19481"/>
                    <a:pt x="5921" y="19481"/>
                  </a:cubicBezTo>
                  <a:close/>
                  <a:moveTo>
                    <a:pt x="6129" y="19481"/>
                  </a:moveTo>
                  <a:cubicBezTo>
                    <a:pt x="6106" y="19481"/>
                    <a:pt x="6088" y="19511"/>
                    <a:pt x="6088" y="19549"/>
                  </a:cubicBezTo>
                  <a:cubicBezTo>
                    <a:pt x="6088" y="19587"/>
                    <a:pt x="6106" y="19618"/>
                    <a:pt x="6129" y="19618"/>
                  </a:cubicBezTo>
                  <a:cubicBezTo>
                    <a:pt x="6151" y="19618"/>
                    <a:pt x="6170" y="19587"/>
                    <a:pt x="6170" y="19549"/>
                  </a:cubicBezTo>
                  <a:cubicBezTo>
                    <a:pt x="6170" y="19511"/>
                    <a:pt x="6151" y="19481"/>
                    <a:pt x="6129" y="19481"/>
                  </a:cubicBezTo>
                  <a:close/>
                  <a:moveTo>
                    <a:pt x="20615" y="19481"/>
                  </a:moveTo>
                  <a:cubicBezTo>
                    <a:pt x="20592" y="19481"/>
                    <a:pt x="20574" y="19511"/>
                    <a:pt x="20574" y="19549"/>
                  </a:cubicBezTo>
                  <a:cubicBezTo>
                    <a:pt x="20574" y="19580"/>
                    <a:pt x="20586" y="19605"/>
                    <a:pt x="20602" y="19614"/>
                  </a:cubicBezTo>
                  <a:cubicBezTo>
                    <a:pt x="20601" y="19593"/>
                    <a:pt x="20599" y="19576"/>
                    <a:pt x="20600" y="19549"/>
                  </a:cubicBezTo>
                  <a:cubicBezTo>
                    <a:pt x="20600" y="19540"/>
                    <a:pt x="20600" y="19530"/>
                    <a:pt x="20601" y="19518"/>
                  </a:cubicBezTo>
                  <a:cubicBezTo>
                    <a:pt x="20606" y="19518"/>
                    <a:pt x="20610" y="19515"/>
                    <a:pt x="20615" y="19511"/>
                  </a:cubicBezTo>
                  <a:cubicBezTo>
                    <a:pt x="20620" y="19505"/>
                    <a:pt x="20626" y="19497"/>
                    <a:pt x="20631" y="19486"/>
                  </a:cubicBezTo>
                  <a:cubicBezTo>
                    <a:pt x="20626" y="19483"/>
                    <a:pt x="20621" y="19481"/>
                    <a:pt x="20615" y="19481"/>
                  </a:cubicBezTo>
                  <a:close/>
                  <a:moveTo>
                    <a:pt x="18946" y="19494"/>
                  </a:moveTo>
                  <a:cubicBezTo>
                    <a:pt x="18954" y="19518"/>
                    <a:pt x="18963" y="19539"/>
                    <a:pt x="18972" y="19558"/>
                  </a:cubicBezTo>
                  <a:cubicBezTo>
                    <a:pt x="18972" y="19560"/>
                    <a:pt x="18973" y="19562"/>
                    <a:pt x="18974" y="19563"/>
                  </a:cubicBezTo>
                  <a:cubicBezTo>
                    <a:pt x="18974" y="19562"/>
                    <a:pt x="18974" y="19560"/>
                    <a:pt x="18974" y="19558"/>
                  </a:cubicBezTo>
                  <a:cubicBezTo>
                    <a:pt x="18974" y="19528"/>
                    <a:pt x="18962" y="19503"/>
                    <a:pt x="18946" y="19494"/>
                  </a:cubicBezTo>
                  <a:close/>
                  <a:moveTo>
                    <a:pt x="20446" y="19545"/>
                  </a:moveTo>
                  <a:cubicBezTo>
                    <a:pt x="20443" y="19549"/>
                    <a:pt x="20440" y="19553"/>
                    <a:pt x="20438" y="19557"/>
                  </a:cubicBezTo>
                  <a:cubicBezTo>
                    <a:pt x="20427" y="19574"/>
                    <a:pt x="20417" y="19593"/>
                    <a:pt x="20405" y="19612"/>
                  </a:cubicBezTo>
                  <a:cubicBezTo>
                    <a:pt x="20403" y="19616"/>
                    <a:pt x="20400" y="19620"/>
                    <a:pt x="20397" y="19624"/>
                  </a:cubicBezTo>
                  <a:cubicBezTo>
                    <a:pt x="20400" y="19625"/>
                    <a:pt x="20403" y="19625"/>
                    <a:pt x="20405" y="19625"/>
                  </a:cubicBezTo>
                  <a:cubicBezTo>
                    <a:pt x="20428" y="19625"/>
                    <a:pt x="20446" y="19595"/>
                    <a:pt x="20446" y="19557"/>
                  </a:cubicBezTo>
                  <a:cubicBezTo>
                    <a:pt x="20446" y="19553"/>
                    <a:pt x="20446" y="19549"/>
                    <a:pt x="20446" y="19545"/>
                  </a:cubicBezTo>
                  <a:close/>
                  <a:moveTo>
                    <a:pt x="5612" y="19660"/>
                  </a:moveTo>
                  <a:cubicBezTo>
                    <a:pt x="5616" y="19674"/>
                    <a:pt x="5622" y="19687"/>
                    <a:pt x="5630" y="19690"/>
                  </a:cubicBezTo>
                  <a:cubicBezTo>
                    <a:pt x="5630" y="19690"/>
                    <a:pt x="5635" y="19690"/>
                    <a:pt x="5635" y="19690"/>
                  </a:cubicBezTo>
                  <a:cubicBezTo>
                    <a:pt x="5630" y="19675"/>
                    <a:pt x="5621" y="19665"/>
                    <a:pt x="5612" y="19660"/>
                  </a:cubicBezTo>
                  <a:close/>
                  <a:moveTo>
                    <a:pt x="5814" y="19660"/>
                  </a:moveTo>
                  <a:cubicBezTo>
                    <a:pt x="5791" y="19660"/>
                    <a:pt x="5773" y="19691"/>
                    <a:pt x="5773" y="19728"/>
                  </a:cubicBezTo>
                  <a:cubicBezTo>
                    <a:pt x="5773" y="19766"/>
                    <a:pt x="5791" y="19797"/>
                    <a:pt x="5814" y="19797"/>
                  </a:cubicBezTo>
                  <a:cubicBezTo>
                    <a:pt x="5837" y="19797"/>
                    <a:pt x="5855" y="19766"/>
                    <a:pt x="5855" y="19728"/>
                  </a:cubicBezTo>
                  <a:cubicBezTo>
                    <a:pt x="5855" y="19691"/>
                    <a:pt x="5837" y="19660"/>
                    <a:pt x="5814" y="19660"/>
                  </a:cubicBezTo>
                  <a:close/>
                  <a:moveTo>
                    <a:pt x="6021" y="19660"/>
                  </a:moveTo>
                  <a:cubicBezTo>
                    <a:pt x="5999" y="19660"/>
                    <a:pt x="5980" y="19691"/>
                    <a:pt x="5980" y="19728"/>
                  </a:cubicBezTo>
                  <a:cubicBezTo>
                    <a:pt x="5980" y="19766"/>
                    <a:pt x="5999" y="19797"/>
                    <a:pt x="6021" y="19797"/>
                  </a:cubicBezTo>
                  <a:cubicBezTo>
                    <a:pt x="6044" y="19797"/>
                    <a:pt x="6062" y="19766"/>
                    <a:pt x="6062" y="19728"/>
                  </a:cubicBezTo>
                  <a:cubicBezTo>
                    <a:pt x="6062" y="19691"/>
                    <a:pt x="6044" y="19660"/>
                    <a:pt x="6021" y="19660"/>
                  </a:cubicBezTo>
                  <a:close/>
                  <a:moveTo>
                    <a:pt x="20507" y="19660"/>
                  </a:moveTo>
                  <a:cubicBezTo>
                    <a:pt x="20485" y="19660"/>
                    <a:pt x="20466" y="19691"/>
                    <a:pt x="20466" y="19728"/>
                  </a:cubicBezTo>
                  <a:cubicBezTo>
                    <a:pt x="20466" y="19760"/>
                    <a:pt x="20479" y="19786"/>
                    <a:pt x="20496" y="19794"/>
                  </a:cubicBezTo>
                  <a:cubicBezTo>
                    <a:pt x="20508" y="19743"/>
                    <a:pt x="20518" y="19695"/>
                    <a:pt x="20520" y="19676"/>
                  </a:cubicBezTo>
                  <a:cubicBezTo>
                    <a:pt x="20523" y="19676"/>
                    <a:pt x="20527" y="19675"/>
                    <a:pt x="20532" y="19674"/>
                  </a:cubicBezTo>
                  <a:cubicBezTo>
                    <a:pt x="20525" y="19665"/>
                    <a:pt x="20516" y="19660"/>
                    <a:pt x="20507" y="19660"/>
                  </a:cubicBezTo>
                  <a:close/>
                  <a:moveTo>
                    <a:pt x="20324" y="19673"/>
                  </a:moveTo>
                  <a:cubicBezTo>
                    <a:pt x="20317" y="19683"/>
                    <a:pt x="20311" y="19699"/>
                    <a:pt x="20306" y="19716"/>
                  </a:cubicBezTo>
                  <a:cubicBezTo>
                    <a:pt x="20299" y="19738"/>
                    <a:pt x="20287" y="19759"/>
                    <a:pt x="20274" y="19781"/>
                  </a:cubicBezTo>
                  <a:cubicBezTo>
                    <a:pt x="20281" y="19789"/>
                    <a:pt x="20290" y="19795"/>
                    <a:pt x="20299" y="19795"/>
                  </a:cubicBezTo>
                  <a:cubicBezTo>
                    <a:pt x="20321" y="19795"/>
                    <a:pt x="20340" y="19764"/>
                    <a:pt x="20340" y="19726"/>
                  </a:cubicBezTo>
                  <a:cubicBezTo>
                    <a:pt x="20340" y="19705"/>
                    <a:pt x="20334" y="19685"/>
                    <a:pt x="20324" y="19673"/>
                  </a:cubicBezTo>
                  <a:close/>
                  <a:moveTo>
                    <a:pt x="5706" y="19839"/>
                  </a:moveTo>
                  <a:cubicBezTo>
                    <a:pt x="5690" y="19839"/>
                    <a:pt x="5676" y="19855"/>
                    <a:pt x="5670" y="19878"/>
                  </a:cubicBezTo>
                  <a:lnTo>
                    <a:pt x="5666" y="19908"/>
                  </a:lnTo>
                  <a:lnTo>
                    <a:pt x="5665" y="19913"/>
                  </a:lnTo>
                  <a:cubicBezTo>
                    <a:pt x="5667" y="19948"/>
                    <a:pt x="5685" y="19976"/>
                    <a:pt x="5706" y="19976"/>
                  </a:cubicBezTo>
                  <a:cubicBezTo>
                    <a:pt x="5729" y="19976"/>
                    <a:pt x="5747" y="19945"/>
                    <a:pt x="5747" y="19908"/>
                  </a:cubicBezTo>
                  <a:cubicBezTo>
                    <a:pt x="5747" y="19870"/>
                    <a:pt x="5729" y="19839"/>
                    <a:pt x="5706" y="19839"/>
                  </a:cubicBezTo>
                  <a:close/>
                  <a:moveTo>
                    <a:pt x="5921" y="19839"/>
                  </a:moveTo>
                  <a:cubicBezTo>
                    <a:pt x="5899" y="19839"/>
                    <a:pt x="5880" y="19870"/>
                    <a:pt x="5880" y="19908"/>
                  </a:cubicBezTo>
                  <a:cubicBezTo>
                    <a:pt x="5880" y="19945"/>
                    <a:pt x="5899" y="19976"/>
                    <a:pt x="5921" y="19976"/>
                  </a:cubicBezTo>
                  <a:cubicBezTo>
                    <a:pt x="5944" y="19976"/>
                    <a:pt x="5962" y="19945"/>
                    <a:pt x="5962" y="19908"/>
                  </a:cubicBezTo>
                  <a:cubicBezTo>
                    <a:pt x="5962" y="19870"/>
                    <a:pt x="5944" y="19839"/>
                    <a:pt x="5921" y="19839"/>
                  </a:cubicBezTo>
                  <a:close/>
                  <a:moveTo>
                    <a:pt x="6129" y="19839"/>
                  </a:moveTo>
                  <a:cubicBezTo>
                    <a:pt x="6106" y="19839"/>
                    <a:pt x="6088" y="19870"/>
                    <a:pt x="6088" y="19908"/>
                  </a:cubicBezTo>
                  <a:cubicBezTo>
                    <a:pt x="6088" y="19917"/>
                    <a:pt x="6089" y="19925"/>
                    <a:pt x="6091" y="19933"/>
                  </a:cubicBezTo>
                  <a:cubicBezTo>
                    <a:pt x="6094" y="19931"/>
                    <a:pt x="6096" y="19929"/>
                    <a:pt x="6099" y="19928"/>
                  </a:cubicBezTo>
                  <a:cubicBezTo>
                    <a:pt x="6106" y="19926"/>
                    <a:pt x="6118" y="19923"/>
                    <a:pt x="6129" y="19918"/>
                  </a:cubicBezTo>
                  <a:cubicBezTo>
                    <a:pt x="6133" y="19915"/>
                    <a:pt x="6138" y="19912"/>
                    <a:pt x="6142" y="19908"/>
                  </a:cubicBezTo>
                  <a:cubicBezTo>
                    <a:pt x="6150" y="19900"/>
                    <a:pt x="6155" y="19889"/>
                    <a:pt x="6157" y="19872"/>
                  </a:cubicBezTo>
                  <a:cubicBezTo>
                    <a:pt x="6157" y="19868"/>
                    <a:pt x="6158" y="19865"/>
                    <a:pt x="6158" y="19861"/>
                  </a:cubicBezTo>
                  <a:cubicBezTo>
                    <a:pt x="6151" y="19848"/>
                    <a:pt x="6140" y="19839"/>
                    <a:pt x="6129" y="19839"/>
                  </a:cubicBezTo>
                  <a:close/>
                  <a:moveTo>
                    <a:pt x="20400" y="19839"/>
                  </a:moveTo>
                  <a:cubicBezTo>
                    <a:pt x="20377" y="19839"/>
                    <a:pt x="20359" y="19870"/>
                    <a:pt x="20359" y="19908"/>
                  </a:cubicBezTo>
                  <a:cubicBezTo>
                    <a:pt x="20359" y="19945"/>
                    <a:pt x="20377" y="19976"/>
                    <a:pt x="20400" y="19976"/>
                  </a:cubicBezTo>
                  <a:cubicBezTo>
                    <a:pt x="20422" y="19976"/>
                    <a:pt x="20441" y="19945"/>
                    <a:pt x="20441" y="19908"/>
                  </a:cubicBezTo>
                  <a:cubicBezTo>
                    <a:pt x="20441" y="19870"/>
                    <a:pt x="20422" y="19839"/>
                    <a:pt x="20400" y="19839"/>
                  </a:cubicBezTo>
                  <a:close/>
                  <a:moveTo>
                    <a:pt x="20232" y="19878"/>
                  </a:moveTo>
                  <a:cubicBezTo>
                    <a:pt x="20229" y="19886"/>
                    <a:pt x="20227" y="19895"/>
                    <a:pt x="20226" y="19904"/>
                  </a:cubicBezTo>
                  <a:cubicBezTo>
                    <a:pt x="20223" y="19920"/>
                    <a:pt x="20221" y="19936"/>
                    <a:pt x="20221" y="19954"/>
                  </a:cubicBezTo>
                  <a:cubicBezTo>
                    <a:pt x="20221" y="19955"/>
                    <a:pt x="20221" y="19955"/>
                    <a:pt x="20221" y="19956"/>
                  </a:cubicBezTo>
                  <a:cubicBezTo>
                    <a:pt x="20229" y="19943"/>
                    <a:pt x="20235" y="19925"/>
                    <a:pt x="20235" y="19904"/>
                  </a:cubicBezTo>
                  <a:cubicBezTo>
                    <a:pt x="20235" y="19895"/>
                    <a:pt x="20234" y="19886"/>
                    <a:pt x="20232" y="19878"/>
                  </a:cubicBezTo>
                  <a:close/>
                  <a:moveTo>
                    <a:pt x="5814" y="20006"/>
                  </a:moveTo>
                  <a:cubicBezTo>
                    <a:pt x="5791" y="20006"/>
                    <a:pt x="5773" y="20036"/>
                    <a:pt x="5773" y="20074"/>
                  </a:cubicBezTo>
                  <a:cubicBezTo>
                    <a:pt x="5773" y="20112"/>
                    <a:pt x="5791" y="20142"/>
                    <a:pt x="5814" y="20142"/>
                  </a:cubicBezTo>
                  <a:cubicBezTo>
                    <a:pt x="5837" y="20142"/>
                    <a:pt x="5855" y="20112"/>
                    <a:pt x="5855" y="20074"/>
                  </a:cubicBezTo>
                  <a:cubicBezTo>
                    <a:pt x="5855" y="20036"/>
                    <a:pt x="5837" y="20006"/>
                    <a:pt x="5814" y="20006"/>
                  </a:cubicBezTo>
                  <a:close/>
                  <a:moveTo>
                    <a:pt x="6021" y="20006"/>
                  </a:moveTo>
                  <a:cubicBezTo>
                    <a:pt x="5999" y="20006"/>
                    <a:pt x="5980" y="20036"/>
                    <a:pt x="5980" y="20074"/>
                  </a:cubicBezTo>
                  <a:cubicBezTo>
                    <a:pt x="5980" y="20112"/>
                    <a:pt x="5999" y="20142"/>
                    <a:pt x="6021" y="20142"/>
                  </a:cubicBezTo>
                  <a:cubicBezTo>
                    <a:pt x="6028" y="20142"/>
                    <a:pt x="6034" y="20139"/>
                    <a:pt x="6040" y="20134"/>
                  </a:cubicBezTo>
                  <a:cubicBezTo>
                    <a:pt x="6036" y="20117"/>
                    <a:pt x="6033" y="20096"/>
                    <a:pt x="6033" y="20068"/>
                  </a:cubicBezTo>
                  <a:cubicBezTo>
                    <a:pt x="6033" y="20049"/>
                    <a:pt x="6035" y="20030"/>
                    <a:pt x="6039" y="20013"/>
                  </a:cubicBezTo>
                  <a:cubicBezTo>
                    <a:pt x="6034" y="20008"/>
                    <a:pt x="6028" y="20006"/>
                    <a:pt x="6021" y="20006"/>
                  </a:cubicBezTo>
                  <a:close/>
                  <a:moveTo>
                    <a:pt x="20297" y="20006"/>
                  </a:moveTo>
                  <a:cubicBezTo>
                    <a:pt x="20289" y="20006"/>
                    <a:pt x="20281" y="20010"/>
                    <a:pt x="20274" y="20018"/>
                  </a:cubicBezTo>
                  <a:cubicBezTo>
                    <a:pt x="20296" y="20036"/>
                    <a:pt x="20320" y="20051"/>
                    <a:pt x="20326" y="20051"/>
                  </a:cubicBezTo>
                  <a:cubicBezTo>
                    <a:pt x="20329" y="20051"/>
                    <a:pt x="20332" y="20053"/>
                    <a:pt x="20336" y="20054"/>
                  </a:cubicBezTo>
                  <a:cubicBezTo>
                    <a:pt x="20331" y="20026"/>
                    <a:pt x="20316" y="20006"/>
                    <a:pt x="20297" y="20006"/>
                  </a:cubicBezTo>
                  <a:close/>
                  <a:moveTo>
                    <a:pt x="5587" y="20031"/>
                  </a:moveTo>
                  <a:cubicBezTo>
                    <a:pt x="5576" y="20031"/>
                    <a:pt x="5568" y="20052"/>
                    <a:pt x="5568" y="20078"/>
                  </a:cubicBezTo>
                  <a:lnTo>
                    <a:pt x="5566" y="20078"/>
                  </a:lnTo>
                  <a:lnTo>
                    <a:pt x="5566" y="20121"/>
                  </a:lnTo>
                  <a:cubicBezTo>
                    <a:pt x="5566" y="20121"/>
                    <a:pt x="5566" y="20121"/>
                    <a:pt x="5566" y="20122"/>
                  </a:cubicBezTo>
                  <a:cubicBezTo>
                    <a:pt x="5573" y="20140"/>
                    <a:pt x="5585" y="20152"/>
                    <a:pt x="5600" y="20152"/>
                  </a:cubicBezTo>
                  <a:cubicBezTo>
                    <a:pt x="5617" y="20152"/>
                    <a:pt x="5633" y="20133"/>
                    <a:pt x="5638" y="20107"/>
                  </a:cubicBezTo>
                  <a:cubicBezTo>
                    <a:pt x="5613" y="20099"/>
                    <a:pt x="5623" y="20031"/>
                    <a:pt x="5587" y="20031"/>
                  </a:cubicBezTo>
                  <a:close/>
                  <a:moveTo>
                    <a:pt x="5706" y="20185"/>
                  </a:moveTo>
                  <a:cubicBezTo>
                    <a:pt x="5684" y="20185"/>
                    <a:pt x="5665" y="20215"/>
                    <a:pt x="5665" y="20253"/>
                  </a:cubicBezTo>
                  <a:cubicBezTo>
                    <a:pt x="5665" y="20291"/>
                    <a:pt x="5684" y="20322"/>
                    <a:pt x="5706" y="20322"/>
                  </a:cubicBezTo>
                  <a:cubicBezTo>
                    <a:pt x="5729" y="20322"/>
                    <a:pt x="5747" y="20291"/>
                    <a:pt x="5747" y="20253"/>
                  </a:cubicBezTo>
                  <a:cubicBezTo>
                    <a:pt x="5747" y="20215"/>
                    <a:pt x="5729" y="20185"/>
                    <a:pt x="5706" y="20185"/>
                  </a:cubicBezTo>
                  <a:close/>
                  <a:moveTo>
                    <a:pt x="5921" y="20185"/>
                  </a:moveTo>
                  <a:cubicBezTo>
                    <a:pt x="5899" y="20185"/>
                    <a:pt x="5880" y="20215"/>
                    <a:pt x="5880" y="20253"/>
                  </a:cubicBezTo>
                  <a:cubicBezTo>
                    <a:pt x="5880" y="20291"/>
                    <a:pt x="5899" y="20322"/>
                    <a:pt x="5921" y="20322"/>
                  </a:cubicBezTo>
                  <a:cubicBezTo>
                    <a:pt x="5944" y="20322"/>
                    <a:pt x="5962" y="20291"/>
                    <a:pt x="5962" y="20253"/>
                  </a:cubicBezTo>
                  <a:cubicBezTo>
                    <a:pt x="5962" y="20215"/>
                    <a:pt x="5944" y="20185"/>
                    <a:pt x="5921" y="20185"/>
                  </a:cubicBezTo>
                  <a:close/>
                  <a:moveTo>
                    <a:pt x="6095" y="20210"/>
                  </a:moveTo>
                  <a:cubicBezTo>
                    <a:pt x="6090" y="20221"/>
                    <a:pt x="6088" y="20234"/>
                    <a:pt x="6088" y="20248"/>
                  </a:cubicBezTo>
                  <a:cubicBezTo>
                    <a:pt x="6088" y="20286"/>
                    <a:pt x="6106" y="20316"/>
                    <a:pt x="6129" y="20316"/>
                  </a:cubicBezTo>
                  <a:cubicBezTo>
                    <a:pt x="6129" y="20316"/>
                    <a:pt x="6130" y="20316"/>
                    <a:pt x="6131" y="20316"/>
                  </a:cubicBezTo>
                  <a:cubicBezTo>
                    <a:pt x="6131" y="20313"/>
                    <a:pt x="6131" y="20311"/>
                    <a:pt x="6131" y="20307"/>
                  </a:cubicBezTo>
                  <a:cubicBezTo>
                    <a:pt x="6131" y="20294"/>
                    <a:pt x="6130" y="20284"/>
                    <a:pt x="6129" y="20274"/>
                  </a:cubicBezTo>
                  <a:cubicBezTo>
                    <a:pt x="6127" y="20264"/>
                    <a:pt x="6125" y="20255"/>
                    <a:pt x="6122" y="20248"/>
                  </a:cubicBezTo>
                  <a:cubicBezTo>
                    <a:pt x="6115" y="20232"/>
                    <a:pt x="6105" y="20221"/>
                    <a:pt x="6095" y="20210"/>
                  </a:cubicBezTo>
                  <a:close/>
                  <a:moveTo>
                    <a:pt x="5607" y="20364"/>
                  </a:moveTo>
                  <a:cubicBezTo>
                    <a:pt x="5584" y="20364"/>
                    <a:pt x="5566" y="20395"/>
                    <a:pt x="5566" y="20432"/>
                  </a:cubicBezTo>
                  <a:cubicBezTo>
                    <a:pt x="5566" y="20470"/>
                    <a:pt x="5584" y="20501"/>
                    <a:pt x="5607" y="20501"/>
                  </a:cubicBezTo>
                  <a:cubicBezTo>
                    <a:pt x="5629" y="20501"/>
                    <a:pt x="5648" y="20470"/>
                    <a:pt x="5648" y="20432"/>
                  </a:cubicBezTo>
                  <a:cubicBezTo>
                    <a:pt x="5648" y="20395"/>
                    <a:pt x="5629" y="20364"/>
                    <a:pt x="5607" y="20364"/>
                  </a:cubicBezTo>
                  <a:close/>
                  <a:moveTo>
                    <a:pt x="5814" y="20364"/>
                  </a:moveTo>
                  <a:cubicBezTo>
                    <a:pt x="5791" y="20364"/>
                    <a:pt x="5773" y="20395"/>
                    <a:pt x="5773" y="20432"/>
                  </a:cubicBezTo>
                  <a:cubicBezTo>
                    <a:pt x="5773" y="20470"/>
                    <a:pt x="5791" y="20501"/>
                    <a:pt x="5814" y="20501"/>
                  </a:cubicBezTo>
                  <a:cubicBezTo>
                    <a:pt x="5837" y="20501"/>
                    <a:pt x="5855" y="20470"/>
                    <a:pt x="5855" y="20432"/>
                  </a:cubicBezTo>
                  <a:cubicBezTo>
                    <a:pt x="5855" y="20395"/>
                    <a:pt x="5837" y="20364"/>
                    <a:pt x="5814" y="20364"/>
                  </a:cubicBezTo>
                  <a:close/>
                  <a:moveTo>
                    <a:pt x="6021" y="20364"/>
                  </a:moveTo>
                  <a:cubicBezTo>
                    <a:pt x="5999" y="20364"/>
                    <a:pt x="5980" y="20395"/>
                    <a:pt x="5980" y="20432"/>
                  </a:cubicBezTo>
                  <a:cubicBezTo>
                    <a:pt x="5980" y="20470"/>
                    <a:pt x="5999" y="20501"/>
                    <a:pt x="6021" y="20501"/>
                  </a:cubicBezTo>
                  <a:cubicBezTo>
                    <a:pt x="6044" y="20501"/>
                    <a:pt x="6062" y="20470"/>
                    <a:pt x="6062" y="20432"/>
                  </a:cubicBezTo>
                  <a:cubicBezTo>
                    <a:pt x="6062" y="20395"/>
                    <a:pt x="6044" y="20364"/>
                    <a:pt x="6021" y="20364"/>
                  </a:cubicBezTo>
                  <a:close/>
                  <a:moveTo>
                    <a:pt x="5706" y="20530"/>
                  </a:moveTo>
                  <a:cubicBezTo>
                    <a:pt x="5684" y="20530"/>
                    <a:pt x="5665" y="20561"/>
                    <a:pt x="5665" y="20599"/>
                  </a:cubicBezTo>
                  <a:cubicBezTo>
                    <a:pt x="5665" y="20637"/>
                    <a:pt x="5684" y="20667"/>
                    <a:pt x="5706" y="20667"/>
                  </a:cubicBezTo>
                  <a:cubicBezTo>
                    <a:pt x="5729" y="20667"/>
                    <a:pt x="5747" y="20637"/>
                    <a:pt x="5747" y="20599"/>
                  </a:cubicBezTo>
                  <a:cubicBezTo>
                    <a:pt x="5747" y="20561"/>
                    <a:pt x="5729" y="20530"/>
                    <a:pt x="5706" y="20530"/>
                  </a:cubicBezTo>
                  <a:close/>
                  <a:moveTo>
                    <a:pt x="5921" y="20530"/>
                  </a:moveTo>
                  <a:cubicBezTo>
                    <a:pt x="5899" y="20530"/>
                    <a:pt x="5880" y="20561"/>
                    <a:pt x="5880" y="20599"/>
                  </a:cubicBezTo>
                  <a:cubicBezTo>
                    <a:pt x="5880" y="20637"/>
                    <a:pt x="5899" y="20667"/>
                    <a:pt x="5921" y="20667"/>
                  </a:cubicBezTo>
                  <a:cubicBezTo>
                    <a:pt x="5944" y="20667"/>
                    <a:pt x="5962" y="20637"/>
                    <a:pt x="5962" y="20599"/>
                  </a:cubicBezTo>
                  <a:cubicBezTo>
                    <a:pt x="5962" y="20561"/>
                    <a:pt x="5944" y="20530"/>
                    <a:pt x="5921" y="20530"/>
                  </a:cubicBezTo>
                  <a:close/>
                  <a:moveTo>
                    <a:pt x="5604" y="20710"/>
                  </a:moveTo>
                  <a:cubicBezTo>
                    <a:pt x="5595" y="20710"/>
                    <a:pt x="5588" y="20714"/>
                    <a:pt x="5581" y="20721"/>
                  </a:cubicBezTo>
                  <a:cubicBezTo>
                    <a:pt x="5582" y="20733"/>
                    <a:pt x="5582" y="20745"/>
                    <a:pt x="5582" y="20755"/>
                  </a:cubicBezTo>
                  <a:lnTo>
                    <a:pt x="5582" y="20815"/>
                  </a:lnTo>
                  <a:cubicBezTo>
                    <a:pt x="5582" y="20824"/>
                    <a:pt x="5583" y="20831"/>
                    <a:pt x="5584" y="20838"/>
                  </a:cubicBezTo>
                  <a:cubicBezTo>
                    <a:pt x="5590" y="20843"/>
                    <a:pt x="5597" y="20846"/>
                    <a:pt x="5604" y="20846"/>
                  </a:cubicBezTo>
                  <a:cubicBezTo>
                    <a:pt x="5626" y="20846"/>
                    <a:pt x="5645" y="20816"/>
                    <a:pt x="5645" y="20778"/>
                  </a:cubicBezTo>
                  <a:cubicBezTo>
                    <a:pt x="5645" y="20740"/>
                    <a:pt x="5626" y="20710"/>
                    <a:pt x="5604" y="20710"/>
                  </a:cubicBezTo>
                  <a:close/>
                  <a:moveTo>
                    <a:pt x="5814" y="20710"/>
                  </a:moveTo>
                  <a:cubicBezTo>
                    <a:pt x="5791" y="20710"/>
                    <a:pt x="5773" y="20740"/>
                    <a:pt x="5773" y="20778"/>
                  </a:cubicBezTo>
                  <a:cubicBezTo>
                    <a:pt x="5773" y="20816"/>
                    <a:pt x="5791" y="20846"/>
                    <a:pt x="5814" y="20846"/>
                  </a:cubicBezTo>
                  <a:cubicBezTo>
                    <a:pt x="5837" y="20846"/>
                    <a:pt x="5855" y="20816"/>
                    <a:pt x="5855" y="20778"/>
                  </a:cubicBezTo>
                  <a:cubicBezTo>
                    <a:pt x="5855" y="20740"/>
                    <a:pt x="5837" y="20710"/>
                    <a:pt x="5814" y="20710"/>
                  </a:cubicBezTo>
                  <a:close/>
                  <a:moveTo>
                    <a:pt x="5706" y="20889"/>
                  </a:moveTo>
                  <a:cubicBezTo>
                    <a:pt x="5684" y="20889"/>
                    <a:pt x="5665" y="20919"/>
                    <a:pt x="5665" y="20957"/>
                  </a:cubicBezTo>
                  <a:cubicBezTo>
                    <a:pt x="5665" y="20995"/>
                    <a:pt x="5684" y="21026"/>
                    <a:pt x="5706" y="21026"/>
                  </a:cubicBezTo>
                  <a:cubicBezTo>
                    <a:pt x="5729" y="21026"/>
                    <a:pt x="5747" y="20995"/>
                    <a:pt x="5747" y="20957"/>
                  </a:cubicBezTo>
                  <a:cubicBezTo>
                    <a:pt x="5747" y="20919"/>
                    <a:pt x="5729" y="20889"/>
                    <a:pt x="5706" y="20889"/>
                  </a:cubicBezTo>
                  <a:close/>
                  <a:moveTo>
                    <a:pt x="5921" y="20889"/>
                  </a:moveTo>
                  <a:cubicBezTo>
                    <a:pt x="5899" y="20889"/>
                    <a:pt x="5880" y="20919"/>
                    <a:pt x="5880" y="20957"/>
                  </a:cubicBezTo>
                  <a:cubicBezTo>
                    <a:pt x="5880" y="20995"/>
                    <a:pt x="5899" y="21026"/>
                    <a:pt x="5921" y="21026"/>
                  </a:cubicBezTo>
                  <a:cubicBezTo>
                    <a:pt x="5932" y="21026"/>
                    <a:pt x="5941" y="21019"/>
                    <a:pt x="5948" y="21009"/>
                  </a:cubicBezTo>
                  <a:cubicBezTo>
                    <a:pt x="5940" y="21000"/>
                    <a:pt x="5932" y="20980"/>
                    <a:pt x="5927" y="20957"/>
                  </a:cubicBezTo>
                  <a:cubicBezTo>
                    <a:pt x="5925" y="20944"/>
                    <a:pt x="5923" y="20930"/>
                    <a:pt x="5923" y="20917"/>
                  </a:cubicBezTo>
                  <a:cubicBezTo>
                    <a:pt x="5923" y="20907"/>
                    <a:pt x="5923" y="20898"/>
                    <a:pt x="5924" y="20889"/>
                  </a:cubicBezTo>
                  <a:cubicBezTo>
                    <a:pt x="5923" y="20889"/>
                    <a:pt x="5922" y="20889"/>
                    <a:pt x="5921" y="20889"/>
                  </a:cubicBezTo>
                  <a:close/>
                  <a:moveTo>
                    <a:pt x="5814" y="21055"/>
                  </a:moveTo>
                  <a:cubicBezTo>
                    <a:pt x="5791" y="21055"/>
                    <a:pt x="5773" y="21086"/>
                    <a:pt x="5773" y="21124"/>
                  </a:cubicBezTo>
                  <a:cubicBezTo>
                    <a:pt x="5773" y="21161"/>
                    <a:pt x="5791" y="21192"/>
                    <a:pt x="5814" y="21192"/>
                  </a:cubicBezTo>
                  <a:cubicBezTo>
                    <a:pt x="5837" y="21192"/>
                    <a:pt x="5855" y="21161"/>
                    <a:pt x="5855" y="21124"/>
                  </a:cubicBezTo>
                  <a:cubicBezTo>
                    <a:pt x="5855" y="21086"/>
                    <a:pt x="5837" y="21055"/>
                    <a:pt x="5814" y="21055"/>
                  </a:cubicBezTo>
                  <a:close/>
                  <a:moveTo>
                    <a:pt x="5642" y="21094"/>
                  </a:moveTo>
                  <a:cubicBezTo>
                    <a:pt x="5634" y="21119"/>
                    <a:pt x="5604" y="21120"/>
                    <a:pt x="5604" y="21154"/>
                  </a:cubicBezTo>
                  <a:cubicBezTo>
                    <a:pt x="5604" y="21161"/>
                    <a:pt x="5613" y="21177"/>
                    <a:pt x="5620" y="21190"/>
                  </a:cubicBezTo>
                  <a:cubicBezTo>
                    <a:pt x="5636" y="21180"/>
                    <a:pt x="5647" y="21155"/>
                    <a:pt x="5647" y="21126"/>
                  </a:cubicBezTo>
                  <a:cubicBezTo>
                    <a:pt x="5647" y="21114"/>
                    <a:pt x="5645" y="21103"/>
                    <a:pt x="5642" y="21094"/>
                  </a:cubicBezTo>
                  <a:close/>
                  <a:moveTo>
                    <a:pt x="5981" y="21119"/>
                  </a:moveTo>
                  <a:cubicBezTo>
                    <a:pt x="5980" y="21122"/>
                    <a:pt x="5980" y="21125"/>
                    <a:pt x="5980" y="21129"/>
                  </a:cubicBezTo>
                  <a:cubicBezTo>
                    <a:pt x="5980" y="21143"/>
                    <a:pt x="5983" y="21156"/>
                    <a:pt x="5987" y="21167"/>
                  </a:cubicBezTo>
                  <a:cubicBezTo>
                    <a:pt x="5985" y="21151"/>
                    <a:pt x="5983" y="21135"/>
                    <a:pt x="5981" y="21119"/>
                  </a:cubicBezTo>
                  <a:close/>
                  <a:moveTo>
                    <a:pt x="5705" y="21234"/>
                  </a:moveTo>
                  <a:cubicBezTo>
                    <a:pt x="5686" y="21234"/>
                    <a:pt x="5670" y="21257"/>
                    <a:pt x="5665" y="21287"/>
                  </a:cubicBezTo>
                  <a:cubicBezTo>
                    <a:pt x="5671" y="21293"/>
                    <a:pt x="5677" y="21299"/>
                    <a:pt x="5683" y="21303"/>
                  </a:cubicBezTo>
                  <a:cubicBezTo>
                    <a:pt x="5690" y="21307"/>
                    <a:pt x="5697" y="21310"/>
                    <a:pt x="5705" y="21312"/>
                  </a:cubicBezTo>
                  <a:cubicBezTo>
                    <a:pt x="5711" y="21313"/>
                    <a:pt x="5716" y="21314"/>
                    <a:pt x="5722" y="21314"/>
                  </a:cubicBezTo>
                  <a:cubicBezTo>
                    <a:pt x="5723" y="21327"/>
                    <a:pt x="5725" y="21344"/>
                    <a:pt x="5730" y="21356"/>
                  </a:cubicBezTo>
                  <a:cubicBezTo>
                    <a:pt x="5740" y="21343"/>
                    <a:pt x="5746" y="21325"/>
                    <a:pt x="5746" y="21303"/>
                  </a:cubicBezTo>
                  <a:cubicBezTo>
                    <a:pt x="5746" y="21265"/>
                    <a:pt x="5728" y="21234"/>
                    <a:pt x="5705" y="21234"/>
                  </a:cubicBezTo>
                  <a:close/>
                  <a:moveTo>
                    <a:pt x="5921" y="21234"/>
                  </a:moveTo>
                  <a:cubicBezTo>
                    <a:pt x="5899" y="21234"/>
                    <a:pt x="5880" y="21265"/>
                    <a:pt x="5880" y="21303"/>
                  </a:cubicBezTo>
                  <a:cubicBezTo>
                    <a:pt x="5880" y="21341"/>
                    <a:pt x="5899" y="21371"/>
                    <a:pt x="5921" y="21371"/>
                  </a:cubicBezTo>
                  <a:cubicBezTo>
                    <a:pt x="5944" y="21371"/>
                    <a:pt x="5962" y="21341"/>
                    <a:pt x="5962" y="21303"/>
                  </a:cubicBezTo>
                  <a:cubicBezTo>
                    <a:pt x="5962" y="21265"/>
                    <a:pt x="5944" y="21234"/>
                    <a:pt x="5921" y="21234"/>
                  </a:cubicBezTo>
                  <a:close/>
                  <a:moveTo>
                    <a:pt x="5812" y="21414"/>
                  </a:moveTo>
                  <a:cubicBezTo>
                    <a:pt x="5806" y="21414"/>
                    <a:pt x="5801" y="21416"/>
                    <a:pt x="5796" y="21419"/>
                  </a:cubicBezTo>
                  <a:cubicBezTo>
                    <a:pt x="5808" y="21445"/>
                    <a:pt x="5830" y="21453"/>
                    <a:pt x="5851" y="21463"/>
                  </a:cubicBezTo>
                  <a:cubicBezTo>
                    <a:pt x="5846" y="21435"/>
                    <a:pt x="5831" y="21414"/>
                    <a:pt x="5812" y="21414"/>
                  </a:cubicBezTo>
                  <a:close/>
                  <a:moveTo>
                    <a:pt x="6021" y="21414"/>
                  </a:moveTo>
                  <a:cubicBezTo>
                    <a:pt x="5999" y="21414"/>
                    <a:pt x="5980" y="21444"/>
                    <a:pt x="5980" y="21482"/>
                  </a:cubicBezTo>
                  <a:cubicBezTo>
                    <a:pt x="5980" y="21520"/>
                    <a:pt x="5999" y="21550"/>
                    <a:pt x="6021" y="21550"/>
                  </a:cubicBezTo>
                  <a:cubicBezTo>
                    <a:pt x="6044" y="21550"/>
                    <a:pt x="6062" y="21520"/>
                    <a:pt x="6062" y="21482"/>
                  </a:cubicBezTo>
                  <a:cubicBezTo>
                    <a:pt x="6062" y="21444"/>
                    <a:pt x="6044" y="21414"/>
                    <a:pt x="6021" y="21414"/>
                  </a:cubicBezTo>
                  <a:close/>
                  <a:moveTo>
                    <a:pt x="5921" y="21580"/>
                  </a:moveTo>
                  <a:cubicBezTo>
                    <a:pt x="5917" y="21580"/>
                    <a:pt x="5914" y="21581"/>
                    <a:pt x="5911" y="21582"/>
                  </a:cubicBezTo>
                  <a:cubicBezTo>
                    <a:pt x="5914" y="21587"/>
                    <a:pt x="5917" y="21591"/>
                    <a:pt x="5921" y="21594"/>
                  </a:cubicBezTo>
                  <a:cubicBezTo>
                    <a:pt x="5925" y="21598"/>
                    <a:pt x="5930" y="21600"/>
                    <a:pt x="5937" y="21600"/>
                  </a:cubicBezTo>
                  <a:lnTo>
                    <a:pt x="5950" y="21600"/>
                  </a:lnTo>
                  <a:cubicBezTo>
                    <a:pt x="5942" y="21588"/>
                    <a:pt x="5932" y="21580"/>
                    <a:pt x="5921" y="21580"/>
                  </a:cubicBezTo>
                  <a:close/>
                </a:path>
              </a:pathLst>
            </a:custGeom>
            <a:solidFill>
              <a:schemeClr val="bg1">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0" name="Oval 359">
              <a:extLst>
                <a:ext uri="{FF2B5EF4-FFF2-40B4-BE49-F238E27FC236}">
                  <a16:creationId xmlns:a16="http://schemas.microsoft.com/office/drawing/2014/main" id="{464E264F-EBBA-4ED6-9B0F-9BA358C5D33A}"/>
                </a:ext>
              </a:extLst>
            </p:cNvPr>
            <p:cNvSpPr/>
            <p:nvPr/>
          </p:nvSpPr>
          <p:spPr>
            <a:xfrm>
              <a:off x="10671991" y="5122952"/>
              <a:ext cx="154560" cy="154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29609160-E5D4-4EDA-81EE-32CEEED8A99B}"/>
                </a:ext>
              </a:extLst>
            </p:cNvPr>
            <p:cNvSpPr/>
            <p:nvPr/>
          </p:nvSpPr>
          <p:spPr>
            <a:xfrm>
              <a:off x="9471841" y="2703602"/>
              <a:ext cx="154560" cy="154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a:extLst>
                <a:ext uri="{FF2B5EF4-FFF2-40B4-BE49-F238E27FC236}">
                  <a16:creationId xmlns:a16="http://schemas.microsoft.com/office/drawing/2014/main" id="{3343D683-E1AE-47D1-984C-26BF695A99DE}"/>
                </a:ext>
              </a:extLst>
            </p:cNvPr>
            <p:cNvSpPr/>
            <p:nvPr/>
          </p:nvSpPr>
          <p:spPr>
            <a:xfrm>
              <a:off x="8128816" y="4208552"/>
              <a:ext cx="154560" cy="154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80E9B12B-3374-4F39-8154-7604288F1262}"/>
                </a:ext>
              </a:extLst>
            </p:cNvPr>
            <p:cNvSpPr/>
            <p:nvPr/>
          </p:nvSpPr>
          <p:spPr>
            <a:xfrm>
              <a:off x="5480866" y="2798852"/>
              <a:ext cx="154560" cy="154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2922015-78AD-40BA-85A2-549D5929EFBE}"/>
                </a:ext>
              </a:extLst>
            </p:cNvPr>
            <p:cNvSpPr/>
            <p:nvPr/>
          </p:nvSpPr>
          <p:spPr>
            <a:xfrm>
              <a:off x="8149952" y="3137181"/>
              <a:ext cx="154560" cy="154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1919DA5-6B47-4DF8-8890-9FA7032805A9}"/>
                </a:ext>
              </a:extLst>
            </p:cNvPr>
            <p:cNvSpPr/>
            <p:nvPr/>
          </p:nvSpPr>
          <p:spPr>
            <a:xfrm>
              <a:off x="6362757" y="4687929"/>
              <a:ext cx="154560" cy="154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3" name="TextBox 342">
            <a:extLst>
              <a:ext uri="{FF2B5EF4-FFF2-40B4-BE49-F238E27FC236}">
                <a16:creationId xmlns:a16="http://schemas.microsoft.com/office/drawing/2014/main" id="{D998D323-CDB2-4828-A504-49512D825288}"/>
              </a:ext>
            </a:extLst>
          </p:cNvPr>
          <p:cNvSpPr txBox="1"/>
          <p:nvPr/>
        </p:nvSpPr>
        <p:spPr>
          <a:xfrm>
            <a:off x="6786994" y="3927056"/>
            <a:ext cx="4189507" cy="934166"/>
          </a:xfrm>
          <a:prstGeom prst="rect">
            <a:avLst/>
          </a:prstGeom>
          <a:noFill/>
        </p:spPr>
        <p:txBody>
          <a:bodyPr wrap="square" rtlCol="0">
            <a:spAutoFit/>
          </a:bodyPr>
          <a:lstStyle/>
          <a:p>
            <a:pPr>
              <a:lnSpc>
                <a:spcPts val="3400"/>
              </a:lnSpc>
            </a:pPr>
            <a:r>
              <a:rPr lang="en-US" sz="2700" b="1" dirty="0"/>
              <a:t>Writing Your Company Business Areas</a:t>
            </a:r>
          </a:p>
        </p:txBody>
      </p:sp>
      <p:sp>
        <p:nvSpPr>
          <p:cNvPr id="344" name="Subtitle 6">
            <a:extLst>
              <a:ext uri="{FF2B5EF4-FFF2-40B4-BE49-F238E27FC236}">
                <a16:creationId xmlns:a16="http://schemas.microsoft.com/office/drawing/2014/main" id="{B7CB93C3-48F7-4DB6-A9B1-E14F7A3C3620}"/>
              </a:ext>
            </a:extLst>
          </p:cNvPr>
          <p:cNvSpPr txBox="1">
            <a:spLocks/>
          </p:cNvSpPr>
          <p:nvPr/>
        </p:nvSpPr>
        <p:spPr>
          <a:xfrm>
            <a:off x="6806262" y="4936605"/>
            <a:ext cx="4318158" cy="1077543"/>
          </a:xfrm>
          <a:prstGeom prst="rect">
            <a:avLst/>
          </a:prstGeom>
        </p:spPr>
        <p:txBody>
          <a:bodyPr vert="horz" lIns="91440" tIns="45720" rIns="91440" bIns="45720" numCol="1" spcCol="365760" rtlCol="0" anchor="t">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ts val="2000"/>
              </a:lnSpc>
              <a:spcBef>
                <a:spcPts val="0"/>
              </a:spcBef>
            </a:pPr>
            <a:r>
              <a:rPr lang="en-US" dirty="0">
                <a:solidFill>
                  <a:schemeClr val="tx1">
                    <a:lumMod val="65000"/>
                    <a:lumOff val="35000"/>
                  </a:schemeClr>
                </a:solidFill>
                <a:latin typeface="+mn-lt"/>
                <a:cs typeface="Times New Roman" panose="02020603050405020304" pitchFamily="18" charset="0"/>
              </a:rPr>
              <a:t>This is the sample dummy text insert your desired text here because this is the dummy text This is the sample dummy text insert your desired text here because this is the dummy text</a:t>
            </a:r>
            <a:r>
              <a:rPr lang="en-US" dirty="0">
                <a:solidFill>
                  <a:schemeClr val="bg2">
                    <a:lumMod val="50000"/>
                  </a:schemeClr>
                </a:solidFill>
                <a:latin typeface="+mn-lt"/>
                <a:cs typeface="Times New Roman" panose="02020603050405020304" pitchFamily="18" charset="0"/>
              </a:rPr>
              <a:t> </a:t>
            </a:r>
            <a:r>
              <a:rPr lang="en-US" dirty="0">
                <a:solidFill>
                  <a:schemeClr val="tx1">
                    <a:lumMod val="65000"/>
                    <a:lumOff val="35000"/>
                  </a:schemeClr>
                </a:solidFill>
                <a:latin typeface="+mn-lt"/>
                <a:cs typeface="Times New Roman" panose="02020603050405020304" pitchFamily="18" charset="0"/>
              </a:rPr>
              <a:t>This is the sample dummy text</a:t>
            </a:r>
            <a:endParaRPr lang="en-US" dirty="0">
              <a:solidFill>
                <a:schemeClr val="bg2">
                  <a:lumMod val="50000"/>
                </a:schemeClr>
              </a:solidFill>
              <a:latin typeface="+mn-lt"/>
              <a:cs typeface="Times New Roman" panose="02020603050405020304" pitchFamily="18" charset="0"/>
            </a:endParaRPr>
          </a:p>
        </p:txBody>
      </p:sp>
    </p:spTree>
    <p:extLst>
      <p:ext uri="{BB962C8B-B14F-4D97-AF65-F5344CB8AC3E}">
        <p14:creationId xmlns:p14="http://schemas.microsoft.com/office/powerpoint/2010/main" val="365733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3CCCB1-1A66-4ED0-B0FC-8AA0E30278EF}"/>
              </a:ext>
            </a:extLst>
          </p:cNvPr>
          <p:cNvSpPr/>
          <p:nvPr/>
        </p:nvSpPr>
        <p:spPr>
          <a:xfrm>
            <a:off x="2021" y="-1931"/>
            <a:ext cx="12189979" cy="68496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FAF182A3-225C-4065-AFA3-EA8ADCCF4B70}"/>
              </a:ext>
            </a:extLst>
          </p:cNvPr>
          <p:cNvGrpSpPr/>
          <p:nvPr/>
        </p:nvGrpSpPr>
        <p:grpSpPr>
          <a:xfrm>
            <a:off x="0" y="1407169"/>
            <a:ext cx="4831606" cy="4560527"/>
            <a:chOff x="-5553075" y="2611438"/>
            <a:chExt cx="4329112" cy="4086225"/>
          </a:xfrm>
          <a:gradFill flip="none" rotWithShape="1">
            <a:gsLst>
              <a:gs pos="100000">
                <a:schemeClr val="tx1">
                  <a:alpha val="20000"/>
                </a:schemeClr>
              </a:gs>
              <a:gs pos="0">
                <a:schemeClr val="accent1">
                  <a:lumMod val="5000"/>
                  <a:lumOff val="95000"/>
                  <a:alpha val="0"/>
                </a:schemeClr>
              </a:gs>
            </a:gsLst>
            <a:lin ang="8100000" scaled="1"/>
            <a:tileRect/>
          </a:gradFill>
        </p:grpSpPr>
        <p:sp>
          <p:nvSpPr>
            <p:cNvPr id="26" name="Freeform 19">
              <a:extLst>
                <a:ext uri="{FF2B5EF4-FFF2-40B4-BE49-F238E27FC236}">
                  <a16:creationId xmlns:a16="http://schemas.microsoft.com/office/drawing/2014/main" id="{EDDF27BD-35C9-4407-B57E-C76B742415B1}"/>
                </a:ext>
              </a:extLst>
            </p:cNvPr>
            <p:cNvSpPr>
              <a:spLocks/>
            </p:cNvSpPr>
            <p:nvPr/>
          </p:nvSpPr>
          <p:spPr bwMode="auto">
            <a:xfrm>
              <a:off x="-2295525" y="5461000"/>
              <a:ext cx="1071562" cy="1236663"/>
            </a:xfrm>
            <a:custGeom>
              <a:avLst/>
              <a:gdLst>
                <a:gd name="T0" fmla="*/ 337 w 675"/>
                <a:gd name="T1" fmla="*/ 0 h 779"/>
                <a:gd name="T2" fmla="*/ 0 w 675"/>
                <a:gd name="T3" fmla="*/ 195 h 779"/>
                <a:gd name="T4" fmla="*/ 0 w 675"/>
                <a:gd name="T5" fmla="*/ 584 h 779"/>
                <a:gd name="T6" fmla="*/ 337 w 675"/>
                <a:gd name="T7" fmla="*/ 779 h 779"/>
                <a:gd name="T8" fmla="*/ 675 w 675"/>
                <a:gd name="T9" fmla="*/ 584 h 779"/>
                <a:gd name="T10" fmla="*/ 675 w 675"/>
                <a:gd name="T11" fmla="*/ 195 h 779"/>
                <a:gd name="T12" fmla="*/ 337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7" y="0"/>
                  </a:moveTo>
                  <a:lnTo>
                    <a:pt x="0" y="195"/>
                  </a:lnTo>
                  <a:lnTo>
                    <a:pt x="0" y="584"/>
                  </a:lnTo>
                  <a:lnTo>
                    <a:pt x="337" y="779"/>
                  </a:lnTo>
                  <a:lnTo>
                    <a:pt x="675" y="584"/>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ABF7B5BA-E06B-4FCF-8438-AFF0BFB718CA}"/>
                </a:ext>
              </a:extLst>
            </p:cNvPr>
            <p:cNvSpPr>
              <a:spLocks/>
            </p:cNvSpPr>
            <p:nvPr/>
          </p:nvSpPr>
          <p:spPr bwMode="auto">
            <a:xfrm>
              <a:off x="-3390900" y="5461000"/>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4BE720A-2B62-4C00-9C42-1B29F5A60228}"/>
                </a:ext>
              </a:extLst>
            </p:cNvPr>
            <p:cNvSpPr>
              <a:spLocks/>
            </p:cNvSpPr>
            <p:nvPr/>
          </p:nvSpPr>
          <p:spPr bwMode="auto">
            <a:xfrm>
              <a:off x="-4484688" y="5461000"/>
              <a:ext cx="1068387" cy="1236663"/>
            </a:xfrm>
            <a:custGeom>
              <a:avLst/>
              <a:gdLst>
                <a:gd name="T0" fmla="*/ 335 w 673"/>
                <a:gd name="T1" fmla="*/ 0 h 779"/>
                <a:gd name="T2" fmla="*/ 0 w 673"/>
                <a:gd name="T3" fmla="*/ 195 h 779"/>
                <a:gd name="T4" fmla="*/ 0 w 673"/>
                <a:gd name="T5" fmla="*/ 584 h 779"/>
                <a:gd name="T6" fmla="*/ 335 w 673"/>
                <a:gd name="T7" fmla="*/ 779 h 779"/>
                <a:gd name="T8" fmla="*/ 673 w 673"/>
                <a:gd name="T9" fmla="*/ 584 h 779"/>
                <a:gd name="T10" fmla="*/ 673 w 673"/>
                <a:gd name="T11" fmla="*/ 195 h 779"/>
                <a:gd name="T12" fmla="*/ 335 w 673"/>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3" h="779">
                  <a:moveTo>
                    <a:pt x="335" y="0"/>
                  </a:moveTo>
                  <a:lnTo>
                    <a:pt x="0" y="195"/>
                  </a:lnTo>
                  <a:lnTo>
                    <a:pt x="0" y="584"/>
                  </a:lnTo>
                  <a:lnTo>
                    <a:pt x="335" y="779"/>
                  </a:lnTo>
                  <a:lnTo>
                    <a:pt x="673" y="584"/>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B192F044-193C-48AE-90D0-18F9A8C4A8C3}"/>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a:extLst>
                <a:ext uri="{FF2B5EF4-FFF2-40B4-BE49-F238E27FC236}">
                  <a16:creationId xmlns:a16="http://schemas.microsoft.com/office/drawing/2014/main" id="{05F37842-89C8-4155-9870-BF606359E005}"/>
                </a:ext>
              </a:extLst>
            </p:cNvPr>
            <p:cNvSpPr>
              <a:spLocks/>
            </p:cNvSpPr>
            <p:nvPr/>
          </p:nvSpPr>
          <p:spPr bwMode="auto">
            <a:xfrm>
              <a:off x="-3937000" y="4513263"/>
              <a:ext cx="1066800" cy="1233488"/>
            </a:xfrm>
            <a:custGeom>
              <a:avLst/>
              <a:gdLst>
                <a:gd name="T0" fmla="*/ 337 w 672"/>
                <a:gd name="T1" fmla="*/ 0 h 777"/>
                <a:gd name="T2" fmla="*/ 0 w 672"/>
                <a:gd name="T3" fmla="*/ 192 h 777"/>
                <a:gd name="T4" fmla="*/ 0 w 672"/>
                <a:gd name="T5" fmla="*/ 582 h 777"/>
                <a:gd name="T6" fmla="*/ 337 w 672"/>
                <a:gd name="T7" fmla="*/ 777 h 777"/>
                <a:gd name="T8" fmla="*/ 672 w 672"/>
                <a:gd name="T9" fmla="*/ 582 h 777"/>
                <a:gd name="T10" fmla="*/ 672 w 672"/>
                <a:gd name="T11" fmla="*/ 192 h 777"/>
                <a:gd name="T12" fmla="*/ 337 w 672"/>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2" h="777">
                  <a:moveTo>
                    <a:pt x="337" y="0"/>
                  </a:moveTo>
                  <a:lnTo>
                    <a:pt x="0" y="192"/>
                  </a:lnTo>
                  <a:lnTo>
                    <a:pt x="0" y="582"/>
                  </a:lnTo>
                  <a:lnTo>
                    <a:pt x="337" y="777"/>
                  </a:lnTo>
                  <a:lnTo>
                    <a:pt x="672" y="582"/>
                  </a:lnTo>
                  <a:lnTo>
                    <a:pt x="672" y="192"/>
                  </a:lnTo>
                  <a:lnTo>
                    <a:pt x="3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a:extLst>
                <a:ext uri="{FF2B5EF4-FFF2-40B4-BE49-F238E27FC236}">
                  <a16:creationId xmlns:a16="http://schemas.microsoft.com/office/drawing/2014/main" id="{93F319E8-C632-440C-A818-195943168EE5}"/>
                </a:ext>
              </a:extLst>
            </p:cNvPr>
            <p:cNvSpPr>
              <a:spLocks/>
            </p:cNvSpPr>
            <p:nvPr/>
          </p:nvSpPr>
          <p:spPr bwMode="auto">
            <a:xfrm>
              <a:off x="-5035550" y="4513263"/>
              <a:ext cx="1071562" cy="1233488"/>
            </a:xfrm>
            <a:custGeom>
              <a:avLst/>
              <a:gdLst>
                <a:gd name="T0" fmla="*/ 338 w 675"/>
                <a:gd name="T1" fmla="*/ 0 h 777"/>
                <a:gd name="T2" fmla="*/ 0 w 675"/>
                <a:gd name="T3" fmla="*/ 192 h 777"/>
                <a:gd name="T4" fmla="*/ 0 w 675"/>
                <a:gd name="T5" fmla="*/ 582 h 777"/>
                <a:gd name="T6" fmla="*/ 338 w 675"/>
                <a:gd name="T7" fmla="*/ 777 h 777"/>
                <a:gd name="T8" fmla="*/ 675 w 675"/>
                <a:gd name="T9" fmla="*/ 582 h 777"/>
                <a:gd name="T10" fmla="*/ 675 w 675"/>
                <a:gd name="T11" fmla="*/ 192 h 777"/>
                <a:gd name="T12" fmla="*/ 338 w 675"/>
                <a:gd name="T13" fmla="*/ 0 h 777"/>
              </a:gdLst>
              <a:ahLst/>
              <a:cxnLst>
                <a:cxn ang="0">
                  <a:pos x="T0" y="T1"/>
                </a:cxn>
                <a:cxn ang="0">
                  <a:pos x="T2" y="T3"/>
                </a:cxn>
                <a:cxn ang="0">
                  <a:pos x="T4" y="T5"/>
                </a:cxn>
                <a:cxn ang="0">
                  <a:pos x="T6" y="T7"/>
                </a:cxn>
                <a:cxn ang="0">
                  <a:pos x="T8" y="T9"/>
                </a:cxn>
                <a:cxn ang="0">
                  <a:pos x="T10" y="T11"/>
                </a:cxn>
                <a:cxn ang="0">
                  <a:pos x="T12" y="T13"/>
                </a:cxn>
              </a:cxnLst>
              <a:rect l="0" t="0" r="r" b="b"/>
              <a:pathLst>
                <a:path w="675" h="777">
                  <a:moveTo>
                    <a:pt x="338" y="0"/>
                  </a:moveTo>
                  <a:lnTo>
                    <a:pt x="0" y="192"/>
                  </a:lnTo>
                  <a:lnTo>
                    <a:pt x="0" y="582"/>
                  </a:lnTo>
                  <a:lnTo>
                    <a:pt x="338" y="777"/>
                  </a:lnTo>
                  <a:lnTo>
                    <a:pt x="675" y="582"/>
                  </a:lnTo>
                  <a:lnTo>
                    <a:pt x="675" y="192"/>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a:extLst>
                <a:ext uri="{FF2B5EF4-FFF2-40B4-BE49-F238E27FC236}">
                  <a16:creationId xmlns:a16="http://schemas.microsoft.com/office/drawing/2014/main" id="{2AC79F26-BBCC-41E8-AEAF-110E2672F17E}"/>
                </a:ext>
              </a:extLst>
            </p:cNvPr>
            <p:cNvSpPr>
              <a:spLocks/>
            </p:cNvSpPr>
            <p:nvPr/>
          </p:nvSpPr>
          <p:spPr bwMode="auto">
            <a:xfrm>
              <a:off x="-2295525" y="3562350"/>
              <a:ext cx="1071562" cy="1238250"/>
            </a:xfrm>
            <a:custGeom>
              <a:avLst/>
              <a:gdLst>
                <a:gd name="T0" fmla="*/ 337 w 675"/>
                <a:gd name="T1" fmla="*/ 0 h 780"/>
                <a:gd name="T2" fmla="*/ 0 w 675"/>
                <a:gd name="T3" fmla="*/ 195 h 780"/>
                <a:gd name="T4" fmla="*/ 0 w 675"/>
                <a:gd name="T5" fmla="*/ 585 h 780"/>
                <a:gd name="T6" fmla="*/ 337 w 675"/>
                <a:gd name="T7" fmla="*/ 780 h 780"/>
                <a:gd name="T8" fmla="*/ 675 w 675"/>
                <a:gd name="T9" fmla="*/ 585 h 780"/>
                <a:gd name="T10" fmla="*/ 675 w 675"/>
                <a:gd name="T11" fmla="*/ 195 h 780"/>
                <a:gd name="T12" fmla="*/ 337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7" y="0"/>
                  </a:moveTo>
                  <a:lnTo>
                    <a:pt x="0" y="195"/>
                  </a:lnTo>
                  <a:lnTo>
                    <a:pt x="0" y="585"/>
                  </a:lnTo>
                  <a:lnTo>
                    <a:pt x="337" y="780"/>
                  </a:lnTo>
                  <a:lnTo>
                    <a:pt x="675" y="585"/>
                  </a:lnTo>
                  <a:lnTo>
                    <a:pt x="675"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a:extLst>
                <a:ext uri="{FF2B5EF4-FFF2-40B4-BE49-F238E27FC236}">
                  <a16:creationId xmlns:a16="http://schemas.microsoft.com/office/drawing/2014/main" id="{98D7198E-8942-4FE6-83B2-EDA8512B70D1}"/>
                </a:ext>
              </a:extLst>
            </p:cNvPr>
            <p:cNvSpPr>
              <a:spLocks/>
            </p:cNvSpPr>
            <p:nvPr/>
          </p:nvSpPr>
          <p:spPr bwMode="auto">
            <a:xfrm>
              <a:off x="-3390900" y="3562350"/>
              <a:ext cx="1071562" cy="1238250"/>
            </a:xfrm>
            <a:custGeom>
              <a:avLst/>
              <a:gdLst>
                <a:gd name="T0" fmla="*/ 338 w 675"/>
                <a:gd name="T1" fmla="*/ 0 h 780"/>
                <a:gd name="T2" fmla="*/ 0 w 675"/>
                <a:gd name="T3" fmla="*/ 195 h 780"/>
                <a:gd name="T4" fmla="*/ 0 w 675"/>
                <a:gd name="T5" fmla="*/ 585 h 780"/>
                <a:gd name="T6" fmla="*/ 338 w 675"/>
                <a:gd name="T7" fmla="*/ 780 h 780"/>
                <a:gd name="T8" fmla="*/ 675 w 675"/>
                <a:gd name="T9" fmla="*/ 585 h 780"/>
                <a:gd name="T10" fmla="*/ 675 w 675"/>
                <a:gd name="T11" fmla="*/ 195 h 780"/>
                <a:gd name="T12" fmla="*/ 338 w 67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5" h="780">
                  <a:moveTo>
                    <a:pt x="338" y="0"/>
                  </a:moveTo>
                  <a:lnTo>
                    <a:pt x="0" y="195"/>
                  </a:lnTo>
                  <a:lnTo>
                    <a:pt x="0" y="585"/>
                  </a:lnTo>
                  <a:lnTo>
                    <a:pt x="338" y="780"/>
                  </a:lnTo>
                  <a:lnTo>
                    <a:pt x="675" y="585"/>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a:extLst>
                <a:ext uri="{FF2B5EF4-FFF2-40B4-BE49-F238E27FC236}">
                  <a16:creationId xmlns:a16="http://schemas.microsoft.com/office/drawing/2014/main" id="{5593F71F-4342-44DA-A7FD-75D309C9437A}"/>
                </a:ext>
              </a:extLst>
            </p:cNvPr>
            <p:cNvSpPr>
              <a:spLocks/>
            </p:cNvSpPr>
            <p:nvPr/>
          </p:nvSpPr>
          <p:spPr bwMode="auto">
            <a:xfrm>
              <a:off x="-4484688" y="3562350"/>
              <a:ext cx="1068387" cy="1238250"/>
            </a:xfrm>
            <a:custGeom>
              <a:avLst/>
              <a:gdLst>
                <a:gd name="T0" fmla="*/ 335 w 673"/>
                <a:gd name="T1" fmla="*/ 0 h 780"/>
                <a:gd name="T2" fmla="*/ 0 w 673"/>
                <a:gd name="T3" fmla="*/ 195 h 780"/>
                <a:gd name="T4" fmla="*/ 0 w 673"/>
                <a:gd name="T5" fmla="*/ 585 h 780"/>
                <a:gd name="T6" fmla="*/ 335 w 673"/>
                <a:gd name="T7" fmla="*/ 780 h 780"/>
                <a:gd name="T8" fmla="*/ 673 w 673"/>
                <a:gd name="T9" fmla="*/ 585 h 780"/>
                <a:gd name="T10" fmla="*/ 673 w 673"/>
                <a:gd name="T11" fmla="*/ 195 h 780"/>
                <a:gd name="T12" fmla="*/ 335 w 673"/>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673" h="780">
                  <a:moveTo>
                    <a:pt x="335" y="0"/>
                  </a:moveTo>
                  <a:lnTo>
                    <a:pt x="0" y="195"/>
                  </a:lnTo>
                  <a:lnTo>
                    <a:pt x="0" y="585"/>
                  </a:lnTo>
                  <a:lnTo>
                    <a:pt x="335" y="780"/>
                  </a:lnTo>
                  <a:lnTo>
                    <a:pt x="673" y="585"/>
                  </a:lnTo>
                  <a:lnTo>
                    <a:pt x="673" y="195"/>
                  </a:lnTo>
                  <a:lnTo>
                    <a:pt x="3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a:extLst>
                <a:ext uri="{FF2B5EF4-FFF2-40B4-BE49-F238E27FC236}">
                  <a16:creationId xmlns:a16="http://schemas.microsoft.com/office/drawing/2014/main" id="{206DFD2E-EE4F-4A52-9AAB-98162D109846}"/>
                </a:ext>
              </a:extLst>
            </p:cNvPr>
            <p:cNvSpPr>
              <a:spLocks/>
            </p:cNvSpPr>
            <p:nvPr/>
          </p:nvSpPr>
          <p:spPr bwMode="auto">
            <a:xfrm>
              <a:off x="-2843213"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a:extLst>
                <a:ext uri="{FF2B5EF4-FFF2-40B4-BE49-F238E27FC236}">
                  <a16:creationId xmlns:a16="http://schemas.microsoft.com/office/drawing/2014/main" id="{84D1899F-B2D3-4B0E-9DD6-5BC9C49A358B}"/>
                </a:ext>
              </a:extLst>
            </p:cNvPr>
            <p:cNvSpPr>
              <a:spLocks/>
            </p:cNvSpPr>
            <p:nvPr/>
          </p:nvSpPr>
          <p:spPr bwMode="auto">
            <a:xfrm>
              <a:off x="-3937000" y="2611438"/>
              <a:ext cx="1066800" cy="1236663"/>
            </a:xfrm>
            <a:custGeom>
              <a:avLst/>
              <a:gdLst>
                <a:gd name="T0" fmla="*/ 337 w 672"/>
                <a:gd name="T1" fmla="*/ 0 h 779"/>
                <a:gd name="T2" fmla="*/ 0 w 672"/>
                <a:gd name="T3" fmla="*/ 195 h 779"/>
                <a:gd name="T4" fmla="*/ 0 w 672"/>
                <a:gd name="T5" fmla="*/ 584 h 779"/>
                <a:gd name="T6" fmla="*/ 337 w 672"/>
                <a:gd name="T7" fmla="*/ 779 h 779"/>
                <a:gd name="T8" fmla="*/ 672 w 672"/>
                <a:gd name="T9" fmla="*/ 584 h 779"/>
                <a:gd name="T10" fmla="*/ 672 w 672"/>
                <a:gd name="T11" fmla="*/ 195 h 779"/>
                <a:gd name="T12" fmla="*/ 337 w 672"/>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2" h="779">
                  <a:moveTo>
                    <a:pt x="337" y="0"/>
                  </a:moveTo>
                  <a:lnTo>
                    <a:pt x="0" y="195"/>
                  </a:lnTo>
                  <a:lnTo>
                    <a:pt x="0" y="584"/>
                  </a:lnTo>
                  <a:lnTo>
                    <a:pt x="337" y="779"/>
                  </a:lnTo>
                  <a:lnTo>
                    <a:pt x="672" y="584"/>
                  </a:lnTo>
                  <a:lnTo>
                    <a:pt x="672" y="195"/>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a:extLst>
                <a:ext uri="{FF2B5EF4-FFF2-40B4-BE49-F238E27FC236}">
                  <a16:creationId xmlns:a16="http://schemas.microsoft.com/office/drawing/2014/main" id="{4E2F18A3-8220-41A9-8533-5C4847F68ADF}"/>
                </a:ext>
              </a:extLst>
            </p:cNvPr>
            <p:cNvSpPr>
              <a:spLocks/>
            </p:cNvSpPr>
            <p:nvPr/>
          </p:nvSpPr>
          <p:spPr bwMode="auto">
            <a:xfrm>
              <a:off x="-5035550" y="2611438"/>
              <a:ext cx="1071562" cy="1236663"/>
            </a:xfrm>
            <a:custGeom>
              <a:avLst/>
              <a:gdLst>
                <a:gd name="T0" fmla="*/ 338 w 675"/>
                <a:gd name="T1" fmla="*/ 0 h 779"/>
                <a:gd name="T2" fmla="*/ 0 w 675"/>
                <a:gd name="T3" fmla="*/ 195 h 779"/>
                <a:gd name="T4" fmla="*/ 0 w 675"/>
                <a:gd name="T5" fmla="*/ 584 h 779"/>
                <a:gd name="T6" fmla="*/ 338 w 675"/>
                <a:gd name="T7" fmla="*/ 779 h 779"/>
                <a:gd name="T8" fmla="*/ 675 w 675"/>
                <a:gd name="T9" fmla="*/ 584 h 779"/>
                <a:gd name="T10" fmla="*/ 675 w 675"/>
                <a:gd name="T11" fmla="*/ 195 h 779"/>
                <a:gd name="T12" fmla="*/ 338 w 675"/>
                <a:gd name="T13" fmla="*/ 0 h 779"/>
              </a:gdLst>
              <a:ahLst/>
              <a:cxnLst>
                <a:cxn ang="0">
                  <a:pos x="T0" y="T1"/>
                </a:cxn>
                <a:cxn ang="0">
                  <a:pos x="T2" y="T3"/>
                </a:cxn>
                <a:cxn ang="0">
                  <a:pos x="T4" y="T5"/>
                </a:cxn>
                <a:cxn ang="0">
                  <a:pos x="T6" y="T7"/>
                </a:cxn>
                <a:cxn ang="0">
                  <a:pos x="T8" y="T9"/>
                </a:cxn>
                <a:cxn ang="0">
                  <a:pos x="T10" y="T11"/>
                </a:cxn>
                <a:cxn ang="0">
                  <a:pos x="T12" y="T13"/>
                </a:cxn>
              </a:cxnLst>
              <a:rect l="0" t="0" r="r" b="b"/>
              <a:pathLst>
                <a:path w="675" h="779">
                  <a:moveTo>
                    <a:pt x="338" y="0"/>
                  </a:moveTo>
                  <a:lnTo>
                    <a:pt x="0" y="195"/>
                  </a:lnTo>
                  <a:lnTo>
                    <a:pt x="0" y="584"/>
                  </a:lnTo>
                  <a:lnTo>
                    <a:pt x="338" y="779"/>
                  </a:lnTo>
                  <a:lnTo>
                    <a:pt x="675" y="584"/>
                  </a:lnTo>
                  <a:lnTo>
                    <a:pt x="675" y="195"/>
                  </a:lnTo>
                  <a:lnTo>
                    <a:pt x="3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a:extLst>
                <a:ext uri="{FF2B5EF4-FFF2-40B4-BE49-F238E27FC236}">
                  <a16:creationId xmlns:a16="http://schemas.microsoft.com/office/drawing/2014/main" id="{C6B9EFF8-64DD-4522-A6E6-80F3752EB055}"/>
                </a:ext>
              </a:extLst>
            </p:cNvPr>
            <p:cNvSpPr>
              <a:spLocks/>
            </p:cNvSpPr>
            <p:nvPr/>
          </p:nvSpPr>
          <p:spPr bwMode="auto">
            <a:xfrm>
              <a:off x="-5553075" y="5461000"/>
              <a:ext cx="1041400" cy="1236663"/>
            </a:xfrm>
            <a:custGeom>
              <a:avLst/>
              <a:gdLst>
                <a:gd name="T0" fmla="*/ 319 w 656"/>
                <a:gd name="T1" fmla="*/ 779 h 779"/>
                <a:gd name="T2" fmla="*/ 656 w 656"/>
                <a:gd name="T3" fmla="*/ 584 h 779"/>
                <a:gd name="T4" fmla="*/ 656 w 656"/>
                <a:gd name="T5" fmla="*/ 195 h 779"/>
                <a:gd name="T6" fmla="*/ 319 w 656"/>
                <a:gd name="T7" fmla="*/ 0 h 779"/>
                <a:gd name="T8" fmla="*/ 0 w 656"/>
                <a:gd name="T9" fmla="*/ 183 h 779"/>
                <a:gd name="T10" fmla="*/ 0 w 656"/>
                <a:gd name="T11" fmla="*/ 594 h 779"/>
                <a:gd name="T12" fmla="*/ 319 w 656"/>
                <a:gd name="T13" fmla="*/ 779 h 779"/>
              </a:gdLst>
              <a:ahLst/>
              <a:cxnLst>
                <a:cxn ang="0">
                  <a:pos x="T0" y="T1"/>
                </a:cxn>
                <a:cxn ang="0">
                  <a:pos x="T2" y="T3"/>
                </a:cxn>
                <a:cxn ang="0">
                  <a:pos x="T4" y="T5"/>
                </a:cxn>
                <a:cxn ang="0">
                  <a:pos x="T6" y="T7"/>
                </a:cxn>
                <a:cxn ang="0">
                  <a:pos x="T8" y="T9"/>
                </a:cxn>
                <a:cxn ang="0">
                  <a:pos x="T10" y="T11"/>
                </a:cxn>
                <a:cxn ang="0">
                  <a:pos x="T12" y="T13"/>
                </a:cxn>
              </a:cxnLst>
              <a:rect l="0" t="0" r="r" b="b"/>
              <a:pathLst>
                <a:path w="656" h="779">
                  <a:moveTo>
                    <a:pt x="319" y="779"/>
                  </a:moveTo>
                  <a:lnTo>
                    <a:pt x="656" y="584"/>
                  </a:lnTo>
                  <a:lnTo>
                    <a:pt x="656" y="195"/>
                  </a:lnTo>
                  <a:lnTo>
                    <a:pt x="319" y="0"/>
                  </a:lnTo>
                  <a:lnTo>
                    <a:pt x="0" y="183"/>
                  </a:lnTo>
                  <a:lnTo>
                    <a:pt x="0" y="594"/>
                  </a:lnTo>
                  <a:lnTo>
                    <a:pt x="319" y="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a:extLst>
                <a:ext uri="{FF2B5EF4-FFF2-40B4-BE49-F238E27FC236}">
                  <a16:creationId xmlns:a16="http://schemas.microsoft.com/office/drawing/2014/main" id="{07F34A9D-565A-4956-8CE0-EE5B44776572}"/>
                </a:ext>
              </a:extLst>
            </p:cNvPr>
            <p:cNvSpPr>
              <a:spLocks/>
            </p:cNvSpPr>
            <p:nvPr/>
          </p:nvSpPr>
          <p:spPr bwMode="auto">
            <a:xfrm>
              <a:off x="-5553075" y="4535488"/>
              <a:ext cx="495300" cy="1185863"/>
            </a:xfrm>
            <a:custGeom>
              <a:avLst/>
              <a:gdLst>
                <a:gd name="T0" fmla="*/ 312 w 312"/>
                <a:gd name="T1" fmla="*/ 568 h 747"/>
                <a:gd name="T2" fmla="*/ 312 w 312"/>
                <a:gd name="T3" fmla="*/ 178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8"/>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a:extLst>
                <a:ext uri="{FF2B5EF4-FFF2-40B4-BE49-F238E27FC236}">
                  <a16:creationId xmlns:a16="http://schemas.microsoft.com/office/drawing/2014/main" id="{4ECF6CDF-5FE3-4892-8259-4C7B175EF0B6}"/>
                </a:ext>
              </a:extLst>
            </p:cNvPr>
            <p:cNvSpPr>
              <a:spLocks/>
            </p:cNvSpPr>
            <p:nvPr/>
          </p:nvSpPr>
          <p:spPr bwMode="auto">
            <a:xfrm>
              <a:off x="-5553075" y="3562350"/>
              <a:ext cx="1041400" cy="1238250"/>
            </a:xfrm>
            <a:custGeom>
              <a:avLst/>
              <a:gdLst>
                <a:gd name="T0" fmla="*/ 319 w 656"/>
                <a:gd name="T1" fmla="*/ 780 h 780"/>
                <a:gd name="T2" fmla="*/ 656 w 656"/>
                <a:gd name="T3" fmla="*/ 585 h 780"/>
                <a:gd name="T4" fmla="*/ 656 w 656"/>
                <a:gd name="T5" fmla="*/ 195 h 780"/>
                <a:gd name="T6" fmla="*/ 319 w 656"/>
                <a:gd name="T7" fmla="*/ 0 h 780"/>
                <a:gd name="T8" fmla="*/ 0 w 656"/>
                <a:gd name="T9" fmla="*/ 183 h 780"/>
                <a:gd name="T10" fmla="*/ 0 w 656"/>
                <a:gd name="T11" fmla="*/ 594 h 780"/>
                <a:gd name="T12" fmla="*/ 319 w 656"/>
                <a:gd name="T13" fmla="*/ 780 h 780"/>
              </a:gdLst>
              <a:ahLst/>
              <a:cxnLst>
                <a:cxn ang="0">
                  <a:pos x="T0" y="T1"/>
                </a:cxn>
                <a:cxn ang="0">
                  <a:pos x="T2" y="T3"/>
                </a:cxn>
                <a:cxn ang="0">
                  <a:pos x="T4" y="T5"/>
                </a:cxn>
                <a:cxn ang="0">
                  <a:pos x="T6" y="T7"/>
                </a:cxn>
                <a:cxn ang="0">
                  <a:pos x="T8" y="T9"/>
                </a:cxn>
                <a:cxn ang="0">
                  <a:pos x="T10" y="T11"/>
                </a:cxn>
                <a:cxn ang="0">
                  <a:pos x="T12" y="T13"/>
                </a:cxn>
              </a:cxnLst>
              <a:rect l="0" t="0" r="r" b="b"/>
              <a:pathLst>
                <a:path w="656" h="780">
                  <a:moveTo>
                    <a:pt x="319" y="780"/>
                  </a:moveTo>
                  <a:lnTo>
                    <a:pt x="656" y="585"/>
                  </a:lnTo>
                  <a:lnTo>
                    <a:pt x="656" y="195"/>
                  </a:lnTo>
                  <a:lnTo>
                    <a:pt x="319" y="0"/>
                  </a:lnTo>
                  <a:lnTo>
                    <a:pt x="0" y="183"/>
                  </a:lnTo>
                  <a:lnTo>
                    <a:pt x="0" y="594"/>
                  </a:lnTo>
                  <a:lnTo>
                    <a:pt x="31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a:extLst>
                <a:ext uri="{FF2B5EF4-FFF2-40B4-BE49-F238E27FC236}">
                  <a16:creationId xmlns:a16="http://schemas.microsoft.com/office/drawing/2014/main" id="{35C1F08D-B4D2-4ECA-B259-850D75C47915}"/>
                </a:ext>
              </a:extLst>
            </p:cNvPr>
            <p:cNvSpPr>
              <a:spLocks/>
            </p:cNvSpPr>
            <p:nvPr/>
          </p:nvSpPr>
          <p:spPr bwMode="auto">
            <a:xfrm>
              <a:off x="-5553075" y="2636838"/>
              <a:ext cx="495300" cy="1185863"/>
            </a:xfrm>
            <a:custGeom>
              <a:avLst/>
              <a:gdLst>
                <a:gd name="T0" fmla="*/ 312 w 312"/>
                <a:gd name="T1" fmla="*/ 568 h 747"/>
                <a:gd name="T2" fmla="*/ 312 w 312"/>
                <a:gd name="T3" fmla="*/ 179 h 747"/>
                <a:gd name="T4" fmla="*/ 0 w 312"/>
                <a:gd name="T5" fmla="*/ 0 h 747"/>
                <a:gd name="T6" fmla="*/ 0 w 312"/>
                <a:gd name="T7" fmla="*/ 747 h 747"/>
                <a:gd name="T8" fmla="*/ 312 w 312"/>
                <a:gd name="T9" fmla="*/ 568 h 747"/>
              </a:gdLst>
              <a:ahLst/>
              <a:cxnLst>
                <a:cxn ang="0">
                  <a:pos x="T0" y="T1"/>
                </a:cxn>
                <a:cxn ang="0">
                  <a:pos x="T2" y="T3"/>
                </a:cxn>
                <a:cxn ang="0">
                  <a:pos x="T4" y="T5"/>
                </a:cxn>
                <a:cxn ang="0">
                  <a:pos x="T6" y="T7"/>
                </a:cxn>
                <a:cxn ang="0">
                  <a:pos x="T8" y="T9"/>
                </a:cxn>
              </a:cxnLst>
              <a:rect l="0" t="0" r="r" b="b"/>
              <a:pathLst>
                <a:path w="312" h="747">
                  <a:moveTo>
                    <a:pt x="312" y="568"/>
                  </a:moveTo>
                  <a:lnTo>
                    <a:pt x="312" y="179"/>
                  </a:lnTo>
                  <a:lnTo>
                    <a:pt x="0" y="0"/>
                  </a:lnTo>
                  <a:lnTo>
                    <a:pt x="0" y="747"/>
                  </a:lnTo>
                  <a:lnTo>
                    <a:pt x="312" y="5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248">
            <a:extLst>
              <a:ext uri="{FF2B5EF4-FFF2-40B4-BE49-F238E27FC236}">
                <a16:creationId xmlns:a16="http://schemas.microsoft.com/office/drawing/2014/main" id="{090D1C2E-5E40-460A-8D6C-49A172EA2951}"/>
              </a:ext>
            </a:extLst>
          </p:cNvPr>
          <p:cNvGrpSpPr>
            <a:grpSpLocks/>
          </p:cNvGrpSpPr>
          <p:nvPr/>
        </p:nvGrpSpPr>
        <p:grpSpPr bwMode="auto">
          <a:xfrm>
            <a:off x="1080652" y="3969"/>
            <a:ext cx="1033463" cy="4344988"/>
            <a:chOff x="1736" y="0"/>
            <a:chExt cx="651" cy="2737"/>
          </a:xfrm>
          <a:solidFill>
            <a:schemeClr val="tx1">
              <a:lumMod val="95000"/>
              <a:lumOff val="5000"/>
            </a:schemeClr>
          </a:solidFill>
        </p:grpSpPr>
        <p:sp>
          <p:nvSpPr>
            <p:cNvPr id="755" name="Oval 48">
              <a:extLst>
                <a:ext uri="{FF2B5EF4-FFF2-40B4-BE49-F238E27FC236}">
                  <a16:creationId xmlns:a16="http://schemas.microsoft.com/office/drawing/2014/main" id="{1949DC07-9877-4822-B441-58DDD7E74580}"/>
                </a:ext>
              </a:extLst>
            </p:cNvPr>
            <p:cNvSpPr>
              <a:spLocks noChangeArrowheads="1"/>
            </p:cNvSpPr>
            <p:nvPr/>
          </p:nvSpPr>
          <p:spPr bwMode="auto">
            <a:xfrm>
              <a:off x="1746"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6" name="Oval 49">
              <a:extLst>
                <a:ext uri="{FF2B5EF4-FFF2-40B4-BE49-F238E27FC236}">
                  <a16:creationId xmlns:a16="http://schemas.microsoft.com/office/drawing/2014/main" id="{AC54CE30-9B6A-418C-A961-597E9C4DE7FB}"/>
                </a:ext>
              </a:extLst>
            </p:cNvPr>
            <p:cNvSpPr>
              <a:spLocks noChangeArrowheads="1"/>
            </p:cNvSpPr>
            <p:nvPr/>
          </p:nvSpPr>
          <p:spPr bwMode="auto">
            <a:xfrm>
              <a:off x="1746"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Oval 50">
              <a:extLst>
                <a:ext uri="{FF2B5EF4-FFF2-40B4-BE49-F238E27FC236}">
                  <a16:creationId xmlns:a16="http://schemas.microsoft.com/office/drawing/2014/main" id="{3CDBCD04-BA49-478D-B85E-02F88C46CFC5}"/>
                </a:ext>
              </a:extLst>
            </p:cNvPr>
            <p:cNvSpPr>
              <a:spLocks noChangeArrowheads="1"/>
            </p:cNvSpPr>
            <p:nvPr/>
          </p:nvSpPr>
          <p:spPr bwMode="auto">
            <a:xfrm>
              <a:off x="1744"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Oval 51">
              <a:extLst>
                <a:ext uri="{FF2B5EF4-FFF2-40B4-BE49-F238E27FC236}">
                  <a16:creationId xmlns:a16="http://schemas.microsoft.com/office/drawing/2014/main" id="{BE198202-D401-4C77-BB46-DEA9ABB74150}"/>
                </a:ext>
              </a:extLst>
            </p:cNvPr>
            <p:cNvSpPr>
              <a:spLocks noChangeArrowheads="1"/>
            </p:cNvSpPr>
            <p:nvPr/>
          </p:nvSpPr>
          <p:spPr bwMode="auto">
            <a:xfrm>
              <a:off x="1744"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9" name="Oval 52">
              <a:extLst>
                <a:ext uri="{FF2B5EF4-FFF2-40B4-BE49-F238E27FC236}">
                  <a16:creationId xmlns:a16="http://schemas.microsoft.com/office/drawing/2014/main" id="{8DCCCB7C-468F-4B48-B822-257AA956A883}"/>
                </a:ext>
              </a:extLst>
            </p:cNvPr>
            <p:cNvSpPr>
              <a:spLocks noChangeArrowheads="1"/>
            </p:cNvSpPr>
            <p:nvPr/>
          </p:nvSpPr>
          <p:spPr bwMode="auto">
            <a:xfrm>
              <a:off x="1744" y="220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0" name="Oval 53">
              <a:extLst>
                <a:ext uri="{FF2B5EF4-FFF2-40B4-BE49-F238E27FC236}">
                  <a16:creationId xmlns:a16="http://schemas.microsoft.com/office/drawing/2014/main" id="{6762C538-A3D9-4673-AFAD-B9C329E0E730}"/>
                </a:ext>
              </a:extLst>
            </p:cNvPr>
            <p:cNvSpPr>
              <a:spLocks noChangeArrowheads="1"/>
            </p:cNvSpPr>
            <p:nvPr/>
          </p:nvSpPr>
          <p:spPr bwMode="auto">
            <a:xfrm>
              <a:off x="1742" y="2105"/>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1" name="Oval 54">
              <a:extLst>
                <a:ext uri="{FF2B5EF4-FFF2-40B4-BE49-F238E27FC236}">
                  <a16:creationId xmlns:a16="http://schemas.microsoft.com/office/drawing/2014/main" id="{AF2A4D85-003B-46A5-BE72-BEA803A94AAB}"/>
                </a:ext>
              </a:extLst>
            </p:cNvPr>
            <p:cNvSpPr>
              <a:spLocks noChangeArrowheads="1"/>
            </p:cNvSpPr>
            <p:nvPr/>
          </p:nvSpPr>
          <p:spPr bwMode="auto">
            <a:xfrm>
              <a:off x="1742" y="2000"/>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2" name="Oval 55">
              <a:extLst>
                <a:ext uri="{FF2B5EF4-FFF2-40B4-BE49-F238E27FC236}">
                  <a16:creationId xmlns:a16="http://schemas.microsoft.com/office/drawing/2014/main" id="{272A604D-91BE-463B-989D-D580C83D1B75}"/>
                </a:ext>
              </a:extLst>
            </p:cNvPr>
            <p:cNvSpPr>
              <a:spLocks noChangeArrowheads="1"/>
            </p:cNvSpPr>
            <p:nvPr/>
          </p:nvSpPr>
          <p:spPr bwMode="auto">
            <a:xfrm>
              <a:off x="1742"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Oval 56">
              <a:extLst>
                <a:ext uri="{FF2B5EF4-FFF2-40B4-BE49-F238E27FC236}">
                  <a16:creationId xmlns:a16="http://schemas.microsoft.com/office/drawing/2014/main" id="{377EE01A-37BF-4BAE-93B8-FCD0330701CF}"/>
                </a:ext>
              </a:extLst>
            </p:cNvPr>
            <p:cNvSpPr>
              <a:spLocks noChangeArrowheads="1"/>
            </p:cNvSpPr>
            <p:nvPr/>
          </p:nvSpPr>
          <p:spPr bwMode="auto">
            <a:xfrm>
              <a:off x="1742"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Oval 57">
              <a:extLst>
                <a:ext uri="{FF2B5EF4-FFF2-40B4-BE49-F238E27FC236}">
                  <a16:creationId xmlns:a16="http://schemas.microsoft.com/office/drawing/2014/main" id="{C82D715E-986A-4224-AE6F-51BF26F35116}"/>
                </a:ext>
              </a:extLst>
            </p:cNvPr>
            <p:cNvSpPr>
              <a:spLocks noChangeArrowheads="1"/>
            </p:cNvSpPr>
            <p:nvPr/>
          </p:nvSpPr>
          <p:spPr bwMode="auto">
            <a:xfrm>
              <a:off x="1740" y="1683"/>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Oval 58">
              <a:extLst>
                <a:ext uri="{FF2B5EF4-FFF2-40B4-BE49-F238E27FC236}">
                  <a16:creationId xmlns:a16="http://schemas.microsoft.com/office/drawing/2014/main" id="{8B8EECB6-6D7B-4B00-A492-DC83BB129B82}"/>
                </a:ext>
              </a:extLst>
            </p:cNvPr>
            <p:cNvSpPr>
              <a:spLocks noChangeArrowheads="1"/>
            </p:cNvSpPr>
            <p:nvPr/>
          </p:nvSpPr>
          <p:spPr bwMode="auto">
            <a:xfrm>
              <a:off x="1740"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Oval 59">
              <a:extLst>
                <a:ext uri="{FF2B5EF4-FFF2-40B4-BE49-F238E27FC236}">
                  <a16:creationId xmlns:a16="http://schemas.microsoft.com/office/drawing/2014/main" id="{FF0D2359-761F-4360-B4C0-3F8E12B22316}"/>
                </a:ext>
              </a:extLst>
            </p:cNvPr>
            <p:cNvSpPr>
              <a:spLocks noChangeArrowheads="1"/>
            </p:cNvSpPr>
            <p:nvPr/>
          </p:nvSpPr>
          <p:spPr bwMode="auto">
            <a:xfrm>
              <a:off x="1740" y="1473"/>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7" name="Oval 60">
              <a:extLst>
                <a:ext uri="{FF2B5EF4-FFF2-40B4-BE49-F238E27FC236}">
                  <a16:creationId xmlns:a16="http://schemas.microsoft.com/office/drawing/2014/main" id="{DFA82FE7-09E0-48E0-A1B9-5188C7A64AE9}"/>
                </a:ext>
              </a:extLst>
            </p:cNvPr>
            <p:cNvSpPr>
              <a:spLocks noChangeArrowheads="1"/>
            </p:cNvSpPr>
            <p:nvPr/>
          </p:nvSpPr>
          <p:spPr bwMode="auto">
            <a:xfrm>
              <a:off x="1738" y="1367"/>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 name="Oval 61">
              <a:extLst>
                <a:ext uri="{FF2B5EF4-FFF2-40B4-BE49-F238E27FC236}">
                  <a16:creationId xmlns:a16="http://schemas.microsoft.com/office/drawing/2014/main" id="{E483D270-A092-42A8-9F89-E524E751DE5F}"/>
                </a:ext>
              </a:extLst>
            </p:cNvPr>
            <p:cNvSpPr>
              <a:spLocks noChangeArrowheads="1"/>
            </p:cNvSpPr>
            <p:nvPr/>
          </p:nvSpPr>
          <p:spPr bwMode="auto">
            <a:xfrm>
              <a:off x="1738" y="1262"/>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9" name="Oval 62">
              <a:extLst>
                <a:ext uri="{FF2B5EF4-FFF2-40B4-BE49-F238E27FC236}">
                  <a16:creationId xmlns:a16="http://schemas.microsoft.com/office/drawing/2014/main" id="{150A23C6-64AA-4892-9BE3-44D3FF5E24F3}"/>
                </a:ext>
              </a:extLst>
            </p:cNvPr>
            <p:cNvSpPr>
              <a:spLocks noChangeArrowheads="1"/>
            </p:cNvSpPr>
            <p:nvPr/>
          </p:nvSpPr>
          <p:spPr bwMode="auto">
            <a:xfrm>
              <a:off x="1738" y="1156"/>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0" name="Oval 63">
              <a:extLst>
                <a:ext uri="{FF2B5EF4-FFF2-40B4-BE49-F238E27FC236}">
                  <a16:creationId xmlns:a16="http://schemas.microsoft.com/office/drawing/2014/main" id="{D75728C9-D9BF-4B40-98A2-2503A2F5A6D6}"/>
                </a:ext>
              </a:extLst>
            </p:cNvPr>
            <p:cNvSpPr>
              <a:spLocks noChangeArrowheads="1"/>
            </p:cNvSpPr>
            <p:nvPr/>
          </p:nvSpPr>
          <p:spPr bwMode="auto">
            <a:xfrm>
              <a:off x="1738" y="1051"/>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1" name="Oval 64">
              <a:extLst>
                <a:ext uri="{FF2B5EF4-FFF2-40B4-BE49-F238E27FC236}">
                  <a16:creationId xmlns:a16="http://schemas.microsoft.com/office/drawing/2014/main" id="{0E86D57B-4F60-4B08-BADE-E357F97D395A}"/>
                </a:ext>
              </a:extLst>
            </p:cNvPr>
            <p:cNvSpPr>
              <a:spLocks noChangeArrowheads="1"/>
            </p:cNvSpPr>
            <p:nvPr/>
          </p:nvSpPr>
          <p:spPr bwMode="auto">
            <a:xfrm>
              <a:off x="1736" y="947"/>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2" name="Oval 65">
              <a:extLst>
                <a:ext uri="{FF2B5EF4-FFF2-40B4-BE49-F238E27FC236}">
                  <a16:creationId xmlns:a16="http://schemas.microsoft.com/office/drawing/2014/main" id="{2F8E986D-546A-4056-80FA-83712EADE14F}"/>
                </a:ext>
              </a:extLst>
            </p:cNvPr>
            <p:cNvSpPr>
              <a:spLocks noChangeArrowheads="1"/>
            </p:cNvSpPr>
            <p:nvPr/>
          </p:nvSpPr>
          <p:spPr bwMode="auto">
            <a:xfrm>
              <a:off x="1736"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3" name="Oval 66">
              <a:extLst>
                <a:ext uri="{FF2B5EF4-FFF2-40B4-BE49-F238E27FC236}">
                  <a16:creationId xmlns:a16="http://schemas.microsoft.com/office/drawing/2014/main" id="{35EA53B4-73CA-4A65-BAAB-9BC04F0F5160}"/>
                </a:ext>
              </a:extLst>
            </p:cNvPr>
            <p:cNvSpPr>
              <a:spLocks noChangeArrowheads="1"/>
            </p:cNvSpPr>
            <p:nvPr/>
          </p:nvSpPr>
          <p:spPr bwMode="auto">
            <a:xfrm>
              <a:off x="1736" y="736"/>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4" name="Oval 67">
              <a:extLst>
                <a:ext uri="{FF2B5EF4-FFF2-40B4-BE49-F238E27FC236}">
                  <a16:creationId xmlns:a16="http://schemas.microsoft.com/office/drawing/2014/main" id="{1C948E9E-CC24-48E4-B1B0-D4202431CDCF}"/>
                </a:ext>
              </a:extLst>
            </p:cNvPr>
            <p:cNvSpPr>
              <a:spLocks noChangeArrowheads="1"/>
            </p:cNvSpPr>
            <p:nvPr/>
          </p:nvSpPr>
          <p:spPr bwMode="auto">
            <a:xfrm>
              <a:off x="1736" y="63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5" name="Oval 68">
              <a:extLst>
                <a:ext uri="{FF2B5EF4-FFF2-40B4-BE49-F238E27FC236}">
                  <a16:creationId xmlns:a16="http://schemas.microsoft.com/office/drawing/2014/main" id="{E7B2729B-705C-44B2-B1AB-D43D9BE309D9}"/>
                </a:ext>
              </a:extLst>
            </p:cNvPr>
            <p:cNvSpPr>
              <a:spLocks noChangeArrowheads="1"/>
            </p:cNvSpPr>
            <p:nvPr/>
          </p:nvSpPr>
          <p:spPr bwMode="auto">
            <a:xfrm>
              <a:off x="1736"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 name="Oval 69">
              <a:extLst>
                <a:ext uri="{FF2B5EF4-FFF2-40B4-BE49-F238E27FC236}">
                  <a16:creationId xmlns:a16="http://schemas.microsoft.com/office/drawing/2014/main" id="{A8D4C295-9C2F-4E69-BF9E-5E81D27D9491}"/>
                </a:ext>
              </a:extLst>
            </p:cNvPr>
            <p:cNvSpPr>
              <a:spLocks noChangeArrowheads="1"/>
            </p:cNvSpPr>
            <p:nvPr/>
          </p:nvSpPr>
          <p:spPr bwMode="auto">
            <a:xfrm>
              <a:off x="1736" y="422"/>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 name="Oval 70">
              <a:extLst>
                <a:ext uri="{FF2B5EF4-FFF2-40B4-BE49-F238E27FC236}">
                  <a16:creationId xmlns:a16="http://schemas.microsoft.com/office/drawing/2014/main" id="{6FE085E2-06EA-48F0-A999-FD9EB45D2185}"/>
                </a:ext>
              </a:extLst>
            </p:cNvPr>
            <p:cNvSpPr>
              <a:spLocks noChangeArrowheads="1"/>
            </p:cNvSpPr>
            <p:nvPr/>
          </p:nvSpPr>
          <p:spPr bwMode="auto">
            <a:xfrm>
              <a:off x="1736"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 name="Oval 71">
              <a:extLst>
                <a:ext uri="{FF2B5EF4-FFF2-40B4-BE49-F238E27FC236}">
                  <a16:creationId xmlns:a16="http://schemas.microsoft.com/office/drawing/2014/main" id="{C316610F-5B71-42B6-B2B6-BB619394586A}"/>
                </a:ext>
              </a:extLst>
            </p:cNvPr>
            <p:cNvSpPr>
              <a:spLocks noChangeArrowheads="1"/>
            </p:cNvSpPr>
            <p:nvPr/>
          </p:nvSpPr>
          <p:spPr bwMode="auto">
            <a:xfrm>
              <a:off x="1736"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Oval 72">
              <a:extLst>
                <a:ext uri="{FF2B5EF4-FFF2-40B4-BE49-F238E27FC236}">
                  <a16:creationId xmlns:a16="http://schemas.microsoft.com/office/drawing/2014/main" id="{48D97BD6-4935-4B04-9B86-7AF3CCC09E97}"/>
                </a:ext>
              </a:extLst>
            </p:cNvPr>
            <p:cNvSpPr>
              <a:spLocks noChangeArrowheads="1"/>
            </p:cNvSpPr>
            <p:nvPr/>
          </p:nvSpPr>
          <p:spPr bwMode="auto">
            <a:xfrm>
              <a:off x="1736" y="108"/>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Oval 73">
              <a:extLst>
                <a:ext uri="{FF2B5EF4-FFF2-40B4-BE49-F238E27FC236}">
                  <a16:creationId xmlns:a16="http://schemas.microsoft.com/office/drawing/2014/main" id="{4C206BA9-1376-4593-A779-0665CACAFC5F}"/>
                </a:ext>
              </a:extLst>
            </p:cNvPr>
            <p:cNvSpPr>
              <a:spLocks noChangeArrowheads="1"/>
            </p:cNvSpPr>
            <p:nvPr/>
          </p:nvSpPr>
          <p:spPr bwMode="auto">
            <a:xfrm>
              <a:off x="1736"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Oval 74">
              <a:extLst>
                <a:ext uri="{FF2B5EF4-FFF2-40B4-BE49-F238E27FC236}">
                  <a16:creationId xmlns:a16="http://schemas.microsoft.com/office/drawing/2014/main" id="{C6CA2CE3-EC38-431D-801C-4701D853A498}"/>
                </a:ext>
              </a:extLst>
            </p:cNvPr>
            <p:cNvSpPr>
              <a:spLocks noChangeArrowheads="1"/>
            </p:cNvSpPr>
            <p:nvPr/>
          </p:nvSpPr>
          <p:spPr bwMode="auto">
            <a:xfrm>
              <a:off x="1852"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 name="Oval 75">
              <a:extLst>
                <a:ext uri="{FF2B5EF4-FFF2-40B4-BE49-F238E27FC236}">
                  <a16:creationId xmlns:a16="http://schemas.microsoft.com/office/drawing/2014/main" id="{689C1705-3AED-4AD6-B34D-CBB0D5EA31D6}"/>
                </a:ext>
              </a:extLst>
            </p:cNvPr>
            <p:cNvSpPr>
              <a:spLocks noChangeArrowheads="1"/>
            </p:cNvSpPr>
            <p:nvPr/>
          </p:nvSpPr>
          <p:spPr bwMode="auto">
            <a:xfrm>
              <a:off x="1850"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 name="Oval 76">
              <a:extLst>
                <a:ext uri="{FF2B5EF4-FFF2-40B4-BE49-F238E27FC236}">
                  <a16:creationId xmlns:a16="http://schemas.microsoft.com/office/drawing/2014/main" id="{57D4675F-7F57-4B71-A173-69000DEE79A5}"/>
                </a:ext>
              </a:extLst>
            </p:cNvPr>
            <p:cNvSpPr>
              <a:spLocks noChangeArrowheads="1"/>
            </p:cNvSpPr>
            <p:nvPr/>
          </p:nvSpPr>
          <p:spPr bwMode="auto">
            <a:xfrm>
              <a:off x="1850"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4" name="Oval 77">
              <a:extLst>
                <a:ext uri="{FF2B5EF4-FFF2-40B4-BE49-F238E27FC236}">
                  <a16:creationId xmlns:a16="http://schemas.microsoft.com/office/drawing/2014/main" id="{62C757A9-FDDD-4198-A925-9FFA14A6D65A}"/>
                </a:ext>
              </a:extLst>
            </p:cNvPr>
            <p:cNvSpPr>
              <a:spLocks noChangeArrowheads="1"/>
            </p:cNvSpPr>
            <p:nvPr/>
          </p:nvSpPr>
          <p:spPr bwMode="auto">
            <a:xfrm>
              <a:off x="1850"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5" name="Oval 78">
              <a:extLst>
                <a:ext uri="{FF2B5EF4-FFF2-40B4-BE49-F238E27FC236}">
                  <a16:creationId xmlns:a16="http://schemas.microsoft.com/office/drawing/2014/main" id="{7B0A7022-795D-4E18-AFFD-02A45EF237C1}"/>
                </a:ext>
              </a:extLst>
            </p:cNvPr>
            <p:cNvSpPr>
              <a:spLocks noChangeArrowheads="1"/>
            </p:cNvSpPr>
            <p:nvPr/>
          </p:nvSpPr>
          <p:spPr bwMode="auto">
            <a:xfrm>
              <a:off x="1848" y="2314"/>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6" name="Oval 79">
              <a:extLst>
                <a:ext uri="{FF2B5EF4-FFF2-40B4-BE49-F238E27FC236}">
                  <a16:creationId xmlns:a16="http://schemas.microsoft.com/office/drawing/2014/main" id="{1A2846F0-2112-4990-8A23-9C52E5910991}"/>
                </a:ext>
              </a:extLst>
            </p:cNvPr>
            <p:cNvSpPr>
              <a:spLocks noChangeArrowheads="1"/>
            </p:cNvSpPr>
            <p:nvPr/>
          </p:nvSpPr>
          <p:spPr bwMode="auto">
            <a:xfrm>
              <a:off x="1848"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Oval 80">
              <a:extLst>
                <a:ext uri="{FF2B5EF4-FFF2-40B4-BE49-F238E27FC236}">
                  <a16:creationId xmlns:a16="http://schemas.microsoft.com/office/drawing/2014/main" id="{0812AC34-974D-427C-A961-8274B91CCE09}"/>
                </a:ext>
              </a:extLst>
            </p:cNvPr>
            <p:cNvSpPr>
              <a:spLocks noChangeArrowheads="1"/>
            </p:cNvSpPr>
            <p:nvPr/>
          </p:nvSpPr>
          <p:spPr bwMode="auto">
            <a:xfrm>
              <a:off x="1846"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Oval 81">
              <a:extLst>
                <a:ext uri="{FF2B5EF4-FFF2-40B4-BE49-F238E27FC236}">
                  <a16:creationId xmlns:a16="http://schemas.microsoft.com/office/drawing/2014/main" id="{96225CA4-2C93-4FE0-9796-F00B798F9B8C}"/>
                </a:ext>
              </a:extLst>
            </p:cNvPr>
            <p:cNvSpPr>
              <a:spLocks noChangeArrowheads="1"/>
            </p:cNvSpPr>
            <p:nvPr/>
          </p:nvSpPr>
          <p:spPr bwMode="auto">
            <a:xfrm>
              <a:off x="1846"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9" name="Oval 82">
              <a:extLst>
                <a:ext uri="{FF2B5EF4-FFF2-40B4-BE49-F238E27FC236}">
                  <a16:creationId xmlns:a16="http://schemas.microsoft.com/office/drawing/2014/main" id="{A0FD958E-EEF5-46F7-B14B-8FC67CB692D6}"/>
                </a:ext>
              </a:extLst>
            </p:cNvPr>
            <p:cNvSpPr>
              <a:spLocks noChangeArrowheads="1"/>
            </p:cNvSpPr>
            <p:nvPr/>
          </p:nvSpPr>
          <p:spPr bwMode="auto">
            <a:xfrm>
              <a:off x="1846" y="1892"/>
              <a:ext cx="12"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0" name="Oval 83">
              <a:extLst>
                <a:ext uri="{FF2B5EF4-FFF2-40B4-BE49-F238E27FC236}">
                  <a16:creationId xmlns:a16="http://schemas.microsoft.com/office/drawing/2014/main" id="{51C61B90-5FE3-41D4-936B-F365B059907D}"/>
                </a:ext>
              </a:extLst>
            </p:cNvPr>
            <p:cNvSpPr>
              <a:spLocks noChangeArrowheads="1"/>
            </p:cNvSpPr>
            <p:nvPr/>
          </p:nvSpPr>
          <p:spPr bwMode="auto">
            <a:xfrm>
              <a:off x="1844" y="1787"/>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1" name="Oval 84">
              <a:extLst>
                <a:ext uri="{FF2B5EF4-FFF2-40B4-BE49-F238E27FC236}">
                  <a16:creationId xmlns:a16="http://schemas.microsoft.com/office/drawing/2014/main" id="{D7496B2B-09C3-413D-BFBA-F8A073A241C4}"/>
                </a:ext>
              </a:extLst>
            </p:cNvPr>
            <p:cNvSpPr>
              <a:spLocks noChangeArrowheads="1"/>
            </p:cNvSpPr>
            <p:nvPr/>
          </p:nvSpPr>
          <p:spPr bwMode="auto">
            <a:xfrm>
              <a:off x="1844"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2" name="Oval 85">
              <a:extLst>
                <a:ext uri="{FF2B5EF4-FFF2-40B4-BE49-F238E27FC236}">
                  <a16:creationId xmlns:a16="http://schemas.microsoft.com/office/drawing/2014/main" id="{36785697-4E8F-4241-AE9C-F8F4D93D500F}"/>
                </a:ext>
              </a:extLst>
            </p:cNvPr>
            <p:cNvSpPr>
              <a:spLocks noChangeArrowheads="1"/>
            </p:cNvSpPr>
            <p:nvPr/>
          </p:nvSpPr>
          <p:spPr bwMode="auto">
            <a:xfrm>
              <a:off x="1842"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3" name="Oval 86">
              <a:extLst>
                <a:ext uri="{FF2B5EF4-FFF2-40B4-BE49-F238E27FC236}">
                  <a16:creationId xmlns:a16="http://schemas.microsoft.com/office/drawing/2014/main" id="{15E3F034-EB95-463E-AB2D-2C7882A8DBC5}"/>
                </a:ext>
              </a:extLst>
            </p:cNvPr>
            <p:cNvSpPr>
              <a:spLocks noChangeArrowheads="1"/>
            </p:cNvSpPr>
            <p:nvPr/>
          </p:nvSpPr>
          <p:spPr bwMode="auto">
            <a:xfrm>
              <a:off x="1842"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Oval 87">
              <a:extLst>
                <a:ext uri="{FF2B5EF4-FFF2-40B4-BE49-F238E27FC236}">
                  <a16:creationId xmlns:a16="http://schemas.microsoft.com/office/drawing/2014/main" id="{4640E88D-6FF3-4233-A9A1-977E96BDCBFF}"/>
                </a:ext>
              </a:extLst>
            </p:cNvPr>
            <p:cNvSpPr>
              <a:spLocks noChangeArrowheads="1"/>
            </p:cNvSpPr>
            <p:nvPr/>
          </p:nvSpPr>
          <p:spPr bwMode="auto">
            <a:xfrm>
              <a:off x="1840"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Oval 88">
              <a:extLst>
                <a:ext uri="{FF2B5EF4-FFF2-40B4-BE49-F238E27FC236}">
                  <a16:creationId xmlns:a16="http://schemas.microsoft.com/office/drawing/2014/main" id="{99C02E49-FE31-411A-967E-31E353C59274}"/>
                </a:ext>
              </a:extLst>
            </p:cNvPr>
            <p:cNvSpPr>
              <a:spLocks noChangeArrowheads="1"/>
            </p:cNvSpPr>
            <p:nvPr/>
          </p:nvSpPr>
          <p:spPr bwMode="auto">
            <a:xfrm>
              <a:off x="1840"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6" name="Oval 89">
              <a:extLst>
                <a:ext uri="{FF2B5EF4-FFF2-40B4-BE49-F238E27FC236}">
                  <a16:creationId xmlns:a16="http://schemas.microsoft.com/office/drawing/2014/main" id="{E244F55D-51FD-45CE-A3B1-03F23506D9CE}"/>
                </a:ext>
              </a:extLst>
            </p:cNvPr>
            <p:cNvSpPr>
              <a:spLocks noChangeArrowheads="1"/>
            </p:cNvSpPr>
            <p:nvPr/>
          </p:nvSpPr>
          <p:spPr bwMode="auto">
            <a:xfrm>
              <a:off x="1838"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7" name="Oval 90">
              <a:extLst>
                <a:ext uri="{FF2B5EF4-FFF2-40B4-BE49-F238E27FC236}">
                  <a16:creationId xmlns:a16="http://schemas.microsoft.com/office/drawing/2014/main" id="{0FDF636E-92EC-41A9-9F8A-CFDFC7CF11D2}"/>
                </a:ext>
              </a:extLst>
            </p:cNvPr>
            <p:cNvSpPr>
              <a:spLocks noChangeArrowheads="1"/>
            </p:cNvSpPr>
            <p:nvPr/>
          </p:nvSpPr>
          <p:spPr bwMode="auto">
            <a:xfrm>
              <a:off x="1838"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8" name="Oval 91">
              <a:extLst>
                <a:ext uri="{FF2B5EF4-FFF2-40B4-BE49-F238E27FC236}">
                  <a16:creationId xmlns:a16="http://schemas.microsoft.com/office/drawing/2014/main" id="{E2D483F0-5061-4691-9BC7-E574AB4ACE4D}"/>
                </a:ext>
              </a:extLst>
            </p:cNvPr>
            <p:cNvSpPr>
              <a:spLocks noChangeArrowheads="1"/>
            </p:cNvSpPr>
            <p:nvPr/>
          </p:nvSpPr>
          <p:spPr bwMode="auto">
            <a:xfrm>
              <a:off x="1838"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9" name="Oval 92">
              <a:extLst>
                <a:ext uri="{FF2B5EF4-FFF2-40B4-BE49-F238E27FC236}">
                  <a16:creationId xmlns:a16="http://schemas.microsoft.com/office/drawing/2014/main" id="{08BD50EF-6CEC-4BEF-824F-ADD93A1B8D90}"/>
                </a:ext>
              </a:extLst>
            </p:cNvPr>
            <p:cNvSpPr>
              <a:spLocks noChangeArrowheads="1"/>
            </p:cNvSpPr>
            <p:nvPr/>
          </p:nvSpPr>
          <p:spPr bwMode="auto">
            <a:xfrm>
              <a:off x="1838" y="83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0" name="Oval 93">
              <a:extLst>
                <a:ext uri="{FF2B5EF4-FFF2-40B4-BE49-F238E27FC236}">
                  <a16:creationId xmlns:a16="http://schemas.microsoft.com/office/drawing/2014/main" id="{E710A45F-28F1-42CD-8D69-275EC9ADB398}"/>
                </a:ext>
              </a:extLst>
            </p:cNvPr>
            <p:cNvSpPr>
              <a:spLocks noChangeArrowheads="1"/>
            </p:cNvSpPr>
            <p:nvPr/>
          </p:nvSpPr>
          <p:spPr bwMode="auto">
            <a:xfrm>
              <a:off x="1838" y="73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1" name="Oval 94">
              <a:extLst>
                <a:ext uri="{FF2B5EF4-FFF2-40B4-BE49-F238E27FC236}">
                  <a16:creationId xmlns:a16="http://schemas.microsoft.com/office/drawing/2014/main" id="{FFF9481E-A0F9-41DC-9C35-25F5D280320C}"/>
                </a:ext>
              </a:extLst>
            </p:cNvPr>
            <p:cNvSpPr>
              <a:spLocks noChangeArrowheads="1"/>
            </p:cNvSpPr>
            <p:nvPr/>
          </p:nvSpPr>
          <p:spPr bwMode="auto">
            <a:xfrm>
              <a:off x="1838" y="62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2" name="Oval 95">
              <a:extLst>
                <a:ext uri="{FF2B5EF4-FFF2-40B4-BE49-F238E27FC236}">
                  <a16:creationId xmlns:a16="http://schemas.microsoft.com/office/drawing/2014/main" id="{5449F13D-6EBA-4298-B901-8AD66237D8DF}"/>
                </a:ext>
              </a:extLst>
            </p:cNvPr>
            <p:cNvSpPr>
              <a:spLocks noChangeArrowheads="1"/>
            </p:cNvSpPr>
            <p:nvPr/>
          </p:nvSpPr>
          <p:spPr bwMode="auto">
            <a:xfrm>
              <a:off x="1838" y="523"/>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3" name="Oval 96">
              <a:extLst>
                <a:ext uri="{FF2B5EF4-FFF2-40B4-BE49-F238E27FC236}">
                  <a16:creationId xmlns:a16="http://schemas.microsoft.com/office/drawing/2014/main" id="{31A66584-14CD-4CBD-B9AC-D8F8C8719B20}"/>
                </a:ext>
              </a:extLst>
            </p:cNvPr>
            <p:cNvSpPr>
              <a:spLocks noChangeArrowheads="1"/>
            </p:cNvSpPr>
            <p:nvPr/>
          </p:nvSpPr>
          <p:spPr bwMode="auto">
            <a:xfrm>
              <a:off x="1838" y="418"/>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4" name="Oval 97">
              <a:extLst>
                <a:ext uri="{FF2B5EF4-FFF2-40B4-BE49-F238E27FC236}">
                  <a16:creationId xmlns:a16="http://schemas.microsoft.com/office/drawing/2014/main" id="{6836CFCE-A03F-439C-841B-61E83095919F}"/>
                </a:ext>
              </a:extLst>
            </p:cNvPr>
            <p:cNvSpPr>
              <a:spLocks noChangeArrowheads="1"/>
            </p:cNvSpPr>
            <p:nvPr/>
          </p:nvSpPr>
          <p:spPr bwMode="auto">
            <a:xfrm>
              <a:off x="1838" y="312"/>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5" name="Oval 98">
              <a:extLst>
                <a:ext uri="{FF2B5EF4-FFF2-40B4-BE49-F238E27FC236}">
                  <a16:creationId xmlns:a16="http://schemas.microsoft.com/office/drawing/2014/main" id="{C35C37D6-CBBC-4698-893B-9B7A1315180B}"/>
                </a:ext>
              </a:extLst>
            </p:cNvPr>
            <p:cNvSpPr>
              <a:spLocks noChangeArrowheads="1"/>
            </p:cNvSpPr>
            <p:nvPr/>
          </p:nvSpPr>
          <p:spPr bwMode="auto">
            <a:xfrm>
              <a:off x="1838" y="209"/>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6" name="Oval 99">
              <a:extLst>
                <a:ext uri="{FF2B5EF4-FFF2-40B4-BE49-F238E27FC236}">
                  <a16:creationId xmlns:a16="http://schemas.microsoft.com/office/drawing/2014/main" id="{188B552A-86B8-4491-B04A-E58C4E5E235C}"/>
                </a:ext>
              </a:extLst>
            </p:cNvPr>
            <p:cNvSpPr>
              <a:spLocks noChangeArrowheads="1"/>
            </p:cNvSpPr>
            <p:nvPr/>
          </p:nvSpPr>
          <p:spPr bwMode="auto">
            <a:xfrm>
              <a:off x="1838" y="10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7" name="Oval 100">
              <a:extLst>
                <a:ext uri="{FF2B5EF4-FFF2-40B4-BE49-F238E27FC236}">
                  <a16:creationId xmlns:a16="http://schemas.microsoft.com/office/drawing/2014/main" id="{7E616E49-D654-47F9-8D04-D73E7DD94421}"/>
                </a:ext>
              </a:extLst>
            </p:cNvPr>
            <p:cNvSpPr>
              <a:spLocks noChangeArrowheads="1"/>
            </p:cNvSpPr>
            <p:nvPr/>
          </p:nvSpPr>
          <p:spPr bwMode="auto">
            <a:xfrm>
              <a:off x="1838" y="0"/>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Oval 101">
              <a:extLst>
                <a:ext uri="{FF2B5EF4-FFF2-40B4-BE49-F238E27FC236}">
                  <a16:creationId xmlns:a16="http://schemas.microsoft.com/office/drawing/2014/main" id="{AECEF763-3417-4EA0-B95B-3AF911D42154}"/>
                </a:ext>
              </a:extLst>
            </p:cNvPr>
            <p:cNvSpPr>
              <a:spLocks noChangeArrowheads="1"/>
            </p:cNvSpPr>
            <p:nvPr/>
          </p:nvSpPr>
          <p:spPr bwMode="auto">
            <a:xfrm>
              <a:off x="1956"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9" name="Oval 102">
              <a:extLst>
                <a:ext uri="{FF2B5EF4-FFF2-40B4-BE49-F238E27FC236}">
                  <a16:creationId xmlns:a16="http://schemas.microsoft.com/office/drawing/2014/main" id="{2343022C-980B-4A5C-AEE6-74828F04883C}"/>
                </a:ext>
              </a:extLst>
            </p:cNvPr>
            <p:cNvSpPr>
              <a:spLocks noChangeArrowheads="1"/>
            </p:cNvSpPr>
            <p:nvPr/>
          </p:nvSpPr>
          <p:spPr bwMode="auto">
            <a:xfrm>
              <a:off x="1956"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0" name="Oval 103">
              <a:extLst>
                <a:ext uri="{FF2B5EF4-FFF2-40B4-BE49-F238E27FC236}">
                  <a16:creationId xmlns:a16="http://schemas.microsoft.com/office/drawing/2014/main" id="{88564F78-34B1-4D62-A571-3BE3C75B7F50}"/>
                </a:ext>
              </a:extLst>
            </p:cNvPr>
            <p:cNvSpPr>
              <a:spLocks noChangeArrowheads="1"/>
            </p:cNvSpPr>
            <p:nvPr/>
          </p:nvSpPr>
          <p:spPr bwMode="auto">
            <a:xfrm>
              <a:off x="1956" y="252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1" name="Oval 104">
              <a:extLst>
                <a:ext uri="{FF2B5EF4-FFF2-40B4-BE49-F238E27FC236}">
                  <a16:creationId xmlns:a16="http://schemas.microsoft.com/office/drawing/2014/main" id="{12F04558-D198-4596-B220-0BDEB164D61A}"/>
                </a:ext>
              </a:extLst>
            </p:cNvPr>
            <p:cNvSpPr>
              <a:spLocks noChangeArrowheads="1"/>
            </p:cNvSpPr>
            <p:nvPr/>
          </p:nvSpPr>
          <p:spPr bwMode="auto">
            <a:xfrm>
              <a:off x="1954"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2" name="Oval 105">
              <a:extLst>
                <a:ext uri="{FF2B5EF4-FFF2-40B4-BE49-F238E27FC236}">
                  <a16:creationId xmlns:a16="http://schemas.microsoft.com/office/drawing/2014/main" id="{312312DC-5E9A-49B8-85BE-637019FD97FF}"/>
                </a:ext>
              </a:extLst>
            </p:cNvPr>
            <p:cNvSpPr>
              <a:spLocks noChangeArrowheads="1"/>
            </p:cNvSpPr>
            <p:nvPr/>
          </p:nvSpPr>
          <p:spPr bwMode="auto">
            <a:xfrm>
              <a:off x="1954"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3" name="Oval 106">
              <a:extLst>
                <a:ext uri="{FF2B5EF4-FFF2-40B4-BE49-F238E27FC236}">
                  <a16:creationId xmlns:a16="http://schemas.microsoft.com/office/drawing/2014/main" id="{514E69EF-3883-4F51-B55D-CEFCE4FDB9A0}"/>
                </a:ext>
              </a:extLst>
            </p:cNvPr>
            <p:cNvSpPr>
              <a:spLocks noChangeArrowheads="1"/>
            </p:cNvSpPr>
            <p:nvPr/>
          </p:nvSpPr>
          <p:spPr bwMode="auto">
            <a:xfrm>
              <a:off x="1952"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4" name="Oval 107">
              <a:extLst>
                <a:ext uri="{FF2B5EF4-FFF2-40B4-BE49-F238E27FC236}">
                  <a16:creationId xmlns:a16="http://schemas.microsoft.com/office/drawing/2014/main" id="{0CDD89F4-FC3A-4671-AAAA-3AED1CFE376E}"/>
                </a:ext>
              </a:extLst>
            </p:cNvPr>
            <p:cNvSpPr>
              <a:spLocks noChangeArrowheads="1"/>
            </p:cNvSpPr>
            <p:nvPr/>
          </p:nvSpPr>
          <p:spPr bwMode="auto">
            <a:xfrm>
              <a:off x="1952"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5" name="Oval 108">
              <a:extLst>
                <a:ext uri="{FF2B5EF4-FFF2-40B4-BE49-F238E27FC236}">
                  <a16:creationId xmlns:a16="http://schemas.microsoft.com/office/drawing/2014/main" id="{E4D494A1-2A38-470A-A132-76EED07259A3}"/>
                </a:ext>
              </a:extLst>
            </p:cNvPr>
            <p:cNvSpPr>
              <a:spLocks noChangeArrowheads="1"/>
            </p:cNvSpPr>
            <p:nvPr/>
          </p:nvSpPr>
          <p:spPr bwMode="auto">
            <a:xfrm>
              <a:off x="1952"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Oval 109">
              <a:extLst>
                <a:ext uri="{FF2B5EF4-FFF2-40B4-BE49-F238E27FC236}">
                  <a16:creationId xmlns:a16="http://schemas.microsoft.com/office/drawing/2014/main" id="{E952B3D7-A7BC-4E57-9CC7-C51F188E7B70}"/>
                </a:ext>
              </a:extLst>
            </p:cNvPr>
            <p:cNvSpPr>
              <a:spLocks noChangeArrowheads="1"/>
            </p:cNvSpPr>
            <p:nvPr/>
          </p:nvSpPr>
          <p:spPr bwMode="auto">
            <a:xfrm>
              <a:off x="1950"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7" name="Oval 110">
              <a:extLst>
                <a:ext uri="{FF2B5EF4-FFF2-40B4-BE49-F238E27FC236}">
                  <a16:creationId xmlns:a16="http://schemas.microsoft.com/office/drawing/2014/main" id="{B6FED8D1-CF0E-4370-8FE8-29B3B9D0AD4A}"/>
                </a:ext>
              </a:extLst>
            </p:cNvPr>
            <p:cNvSpPr>
              <a:spLocks noChangeArrowheads="1"/>
            </p:cNvSpPr>
            <p:nvPr/>
          </p:nvSpPr>
          <p:spPr bwMode="auto">
            <a:xfrm>
              <a:off x="1950"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8" name="Oval 111">
              <a:extLst>
                <a:ext uri="{FF2B5EF4-FFF2-40B4-BE49-F238E27FC236}">
                  <a16:creationId xmlns:a16="http://schemas.microsoft.com/office/drawing/2014/main" id="{CD3B89D7-1324-43FE-BA75-8136D8B0C4AE}"/>
                </a:ext>
              </a:extLst>
            </p:cNvPr>
            <p:cNvSpPr>
              <a:spLocks noChangeArrowheads="1"/>
            </p:cNvSpPr>
            <p:nvPr/>
          </p:nvSpPr>
          <p:spPr bwMode="auto">
            <a:xfrm>
              <a:off x="1948"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9" name="Oval 112">
              <a:extLst>
                <a:ext uri="{FF2B5EF4-FFF2-40B4-BE49-F238E27FC236}">
                  <a16:creationId xmlns:a16="http://schemas.microsoft.com/office/drawing/2014/main" id="{53ED8333-1487-4E9D-BC65-5E05A05DA693}"/>
                </a:ext>
              </a:extLst>
            </p:cNvPr>
            <p:cNvSpPr>
              <a:spLocks noChangeArrowheads="1"/>
            </p:cNvSpPr>
            <p:nvPr/>
          </p:nvSpPr>
          <p:spPr bwMode="auto">
            <a:xfrm>
              <a:off x="1948"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0" name="Oval 113">
              <a:extLst>
                <a:ext uri="{FF2B5EF4-FFF2-40B4-BE49-F238E27FC236}">
                  <a16:creationId xmlns:a16="http://schemas.microsoft.com/office/drawing/2014/main" id="{4140547F-7154-49A8-8BDC-3A229BC6A929}"/>
                </a:ext>
              </a:extLst>
            </p:cNvPr>
            <p:cNvSpPr>
              <a:spLocks noChangeArrowheads="1"/>
            </p:cNvSpPr>
            <p:nvPr/>
          </p:nvSpPr>
          <p:spPr bwMode="auto">
            <a:xfrm>
              <a:off x="1946"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1" name="Oval 114">
              <a:extLst>
                <a:ext uri="{FF2B5EF4-FFF2-40B4-BE49-F238E27FC236}">
                  <a16:creationId xmlns:a16="http://schemas.microsoft.com/office/drawing/2014/main" id="{E23CF126-A596-4EF0-8481-C6A4B2C7982B}"/>
                </a:ext>
              </a:extLst>
            </p:cNvPr>
            <p:cNvSpPr>
              <a:spLocks noChangeArrowheads="1"/>
            </p:cNvSpPr>
            <p:nvPr/>
          </p:nvSpPr>
          <p:spPr bwMode="auto">
            <a:xfrm>
              <a:off x="1946"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2" name="Oval 115">
              <a:extLst>
                <a:ext uri="{FF2B5EF4-FFF2-40B4-BE49-F238E27FC236}">
                  <a16:creationId xmlns:a16="http://schemas.microsoft.com/office/drawing/2014/main" id="{F0F3079C-4BD6-4EDA-A80A-2293DA4D662A}"/>
                </a:ext>
              </a:extLst>
            </p:cNvPr>
            <p:cNvSpPr>
              <a:spLocks noChangeArrowheads="1"/>
            </p:cNvSpPr>
            <p:nvPr/>
          </p:nvSpPr>
          <p:spPr bwMode="auto">
            <a:xfrm>
              <a:off x="1946"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3" name="Oval 116">
              <a:extLst>
                <a:ext uri="{FF2B5EF4-FFF2-40B4-BE49-F238E27FC236}">
                  <a16:creationId xmlns:a16="http://schemas.microsoft.com/office/drawing/2014/main" id="{201EB119-1F5B-4479-B6CA-0F57676EC642}"/>
                </a:ext>
              </a:extLst>
            </p:cNvPr>
            <p:cNvSpPr>
              <a:spLocks noChangeArrowheads="1"/>
            </p:cNvSpPr>
            <p:nvPr/>
          </p:nvSpPr>
          <p:spPr bwMode="auto">
            <a:xfrm>
              <a:off x="1944"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 name="Oval 117">
              <a:extLst>
                <a:ext uri="{FF2B5EF4-FFF2-40B4-BE49-F238E27FC236}">
                  <a16:creationId xmlns:a16="http://schemas.microsoft.com/office/drawing/2014/main" id="{B4AABD18-F7AD-47A7-B1A7-1FCD65E6BA29}"/>
                </a:ext>
              </a:extLst>
            </p:cNvPr>
            <p:cNvSpPr>
              <a:spLocks noChangeArrowheads="1"/>
            </p:cNvSpPr>
            <p:nvPr/>
          </p:nvSpPr>
          <p:spPr bwMode="auto">
            <a:xfrm>
              <a:off x="1944"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5" name="Oval 118">
              <a:extLst>
                <a:ext uri="{FF2B5EF4-FFF2-40B4-BE49-F238E27FC236}">
                  <a16:creationId xmlns:a16="http://schemas.microsoft.com/office/drawing/2014/main" id="{616FF724-399D-4CD0-8D40-2F1F22FF4662}"/>
                </a:ext>
              </a:extLst>
            </p:cNvPr>
            <p:cNvSpPr>
              <a:spLocks noChangeArrowheads="1"/>
            </p:cNvSpPr>
            <p:nvPr/>
          </p:nvSpPr>
          <p:spPr bwMode="auto">
            <a:xfrm>
              <a:off x="1941"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6" name="Oval 119">
              <a:extLst>
                <a:ext uri="{FF2B5EF4-FFF2-40B4-BE49-F238E27FC236}">
                  <a16:creationId xmlns:a16="http://schemas.microsoft.com/office/drawing/2014/main" id="{8F388AF7-F18E-47C5-A725-875FFE3FA80A}"/>
                </a:ext>
              </a:extLst>
            </p:cNvPr>
            <p:cNvSpPr>
              <a:spLocks noChangeArrowheads="1"/>
            </p:cNvSpPr>
            <p:nvPr/>
          </p:nvSpPr>
          <p:spPr bwMode="auto">
            <a:xfrm>
              <a:off x="1941" y="83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7" name="Oval 120">
              <a:extLst>
                <a:ext uri="{FF2B5EF4-FFF2-40B4-BE49-F238E27FC236}">
                  <a16:creationId xmlns:a16="http://schemas.microsoft.com/office/drawing/2014/main" id="{18984043-5645-49BD-9B6B-B560B35D039E}"/>
                </a:ext>
              </a:extLst>
            </p:cNvPr>
            <p:cNvSpPr>
              <a:spLocks noChangeArrowheads="1"/>
            </p:cNvSpPr>
            <p:nvPr/>
          </p:nvSpPr>
          <p:spPr bwMode="auto">
            <a:xfrm>
              <a:off x="1941" y="73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8" name="Oval 121">
              <a:extLst>
                <a:ext uri="{FF2B5EF4-FFF2-40B4-BE49-F238E27FC236}">
                  <a16:creationId xmlns:a16="http://schemas.microsoft.com/office/drawing/2014/main" id="{23DC317E-025E-4DA8-A551-601F3964B897}"/>
                </a:ext>
              </a:extLst>
            </p:cNvPr>
            <p:cNvSpPr>
              <a:spLocks noChangeArrowheads="1"/>
            </p:cNvSpPr>
            <p:nvPr/>
          </p:nvSpPr>
          <p:spPr bwMode="auto">
            <a:xfrm>
              <a:off x="1941" y="62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9" name="Oval 122">
              <a:extLst>
                <a:ext uri="{FF2B5EF4-FFF2-40B4-BE49-F238E27FC236}">
                  <a16:creationId xmlns:a16="http://schemas.microsoft.com/office/drawing/2014/main" id="{058B8695-E3D4-44EE-9CF1-32E44FE883FC}"/>
                </a:ext>
              </a:extLst>
            </p:cNvPr>
            <p:cNvSpPr>
              <a:spLocks noChangeArrowheads="1"/>
            </p:cNvSpPr>
            <p:nvPr/>
          </p:nvSpPr>
          <p:spPr bwMode="auto">
            <a:xfrm>
              <a:off x="1941" y="523"/>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0" name="Oval 123">
              <a:extLst>
                <a:ext uri="{FF2B5EF4-FFF2-40B4-BE49-F238E27FC236}">
                  <a16:creationId xmlns:a16="http://schemas.microsoft.com/office/drawing/2014/main" id="{D1F272C9-574E-4E0D-A3C6-C22B03E8E4B0}"/>
                </a:ext>
              </a:extLst>
            </p:cNvPr>
            <p:cNvSpPr>
              <a:spLocks noChangeArrowheads="1"/>
            </p:cNvSpPr>
            <p:nvPr/>
          </p:nvSpPr>
          <p:spPr bwMode="auto">
            <a:xfrm>
              <a:off x="1941" y="418"/>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1" name="Oval 124">
              <a:extLst>
                <a:ext uri="{FF2B5EF4-FFF2-40B4-BE49-F238E27FC236}">
                  <a16:creationId xmlns:a16="http://schemas.microsoft.com/office/drawing/2014/main" id="{4547D3D3-54F3-4956-9E47-F582CD2821DA}"/>
                </a:ext>
              </a:extLst>
            </p:cNvPr>
            <p:cNvSpPr>
              <a:spLocks noChangeArrowheads="1"/>
            </p:cNvSpPr>
            <p:nvPr/>
          </p:nvSpPr>
          <p:spPr bwMode="auto">
            <a:xfrm>
              <a:off x="1941" y="312"/>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2" name="Oval 125">
              <a:extLst>
                <a:ext uri="{FF2B5EF4-FFF2-40B4-BE49-F238E27FC236}">
                  <a16:creationId xmlns:a16="http://schemas.microsoft.com/office/drawing/2014/main" id="{A3740D45-2155-43B1-B839-CA7F1DE7DDB4}"/>
                </a:ext>
              </a:extLst>
            </p:cNvPr>
            <p:cNvSpPr>
              <a:spLocks noChangeArrowheads="1"/>
            </p:cNvSpPr>
            <p:nvPr/>
          </p:nvSpPr>
          <p:spPr bwMode="auto">
            <a:xfrm>
              <a:off x="1941" y="209"/>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3" name="Oval 126">
              <a:extLst>
                <a:ext uri="{FF2B5EF4-FFF2-40B4-BE49-F238E27FC236}">
                  <a16:creationId xmlns:a16="http://schemas.microsoft.com/office/drawing/2014/main" id="{CD589A55-DD20-429C-A306-B08338A1DCA1}"/>
                </a:ext>
              </a:extLst>
            </p:cNvPr>
            <p:cNvSpPr>
              <a:spLocks noChangeArrowheads="1"/>
            </p:cNvSpPr>
            <p:nvPr/>
          </p:nvSpPr>
          <p:spPr bwMode="auto">
            <a:xfrm>
              <a:off x="1941" y="10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4" name="Oval 127">
              <a:extLst>
                <a:ext uri="{FF2B5EF4-FFF2-40B4-BE49-F238E27FC236}">
                  <a16:creationId xmlns:a16="http://schemas.microsoft.com/office/drawing/2014/main" id="{890567A3-A1E1-4CD0-8DFD-70F9590DBFFE}"/>
                </a:ext>
              </a:extLst>
            </p:cNvPr>
            <p:cNvSpPr>
              <a:spLocks noChangeArrowheads="1"/>
            </p:cNvSpPr>
            <p:nvPr/>
          </p:nvSpPr>
          <p:spPr bwMode="auto">
            <a:xfrm>
              <a:off x="1941" y="0"/>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5" name="Oval 128">
              <a:extLst>
                <a:ext uri="{FF2B5EF4-FFF2-40B4-BE49-F238E27FC236}">
                  <a16:creationId xmlns:a16="http://schemas.microsoft.com/office/drawing/2014/main" id="{0AC38D77-0F57-4D01-92A3-D3E4D0AD7D5C}"/>
                </a:ext>
              </a:extLst>
            </p:cNvPr>
            <p:cNvSpPr>
              <a:spLocks noChangeArrowheads="1"/>
            </p:cNvSpPr>
            <p:nvPr/>
          </p:nvSpPr>
          <p:spPr bwMode="auto">
            <a:xfrm>
              <a:off x="206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 name="Oval 129">
              <a:extLst>
                <a:ext uri="{FF2B5EF4-FFF2-40B4-BE49-F238E27FC236}">
                  <a16:creationId xmlns:a16="http://schemas.microsoft.com/office/drawing/2014/main" id="{25234C29-662D-4AEE-98A6-C7362E5E4351}"/>
                </a:ext>
              </a:extLst>
            </p:cNvPr>
            <p:cNvSpPr>
              <a:spLocks noChangeArrowheads="1"/>
            </p:cNvSpPr>
            <p:nvPr/>
          </p:nvSpPr>
          <p:spPr bwMode="auto">
            <a:xfrm>
              <a:off x="2059" y="2631"/>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 name="Oval 130">
              <a:extLst>
                <a:ext uri="{FF2B5EF4-FFF2-40B4-BE49-F238E27FC236}">
                  <a16:creationId xmlns:a16="http://schemas.microsoft.com/office/drawing/2014/main" id="{068D415C-3ED2-400E-BD68-5BE65799FA5B}"/>
                </a:ext>
              </a:extLst>
            </p:cNvPr>
            <p:cNvSpPr>
              <a:spLocks noChangeArrowheads="1"/>
            </p:cNvSpPr>
            <p:nvPr/>
          </p:nvSpPr>
          <p:spPr bwMode="auto">
            <a:xfrm>
              <a:off x="2059" y="2525"/>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 name="Oval 131">
              <a:extLst>
                <a:ext uri="{FF2B5EF4-FFF2-40B4-BE49-F238E27FC236}">
                  <a16:creationId xmlns:a16="http://schemas.microsoft.com/office/drawing/2014/main" id="{2284A6AD-A016-412F-BB14-A015071E3AA6}"/>
                </a:ext>
              </a:extLst>
            </p:cNvPr>
            <p:cNvSpPr>
              <a:spLocks noChangeArrowheads="1"/>
            </p:cNvSpPr>
            <p:nvPr/>
          </p:nvSpPr>
          <p:spPr bwMode="auto">
            <a:xfrm>
              <a:off x="2059" y="242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9" name="Oval 132">
              <a:extLst>
                <a:ext uri="{FF2B5EF4-FFF2-40B4-BE49-F238E27FC236}">
                  <a16:creationId xmlns:a16="http://schemas.microsoft.com/office/drawing/2014/main" id="{7CDB906E-AAE2-4397-B410-B77BC358F7B7}"/>
                </a:ext>
              </a:extLst>
            </p:cNvPr>
            <p:cNvSpPr>
              <a:spLocks noChangeArrowheads="1"/>
            </p:cNvSpPr>
            <p:nvPr/>
          </p:nvSpPr>
          <p:spPr bwMode="auto">
            <a:xfrm>
              <a:off x="2057" y="2314"/>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 name="Oval 133">
              <a:extLst>
                <a:ext uri="{FF2B5EF4-FFF2-40B4-BE49-F238E27FC236}">
                  <a16:creationId xmlns:a16="http://schemas.microsoft.com/office/drawing/2014/main" id="{F73844A4-E67E-4733-B448-097EB95B0E17}"/>
                </a:ext>
              </a:extLst>
            </p:cNvPr>
            <p:cNvSpPr>
              <a:spLocks noChangeArrowheads="1"/>
            </p:cNvSpPr>
            <p:nvPr/>
          </p:nvSpPr>
          <p:spPr bwMode="auto">
            <a:xfrm>
              <a:off x="2057" y="2209"/>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1" name="Oval 134">
              <a:extLst>
                <a:ext uri="{FF2B5EF4-FFF2-40B4-BE49-F238E27FC236}">
                  <a16:creationId xmlns:a16="http://schemas.microsoft.com/office/drawing/2014/main" id="{B3BCD731-E3B2-405C-ACFF-86B1D801D88E}"/>
                </a:ext>
              </a:extLst>
            </p:cNvPr>
            <p:cNvSpPr>
              <a:spLocks noChangeArrowheads="1"/>
            </p:cNvSpPr>
            <p:nvPr/>
          </p:nvSpPr>
          <p:spPr bwMode="auto">
            <a:xfrm>
              <a:off x="2055" y="2103"/>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 name="Oval 135">
              <a:extLst>
                <a:ext uri="{FF2B5EF4-FFF2-40B4-BE49-F238E27FC236}">
                  <a16:creationId xmlns:a16="http://schemas.microsoft.com/office/drawing/2014/main" id="{63BC2FEE-E815-4BB5-B7D3-2D95F1B7D157}"/>
                </a:ext>
              </a:extLst>
            </p:cNvPr>
            <p:cNvSpPr>
              <a:spLocks noChangeArrowheads="1"/>
            </p:cNvSpPr>
            <p:nvPr/>
          </p:nvSpPr>
          <p:spPr bwMode="auto">
            <a:xfrm>
              <a:off x="2055" y="1998"/>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 name="Oval 136">
              <a:extLst>
                <a:ext uri="{FF2B5EF4-FFF2-40B4-BE49-F238E27FC236}">
                  <a16:creationId xmlns:a16="http://schemas.microsoft.com/office/drawing/2014/main" id="{443BC02D-019F-4D11-A70C-3C26E3545120}"/>
                </a:ext>
              </a:extLst>
            </p:cNvPr>
            <p:cNvSpPr>
              <a:spLocks noChangeArrowheads="1"/>
            </p:cNvSpPr>
            <p:nvPr/>
          </p:nvSpPr>
          <p:spPr bwMode="auto">
            <a:xfrm>
              <a:off x="2055" y="1892"/>
              <a:ext cx="13"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4" name="Oval 137">
              <a:extLst>
                <a:ext uri="{FF2B5EF4-FFF2-40B4-BE49-F238E27FC236}">
                  <a16:creationId xmlns:a16="http://schemas.microsoft.com/office/drawing/2014/main" id="{EED53809-8E62-40F6-BFE7-80FFA65B5766}"/>
                </a:ext>
              </a:extLst>
            </p:cNvPr>
            <p:cNvSpPr>
              <a:spLocks noChangeArrowheads="1"/>
            </p:cNvSpPr>
            <p:nvPr/>
          </p:nvSpPr>
          <p:spPr bwMode="auto">
            <a:xfrm>
              <a:off x="2053" y="1787"/>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5" name="Oval 138">
              <a:extLst>
                <a:ext uri="{FF2B5EF4-FFF2-40B4-BE49-F238E27FC236}">
                  <a16:creationId xmlns:a16="http://schemas.microsoft.com/office/drawing/2014/main" id="{0AA38E96-2885-4598-A80F-DF68C3006265}"/>
                </a:ext>
              </a:extLst>
            </p:cNvPr>
            <p:cNvSpPr>
              <a:spLocks noChangeArrowheads="1"/>
            </p:cNvSpPr>
            <p:nvPr/>
          </p:nvSpPr>
          <p:spPr bwMode="auto">
            <a:xfrm>
              <a:off x="2053" y="1681"/>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6" name="Oval 139">
              <a:extLst>
                <a:ext uri="{FF2B5EF4-FFF2-40B4-BE49-F238E27FC236}">
                  <a16:creationId xmlns:a16="http://schemas.microsoft.com/office/drawing/2014/main" id="{241920DF-6633-4348-984E-2EB4C2CAE3B9}"/>
                </a:ext>
              </a:extLst>
            </p:cNvPr>
            <p:cNvSpPr>
              <a:spLocks noChangeArrowheads="1"/>
            </p:cNvSpPr>
            <p:nvPr/>
          </p:nvSpPr>
          <p:spPr bwMode="auto">
            <a:xfrm>
              <a:off x="2051" y="1576"/>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7" name="Oval 140">
              <a:extLst>
                <a:ext uri="{FF2B5EF4-FFF2-40B4-BE49-F238E27FC236}">
                  <a16:creationId xmlns:a16="http://schemas.microsoft.com/office/drawing/2014/main" id="{BBB0832F-58B9-47B8-8176-D879A50AA351}"/>
                </a:ext>
              </a:extLst>
            </p:cNvPr>
            <p:cNvSpPr>
              <a:spLocks noChangeArrowheads="1"/>
            </p:cNvSpPr>
            <p:nvPr/>
          </p:nvSpPr>
          <p:spPr bwMode="auto">
            <a:xfrm>
              <a:off x="2051" y="1471"/>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8" name="Oval 141">
              <a:extLst>
                <a:ext uri="{FF2B5EF4-FFF2-40B4-BE49-F238E27FC236}">
                  <a16:creationId xmlns:a16="http://schemas.microsoft.com/office/drawing/2014/main" id="{A6B8B0BB-C6D5-47D0-B5B4-694CB74BC467}"/>
                </a:ext>
              </a:extLst>
            </p:cNvPr>
            <p:cNvSpPr>
              <a:spLocks noChangeArrowheads="1"/>
            </p:cNvSpPr>
            <p:nvPr/>
          </p:nvSpPr>
          <p:spPr bwMode="auto">
            <a:xfrm>
              <a:off x="2051" y="1363"/>
              <a:ext cx="21"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9" name="Oval 142">
              <a:extLst>
                <a:ext uri="{FF2B5EF4-FFF2-40B4-BE49-F238E27FC236}">
                  <a16:creationId xmlns:a16="http://schemas.microsoft.com/office/drawing/2014/main" id="{54EC53D2-9812-400A-BC1B-47CFCA810B68}"/>
                </a:ext>
              </a:extLst>
            </p:cNvPr>
            <p:cNvSpPr>
              <a:spLocks noChangeArrowheads="1"/>
            </p:cNvSpPr>
            <p:nvPr/>
          </p:nvSpPr>
          <p:spPr bwMode="auto">
            <a:xfrm>
              <a:off x="2049" y="1258"/>
              <a:ext cx="25"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0" name="Oval 143">
              <a:extLst>
                <a:ext uri="{FF2B5EF4-FFF2-40B4-BE49-F238E27FC236}">
                  <a16:creationId xmlns:a16="http://schemas.microsoft.com/office/drawing/2014/main" id="{DE2BDA63-36E2-4502-81A5-1ED01E56B585}"/>
                </a:ext>
              </a:extLst>
            </p:cNvPr>
            <p:cNvSpPr>
              <a:spLocks noChangeArrowheads="1"/>
            </p:cNvSpPr>
            <p:nvPr/>
          </p:nvSpPr>
          <p:spPr bwMode="auto">
            <a:xfrm>
              <a:off x="2049" y="1152"/>
              <a:ext cx="25"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1" name="Oval 144">
              <a:extLst>
                <a:ext uri="{FF2B5EF4-FFF2-40B4-BE49-F238E27FC236}">
                  <a16:creationId xmlns:a16="http://schemas.microsoft.com/office/drawing/2014/main" id="{367570A2-1B0B-480B-8EAD-5E5178A3946D}"/>
                </a:ext>
              </a:extLst>
            </p:cNvPr>
            <p:cNvSpPr>
              <a:spLocks noChangeArrowheads="1"/>
            </p:cNvSpPr>
            <p:nvPr/>
          </p:nvSpPr>
          <p:spPr bwMode="auto">
            <a:xfrm>
              <a:off x="2047" y="1047"/>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2" name="Oval 145">
              <a:extLst>
                <a:ext uri="{FF2B5EF4-FFF2-40B4-BE49-F238E27FC236}">
                  <a16:creationId xmlns:a16="http://schemas.microsoft.com/office/drawing/2014/main" id="{9958B8F0-58E9-4C1D-8EA1-172D7579960F}"/>
                </a:ext>
              </a:extLst>
            </p:cNvPr>
            <p:cNvSpPr>
              <a:spLocks noChangeArrowheads="1"/>
            </p:cNvSpPr>
            <p:nvPr/>
          </p:nvSpPr>
          <p:spPr bwMode="auto">
            <a:xfrm>
              <a:off x="2047" y="941"/>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3" name="Oval 146">
              <a:extLst>
                <a:ext uri="{FF2B5EF4-FFF2-40B4-BE49-F238E27FC236}">
                  <a16:creationId xmlns:a16="http://schemas.microsoft.com/office/drawing/2014/main" id="{BF5C0719-ABE1-4DDF-867C-F68E7C822241}"/>
                </a:ext>
              </a:extLst>
            </p:cNvPr>
            <p:cNvSpPr>
              <a:spLocks noChangeArrowheads="1"/>
            </p:cNvSpPr>
            <p:nvPr/>
          </p:nvSpPr>
          <p:spPr bwMode="auto">
            <a:xfrm>
              <a:off x="2047" y="838"/>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4" name="Oval 147">
              <a:extLst>
                <a:ext uri="{FF2B5EF4-FFF2-40B4-BE49-F238E27FC236}">
                  <a16:creationId xmlns:a16="http://schemas.microsoft.com/office/drawing/2014/main" id="{5E0E8163-42F5-4FA5-91BE-9E61E0FA5A0E}"/>
                </a:ext>
              </a:extLst>
            </p:cNvPr>
            <p:cNvSpPr>
              <a:spLocks noChangeArrowheads="1"/>
            </p:cNvSpPr>
            <p:nvPr/>
          </p:nvSpPr>
          <p:spPr bwMode="auto">
            <a:xfrm>
              <a:off x="2047" y="73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5" name="Oval 148">
              <a:extLst>
                <a:ext uri="{FF2B5EF4-FFF2-40B4-BE49-F238E27FC236}">
                  <a16:creationId xmlns:a16="http://schemas.microsoft.com/office/drawing/2014/main" id="{4B99FA1C-9C44-4201-A8E2-E5EA4F7DED88}"/>
                </a:ext>
              </a:extLst>
            </p:cNvPr>
            <p:cNvSpPr>
              <a:spLocks noChangeArrowheads="1"/>
            </p:cNvSpPr>
            <p:nvPr/>
          </p:nvSpPr>
          <p:spPr bwMode="auto">
            <a:xfrm>
              <a:off x="2047" y="627"/>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6" name="Oval 149">
              <a:extLst>
                <a:ext uri="{FF2B5EF4-FFF2-40B4-BE49-F238E27FC236}">
                  <a16:creationId xmlns:a16="http://schemas.microsoft.com/office/drawing/2014/main" id="{B25CE6CB-4985-4736-B96F-3EB3787B42E4}"/>
                </a:ext>
              </a:extLst>
            </p:cNvPr>
            <p:cNvSpPr>
              <a:spLocks noChangeArrowheads="1"/>
            </p:cNvSpPr>
            <p:nvPr/>
          </p:nvSpPr>
          <p:spPr bwMode="auto">
            <a:xfrm>
              <a:off x="2047" y="523"/>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 name="Oval 150">
              <a:extLst>
                <a:ext uri="{FF2B5EF4-FFF2-40B4-BE49-F238E27FC236}">
                  <a16:creationId xmlns:a16="http://schemas.microsoft.com/office/drawing/2014/main" id="{A619DE21-2418-4738-826E-FCAF609FB488}"/>
                </a:ext>
              </a:extLst>
            </p:cNvPr>
            <p:cNvSpPr>
              <a:spLocks noChangeArrowheads="1"/>
            </p:cNvSpPr>
            <p:nvPr/>
          </p:nvSpPr>
          <p:spPr bwMode="auto">
            <a:xfrm>
              <a:off x="2047" y="41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8" name="Oval 151">
              <a:extLst>
                <a:ext uri="{FF2B5EF4-FFF2-40B4-BE49-F238E27FC236}">
                  <a16:creationId xmlns:a16="http://schemas.microsoft.com/office/drawing/2014/main" id="{D4ACB6DB-A6F5-46F2-8BDF-29C324EF0701}"/>
                </a:ext>
              </a:extLst>
            </p:cNvPr>
            <p:cNvSpPr>
              <a:spLocks noChangeArrowheads="1"/>
            </p:cNvSpPr>
            <p:nvPr/>
          </p:nvSpPr>
          <p:spPr bwMode="auto">
            <a:xfrm>
              <a:off x="2047" y="312"/>
              <a:ext cx="29"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9" name="Oval 152">
              <a:extLst>
                <a:ext uri="{FF2B5EF4-FFF2-40B4-BE49-F238E27FC236}">
                  <a16:creationId xmlns:a16="http://schemas.microsoft.com/office/drawing/2014/main" id="{707F79F4-ADBE-4A94-9E16-D8C20808A440}"/>
                </a:ext>
              </a:extLst>
            </p:cNvPr>
            <p:cNvSpPr>
              <a:spLocks noChangeArrowheads="1"/>
            </p:cNvSpPr>
            <p:nvPr/>
          </p:nvSpPr>
          <p:spPr bwMode="auto">
            <a:xfrm>
              <a:off x="2047" y="209"/>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0" name="Oval 153">
              <a:extLst>
                <a:ext uri="{FF2B5EF4-FFF2-40B4-BE49-F238E27FC236}">
                  <a16:creationId xmlns:a16="http://schemas.microsoft.com/office/drawing/2014/main" id="{9E8212B9-79C7-491E-8A52-F7B1EE6640FE}"/>
                </a:ext>
              </a:extLst>
            </p:cNvPr>
            <p:cNvSpPr>
              <a:spLocks noChangeArrowheads="1"/>
            </p:cNvSpPr>
            <p:nvPr/>
          </p:nvSpPr>
          <p:spPr bwMode="auto">
            <a:xfrm>
              <a:off x="2047" y="104"/>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1" name="Oval 154">
              <a:extLst>
                <a:ext uri="{FF2B5EF4-FFF2-40B4-BE49-F238E27FC236}">
                  <a16:creationId xmlns:a16="http://schemas.microsoft.com/office/drawing/2014/main" id="{90DF08BF-3AE0-43BE-ABB9-E17A5F4A8770}"/>
                </a:ext>
              </a:extLst>
            </p:cNvPr>
            <p:cNvSpPr>
              <a:spLocks noChangeArrowheads="1"/>
            </p:cNvSpPr>
            <p:nvPr/>
          </p:nvSpPr>
          <p:spPr bwMode="auto">
            <a:xfrm>
              <a:off x="2047" y="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2" name="Oval 155">
              <a:extLst>
                <a:ext uri="{FF2B5EF4-FFF2-40B4-BE49-F238E27FC236}">
                  <a16:creationId xmlns:a16="http://schemas.microsoft.com/office/drawing/2014/main" id="{1E653703-F7AC-4021-8605-A098A9D88B89}"/>
                </a:ext>
              </a:extLst>
            </p:cNvPr>
            <p:cNvSpPr>
              <a:spLocks noChangeArrowheads="1"/>
            </p:cNvSpPr>
            <p:nvPr/>
          </p:nvSpPr>
          <p:spPr bwMode="auto">
            <a:xfrm>
              <a:off x="2165" y="2736"/>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3" name="Oval 156">
              <a:extLst>
                <a:ext uri="{FF2B5EF4-FFF2-40B4-BE49-F238E27FC236}">
                  <a16:creationId xmlns:a16="http://schemas.microsoft.com/office/drawing/2014/main" id="{419A0BD0-F4CA-4B17-9FC6-04B8359F72CC}"/>
                </a:ext>
              </a:extLst>
            </p:cNvPr>
            <p:cNvSpPr>
              <a:spLocks noChangeArrowheads="1"/>
            </p:cNvSpPr>
            <p:nvPr/>
          </p:nvSpPr>
          <p:spPr bwMode="auto">
            <a:xfrm>
              <a:off x="2165"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4" name="Oval 157">
              <a:extLst>
                <a:ext uri="{FF2B5EF4-FFF2-40B4-BE49-F238E27FC236}">
                  <a16:creationId xmlns:a16="http://schemas.microsoft.com/office/drawing/2014/main" id="{D0825793-EC2F-42CA-9889-5D4061264F92}"/>
                </a:ext>
              </a:extLst>
            </p:cNvPr>
            <p:cNvSpPr>
              <a:spLocks noChangeArrowheads="1"/>
            </p:cNvSpPr>
            <p:nvPr/>
          </p:nvSpPr>
          <p:spPr bwMode="auto">
            <a:xfrm>
              <a:off x="2165"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5" name="Oval 158">
              <a:extLst>
                <a:ext uri="{FF2B5EF4-FFF2-40B4-BE49-F238E27FC236}">
                  <a16:creationId xmlns:a16="http://schemas.microsoft.com/office/drawing/2014/main" id="{2A29F497-F44A-4EAF-87DC-BEB53D0738BD}"/>
                </a:ext>
              </a:extLst>
            </p:cNvPr>
            <p:cNvSpPr>
              <a:spLocks noChangeArrowheads="1"/>
            </p:cNvSpPr>
            <p:nvPr/>
          </p:nvSpPr>
          <p:spPr bwMode="auto">
            <a:xfrm>
              <a:off x="2163"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6" name="Oval 159">
              <a:extLst>
                <a:ext uri="{FF2B5EF4-FFF2-40B4-BE49-F238E27FC236}">
                  <a16:creationId xmlns:a16="http://schemas.microsoft.com/office/drawing/2014/main" id="{7F2827C0-8805-4C3E-AEC8-E793FA46AD4E}"/>
                </a:ext>
              </a:extLst>
            </p:cNvPr>
            <p:cNvSpPr>
              <a:spLocks noChangeArrowheads="1"/>
            </p:cNvSpPr>
            <p:nvPr/>
          </p:nvSpPr>
          <p:spPr bwMode="auto">
            <a:xfrm>
              <a:off x="2163"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7" name="Oval 160">
              <a:extLst>
                <a:ext uri="{FF2B5EF4-FFF2-40B4-BE49-F238E27FC236}">
                  <a16:creationId xmlns:a16="http://schemas.microsoft.com/office/drawing/2014/main" id="{32A2F908-22D1-4505-B306-CD681E7AEEF5}"/>
                </a:ext>
              </a:extLst>
            </p:cNvPr>
            <p:cNvSpPr>
              <a:spLocks noChangeArrowheads="1"/>
            </p:cNvSpPr>
            <p:nvPr/>
          </p:nvSpPr>
          <p:spPr bwMode="auto">
            <a:xfrm>
              <a:off x="2161" y="2209"/>
              <a:ext cx="10"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8" name="Oval 161">
              <a:extLst>
                <a:ext uri="{FF2B5EF4-FFF2-40B4-BE49-F238E27FC236}">
                  <a16:creationId xmlns:a16="http://schemas.microsoft.com/office/drawing/2014/main" id="{3265C95F-F916-47B8-9160-A3AA2011416C}"/>
                </a:ext>
              </a:extLst>
            </p:cNvPr>
            <p:cNvSpPr>
              <a:spLocks noChangeArrowheads="1"/>
            </p:cNvSpPr>
            <p:nvPr/>
          </p:nvSpPr>
          <p:spPr bwMode="auto">
            <a:xfrm>
              <a:off x="2161"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9" name="Oval 162">
              <a:extLst>
                <a:ext uri="{FF2B5EF4-FFF2-40B4-BE49-F238E27FC236}">
                  <a16:creationId xmlns:a16="http://schemas.microsoft.com/office/drawing/2014/main" id="{7BE91CC1-97F7-4CA5-A7BA-18BF0A353EB9}"/>
                </a:ext>
              </a:extLst>
            </p:cNvPr>
            <p:cNvSpPr>
              <a:spLocks noChangeArrowheads="1"/>
            </p:cNvSpPr>
            <p:nvPr/>
          </p:nvSpPr>
          <p:spPr bwMode="auto">
            <a:xfrm>
              <a:off x="2161" y="199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0" name="Oval 163">
              <a:extLst>
                <a:ext uri="{FF2B5EF4-FFF2-40B4-BE49-F238E27FC236}">
                  <a16:creationId xmlns:a16="http://schemas.microsoft.com/office/drawing/2014/main" id="{88AD789B-BF3B-4C9E-A480-056B04503DB0}"/>
                </a:ext>
              </a:extLst>
            </p:cNvPr>
            <p:cNvSpPr>
              <a:spLocks noChangeArrowheads="1"/>
            </p:cNvSpPr>
            <p:nvPr/>
          </p:nvSpPr>
          <p:spPr bwMode="auto">
            <a:xfrm>
              <a:off x="2159"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1" name="Oval 164">
              <a:extLst>
                <a:ext uri="{FF2B5EF4-FFF2-40B4-BE49-F238E27FC236}">
                  <a16:creationId xmlns:a16="http://schemas.microsoft.com/office/drawing/2014/main" id="{1F269833-34D5-40EE-A658-67F2DD38F425}"/>
                </a:ext>
              </a:extLst>
            </p:cNvPr>
            <p:cNvSpPr>
              <a:spLocks noChangeArrowheads="1"/>
            </p:cNvSpPr>
            <p:nvPr/>
          </p:nvSpPr>
          <p:spPr bwMode="auto">
            <a:xfrm>
              <a:off x="2159"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2" name="Oval 165">
              <a:extLst>
                <a:ext uri="{FF2B5EF4-FFF2-40B4-BE49-F238E27FC236}">
                  <a16:creationId xmlns:a16="http://schemas.microsoft.com/office/drawing/2014/main" id="{F9069843-6183-413F-9941-C0A477581487}"/>
                </a:ext>
              </a:extLst>
            </p:cNvPr>
            <p:cNvSpPr>
              <a:spLocks noChangeArrowheads="1"/>
            </p:cNvSpPr>
            <p:nvPr/>
          </p:nvSpPr>
          <p:spPr bwMode="auto">
            <a:xfrm>
              <a:off x="2157" y="1681"/>
              <a:ext cx="18"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3" name="Oval 166">
              <a:extLst>
                <a:ext uri="{FF2B5EF4-FFF2-40B4-BE49-F238E27FC236}">
                  <a16:creationId xmlns:a16="http://schemas.microsoft.com/office/drawing/2014/main" id="{4AFD03AE-D12D-42FF-AAFE-9BD0DE1B5BBC}"/>
                </a:ext>
              </a:extLst>
            </p:cNvPr>
            <p:cNvSpPr>
              <a:spLocks noChangeArrowheads="1"/>
            </p:cNvSpPr>
            <p:nvPr/>
          </p:nvSpPr>
          <p:spPr bwMode="auto">
            <a:xfrm>
              <a:off x="2157"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4" name="Oval 167">
              <a:extLst>
                <a:ext uri="{FF2B5EF4-FFF2-40B4-BE49-F238E27FC236}">
                  <a16:creationId xmlns:a16="http://schemas.microsoft.com/office/drawing/2014/main" id="{14B52C93-2F73-4C7B-AFEA-823840CB9301}"/>
                </a:ext>
              </a:extLst>
            </p:cNvPr>
            <p:cNvSpPr>
              <a:spLocks noChangeArrowheads="1"/>
            </p:cNvSpPr>
            <p:nvPr/>
          </p:nvSpPr>
          <p:spPr bwMode="auto">
            <a:xfrm>
              <a:off x="2157"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5" name="Oval 168">
              <a:extLst>
                <a:ext uri="{FF2B5EF4-FFF2-40B4-BE49-F238E27FC236}">
                  <a16:creationId xmlns:a16="http://schemas.microsoft.com/office/drawing/2014/main" id="{6D2F008C-C7A2-458E-82A4-7725548318D7}"/>
                </a:ext>
              </a:extLst>
            </p:cNvPr>
            <p:cNvSpPr>
              <a:spLocks noChangeArrowheads="1"/>
            </p:cNvSpPr>
            <p:nvPr/>
          </p:nvSpPr>
          <p:spPr bwMode="auto">
            <a:xfrm>
              <a:off x="2155"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6" name="Oval 169">
              <a:extLst>
                <a:ext uri="{FF2B5EF4-FFF2-40B4-BE49-F238E27FC236}">
                  <a16:creationId xmlns:a16="http://schemas.microsoft.com/office/drawing/2014/main" id="{E0C7B37F-3F69-4553-9532-4D05F2D3B8D3}"/>
                </a:ext>
              </a:extLst>
            </p:cNvPr>
            <p:cNvSpPr>
              <a:spLocks noChangeArrowheads="1"/>
            </p:cNvSpPr>
            <p:nvPr/>
          </p:nvSpPr>
          <p:spPr bwMode="auto">
            <a:xfrm>
              <a:off x="2155" y="1258"/>
              <a:ext cx="22"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7" name="Oval 170">
              <a:extLst>
                <a:ext uri="{FF2B5EF4-FFF2-40B4-BE49-F238E27FC236}">
                  <a16:creationId xmlns:a16="http://schemas.microsoft.com/office/drawing/2014/main" id="{9C07940E-7AD6-4FA4-BA21-897AEF27727E}"/>
                </a:ext>
              </a:extLst>
            </p:cNvPr>
            <p:cNvSpPr>
              <a:spLocks noChangeArrowheads="1"/>
            </p:cNvSpPr>
            <p:nvPr/>
          </p:nvSpPr>
          <p:spPr bwMode="auto">
            <a:xfrm>
              <a:off x="2153"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8" name="Oval 171">
              <a:extLst>
                <a:ext uri="{FF2B5EF4-FFF2-40B4-BE49-F238E27FC236}">
                  <a16:creationId xmlns:a16="http://schemas.microsoft.com/office/drawing/2014/main" id="{B515F487-DBA4-4C7E-A06D-6E2F63FB062E}"/>
                </a:ext>
              </a:extLst>
            </p:cNvPr>
            <p:cNvSpPr>
              <a:spLocks noChangeArrowheads="1"/>
            </p:cNvSpPr>
            <p:nvPr/>
          </p:nvSpPr>
          <p:spPr bwMode="auto">
            <a:xfrm>
              <a:off x="2153"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9" name="Oval 172">
              <a:extLst>
                <a:ext uri="{FF2B5EF4-FFF2-40B4-BE49-F238E27FC236}">
                  <a16:creationId xmlns:a16="http://schemas.microsoft.com/office/drawing/2014/main" id="{99EE8447-56F3-43BA-8DC7-A90AC3ACEA87}"/>
                </a:ext>
              </a:extLst>
            </p:cNvPr>
            <p:cNvSpPr>
              <a:spLocks noChangeArrowheads="1"/>
            </p:cNvSpPr>
            <p:nvPr/>
          </p:nvSpPr>
          <p:spPr bwMode="auto">
            <a:xfrm>
              <a:off x="2153"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0" name="Oval 173">
              <a:extLst>
                <a:ext uri="{FF2B5EF4-FFF2-40B4-BE49-F238E27FC236}">
                  <a16:creationId xmlns:a16="http://schemas.microsoft.com/office/drawing/2014/main" id="{795D7DFC-48C5-4830-BBC9-74B1CA49D813}"/>
                </a:ext>
              </a:extLst>
            </p:cNvPr>
            <p:cNvSpPr>
              <a:spLocks noChangeArrowheads="1"/>
            </p:cNvSpPr>
            <p:nvPr/>
          </p:nvSpPr>
          <p:spPr bwMode="auto">
            <a:xfrm>
              <a:off x="2151"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1" name="Oval 174">
              <a:extLst>
                <a:ext uri="{FF2B5EF4-FFF2-40B4-BE49-F238E27FC236}">
                  <a16:creationId xmlns:a16="http://schemas.microsoft.com/office/drawing/2014/main" id="{4DE0BF3A-9F2B-4C40-9D68-4BBAAC3000B1}"/>
                </a:ext>
              </a:extLst>
            </p:cNvPr>
            <p:cNvSpPr>
              <a:spLocks noChangeArrowheads="1"/>
            </p:cNvSpPr>
            <p:nvPr/>
          </p:nvSpPr>
          <p:spPr bwMode="auto">
            <a:xfrm>
              <a:off x="2151"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2" name="Oval 175">
              <a:extLst>
                <a:ext uri="{FF2B5EF4-FFF2-40B4-BE49-F238E27FC236}">
                  <a16:creationId xmlns:a16="http://schemas.microsoft.com/office/drawing/2014/main" id="{0A5F7AEC-01D1-4817-B169-C5A482AB21C8}"/>
                </a:ext>
              </a:extLst>
            </p:cNvPr>
            <p:cNvSpPr>
              <a:spLocks noChangeArrowheads="1"/>
            </p:cNvSpPr>
            <p:nvPr/>
          </p:nvSpPr>
          <p:spPr bwMode="auto">
            <a:xfrm>
              <a:off x="2151"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3" name="Oval 176">
              <a:extLst>
                <a:ext uri="{FF2B5EF4-FFF2-40B4-BE49-F238E27FC236}">
                  <a16:creationId xmlns:a16="http://schemas.microsoft.com/office/drawing/2014/main" id="{FC52D803-510F-4618-BED2-FB3FF6C3A46D}"/>
                </a:ext>
              </a:extLst>
            </p:cNvPr>
            <p:cNvSpPr>
              <a:spLocks noChangeArrowheads="1"/>
            </p:cNvSpPr>
            <p:nvPr/>
          </p:nvSpPr>
          <p:spPr bwMode="auto">
            <a:xfrm>
              <a:off x="2151"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4" name="Oval 177">
              <a:extLst>
                <a:ext uri="{FF2B5EF4-FFF2-40B4-BE49-F238E27FC236}">
                  <a16:creationId xmlns:a16="http://schemas.microsoft.com/office/drawing/2014/main" id="{DEC25E23-BFD6-4A57-9365-B3E27D404AE2}"/>
                </a:ext>
              </a:extLst>
            </p:cNvPr>
            <p:cNvSpPr>
              <a:spLocks noChangeArrowheads="1"/>
            </p:cNvSpPr>
            <p:nvPr/>
          </p:nvSpPr>
          <p:spPr bwMode="auto">
            <a:xfrm>
              <a:off x="2151"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5" name="Oval 178">
              <a:extLst>
                <a:ext uri="{FF2B5EF4-FFF2-40B4-BE49-F238E27FC236}">
                  <a16:creationId xmlns:a16="http://schemas.microsoft.com/office/drawing/2014/main" id="{FC43323A-FA67-45E1-B8BC-4E378F957B1E}"/>
                </a:ext>
              </a:extLst>
            </p:cNvPr>
            <p:cNvSpPr>
              <a:spLocks noChangeArrowheads="1"/>
            </p:cNvSpPr>
            <p:nvPr/>
          </p:nvSpPr>
          <p:spPr bwMode="auto">
            <a:xfrm>
              <a:off x="2151"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6" name="Oval 179">
              <a:extLst>
                <a:ext uri="{FF2B5EF4-FFF2-40B4-BE49-F238E27FC236}">
                  <a16:creationId xmlns:a16="http://schemas.microsoft.com/office/drawing/2014/main" id="{8E647F7C-A62F-45EB-9788-6A59F1DF69E4}"/>
                </a:ext>
              </a:extLst>
            </p:cNvPr>
            <p:cNvSpPr>
              <a:spLocks noChangeArrowheads="1"/>
            </p:cNvSpPr>
            <p:nvPr/>
          </p:nvSpPr>
          <p:spPr bwMode="auto">
            <a:xfrm>
              <a:off x="2151"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7" name="Oval 180">
              <a:extLst>
                <a:ext uri="{FF2B5EF4-FFF2-40B4-BE49-F238E27FC236}">
                  <a16:creationId xmlns:a16="http://schemas.microsoft.com/office/drawing/2014/main" id="{D0B0339F-E2CE-4BB5-822F-FC9118E53367}"/>
                </a:ext>
              </a:extLst>
            </p:cNvPr>
            <p:cNvSpPr>
              <a:spLocks noChangeArrowheads="1"/>
            </p:cNvSpPr>
            <p:nvPr/>
          </p:nvSpPr>
          <p:spPr bwMode="auto">
            <a:xfrm>
              <a:off x="2151"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8" name="Oval 181">
              <a:extLst>
                <a:ext uri="{FF2B5EF4-FFF2-40B4-BE49-F238E27FC236}">
                  <a16:creationId xmlns:a16="http://schemas.microsoft.com/office/drawing/2014/main" id="{9FB367D5-AFC1-4A70-84D9-07116C562A5F}"/>
                </a:ext>
              </a:extLst>
            </p:cNvPr>
            <p:cNvSpPr>
              <a:spLocks noChangeArrowheads="1"/>
            </p:cNvSpPr>
            <p:nvPr/>
          </p:nvSpPr>
          <p:spPr bwMode="auto">
            <a:xfrm>
              <a:off x="2151"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9" name="Oval 182">
              <a:extLst>
                <a:ext uri="{FF2B5EF4-FFF2-40B4-BE49-F238E27FC236}">
                  <a16:creationId xmlns:a16="http://schemas.microsoft.com/office/drawing/2014/main" id="{F2C95DEB-1AFD-462B-8A9F-04C08BA5108E}"/>
                </a:ext>
              </a:extLst>
            </p:cNvPr>
            <p:cNvSpPr>
              <a:spLocks noChangeArrowheads="1"/>
            </p:cNvSpPr>
            <p:nvPr/>
          </p:nvSpPr>
          <p:spPr bwMode="auto">
            <a:xfrm>
              <a:off x="2271" y="2736"/>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0" name="Oval 183">
              <a:extLst>
                <a:ext uri="{FF2B5EF4-FFF2-40B4-BE49-F238E27FC236}">
                  <a16:creationId xmlns:a16="http://schemas.microsoft.com/office/drawing/2014/main" id="{8A8D7513-178D-4997-9E4C-DF88DCF21DAB}"/>
                </a:ext>
              </a:extLst>
            </p:cNvPr>
            <p:cNvSpPr>
              <a:spLocks noChangeArrowheads="1"/>
            </p:cNvSpPr>
            <p:nvPr/>
          </p:nvSpPr>
          <p:spPr bwMode="auto">
            <a:xfrm>
              <a:off x="2271" y="2631"/>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1" name="Oval 184">
              <a:extLst>
                <a:ext uri="{FF2B5EF4-FFF2-40B4-BE49-F238E27FC236}">
                  <a16:creationId xmlns:a16="http://schemas.microsoft.com/office/drawing/2014/main" id="{9E9BD16C-512E-47E0-ACFE-BDFE4E7A1395}"/>
                </a:ext>
              </a:extLst>
            </p:cNvPr>
            <p:cNvSpPr>
              <a:spLocks noChangeArrowheads="1"/>
            </p:cNvSpPr>
            <p:nvPr/>
          </p:nvSpPr>
          <p:spPr bwMode="auto">
            <a:xfrm>
              <a:off x="2269" y="252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2" name="Oval 185">
              <a:extLst>
                <a:ext uri="{FF2B5EF4-FFF2-40B4-BE49-F238E27FC236}">
                  <a16:creationId xmlns:a16="http://schemas.microsoft.com/office/drawing/2014/main" id="{E0CE6961-8794-4E75-A3F7-1A9AEF8B0A9C}"/>
                </a:ext>
              </a:extLst>
            </p:cNvPr>
            <p:cNvSpPr>
              <a:spLocks noChangeArrowheads="1"/>
            </p:cNvSpPr>
            <p:nvPr/>
          </p:nvSpPr>
          <p:spPr bwMode="auto">
            <a:xfrm>
              <a:off x="2269" y="2420"/>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3" name="Oval 186">
              <a:extLst>
                <a:ext uri="{FF2B5EF4-FFF2-40B4-BE49-F238E27FC236}">
                  <a16:creationId xmlns:a16="http://schemas.microsoft.com/office/drawing/2014/main" id="{1BAD9AD9-CB4B-436D-BC38-57E903693214}"/>
                </a:ext>
              </a:extLst>
            </p:cNvPr>
            <p:cNvSpPr>
              <a:spLocks noChangeArrowheads="1"/>
            </p:cNvSpPr>
            <p:nvPr/>
          </p:nvSpPr>
          <p:spPr bwMode="auto">
            <a:xfrm>
              <a:off x="2269" y="2314"/>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4" name="Oval 187">
              <a:extLst>
                <a:ext uri="{FF2B5EF4-FFF2-40B4-BE49-F238E27FC236}">
                  <a16:creationId xmlns:a16="http://schemas.microsoft.com/office/drawing/2014/main" id="{95B5844C-0F46-43A3-AE06-649A3DCD57D5}"/>
                </a:ext>
              </a:extLst>
            </p:cNvPr>
            <p:cNvSpPr>
              <a:spLocks noChangeArrowheads="1"/>
            </p:cNvSpPr>
            <p:nvPr/>
          </p:nvSpPr>
          <p:spPr bwMode="auto">
            <a:xfrm>
              <a:off x="2267" y="2209"/>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5" name="Oval 188">
              <a:extLst>
                <a:ext uri="{FF2B5EF4-FFF2-40B4-BE49-F238E27FC236}">
                  <a16:creationId xmlns:a16="http://schemas.microsoft.com/office/drawing/2014/main" id="{0D4C6E5A-C698-45F4-9D77-5FF7D083F6DD}"/>
                </a:ext>
              </a:extLst>
            </p:cNvPr>
            <p:cNvSpPr>
              <a:spLocks noChangeArrowheads="1"/>
            </p:cNvSpPr>
            <p:nvPr/>
          </p:nvSpPr>
          <p:spPr bwMode="auto">
            <a:xfrm>
              <a:off x="2267" y="2103"/>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6" name="Oval 189">
              <a:extLst>
                <a:ext uri="{FF2B5EF4-FFF2-40B4-BE49-F238E27FC236}">
                  <a16:creationId xmlns:a16="http://schemas.microsoft.com/office/drawing/2014/main" id="{5067FED3-9914-4C44-87B1-0D6F3B20F710}"/>
                </a:ext>
              </a:extLst>
            </p:cNvPr>
            <p:cNvSpPr>
              <a:spLocks noChangeArrowheads="1"/>
            </p:cNvSpPr>
            <p:nvPr/>
          </p:nvSpPr>
          <p:spPr bwMode="auto">
            <a:xfrm>
              <a:off x="2265" y="1998"/>
              <a:ext cx="12"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7" name="Oval 190">
              <a:extLst>
                <a:ext uri="{FF2B5EF4-FFF2-40B4-BE49-F238E27FC236}">
                  <a16:creationId xmlns:a16="http://schemas.microsoft.com/office/drawing/2014/main" id="{179B96E5-557E-4061-92D0-46E7893FFD0A}"/>
                </a:ext>
              </a:extLst>
            </p:cNvPr>
            <p:cNvSpPr>
              <a:spLocks noChangeArrowheads="1"/>
            </p:cNvSpPr>
            <p:nvPr/>
          </p:nvSpPr>
          <p:spPr bwMode="auto">
            <a:xfrm>
              <a:off x="2265" y="1892"/>
              <a:ext cx="14" cy="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8" name="Oval 191">
              <a:extLst>
                <a:ext uri="{FF2B5EF4-FFF2-40B4-BE49-F238E27FC236}">
                  <a16:creationId xmlns:a16="http://schemas.microsoft.com/office/drawing/2014/main" id="{277931A6-65D9-4D15-948B-3BB2BCD76CEE}"/>
                </a:ext>
              </a:extLst>
            </p:cNvPr>
            <p:cNvSpPr>
              <a:spLocks noChangeArrowheads="1"/>
            </p:cNvSpPr>
            <p:nvPr/>
          </p:nvSpPr>
          <p:spPr bwMode="auto">
            <a:xfrm>
              <a:off x="2265" y="178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9" name="Oval 192">
              <a:extLst>
                <a:ext uri="{FF2B5EF4-FFF2-40B4-BE49-F238E27FC236}">
                  <a16:creationId xmlns:a16="http://schemas.microsoft.com/office/drawing/2014/main" id="{2B57E7EC-C392-4032-830B-6B135A6880DB}"/>
                </a:ext>
              </a:extLst>
            </p:cNvPr>
            <p:cNvSpPr>
              <a:spLocks noChangeArrowheads="1"/>
            </p:cNvSpPr>
            <p:nvPr/>
          </p:nvSpPr>
          <p:spPr bwMode="auto">
            <a:xfrm>
              <a:off x="2263" y="1681"/>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0" name="Oval 193">
              <a:extLst>
                <a:ext uri="{FF2B5EF4-FFF2-40B4-BE49-F238E27FC236}">
                  <a16:creationId xmlns:a16="http://schemas.microsoft.com/office/drawing/2014/main" id="{C0BF5A24-28E6-4395-ACA5-E1881A59A2A9}"/>
                </a:ext>
              </a:extLst>
            </p:cNvPr>
            <p:cNvSpPr>
              <a:spLocks noChangeArrowheads="1"/>
            </p:cNvSpPr>
            <p:nvPr/>
          </p:nvSpPr>
          <p:spPr bwMode="auto">
            <a:xfrm>
              <a:off x="2263" y="1576"/>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1" name="Oval 194">
              <a:extLst>
                <a:ext uri="{FF2B5EF4-FFF2-40B4-BE49-F238E27FC236}">
                  <a16:creationId xmlns:a16="http://schemas.microsoft.com/office/drawing/2014/main" id="{271F4B09-554E-4EC8-B072-EAA13C778CBA}"/>
                </a:ext>
              </a:extLst>
            </p:cNvPr>
            <p:cNvSpPr>
              <a:spLocks noChangeArrowheads="1"/>
            </p:cNvSpPr>
            <p:nvPr/>
          </p:nvSpPr>
          <p:spPr bwMode="auto">
            <a:xfrm>
              <a:off x="2261" y="1471"/>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2" name="Oval 195">
              <a:extLst>
                <a:ext uri="{FF2B5EF4-FFF2-40B4-BE49-F238E27FC236}">
                  <a16:creationId xmlns:a16="http://schemas.microsoft.com/office/drawing/2014/main" id="{5BD7BB39-B3E0-44F2-B622-00ED0A3D1238}"/>
                </a:ext>
              </a:extLst>
            </p:cNvPr>
            <p:cNvSpPr>
              <a:spLocks noChangeArrowheads="1"/>
            </p:cNvSpPr>
            <p:nvPr/>
          </p:nvSpPr>
          <p:spPr bwMode="auto">
            <a:xfrm>
              <a:off x="2261" y="1363"/>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3" name="Oval 196">
              <a:extLst>
                <a:ext uri="{FF2B5EF4-FFF2-40B4-BE49-F238E27FC236}">
                  <a16:creationId xmlns:a16="http://schemas.microsoft.com/office/drawing/2014/main" id="{90760331-0458-4DEB-BDF1-4B03AAEB37C0}"/>
                </a:ext>
              </a:extLst>
            </p:cNvPr>
            <p:cNvSpPr>
              <a:spLocks noChangeArrowheads="1"/>
            </p:cNvSpPr>
            <p:nvPr/>
          </p:nvSpPr>
          <p:spPr bwMode="auto">
            <a:xfrm>
              <a:off x="2259" y="1258"/>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4" name="Oval 197">
              <a:extLst>
                <a:ext uri="{FF2B5EF4-FFF2-40B4-BE49-F238E27FC236}">
                  <a16:creationId xmlns:a16="http://schemas.microsoft.com/office/drawing/2014/main" id="{ADFE2B20-E76D-4397-819C-D136E015B483}"/>
                </a:ext>
              </a:extLst>
            </p:cNvPr>
            <p:cNvSpPr>
              <a:spLocks noChangeArrowheads="1"/>
            </p:cNvSpPr>
            <p:nvPr/>
          </p:nvSpPr>
          <p:spPr bwMode="auto">
            <a:xfrm>
              <a:off x="2259" y="115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5" name="Oval 198">
              <a:extLst>
                <a:ext uri="{FF2B5EF4-FFF2-40B4-BE49-F238E27FC236}">
                  <a16:creationId xmlns:a16="http://schemas.microsoft.com/office/drawing/2014/main" id="{24180EC1-BF02-49EA-AC44-07844A2568EE}"/>
                </a:ext>
              </a:extLst>
            </p:cNvPr>
            <p:cNvSpPr>
              <a:spLocks noChangeArrowheads="1"/>
            </p:cNvSpPr>
            <p:nvPr/>
          </p:nvSpPr>
          <p:spPr bwMode="auto">
            <a:xfrm>
              <a:off x="2259" y="104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6" name="Oval 199">
              <a:extLst>
                <a:ext uri="{FF2B5EF4-FFF2-40B4-BE49-F238E27FC236}">
                  <a16:creationId xmlns:a16="http://schemas.microsoft.com/office/drawing/2014/main" id="{E35EB115-D67E-4E27-AAF4-EC363672E65A}"/>
                </a:ext>
              </a:extLst>
            </p:cNvPr>
            <p:cNvSpPr>
              <a:spLocks noChangeArrowheads="1"/>
            </p:cNvSpPr>
            <p:nvPr/>
          </p:nvSpPr>
          <p:spPr bwMode="auto">
            <a:xfrm>
              <a:off x="2257" y="941"/>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7" name="Oval 200">
              <a:extLst>
                <a:ext uri="{FF2B5EF4-FFF2-40B4-BE49-F238E27FC236}">
                  <a16:creationId xmlns:a16="http://schemas.microsoft.com/office/drawing/2014/main" id="{35BA83B7-366D-458A-89CA-6CBB1ACF0845}"/>
                </a:ext>
              </a:extLst>
            </p:cNvPr>
            <p:cNvSpPr>
              <a:spLocks noChangeArrowheads="1"/>
            </p:cNvSpPr>
            <p:nvPr/>
          </p:nvSpPr>
          <p:spPr bwMode="auto">
            <a:xfrm>
              <a:off x="2257" y="838"/>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8" name="Oval 201">
              <a:extLst>
                <a:ext uri="{FF2B5EF4-FFF2-40B4-BE49-F238E27FC236}">
                  <a16:creationId xmlns:a16="http://schemas.microsoft.com/office/drawing/2014/main" id="{2F01A9F8-8DDF-47AF-A771-5E3751BCBB0E}"/>
                </a:ext>
              </a:extLst>
            </p:cNvPr>
            <p:cNvSpPr>
              <a:spLocks noChangeArrowheads="1"/>
            </p:cNvSpPr>
            <p:nvPr/>
          </p:nvSpPr>
          <p:spPr bwMode="auto">
            <a:xfrm>
              <a:off x="2257" y="73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9" name="Oval 202">
              <a:extLst>
                <a:ext uri="{FF2B5EF4-FFF2-40B4-BE49-F238E27FC236}">
                  <a16:creationId xmlns:a16="http://schemas.microsoft.com/office/drawing/2014/main" id="{BBF79668-7971-43A3-B5F6-8B86606B711A}"/>
                </a:ext>
              </a:extLst>
            </p:cNvPr>
            <p:cNvSpPr>
              <a:spLocks noChangeArrowheads="1"/>
            </p:cNvSpPr>
            <p:nvPr/>
          </p:nvSpPr>
          <p:spPr bwMode="auto">
            <a:xfrm>
              <a:off x="2257" y="627"/>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0" name="Oval 203">
              <a:extLst>
                <a:ext uri="{FF2B5EF4-FFF2-40B4-BE49-F238E27FC236}">
                  <a16:creationId xmlns:a16="http://schemas.microsoft.com/office/drawing/2014/main" id="{7B1A3BDE-DC75-4D66-8CAA-83D472EEE0E5}"/>
                </a:ext>
              </a:extLst>
            </p:cNvPr>
            <p:cNvSpPr>
              <a:spLocks noChangeArrowheads="1"/>
            </p:cNvSpPr>
            <p:nvPr/>
          </p:nvSpPr>
          <p:spPr bwMode="auto">
            <a:xfrm>
              <a:off x="2257" y="523"/>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1" name="Oval 204">
              <a:extLst>
                <a:ext uri="{FF2B5EF4-FFF2-40B4-BE49-F238E27FC236}">
                  <a16:creationId xmlns:a16="http://schemas.microsoft.com/office/drawing/2014/main" id="{AEFE42C9-4F39-4227-9FE7-71DE8286B7E3}"/>
                </a:ext>
              </a:extLst>
            </p:cNvPr>
            <p:cNvSpPr>
              <a:spLocks noChangeArrowheads="1"/>
            </p:cNvSpPr>
            <p:nvPr/>
          </p:nvSpPr>
          <p:spPr bwMode="auto">
            <a:xfrm>
              <a:off x="2257" y="41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2" name="Oval 205">
              <a:extLst>
                <a:ext uri="{FF2B5EF4-FFF2-40B4-BE49-F238E27FC236}">
                  <a16:creationId xmlns:a16="http://schemas.microsoft.com/office/drawing/2014/main" id="{DF44B00D-CE07-4D9B-B732-CEFEC560573E}"/>
                </a:ext>
              </a:extLst>
            </p:cNvPr>
            <p:cNvSpPr>
              <a:spLocks noChangeArrowheads="1"/>
            </p:cNvSpPr>
            <p:nvPr/>
          </p:nvSpPr>
          <p:spPr bwMode="auto">
            <a:xfrm>
              <a:off x="2257" y="312"/>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3" name="Oval 206">
              <a:extLst>
                <a:ext uri="{FF2B5EF4-FFF2-40B4-BE49-F238E27FC236}">
                  <a16:creationId xmlns:a16="http://schemas.microsoft.com/office/drawing/2014/main" id="{50FD6BAB-DDF2-417F-83E6-D08133401CB9}"/>
                </a:ext>
              </a:extLst>
            </p:cNvPr>
            <p:cNvSpPr>
              <a:spLocks noChangeArrowheads="1"/>
            </p:cNvSpPr>
            <p:nvPr/>
          </p:nvSpPr>
          <p:spPr bwMode="auto">
            <a:xfrm>
              <a:off x="2257" y="209"/>
              <a:ext cx="30"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4" name="Oval 207">
              <a:extLst>
                <a:ext uri="{FF2B5EF4-FFF2-40B4-BE49-F238E27FC236}">
                  <a16:creationId xmlns:a16="http://schemas.microsoft.com/office/drawing/2014/main" id="{CCC041B2-F5CF-431A-B10B-E9C564AAB9B9}"/>
                </a:ext>
              </a:extLst>
            </p:cNvPr>
            <p:cNvSpPr>
              <a:spLocks noChangeArrowheads="1"/>
            </p:cNvSpPr>
            <p:nvPr/>
          </p:nvSpPr>
          <p:spPr bwMode="auto">
            <a:xfrm>
              <a:off x="2257" y="104"/>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5" name="Oval 208">
              <a:extLst>
                <a:ext uri="{FF2B5EF4-FFF2-40B4-BE49-F238E27FC236}">
                  <a16:creationId xmlns:a16="http://schemas.microsoft.com/office/drawing/2014/main" id="{B6B1E4B9-5E27-4E18-82A8-7FA2DDC1FACF}"/>
                </a:ext>
              </a:extLst>
            </p:cNvPr>
            <p:cNvSpPr>
              <a:spLocks noChangeArrowheads="1"/>
            </p:cNvSpPr>
            <p:nvPr/>
          </p:nvSpPr>
          <p:spPr bwMode="auto">
            <a:xfrm>
              <a:off x="2257" y="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6" name="Oval 209">
              <a:extLst>
                <a:ext uri="{FF2B5EF4-FFF2-40B4-BE49-F238E27FC236}">
                  <a16:creationId xmlns:a16="http://schemas.microsoft.com/office/drawing/2014/main" id="{6C71D2FB-4EE9-48CE-A6DF-F9367C00B30A}"/>
                </a:ext>
              </a:extLst>
            </p:cNvPr>
            <p:cNvSpPr>
              <a:spLocks noChangeArrowheads="1"/>
            </p:cNvSpPr>
            <p:nvPr/>
          </p:nvSpPr>
          <p:spPr bwMode="auto">
            <a:xfrm>
              <a:off x="2377" y="2631"/>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7" name="Oval 210">
              <a:extLst>
                <a:ext uri="{FF2B5EF4-FFF2-40B4-BE49-F238E27FC236}">
                  <a16:creationId xmlns:a16="http://schemas.microsoft.com/office/drawing/2014/main" id="{2263293E-A5C6-4752-BFB9-BE3B69E95E62}"/>
                </a:ext>
              </a:extLst>
            </p:cNvPr>
            <p:cNvSpPr>
              <a:spLocks noChangeArrowheads="1"/>
            </p:cNvSpPr>
            <p:nvPr/>
          </p:nvSpPr>
          <p:spPr bwMode="auto">
            <a:xfrm>
              <a:off x="2375" y="252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8" name="Oval 211">
              <a:extLst>
                <a:ext uri="{FF2B5EF4-FFF2-40B4-BE49-F238E27FC236}">
                  <a16:creationId xmlns:a16="http://schemas.microsoft.com/office/drawing/2014/main" id="{D51238F3-DF33-430B-8CC6-956C3EA5C6E2}"/>
                </a:ext>
              </a:extLst>
            </p:cNvPr>
            <p:cNvSpPr>
              <a:spLocks noChangeArrowheads="1"/>
            </p:cNvSpPr>
            <p:nvPr/>
          </p:nvSpPr>
          <p:spPr bwMode="auto">
            <a:xfrm>
              <a:off x="2375" y="242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9" name="Oval 212">
              <a:extLst>
                <a:ext uri="{FF2B5EF4-FFF2-40B4-BE49-F238E27FC236}">
                  <a16:creationId xmlns:a16="http://schemas.microsoft.com/office/drawing/2014/main" id="{888D61B4-D972-4B92-B359-6E61C902B9E9}"/>
                </a:ext>
              </a:extLst>
            </p:cNvPr>
            <p:cNvSpPr>
              <a:spLocks noChangeArrowheads="1"/>
            </p:cNvSpPr>
            <p:nvPr/>
          </p:nvSpPr>
          <p:spPr bwMode="auto">
            <a:xfrm>
              <a:off x="2375" y="2314"/>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0" name="Oval 213">
              <a:extLst>
                <a:ext uri="{FF2B5EF4-FFF2-40B4-BE49-F238E27FC236}">
                  <a16:creationId xmlns:a16="http://schemas.microsoft.com/office/drawing/2014/main" id="{45F1ABD1-EBA2-41AB-8D1E-7F75FBC24A05}"/>
                </a:ext>
              </a:extLst>
            </p:cNvPr>
            <p:cNvSpPr>
              <a:spLocks noChangeArrowheads="1"/>
            </p:cNvSpPr>
            <p:nvPr/>
          </p:nvSpPr>
          <p:spPr bwMode="auto">
            <a:xfrm>
              <a:off x="2375" y="2211"/>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1" name="Oval 214">
              <a:extLst>
                <a:ext uri="{FF2B5EF4-FFF2-40B4-BE49-F238E27FC236}">
                  <a16:creationId xmlns:a16="http://schemas.microsoft.com/office/drawing/2014/main" id="{7F3342AA-A956-4F34-AD86-922977251719}"/>
                </a:ext>
              </a:extLst>
            </p:cNvPr>
            <p:cNvSpPr>
              <a:spLocks noChangeArrowheads="1"/>
            </p:cNvSpPr>
            <p:nvPr/>
          </p:nvSpPr>
          <p:spPr bwMode="auto">
            <a:xfrm>
              <a:off x="2373" y="2105"/>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2" name="Oval 215">
              <a:extLst>
                <a:ext uri="{FF2B5EF4-FFF2-40B4-BE49-F238E27FC236}">
                  <a16:creationId xmlns:a16="http://schemas.microsoft.com/office/drawing/2014/main" id="{92B3E3A4-0F03-4A71-8300-F57E664D5D88}"/>
                </a:ext>
              </a:extLst>
            </p:cNvPr>
            <p:cNvSpPr>
              <a:spLocks noChangeArrowheads="1"/>
            </p:cNvSpPr>
            <p:nvPr/>
          </p:nvSpPr>
          <p:spPr bwMode="auto">
            <a:xfrm>
              <a:off x="2373" y="2000"/>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3" name="Oval 216">
              <a:extLst>
                <a:ext uri="{FF2B5EF4-FFF2-40B4-BE49-F238E27FC236}">
                  <a16:creationId xmlns:a16="http://schemas.microsoft.com/office/drawing/2014/main" id="{F5B35AC7-E6C5-45E3-A66F-3D3643CD847F}"/>
                </a:ext>
              </a:extLst>
            </p:cNvPr>
            <p:cNvSpPr>
              <a:spLocks noChangeArrowheads="1"/>
            </p:cNvSpPr>
            <p:nvPr/>
          </p:nvSpPr>
          <p:spPr bwMode="auto">
            <a:xfrm>
              <a:off x="2373" y="1894"/>
              <a:ext cx="8"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 name="Oval 217">
              <a:extLst>
                <a:ext uri="{FF2B5EF4-FFF2-40B4-BE49-F238E27FC236}">
                  <a16:creationId xmlns:a16="http://schemas.microsoft.com/office/drawing/2014/main" id="{51B240D4-BB92-4545-8341-CC98E448EE3E}"/>
                </a:ext>
              </a:extLst>
            </p:cNvPr>
            <p:cNvSpPr>
              <a:spLocks noChangeArrowheads="1"/>
            </p:cNvSpPr>
            <p:nvPr/>
          </p:nvSpPr>
          <p:spPr bwMode="auto">
            <a:xfrm>
              <a:off x="2371" y="178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 name="Oval 218">
              <a:extLst>
                <a:ext uri="{FF2B5EF4-FFF2-40B4-BE49-F238E27FC236}">
                  <a16:creationId xmlns:a16="http://schemas.microsoft.com/office/drawing/2014/main" id="{1E1CB855-1678-498C-B8F2-5F3CB0FDDDBC}"/>
                </a:ext>
              </a:extLst>
            </p:cNvPr>
            <p:cNvSpPr>
              <a:spLocks noChangeArrowheads="1"/>
            </p:cNvSpPr>
            <p:nvPr/>
          </p:nvSpPr>
          <p:spPr bwMode="auto">
            <a:xfrm>
              <a:off x="2371" y="1683"/>
              <a:ext cx="12"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 name="Oval 219">
              <a:extLst>
                <a:ext uri="{FF2B5EF4-FFF2-40B4-BE49-F238E27FC236}">
                  <a16:creationId xmlns:a16="http://schemas.microsoft.com/office/drawing/2014/main" id="{6631CF8A-BED3-4187-9128-E4B856FDB3A8}"/>
                </a:ext>
              </a:extLst>
            </p:cNvPr>
            <p:cNvSpPr>
              <a:spLocks noChangeArrowheads="1"/>
            </p:cNvSpPr>
            <p:nvPr/>
          </p:nvSpPr>
          <p:spPr bwMode="auto">
            <a:xfrm>
              <a:off x="2371" y="1578"/>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 name="Oval 220">
              <a:extLst>
                <a:ext uri="{FF2B5EF4-FFF2-40B4-BE49-F238E27FC236}">
                  <a16:creationId xmlns:a16="http://schemas.microsoft.com/office/drawing/2014/main" id="{05B32E48-2B2E-46FD-ADC9-73AEEC295CCA}"/>
                </a:ext>
              </a:extLst>
            </p:cNvPr>
            <p:cNvSpPr>
              <a:spLocks noChangeArrowheads="1"/>
            </p:cNvSpPr>
            <p:nvPr/>
          </p:nvSpPr>
          <p:spPr bwMode="auto">
            <a:xfrm>
              <a:off x="2371" y="1473"/>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 name="Oval 221">
              <a:extLst>
                <a:ext uri="{FF2B5EF4-FFF2-40B4-BE49-F238E27FC236}">
                  <a16:creationId xmlns:a16="http://schemas.microsoft.com/office/drawing/2014/main" id="{26DC4D47-E258-44C7-B6A3-21931109D8E1}"/>
                </a:ext>
              </a:extLst>
            </p:cNvPr>
            <p:cNvSpPr>
              <a:spLocks noChangeArrowheads="1"/>
            </p:cNvSpPr>
            <p:nvPr/>
          </p:nvSpPr>
          <p:spPr bwMode="auto">
            <a:xfrm>
              <a:off x="2369" y="1367"/>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 name="Oval 222">
              <a:extLst>
                <a:ext uri="{FF2B5EF4-FFF2-40B4-BE49-F238E27FC236}">
                  <a16:creationId xmlns:a16="http://schemas.microsoft.com/office/drawing/2014/main" id="{DAC9A269-4CCC-4A55-8C3D-09B40C7327D6}"/>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 name="Oval 223">
              <a:extLst>
                <a:ext uri="{FF2B5EF4-FFF2-40B4-BE49-F238E27FC236}">
                  <a16:creationId xmlns:a16="http://schemas.microsoft.com/office/drawing/2014/main" id="{AC4D30A6-5404-4F7D-AEDD-C9C309A34CA1}"/>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 name="Oval 224">
              <a:extLst>
                <a:ext uri="{FF2B5EF4-FFF2-40B4-BE49-F238E27FC236}">
                  <a16:creationId xmlns:a16="http://schemas.microsoft.com/office/drawing/2014/main" id="{075EF750-A7D0-480F-ACDC-59DC64B62641}"/>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 name="Oval 225">
              <a:extLst>
                <a:ext uri="{FF2B5EF4-FFF2-40B4-BE49-F238E27FC236}">
                  <a16:creationId xmlns:a16="http://schemas.microsoft.com/office/drawing/2014/main" id="{0EFED505-3764-45B8-B3F9-0D170E144483}"/>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 name="Oval 226">
              <a:extLst>
                <a:ext uri="{FF2B5EF4-FFF2-40B4-BE49-F238E27FC236}">
                  <a16:creationId xmlns:a16="http://schemas.microsoft.com/office/drawing/2014/main" id="{F1EFF181-F946-43E1-A58B-80DBEF34E38F}"/>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 name="Oval 227">
              <a:extLst>
                <a:ext uri="{FF2B5EF4-FFF2-40B4-BE49-F238E27FC236}">
                  <a16:creationId xmlns:a16="http://schemas.microsoft.com/office/drawing/2014/main" id="{7CF090C4-C8CE-4552-8BF1-C967D32ED4F8}"/>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 name="Oval 228">
              <a:extLst>
                <a:ext uri="{FF2B5EF4-FFF2-40B4-BE49-F238E27FC236}">
                  <a16:creationId xmlns:a16="http://schemas.microsoft.com/office/drawing/2014/main" id="{A248A63E-02FD-4527-8AE3-EFCF43F9EB35}"/>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 name="Oval 229">
              <a:extLst>
                <a:ext uri="{FF2B5EF4-FFF2-40B4-BE49-F238E27FC236}">
                  <a16:creationId xmlns:a16="http://schemas.microsoft.com/office/drawing/2014/main" id="{1E2E0678-B4D9-436D-84D8-78E5DF9BE266}"/>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 name="Oval 230">
              <a:extLst>
                <a:ext uri="{FF2B5EF4-FFF2-40B4-BE49-F238E27FC236}">
                  <a16:creationId xmlns:a16="http://schemas.microsoft.com/office/drawing/2014/main" id="{EB34DFB6-3A37-47E8-A387-B57FF0C551EF}"/>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 name="Oval 231">
              <a:extLst>
                <a:ext uri="{FF2B5EF4-FFF2-40B4-BE49-F238E27FC236}">
                  <a16:creationId xmlns:a16="http://schemas.microsoft.com/office/drawing/2014/main" id="{841425B0-2A5B-4D1A-8350-ACB1F381971D}"/>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 name="Oval 232">
              <a:extLst>
                <a:ext uri="{FF2B5EF4-FFF2-40B4-BE49-F238E27FC236}">
                  <a16:creationId xmlns:a16="http://schemas.microsoft.com/office/drawing/2014/main" id="{9C0ADCBD-E717-4B98-AF48-8A31F963B747}"/>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 name="Oval 233">
              <a:extLst>
                <a:ext uri="{FF2B5EF4-FFF2-40B4-BE49-F238E27FC236}">
                  <a16:creationId xmlns:a16="http://schemas.microsoft.com/office/drawing/2014/main" id="{4DAB0063-6D9F-498F-97EE-AC6955FFB45C}"/>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1" name="Oval 234">
              <a:extLst>
                <a:ext uri="{FF2B5EF4-FFF2-40B4-BE49-F238E27FC236}">
                  <a16:creationId xmlns:a16="http://schemas.microsoft.com/office/drawing/2014/main" id="{B21FE4D9-B697-473E-8274-7BDF58336E53}"/>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2" name="Oval 235">
              <a:extLst>
                <a:ext uri="{FF2B5EF4-FFF2-40B4-BE49-F238E27FC236}">
                  <a16:creationId xmlns:a16="http://schemas.microsoft.com/office/drawing/2014/main" id="{C1BA24C2-A568-43E3-8DBA-A435072CEBBF}"/>
                </a:ext>
              </a:extLst>
            </p:cNvPr>
            <p:cNvSpPr>
              <a:spLocks noChangeArrowheads="1"/>
            </p:cNvSpPr>
            <p:nvPr/>
          </p:nvSpPr>
          <p:spPr bwMode="auto">
            <a:xfrm>
              <a:off x="2367" y="4"/>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3" name="Oval 236">
              <a:extLst>
                <a:ext uri="{FF2B5EF4-FFF2-40B4-BE49-F238E27FC236}">
                  <a16:creationId xmlns:a16="http://schemas.microsoft.com/office/drawing/2014/main" id="{8FE15038-9FCE-4E4B-9D1C-6B1ADE312313}"/>
                </a:ext>
              </a:extLst>
            </p:cNvPr>
            <p:cNvSpPr>
              <a:spLocks noChangeArrowheads="1"/>
            </p:cNvSpPr>
            <p:nvPr/>
          </p:nvSpPr>
          <p:spPr bwMode="auto">
            <a:xfrm>
              <a:off x="2367" y="110"/>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4" name="Oval 237">
              <a:extLst>
                <a:ext uri="{FF2B5EF4-FFF2-40B4-BE49-F238E27FC236}">
                  <a16:creationId xmlns:a16="http://schemas.microsoft.com/office/drawing/2014/main" id="{7B47C8B5-5FEF-4B52-9185-61456CFC4CE3}"/>
                </a:ext>
              </a:extLst>
            </p:cNvPr>
            <p:cNvSpPr>
              <a:spLocks noChangeArrowheads="1"/>
            </p:cNvSpPr>
            <p:nvPr/>
          </p:nvSpPr>
          <p:spPr bwMode="auto">
            <a:xfrm>
              <a:off x="2367" y="213"/>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5" name="Oval 238">
              <a:extLst>
                <a:ext uri="{FF2B5EF4-FFF2-40B4-BE49-F238E27FC236}">
                  <a16:creationId xmlns:a16="http://schemas.microsoft.com/office/drawing/2014/main" id="{3AC8B2E6-5167-4C1C-836A-3395BEF33530}"/>
                </a:ext>
              </a:extLst>
            </p:cNvPr>
            <p:cNvSpPr>
              <a:spLocks noChangeArrowheads="1"/>
            </p:cNvSpPr>
            <p:nvPr/>
          </p:nvSpPr>
          <p:spPr bwMode="auto">
            <a:xfrm>
              <a:off x="2367" y="319"/>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6" name="Oval 239">
              <a:extLst>
                <a:ext uri="{FF2B5EF4-FFF2-40B4-BE49-F238E27FC236}">
                  <a16:creationId xmlns:a16="http://schemas.microsoft.com/office/drawing/2014/main" id="{B6AF4CD4-C020-4ECA-8EC5-9234ABFDB5B1}"/>
                </a:ext>
              </a:extLst>
            </p:cNvPr>
            <p:cNvSpPr>
              <a:spLocks noChangeArrowheads="1"/>
            </p:cNvSpPr>
            <p:nvPr/>
          </p:nvSpPr>
          <p:spPr bwMode="auto">
            <a:xfrm>
              <a:off x="2367" y="424"/>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7" name="Oval 240">
              <a:extLst>
                <a:ext uri="{FF2B5EF4-FFF2-40B4-BE49-F238E27FC236}">
                  <a16:creationId xmlns:a16="http://schemas.microsoft.com/office/drawing/2014/main" id="{C624FC37-89F6-4D67-B964-E71015E2EDFC}"/>
                </a:ext>
              </a:extLst>
            </p:cNvPr>
            <p:cNvSpPr>
              <a:spLocks noChangeArrowheads="1"/>
            </p:cNvSpPr>
            <p:nvPr/>
          </p:nvSpPr>
          <p:spPr bwMode="auto">
            <a:xfrm>
              <a:off x="2367" y="527"/>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8" name="Oval 241">
              <a:extLst>
                <a:ext uri="{FF2B5EF4-FFF2-40B4-BE49-F238E27FC236}">
                  <a16:creationId xmlns:a16="http://schemas.microsoft.com/office/drawing/2014/main" id="{AE1A7006-229E-45AF-AA6B-CADC48A45063}"/>
                </a:ext>
              </a:extLst>
            </p:cNvPr>
            <p:cNvSpPr>
              <a:spLocks noChangeArrowheads="1"/>
            </p:cNvSpPr>
            <p:nvPr/>
          </p:nvSpPr>
          <p:spPr bwMode="auto">
            <a:xfrm>
              <a:off x="2367" y="633"/>
              <a:ext cx="20"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9" name="Oval 242">
              <a:extLst>
                <a:ext uri="{FF2B5EF4-FFF2-40B4-BE49-F238E27FC236}">
                  <a16:creationId xmlns:a16="http://schemas.microsoft.com/office/drawing/2014/main" id="{498EC682-294B-445F-9F79-A0D85685C493}"/>
                </a:ext>
              </a:extLst>
            </p:cNvPr>
            <p:cNvSpPr>
              <a:spLocks noChangeArrowheads="1"/>
            </p:cNvSpPr>
            <p:nvPr/>
          </p:nvSpPr>
          <p:spPr bwMode="auto">
            <a:xfrm>
              <a:off x="2367" y="738"/>
              <a:ext cx="20"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0" name="Oval 243">
              <a:extLst>
                <a:ext uri="{FF2B5EF4-FFF2-40B4-BE49-F238E27FC236}">
                  <a16:creationId xmlns:a16="http://schemas.microsoft.com/office/drawing/2014/main" id="{C6A3CFBF-7E74-468F-BA7E-0772E2171778}"/>
                </a:ext>
              </a:extLst>
            </p:cNvPr>
            <p:cNvSpPr>
              <a:spLocks noChangeArrowheads="1"/>
            </p:cNvSpPr>
            <p:nvPr/>
          </p:nvSpPr>
          <p:spPr bwMode="auto">
            <a:xfrm>
              <a:off x="2367" y="842"/>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1" name="Oval 244">
              <a:extLst>
                <a:ext uri="{FF2B5EF4-FFF2-40B4-BE49-F238E27FC236}">
                  <a16:creationId xmlns:a16="http://schemas.microsoft.com/office/drawing/2014/main" id="{62D28561-5299-4700-8075-37F0D7878367}"/>
                </a:ext>
              </a:extLst>
            </p:cNvPr>
            <p:cNvSpPr>
              <a:spLocks noChangeArrowheads="1"/>
            </p:cNvSpPr>
            <p:nvPr/>
          </p:nvSpPr>
          <p:spPr bwMode="auto">
            <a:xfrm>
              <a:off x="2367" y="947"/>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2" name="Oval 245">
              <a:extLst>
                <a:ext uri="{FF2B5EF4-FFF2-40B4-BE49-F238E27FC236}">
                  <a16:creationId xmlns:a16="http://schemas.microsoft.com/office/drawing/2014/main" id="{F99D16D2-0371-4907-834D-330011FB9BC6}"/>
                </a:ext>
              </a:extLst>
            </p:cNvPr>
            <p:cNvSpPr>
              <a:spLocks noChangeArrowheads="1"/>
            </p:cNvSpPr>
            <p:nvPr/>
          </p:nvSpPr>
          <p:spPr bwMode="auto">
            <a:xfrm>
              <a:off x="2369" y="1053"/>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3" name="Oval 246">
              <a:extLst>
                <a:ext uri="{FF2B5EF4-FFF2-40B4-BE49-F238E27FC236}">
                  <a16:creationId xmlns:a16="http://schemas.microsoft.com/office/drawing/2014/main" id="{F2B17E79-6849-4BC6-B0CD-A2EE2EFBE200}"/>
                </a:ext>
              </a:extLst>
            </p:cNvPr>
            <p:cNvSpPr>
              <a:spLocks noChangeArrowheads="1"/>
            </p:cNvSpPr>
            <p:nvPr/>
          </p:nvSpPr>
          <p:spPr bwMode="auto">
            <a:xfrm>
              <a:off x="2369" y="1158"/>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4" name="Oval 247">
              <a:extLst>
                <a:ext uri="{FF2B5EF4-FFF2-40B4-BE49-F238E27FC236}">
                  <a16:creationId xmlns:a16="http://schemas.microsoft.com/office/drawing/2014/main" id="{00FBBCC0-C7B8-48E5-AB92-6C6FF9F4745D}"/>
                </a:ext>
              </a:extLst>
            </p:cNvPr>
            <p:cNvSpPr>
              <a:spLocks noChangeArrowheads="1"/>
            </p:cNvSpPr>
            <p:nvPr/>
          </p:nvSpPr>
          <p:spPr bwMode="auto">
            <a:xfrm>
              <a:off x="2369" y="1264"/>
              <a:ext cx="16"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reeform 5">
            <a:extLst>
              <a:ext uri="{FF2B5EF4-FFF2-40B4-BE49-F238E27FC236}">
                <a16:creationId xmlns:a16="http://schemas.microsoft.com/office/drawing/2014/main" id="{2DE406D0-5F79-4296-BA57-13879956B676}"/>
              </a:ext>
            </a:extLst>
          </p:cNvPr>
          <p:cNvSpPr>
            <a:spLocks/>
          </p:cNvSpPr>
          <p:nvPr/>
        </p:nvSpPr>
        <p:spPr bwMode="auto">
          <a:xfrm>
            <a:off x="7055949" y="1509486"/>
            <a:ext cx="5155101" cy="5348514"/>
          </a:xfrm>
          <a:custGeom>
            <a:avLst/>
            <a:gdLst>
              <a:gd name="T0" fmla="*/ 3998 w 3998"/>
              <a:gd name="T1" fmla="*/ 0 h 4148"/>
              <a:gd name="T2" fmla="*/ 0 w 3998"/>
              <a:gd name="T3" fmla="*/ 4148 h 4148"/>
              <a:gd name="T4" fmla="*/ 2348 w 3998"/>
              <a:gd name="T5" fmla="*/ 4148 h 4148"/>
              <a:gd name="T6" fmla="*/ 3998 w 3998"/>
              <a:gd name="T7" fmla="*/ 2436 h 4148"/>
              <a:gd name="T8" fmla="*/ 3998 w 3998"/>
              <a:gd name="T9" fmla="*/ 0 h 4148"/>
            </a:gdLst>
            <a:ahLst/>
            <a:cxnLst>
              <a:cxn ang="0">
                <a:pos x="T0" y="T1"/>
              </a:cxn>
              <a:cxn ang="0">
                <a:pos x="T2" y="T3"/>
              </a:cxn>
              <a:cxn ang="0">
                <a:pos x="T4" y="T5"/>
              </a:cxn>
              <a:cxn ang="0">
                <a:pos x="T6" y="T7"/>
              </a:cxn>
              <a:cxn ang="0">
                <a:pos x="T8" y="T9"/>
              </a:cxn>
            </a:cxnLst>
            <a:rect l="0" t="0" r="r" b="b"/>
            <a:pathLst>
              <a:path w="3998" h="4148">
                <a:moveTo>
                  <a:pt x="3998" y="0"/>
                </a:moveTo>
                <a:lnTo>
                  <a:pt x="0" y="4148"/>
                </a:lnTo>
                <a:lnTo>
                  <a:pt x="2348" y="4148"/>
                </a:lnTo>
                <a:lnTo>
                  <a:pt x="3998" y="2436"/>
                </a:lnTo>
                <a:lnTo>
                  <a:pt x="3998" y="0"/>
                </a:lnTo>
                <a:close/>
              </a:path>
            </a:pathLst>
          </a:custGeom>
          <a:gradFill flip="none" rotWithShape="1">
            <a:gsLst>
              <a:gs pos="4000">
                <a:schemeClr val="accent2">
                  <a:lumMod val="40000"/>
                  <a:lumOff val="60000"/>
                </a:schemeClr>
              </a:gs>
              <a:gs pos="100000">
                <a:schemeClr val="accent2">
                  <a:lumMod val="50000"/>
                </a:schemeClr>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D74650D0-7AB6-49DE-BDBA-4CB2902A6899}"/>
              </a:ext>
            </a:extLst>
          </p:cNvPr>
          <p:cNvSpPr>
            <a:spLocks/>
          </p:cNvSpPr>
          <p:nvPr/>
        </p:nvSpPr>
        <p:spPr bwMode="auto">
          <a:xfrm>
            <a:off x="10064457" y="4650513"/>
            <a:ext cx="2127543" cy="2207487"/>
          </a:xfrm>
          <a:custGeom>
            <a:avLst/>
            <a:gdLst>
              <a:gd name="T0" fmla="*/ 1650 w 1650"/>
              <a:gd name="T1" fmla="*/ 0 h 1712"/>
              <a:gd name="T2" fmla="*/ 0 w 1650"/>
              <a:gd name="T3" fmla="*/ 1712 h 1712"/>
              <a:gd name="T4" fmla="*/ 1650 w 1650"/>
              <a:gd name="T5" fmla="*/ 1712 h 1712"/>
              <a:gd name="T6" fmla="*/ 1650 w 1650"/>
              <a:gd name="T7" fmla="*/ 0 h 1712"/>
            </a:gdLst>
            <a:ahLst/>
            <a:cxnLst>
              <a:cxn ang="0">
                <a:pos x="T0" y="T1"/>
              </a:cxn>
              <a:cxn ang="0">
                <a:pos x="T2" y="T3"/>
              </a:cxn>
              <a:cxn ang="0">
                <a:pos x="T4" y="T5"/>
              </a:cxn>
              <a:cxn ang="0">
                <a:pos x="T6" y="T7"/>
              </a:cxn>
            </a:cxnLst>
            <a:rect l="0" t="0" r="r" b="b"/>
            <a:pathLst>
              <a:path w="1650" h="1712">
                <a:moveTo>
                  <a:pt x="1650" y="0"/>
                </a:moveTo>
                <a:lnTo>
                  <a:pt x="0" y="1712"/>
                </a:lnTo>
                <a:lnTo>
                  <a:pt x="1650" y="1712"/>
                </a:lnTo>
                <a:lnTo>
                  <a:pt x="1650"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D0CF670-8350-43A5-9612-BF4A87165371}"/>
              </a:ext>
            </a:extLst>
          </p:cNvPr>
          <p:cNvSpPr txBox="1"/>
          <p:nvPr/>
        </p:nvSpPr>
        <p:spPr>
          <a:xfrm>
            <a:off x="1946234" y="2762295"/>
            <a:ext cx="8299533" cy="1015663"/>
          </a:xfrm>
          <a:prstGeom prst="rect">
            <a:avLst/>
          </a:prstGeom>
          <a:noFill/>
        </p:spPr>
        <p:txBody>
          <a:bodyPr wrap="square" rtlCol="0">
            <a:spAutoFit/>
          </a:bodyPr>
          <a:lstStyle/>
          <a:p>
            <a:pPr algn="ctr"/>
            <a:r>
              <a:rPr lang="en-US" sz="6000" dirty="0">
                <a:solidFill>
                  <a:schemeClr val="bg1"/>
                </a:solidFill>
                <a:effectLst>
                  <a:outerShdw blurRad="38100" dist="38100" dir="2700000" algn="tl">
                    <a:srgbClr val="000000">
                      <a:alpha val="43137"/>
                    </a:srgbClr>
                  </a:outerShdw>
                </a:effectLst>
                <a:latin typeface="+mj-lt"/>
              </a:rPr>
              <a:t>THANK YOU</a:t>
            </a:r>
          </a:p>
        </p:txBody>
      </p:sp>
      <p:grpSp>
        <p:nvGrpSpPr>
          <p:cNvPr id="1358" name="Group 1357">
            <a:extLst>
              <a:ext uri="{FF2B5EF4-FFF2-40B4-BE49-F238E27FC236}">
                <a16:creationId xmlns:a16="http://schemas.microsoft.com/office/drawing/2014/main" id="{17EB349E-EEB5-454E-AB6B-F98AD99D1841}"/>
              </a:ext>
            </a:extLst>
          </p:cNvPr>
          <p:cNvGrpSpPr/>
          <p:nvPr/>
        </p:nvGrpSpPr>
        <p:grpSpPr>
          <a:xfrm>
            <a:off x="10792818" y="692150"/>
            <a:ext cx="1033463" cy="6162675"/>
            <a:chOff x="-3740262" y="692150"/>
            <a:chExt cx="1033463" cy="6162675"/>
          </a:xfrm>
          <a:solidFill>
            <a:schemeClr val="bg1"/>
          </a:solidFill>
        </p:grpSpPr>
        <p:grpSp>
          <p:nvGrpSpPr>
            <p:cNvPr id="58" name="Group 650">
              <a:extLst>
                <a:ext uri="{FF2B5EF4-FFF2-40B4-BE49-F238E27FC236}">
                  <a16:creationId xmlns:a16="http://schemas.microsoft.com/office/drawing/2014/main" id="{368A8BF3-F195-48D1-B44A-DD5185FA14CF}"/>
                </a:ext>
              </a:extLst>
            </p:cNvPr>
            <p:cNvGrpSpPr>
              <a:grpSpLocks/>
            </p:cNvGrpSpPr>
            <p:nvPr/>
          </p:nvGrpSpPr>
          <p:grpSpPr bwMode="auto">
            <a:xfrm>
              <a:off x="-3740262" y="692150"/>
              <a:ext cx="1020763" cy="6008688"/>
              <a:chOff x="2537" y="436"/>
              <a:chExt cx="643" cy="3785"/>
            </a:xfrm>
            <a:grpFill/>
          </p:grpSpPr>
          <p:sp>
            <p:nvSpPr>
              <p:cNvPr id="355" name="Oval 450">
                <a:extLst>
                  <a:ext uri="{FF2B5EF4-FFF2-40B4-BE49-F238E27FC236}">
                    <a16:creationId xmlns:a16="http://schemas.microsoft.com/office/drawing/2014/main" id="{1EDF0B9D-7632-4E0B-A0E7-336B6626ACD9}"/>
                  </a:ext>
                </a:extLst>
              </p:cNvPr>
              <p:cNvSpPr>
                <a:spLocks noChangeArrowheads="1"/>
              </p:cNvSpPr>
              <p:nvPr/>
            </p:nvSpPr>
            <p:spPr bwMode="auto">
              <a:xfrm>
                <a:off x="2960" y="1268"/>
                <a:ext cx="15"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Oval 451">
                <a:extLst>
                  <a:ext uri="{FF2B5EF4-FFF2-40B4-BE49-F238E27FC236}">
                    <a16:creationId xmlns:a16="http://schemas.microsoft.com/office/drawing/2014/main" id="{3CBB634D-5E7E-4327-9893-9BD15564FB2C}"/>
                  </a:ext>
                </a:extLst>
              </p:cNvPr>
              <p:cNvSpPr>
                <a:spLocks noChangeArrowheads="1"/>
              </p:cNvSpPr>
              <p:nvPr/>
            </p:nvSpPr>
            <p:spPr bwMode="auto">
              <a:xfrm>
                <a:off x="2960" y="1371"/>
                <a:ext cx="15"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Oval 452">
                <a:extLst>
                  <a:ext uri="{FF2B5EF4-FFF2-40B4-BE49-F238E27FC236}">
                    <a16:creationId xmlns:a16="http://schemas.microsoft.com/office/drawing/2014/main" id="{899152F7-8F9B-4657-B0DC-614BB7DF7EF4}"/>
                  </a:ext>
                </a:extLst>
              </p:cNvPr>
              <p:cNvSpPr>
                <a:spLocks noChangeArrowheads="1"/>
              </p:cNvSpPr>
              <p:nvPr/>
            </p:nvSpPr>
            <p:spPr bwMode="auto">
              <a:xfrm>
                <a:off x="2958" y="1475"/>
                <a:ext cx="19"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Oval 453">
                <a:extLst>
                  <a:ext uri="{FF2B5EF4-FFF2-40B4-BE49-F238E27FC236}">
                    <a16:creationId xmlns:a16="http://schemas.microsoft.com/office/drawing/2014/main" id="{B317094E-119F-459A-A5B3-F051632B8FDA}"/>
                  </a:ext>
                </a:extLst>
              </p:cNvPr>
              <p:cNvSpPr>
                <a:spLocks noChangeArrowheads="1"/>
              </p:cNvSpPr>
              <p:nvPr/>
            </p:nvSpPr>
            <p:spPr bwMode="auto">
              <a:xfrm>
                <a:off x="2958" y="1580"/>
                <a:ext cx="19"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Oval 454">
                <a:extLst>
                  <a:ext uri="{FF2B5EF4-FFF2-40B4-BE49-F238E27FC236}">
                    <a16:creationId xmlns:a16="http://schemas.microsoft.com/office/drawing/2014/main" id="{1A50634D-58AD-464E-B556-1FFA6E85B2D8}"/>
                  </a:ext>
                </a:extLst>
              </p:cNvPr>
              <p:cNvSpPr>
                <a:spLocks noChangeArrowheads="1"/>
              </p:cNvSpPr>
              <p:nvPr/>
            </p:nvSpPr>
            <p:spPr bwMode="auto">
              <a:xfrm>
                <a:off x="2956" y="1683"/>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Oval 455">
                <a:extLst>
                  <a:ext uri="{FF2B5EF4-FFF2-40B4-BE49-F238E27FC236}">
                    <a16:creationId xmlns:a16="http://schemas.microsoft.com/office/drawing/2014/main" id="{448036F0-13AC-4A82-8BE9-9899DA650AA8}"/>
                  </a:ext>
                </a:extLst>
              </p:cNvPr>
              <p:cNvSpPr>
                <a:spLocks noChangeArrowheads="1"/>
              </p:cNvSpPr>
              <p:nvPr/>
            </p:nvSpPr>
            <p:spPr bwMode="auto">
              <a:xfrm>
                <a:off x="2956" y="1787"/>
                <a:ext cx="23"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Oval 456">
                <a:extLst>
                  <a:ext uri="{FF2B5EF4-FFF2-40B4-BE49-F238E27FC236}">
                    <a16:creationId xmlns:a16="http://schemas.microsoft.com/office/drawing/2014/main" id="{6CC6A48A-FC8D-4307-A53B-C03EB93C488B}"/>
                  </a:ext>
                </a:extLst>
              </p:cNvPr>
              <p:cNvSpPr>
                <a:spLocks noChangeArrowheads="1"/>
              </p:cNvSpPr>
              <p:nvPr/>
            </p:nvSpPr>
            <p:spPr bwMode="auto">
              <a:xfrm>
                <a:off x="2956" y="1890"/>
                <a:ext cx="23"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Oval 457">
                <a:extLst>
                  <a:ext uri="{FF2B5EF4-FFF2-40B4-BE49-F238E27FC236}">
                    <a16:creationId xmlns:a16="http://schemas.microsoft.com/office/drawing/2014/main" id="{4CDC194C-AC33-49FB-BA86-9C7CE45A0C7E}"/>
                  </a:ext>
                </a:extLst>
              </p:cNvPr>
              <p:cNvSpPr>
                <a:spLocks noChangeArrowheads="1"/>
              </p:cNvSpPr>
              <p:nvPr/>
            </p:nvSpPr>
            <p:spPr bwMode="auto">
              <a:xfrm>
                <a:off x="2954" y="199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Oval 458">
                <a:extLst>
                  <a:ext uri="{FF2B5EF4-FFF2-40B4-BE49-F238E27FC236}">
                    <a16:creationId xmlns:a16="http://schemas.microsoft.com/office/drawing/2014/main" id="{9F2BE62B-F5F9-4094-8FA3-96F77F4CA2D5}"/>
                  </a:ext>
                </a:extLst>
              </p:cNvPr>
              <p:cNvSpPr>
                <a:spLocks noChangeArrowheads="1"/>
              </p:cNvSpPr>
              <p:nvPr/>
            </p:nvSpPr>
            <p:spPr bwMode="auto">
              <a:xfrm>
                <a:off x="2954" y="2099"/>
                <a:ext cx="27"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Oval 459">
                <a:extLst>
                  <a:ext uri="{FF2B5EF4-FFF2-40B4-BE49-F238E27FC236}">
                    <a16:creationId xmlns:a16="http://schemas.microsoft.com/office/drawing/2014/main" id="{763755C4-B92E-4885-96AE-6AEB29BCA752}"/>
                  </a:ext>
                </a:extLst>
              </p:cNvPr>
              <p:cNvSpPr>
                <a:spLocks noChangeArrowheads="1"/>
              </p:cNvSpPr>
              <p:nvPr/>
            </p:nvSpPr>
            <p:spPr bwMode="auto">
              <a:xfrm>
                <a:off x="2952" y="2203"/>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Oval 460">
                <a:extLst>
                  <a:ext uri="{FF2B5EF4-FFF2-40B4-BE49-F238E27FC236}">
                    <a16:creationId xmlns:a16="http://schemas.microsoft.com/office/drawing/2014/main" id="{F9374D48-96D2-47FA-8138-3C67CB33FF02}"/>
                  </a:ext>
                </a:extLst>
              </p:cNvPr>
              <p:cNvSpPr>
                <a:spLocks noChangeArrowheads="1"/>
              </p:cNvSpPr>
              <p:nvPr/>
            </p:nvSpPr>
            <p:spPr bwMode="auto">
              <a:xfrm>
                <a:off x="2863" y="436"/>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Oval 461">
                <a:extLst>
                  <a:ext uri="{FF2B5EF4-FFF2-40B4-BE49-F238E27FC236}">
                    <a16:creationId xmlns:a16="http://schemas.microsoft.com/office/drawing/2014/main" id="{41C7B05B-2067-4BBB-BE20-E6F34DEF408F}"/>
                  </a:ext>
                </a:extLst>
              </p:cNvPr>
              <p:cNvSpPr>
                <a:spLocks noChangeArrowheads="1"/>
              </p:cNvSpPr>
              <p:nvPr/>
            </p:nvSpPr>
            <p:spPr bwMode="auto">
              <a:xfrm>
                <a:off x="2861"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Oval 462">
                <a:extLst>
                  <a:ext uri="{FF2B5EF4-FFF2-40B4-BE49-F238E27FC236}">
                    <a16:creationId xmlns:a16="http://schemas.microsoft.com/office/drawing/2014/main" id="{CDAD4179-19CA-4AE5-905B-9010CDB12988}"/>
                  </a:ext>
                </a:extLst>
              </p:cNvPr>
              <p:cNvSpPr>
                <a:spLocks noChangeArrowheads="1"/>
              </p:cNvSpPr>
              <p:nvPr/>
            </p:nvSpPr>
            <p:spPr bwMode="auto">
              <a:xfrm>
                <a:off x="2861" y="64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Oval 463">
                <a:extLst>
                  <a:ext uri="{FF2B5EF4-FFF2-40B4-BE49-F238E27FC236}">
                    <a16:creationId xmlns:a16="http://schemas.microsoft.com/office/drawing/2014/main" id="{02F84273-8038-4B57-8F03-32A1258CE649}"/>
                  </a:ext>
                </a:extLst>
              </p:cNvPr>
              <p:cNvSpPr>
                <a:spLocks noChangeArrowheads="1"/>
              </p:cNvSpPr>
              <p:nvPr/>
            </p:nvSpPr>
            <p:spPr bwMode="auto">
              <a:xfrm>
                <a:off x="2859" y="74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Oval 464">
                <a:extLst>
                  <a:ext uri="{FF2B5EF4-FFF2-40B4-BE49-F238E27FC236}">
                    <a16:creationId xmlns:a16="http://schemas.microsoft.com/office/drawing/2014/main" id="{641F85A7-2767-47DB-88C5-4E45EC363A38}"/>
                  </a:ext>
                </a:extLst>
              </p:cNvPr>
              <p:cNvSpPr>
                <a:spLocks noChangeArrowheads="1"/>
              </p:cNvSpPr>
              <p:nvPr/>
            </p:nvSpPr>
            <p:spPr bwMode="auto">
              <a:xfrm>
                <a:off x="2859" y="85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Oval 465">
                <a:extLst>
                  <a:ext uri="{FF2B5EF4-FFF2-40B4-BE49-F238E27FC236}">
                    <a16:creationId xmlns:a16="http://schemas.microsoft.com/office/drawing/2014/main" id="{B5CE3D32-A996-470F-A538-B48AD671C731}"/>
                  </a:ext>
                </a:extLst>
              </p:cNvPr>
              <p:cNvSpPr>
                <a:spLocks noChangeArrowheads="1"/>
              </p:cNvSpPr>
              <p:nvPr/>
            </p:nvSpPr>
            <p:spPr bwMode="auto">
              <a:xfrm>
                <a:off x="2859" y="955"/>
                <a:ext cx="8"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Oval 466">
                <a:extLst>
                  <a:ext uri="{FF2B5EF4-FFF2-40B4-BE49-F238E27FC236}">
                    <a16:creationId xmlns:a16="http://schemas.microsoft.com/office/drawing/2014/main" id="{8C30C93E-96AA-4152-A8BE-A50D8451C725}"/>
                  </a:ext>
                </a:extLst>
              </p:cNvPr>
              <p:cNvSpPr>
                <a:spLocks noChangeArrowheads="1"/>
              </p:cNvSpPr>
              <p:nvPr/>
            </p:nvSpPr>
            <p:spPr bwMode="auto">
              <a:xfrm>
                <a:off x="2857"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Oval 467">
                <a:extLst>
                  <a:ext uri="{FF2B5EF4-FFF2-40B4-BE49-F238E27FC236}">
                    <a16:creationId xmlns:a16="http://schemas.microsoft.com/office/drawing/2014/main" id="{13BAD95F-EA42-4919-BA83-DD95731B74ED}"/>
                  </a:ext>
                </a:extLst>
              </p:cNvPr>
              <p:cNvSpPr>
                <a:spLocks noChangeArrowheads="1"/>
              </p:cNvSpPr>
              <p:nvPr/>
            </p:nvSpPr>
            <p:spPr bwMode="auto">
              <a:xfrm>
                <a:off x="2857" y="1164"/>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Oval 468">
                <a:extLst>
                  <a:ext uri="{FF2B5EF4-FFF2-40B4-BE49-F238E27FC236}">
                    <a16:creationId xmlns:a16="http://schemas.microsoft.com/office/drawing/2014/main" id="{2B0FF2C5-DD43-4974-BDA3-DBDA4AA16E92}"/>
                  </a:ext>
                </a:extLst>
              </p:cNvPr>
              <p:cNvSpPr>
                <a:spLocks noChangeArrowheads="1"/>
              </p:cNvSpPr>
              <p:nvPr/>
            </p:nvSpPr>
            <p:spPr bwMode="auto">
              <a:xfrm>
                <a:off x="2855" y="126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Oval 469">
                <a:extLst>
                  <a:ext uri="{FF2B5EF4-FFF2-40B4-BE49-F238E27FC236}">
                    <a16:creationId xmlns:a16="http://schemas.microsoft.com/office/drawing/2014/main" id="{4BA6AEED-A7C7-407E-9BBB-55D2A07BC96D}"/>
                  </a:ext>
                </a:extLst>
              </p:cNvPr>
              <p:cNvSpPr>
                <a:spLocks noChangeArrowheads="1"/>
              </p:cNvSpPr>
              <p:nvPr/>
            </p:nvSpPr>
            <p:spPr bwMode="auto">
              <a:xfrm>
                <a:off x="2855" y="1371"/>
                <a:ext cx="14"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Oval 470">
                <a:extLst>
                  <a:ext uri="{FF2B5EF4-FFF2-40B4-BE49-F238E27FC236}">
                    <a16:creationId xmlns:a16="http://schemas.microsoft.com/office/drawing/2014/main" id="{EC597A99-C4BD-46CC-A2DB-2DCF39144EC1}"/>
                  </a:ext>
                </a:extLst>
              </p:cNvPr>
              <p:cNvSpPr>
                <a:spLocks noChangeArrowheads="1"/>
              </p:cNvSpPr>
              <p:nvPr/>
            </p:nvSpPr>
            <p:spPr bwMode="auto">
              <a:xfrm>
                <a:off x="2855" y="1475"/>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Oval 471">
                <a:extLst>
                  <a:ext uri="{FF2B5EF4-FFF2-40B4-BE49-F238E27FC236}">
                    <a16:creationId xmlns:a16="http://schemas.microsoft.com/office/drawing/2014/main" id="{05708134-54B8-4E48-A36F-0CC701491F58}"/>
                  </a:ext>
                </a:extLst>
              </p:cNvPr>
              <p:cNvSpPr>
                <a:spLocks noChangeArrowheads="1"/>
              </p:cNvSpPr>
              <p:nvPr/>
            </p:nvSpPr>
            <p:spPr bwMode="auto">
              <a:xfrm>
                <a:off x="2853"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Oval 472">
                <a:extLst>
                  <a:ext uri="{FF2B5EF4-FFF2-40B4-BE49-F238E27FC236}">
                    <a16:creationId xmlns:a16="http://schemas.microsoft.com/office/drawing/2014/main" id="{3F71F636-C4C3-4B8F-8CF9-12573F787AC9}"/>
                  </a:ext>
                </a:extLst>
              </p:cNvPr>
              <p:cNvSpPr>
                <a:spLocks noChangeArrowheads="1"/>
              </p:cNvSpPr>
              <p:nvPr/>
            </p:nvSpPr>
            <p:spPr bwMode="auto">
              <a:xfrm>
                <a:off x="2853"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Oval 473">
                <a:extLst>
                  <a:ext uri="{FF2B5EF4-FFF2-40B4-BE49-F238E27FC236}">
                    <a16:creationId xmlns:a16="http://schemas.microsoft.com/office/drawing/2014/main" id="{27A67F99-C65D-470A-A1BB-E7670B2E34BC}"/>
                  </a:ext>
                </a:extLst>
              </p:cNvPr>
              <p:cNvSpPr>
                <a:spLocks noChangeArrowheads="1"/>
              </p:cNvSpPr>
              <p:nvPr/>
            </p:nvSpPr>
            <p:spPr bwMode="auto">
              <a:xfrm>
                <a:off x="2851"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Oval 474">
                <a:extLst>
                  <a:ext uri="{FF2B5EF4-FFF2-40B4-BE49-F238E27FC236}">
                    <a16:creationId xmlns:a16="http://schemas.microsoft.com/office/drawing/2014/main" id="{EF664F71-39C8-4EE6-BE04-16824490FA30}"/>
                  </a:ext>
                </a:extLst>
              </p:cNvPr>
              <p:cNvSpPr>
                <a:spLocks noChangeArrowheads="1"/>
              </p:cNvSpPr>
              <p:nvPr/>
            </p:nvSpPr>
            <p:spPr bwMode="auto">
              <a:xfrm>
                <a:off x="2851" y="1890"/>
                <a:ext cx="24"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Oval 475">
                <a:extLst>
                  <a:ext uri="{FF2B5EF4-FFF2-40B4-BE49-F238E27FC236}">
                    <a16:creationId xmlns:a16="http://schemas.microsoft.com/office/drawing/2014/main" id="{ACEC2673-2D62-46DC-B969-441B065EAA9C}"/>
                  </a:ext>
                </a:extLst>
              </p:cNvPr>
              <p:cNvSpPr>
                <a:spLocks noChangeArrowheads="1"/>
              </p:cNvSpPr>
              <p:nvPr/>
            </p:nvSpPr>
            <p:spPr bwMode="auto">
              <a:xfrm>
                <a:off x="2849" y="199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Oval 476">
                <a:extLst>
                  <a:ext uri="{FF2B5EF4-FFF2-40B4-BE49-F238E27FC236}">
                    <a16:creationId xmlns:a16="http://schemas.microsoft.com/office/drawing/2014/main" id="{66BFBF57-37AB-4551-9712-F89E8231B40C}"/>
                  </a:ext>
                </a:extLst>
              </p:cNvPr>
              <p:cNvSpPr>
                <a:spLocks noChangeArrowheads="1"/>
              </p:cNvSpPr>
              <p:nvPr/>
            </p:nvSpPr>
            <p:spPr bwMode="auto">
              <a:xfrm>
                <a:off x="2849"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Oval 477">
                <a:extLst>
                  <a:ext uri="{FF2B5EF4-FFF2-40B4-BE49-F238E27FC236}">
                    <a16:creationId xmlns:a16="http://schemas.microsoft.com/office/drawing/2014/main" id="{6CA581E2-C526-444D-B76C-B1EDF9945A09}"/>
                  </a:ext>
                </a:extLst>
              </p:cNvPr>
              <p:cNvSpPr>
                <a:spLocks noChangeArrowheads="1"/>
              </p:cNvSpPr>
              <p:nvPr/>
            </p:nvSpPr>
            <p:spPr bwMode="auto">
              <a:xfrm>
                <a:off x="2849" y="2203"/>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Oval 478">
                <a:extLst>
                  <a:ext uri="{FF2B5EF4-FFF2-40B4-BE49-F238E27FC236}">
                    <a16:creationId xmlns:a16="http://schemas.microsoft.com/office/drawing/2014/main" id="{605452C9-F2CA-429A-B57A-92AFB718AAD0}"/>
                  </a:ext>
                </a:extLst>
              </p:cNvPr>
              <p:cNvSpPr>
                <a:spLocks noChangeArrowheads="1"/>
              </p:cNvSpPr>
              <p:nvPr/>
            </p:nvSpPr>
            <p:spPr bwMode="auto">
              <a:xfrm>
                <a:off x="2757" y="436"/>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Oval 479">
                <a:extLst>
                  <a:ext uri="{FF2B5EF4-FFF2-40B4-BE49-F238E27FC236}">
                    <a16:creationId xmlns:a16="http://schemas.microsoft.com/office/drawing/2014/main" id="{CA772692-E80A-406C-90AE-EBE3F5CED50F}"/>
                  </a:ext>
                </a:extLst>
              </p:cNvPr>
              <p:cNvSpPr>
                <a:spLocks noChangeArrowheads="1"/>
              </p:cNvSpPr>
              <p:nvPr/>
            </p:nvSpPr>
            <p:spPr bwMode="auto">
              <a:xfrm>
                <a:off x="2757"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Oval 480">
                <a:extLst>
                  <a:ext uri="{FF2B5EF4-FFF2-40B4-BE49-F238E27FC236}">
                    <a16:creationId xmlns:a16="http://schemas.microsoft.com/office/drawing/2014/main" id="{2EE91824-9D43-45A0-92F1-41982873C8F7}"/>
                  </a:ext>
                </a:extLst>
              </p:cNvPr>
              <p:cNvSpPr>
                <a:spLocks noChangeArrowheads="1"/>
              </p:cNvSpPr>
              <p:nvPr/>
            </p:nvSpPr>
            <p:spPr bwMode="auto">
              <a:xfrm>
                <a:off x="2755" y="64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Oval 481">
                <a:extLst>
                  <a:ext uri="{FF2B5EF4-FFF2-40B4-BE49-F238E27FC236}">
                    <a16:creationId xmlns:a16="http://schemas.microsoft.com/office/drawing/2014/main" id="{13BAC3C8-DBBF-4F8B-B805-854054AB8045}"/>
                  </a:ext>
                </a:extLst>
              </p:cNvPr>
              <p:cNvSpPr>
                <a:spLocks noChangeArrowheads="1"/>
              </p:cNvSpPr>
              <p:nvPr/>
            </p:nvSpPr>
            <p:spPr bwMode="auto">
              <a:xfrm>
                <a:off x="2755" y="749"/>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Oval 482">
                <a:extLst>
                  <a:ext uri="{FF2B5EF4-FFF2-40B4-BE49-F238E27FC236}">
                    <a16:creationId xmlns:a16="http://schemas.microsoft.com/office/drawing/2014/main" id="{4E4B2E50-3726-4CE3-8025-DDA2449ACA40}"/>
                  </a:ext>
                </a:extLst>
              </p:cNvPr>
              <p:cNvSpPr>
                <a:spLocks noChangeArrowheads="1"/>
              </p:cNvSpPr>
              <p:nvPr/>
            </p:nvSpPr>
            <p:spPr bwMode="auto">
              <a:xfrm>
                <a:off x="2753" y="85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Oval 483">
                <a:extLst>
                  <a:ext uri="{FF2B5EF4-FFF2-40B4-BE49-F238E27FC236}">
                    <a16:creationId xmlns:a16="http://schemas.microsoft.com/office/drawing/2014/main" id="{74729EBF-15DA-4DCD-8DDB-B37DFD729895}"/>
                  </a:ext>
                </a:extLst>
              </p:cNvPr>
              <p:cNvSpPr>
                <a:spLocks noChangeArrowheads="1"/>
              </p:cNvSpPr>
              <p:nvPr/>
            </p:nvSpPr>
            <p:spPr bwMode="auto">
              <a:xfrm>
                <a:off x="2753" y="955"/>
                <a:ext cx="8"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Oval 484">
                <a:extLst>
                  <a:ext uri="{FF2B5EF4-FFF2-40B4-BE49-F238E27FC236}">
                    <a16:creationId xmlns:a16="http://schemas.microsoft.com/office/drawing/2014/main" id="{299EFBF7-8FB4-4566-A3A5-325D387986E7}"/>
                  </a:ext>
                </a:extLst>
              </p:cNvPr>
              <p:cNvSpPr>
                <a:spLocks noChangeArrowheads="1"/>
              </p:cNvSpPr>
              <p:nvPr/>
            </p:nvSpPr>
            <p:spPr bwMode="auto">
              <a:xfrm>
                <a:off x="2753"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Oval 485">
                <a:extLst>
                  <a:ext uri="{FF2B5EF4-FFF2-40B4-BE49-F238E27FC236}">
                    <a16:creationId xmlns:a16="http://schemas.microsoft.com/office/drawing/2014/main" id="{10360B57-4BBC-45E1-BFAD-675A3CF906EE}"/>
                  </a:ext>
                </a:extLst>
              </p:cNvPr>
              <p:cNvSpPr>
                <a:spLocks noChangeArrowheads="1"/>
              </p:cNvSpPr>
              <p:nvPr/>
            </p:nvSpPr>
            <p:spPr bwMode="auto">
              <a:xfrm>
                <a:off x="2751" y="1164"/>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Oval 486">
                <a:extLst>
                  <a:ext uri="{FF2B5EF4-FFF2-40B4-BE49-F238E27FC236}">
                    <a16:creationId xmlns:a16="http://schemas.microsoft.com/office/drawing/2014/main" id="{FA3483B7-26C4-4DB9-B7E3-CA82CE5FE0A2}"/>
                  </a:ext>
                </a:extLst>
              </p:cNvPr>
              <p:cNvSpPr>
                <a:spLocks noChangeArrowheads="1"/>
              </p:cNvSpPr>
              <p:nvPr/>
            </p:nvSpPr>
            <p:spPr bwMode="auto">
              <a:xfrm>
                <a:off x="2751" y="1268"/>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Oval 487">
                <a:extLst>
                  <a:ext uri="{FF2B5EF4-FFF2-40B4-BE49-F238E27FC236}">
                    <a16:creationId xmlns:a16="http://schemas.microsoft.com/office/drawing/2014/main" id="{E60E8101-53A1-46AD-984C-C627DD38D898}"/>
                  </a:ext>
                </a:extLst>
              </p:cNvPr>
              <p:cNvSpPr>
                <a:spLocks noChangeArrowheads="1"/>
              </p:cNvSpPr>
              <p:nvPr/>
            </p:nvSpPr>
            <p:spPr bwMode="auto">
              <a:xfrm>
                <a:off x="2749" y="1371"/>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Oval 488">
                <a:extLst>
                  <a:ext uri="{FF2B5EF4-FFF2-40B4-BE49-F238E27FC236}">
                    <a16:creationId xmlns:a16="http://schemas.microsoft.com/office/drawing/2014/main" id="{90F039B7-D062-48CE-AAF4-706217974612}"/>
                  </a:ext>
                </a:extLst>
              </p:cNvPr>
              <p:cNvSpPr>
                <a:spLocks noChangeArrowheads="1"/>
              </p:cNvSpPr>
              <p:nvPr/>
            </p:nvSpPr>
            <p:spPr bwMode="auto">
              <a:xfrm>
                <a:off x="2749" y="1475"/>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Oval 489">
                <a:extLst>
                  <a:ext uri="{FF2B5EF4-FFF2-40B4-BE49-F238E27FC236}">
                    <a16:creationId xmlns:a16="http://schemas.microsoft.com/office/drawing/2014/main" id="{1EC52001-EB8A-491A-9F7D-A6604039FF76}"/>
                  </a:ext>
                </a:extLst>
              </p:cNvPr>
              <p:cNvSpPr>
                <a:spLocks noChangeArrowheads="1"/>
              </p:cNvSpPr>
              <p:nvPr/>
            </p:nvSpPr>
            <p:spPr bwMode="auto">
              <a:xfrm>
                <a:off x="2749"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Oval 490">
                <a:extLst>
                  <a:ext uri="{FF2B5EF4-FFF2-40B4-BE49-F238E27FC236}">
                    <a16:creationId xmlns:a16="http://schemas.microsoft.com/office/drawing/2014/main" id="{09B7F9C0-C137-4C25-988D-16D8311B3074}"/>
                  </a:ext>
                </a:extLst>
              </p:cNvPr>
              <p:cNvSpPr>
                <a:spLocks noChangeArrowheads="1"/>
              </p:cNvSpPr>
              <p:nvPr/>
            </p:nvSpPr>
            <p:spPr bwMode="auto">
              <a:xfrm>
                <a:off x="2747"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Oval 491">
                <a:extLst>
                  <a:ext uri="{FF2B5EF4-FFF2-40B4-BE49-F238E27FC236}">
                    <a16:creationId xmlns:a16="http://schemas.microsoft.com/office/drawing/2014/main" id="{CBA335C3-CEC4-49E7-A8A1-23510472C249}"/>
                  </a:ext>
                </a:extLst>
              </p:cNvPr>
              <p:cNvSpPr>
                <a:spLocks noChangeArrowheads="1"/>
              </p:cNvSpPr>
              <p:nvPr/>
            </p:nvSpPr>
            <p:spPr bwMode="auto">
              <a:xfrm>
                <a:off x="2747"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Oval 492">
                <a:extLst>
                  <a:ext uri="{FF2B5EF4-FFF2-40B4-BE49-F238E27FC236}">
                    <a16:creationId xmlns:a16="http://schemas.microsoft.com/office/drawing/2014/main" id="{34D0C28D-8DE1-43CC-AB93-57E9C985B5DF}"/>
                  </a:ext>
                </a:extLst>
              </p:cNvPr>
              <p:cNvSpPr>
                <a:spLocks noChangeArrowheads="1"/>
              </p:cNvSpPr>
              <p:nvPr/>
            </p:nvSpPr>
            <p:spPr bwMode="auto">
              <a:xfrm>
                <a:off x="2745" y="1890"/>
                <a:ext cx="24"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Oval 493">
                <a:extLst>
                  <a:ext uri="{FF2B5EF4-FFF2-40B4-BE49-F238E27FC236}">
                    <a16:creationId xmlns:a16="http://schemas.microsoft.com/office/drawing/2014/main" id="{20397DC0-EE42-4699-BB9E-3BB0AE2FB247}"/>
                  </a:ext>
                </a:extLst>
              </p:cNvPr>
              <p:cNvSpPr>
                <a:spLocks noChangeArrowheads="1"/>
              </p:cNvSpPr>
              <p:nvPr/>
            </p:nvSpPr>
            <p:spPr bwMode="auto">
              <a:xfrm>
                <a:off x="2745" y="1994"/>
                <a:ext cx="24"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Oval 494">
                <a:extLst>
                  <a:ext uri="{FF2B5EF4-FFF2-40B4-BE49-F238E27FC236}">
                    <a16:creationId xmlns:a16="http://schemas.microsoft.com/office/drawing/2014/main" id="{07A7B3E2-D62A-47BA-93B9-2B9D40DDB18D}"/>
                  </a:ext>
                </a:extLst>
              </p:cNvPr>
              <p:cNvSpPr>
                <a:spLocks noChangeArrowheads="1"/>
              </p:cNvSpPr>
              <p:nvPr/>
            </p:nvSpPr>
            <p:spPr bwMode="auto">
              <a:xfrm>
                <a:off x="2745"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Oval 495">
                <a:extLst>
                  <a:ext uri="{FF2B5EF4-FFF2-40B4-BE49-F238E27FC236}">
                    <a16:creationId xmlns:a16="http://schemas.microsoft.com/office/drawing/2014/main" id="{217A0CB3-7B19-41C9-939D-8801F93E4ED8}"/>
                  </a:ext>
                </a:extLst>
              </p:cNvPr>
              <p:cNvSpPr>
                <a:spLocks noChangeArrowheads="1"/>
              </p:cNvSpPr>
              <p:nvPr/>
            </p:nvSpPr>
            <p:spPr bwMode="auto">
              <a:xfrm>
                <a:off x="2743" y="2203"/>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Oval 496">
                <a:extLst>
                  <a:ext uri="{FF2B5EF4-FFF2-40B4-BE49-F238E27FC236}">
                    <a16:creationId xmlns:a16="http://schemas.microsoft.com/office/drawing/2014/main" id="{F2EB1EA9-5434-4C31-9156-041BB5128D3B}"/>
                  </a:ext>
                </a:extLst>
              </p:cNvPr>
              <p:cNvSpPr>
                <a:spLocks noChangeArrowheads="1"/>
              </p:cNvSpPr>
              <p:nvPr/>
            </p:nvSpPr>
            <p:spPr bwMode="auto">
              <a:xfrm>
                <a:off x="2651" y="436"/>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Oval 497">
                <a:extLst>
                  <a:ext uri="{FF2B5EF4-FFF2-40B4-BE49-F238E27FC236}">
                    <a16:creationId xmlns:a16="http://schemas.microsoft.com/office/drawing/2014/main" id="{A0592845-0D2B-4E76-99E8-90D8C9DDE88D}"/>
                  </a:ext>
                </a:extLst>
              </p:cNvPr>
              <p:cNvSpPr>
                <a:spLocks noChangeArrowheads="1"/>
              </p:cNvSpPr>
              <p:nvPr/>
            </p:nvSpPr>
            <p:spPr bwMode="auto">
              <a:xfrm>
                <a:off x="2651"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Oval 498">
                <a:extLst>
                  <a:ext uri="{FF2B5EF4-FFF2-40B4-BE49-F238E27FC236}">
                    <a16:creationId xmlns:a16="http://schemas.microsoft.com/office/drawing/2014/main" id="{3D3E5A34-CE2C-4947-8174-E4E0506C00F5}"/>
                  </a:ext>
                </a:extLst>
              </p:cNvPr>
              <p:cNvSpPr>
                <a:spLocks noChangeArrowheads="1"/>
              </p:cNvSpPr>
              <p:nvPr/>
            </p:nvSpPr>
            <p:spPr bwMode="auto">
              <a:xfrm>
                <a:off x="2651" y="64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Oval 499">
                <a:extLst>
                  <a:ext uri="{FF2B5EF4-FFF2-40B4-BE49-F238E27FC236}">
                    <a16:creationId xmlns:a16="http://schemas.microsoft.com/office/drawing/2014/main" id="{4E267955-6881-4610-A6B3-F1B821BA5293}"/>
                  </a:ext>
                </a:extLst>
              </p:cNvPr>
              <p:cNvSpPr>
                <a:spLocks noChangeArrowheads="1"/>
              </p:cNvSpPr>
              <p:nvPr/>
            </p:nvSpPr>
            <p:spPr bwMode="auto">
              <a:xfrm>
                <a:off x="2649" y="74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Oval 500">
                <a:extLst>
                  <a:ext uri="{FF2B5EF4-FFF2-40B4-BE49-F238E27FC236}">
                    <a16:creationId xmlns:a16="http://schemas.microsoft.com/office/drawing/2014/main" id="{F1EE20E9-58E4-4276-B684-8A2371F75DA0}"/>
                  </a:ext>
                </a:extLst>
              </p:cNvPr>
              <p:cNvSpPr>
                <a:spLocks noChangeArrowheads="1"/>
              </p:cNvSpPr>
              <p:nvPr/>
            </p:nvSpPr>
            <p:spPr bwMode="auto">
              <a:xfrm>
                <a:off x="2649" y="852"/>
                <a:ext cx="6"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Oval 501">
                <a:extLst>
                  <a:ext uri="{FF2B5EF4-FFF2-40B4-BE49-F238E27FC236}">
                    <a16:creationId xmlns:a16="http://schemas.microsoft.com/office/drawing/2014/main" id="{BE9F5497-597D-4C2C-9961-F795DD5AE034}"/>
                  </a:ext>
                </a:extLst>
              </p:cNvPr>
              <p:cNvSpPr>
                <a:spLocks noChangeArrowheads="1"/>
              </p:cNvSpPr>
              <p:nvPr/>
            </p:nvSpPr>
            <p:spPr bwMode="auto">
              <a:xfrm>
                <a:off x="2647" y="955"/>
                <a:ext cx="10"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Oval 502">
                <a:extLst>
                  <a:ext uri="{FF2B5EF4-FFF2-40B4-BE49-F238E27FC236}">
                    <a16:creationId xmlns:a16="http://schemas.microsoft.com/office/drawing/2014/main" id="{39080B7E-659B-4492-984B-1A6A82292258}"/>
                  </a:ext>
                </a:extLst>
              </p:cNvPr>
              <p:cNvSpPr>
                <a:spLocks noChangeArrowheads="1"/>
              </p:cNvSpPr>
              <p:nvPr/>
            </p:nvSpPr>
            <p:spPr bwMode="auto">
              <a:xfrm>
                <a:off x="2647"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Oval 503">
                <a:extLst>
                  <a:ext uri="{FF2B5EF4-FFF2-40B4-BE49-F238E27FC236}">
                    <a16:creationId xmlns:a16="http://schemas.microsoft.com/office/drawing/2014/main" id="{F8249A61-6B4A-4C30-BB1B-F0ADA89C3577}"/>
                  </a:ext>
                </a:extLst>
              </p:cNvPr>
              <p:cNvSpPr>
                <a:spLocks noChangeArrowheads="1"/>
              </p:cNvSpPr>
              <p:nvPr/>
            </p:nvSpPr>
            <p:spPr bwMode="auto">
              <a:xfrm>
                <a:off x="2647" y="1164"/>
                <a:ext cx="10"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Oval 504">
                <a:extLst>
                  <a:ext uri="{FF2B5EF4-FFF2-40B4-BE49-F238E27FC236}">
                    <a16:creationId xmlns:a16="http://schemas.microsoft.com/office/drawing/2014/main" id="{042CCFAD-D58B-42B4-A4E9-34D3DA92286D}"/>
                  </a:ext>
                </a:extLst>
              </p:cNvPr>
              <p:cNvSpPr>
                <a:spLocks noChangeArrowheads="1"/>
              </p:cNvSpPr>
              <p:nvPr/>
            </p:nvSpPr>
            <p:spPr bwMode="auto">
              <a:xfrm>
                <a:off x="2645" y="126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Oval 505">
                <a:extLst>
                  <a:ext uri="{FF2B5EF4-FFF2-40B4-BE49-F238E27FC236}">
                    <a16:creationId xmlns:a16="http://schemas.microsoft.com/office/drawing/2014/main" id="{FFC6C971-DFD8-4F8F-A809-F0114BF9C582}"/>
                  </a:ext>
                </a:extLst>
              </p:cNvPr>
              <p:cNvSpPr>
                <a:spLocks noChangeArrowheads="1"/>
              </p:cNvSpPr>
              <p:nvPr/>
            </p:nvSpPr>
            <p:spPr bwMode="auto">
              <a:xfrm>
                <a:off x="2645" y="1371"/>
                <a:ext cx="14"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Oval 506">
                <a:extLst>
                  <a:ext uri="{FF2B5EF4-FFF2-40B4-BE49-F238E27FC236}">
                    <a16:creationId xmlns:a16="http://schemas.microsoft.com/office/drawing/2014/main" id="{D2F93088-ECA3-4A9F-921F-479C1B50C522}"/>
                  </a:ext>
                </a:extLst>
              </p:cNvPr>
              <p:cNvSpPr>
                <a:spLocks noChangeArrowheads="1"/>
              </p:cNvSpPr>
              <p:nvPr/>
            </p:nvSpPr>
            <p:spPr bwMode="auto">
              <a:xfrm>
                <a:off x="2643" y="1475"/>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Oval 507">
                <a:extLst>
                  <a:ext uri="{FF2B5EF4-FFF2-40B4-BE49-F238E27FC236}">
                    <a16:creationId xmlns:a16="http://schemas.microsoft.com/office/drawing/2014/main" id="{1194F74B-9746-4508-9678-FC67300310DC}"/>
                  </a:ext>
                </a:extLst>
              </p:cNvPr>
              <p:cNvSpPr>
                <a:spLocks noChangeArrowheads="1"/>
              </p:cNvSpPr>
              <p:nvPr/>
            </p:nvSpPr>
            <p:spPr bwMode="auto">
              <a:xfrm>
                <a:off x="2643"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Oval 508">
                <a:extLst>
                  <a:ext uri="{FF2B5EF4-FFF2-40B4-BE49-F238E27FC236}">
                    <a16:creationId xmlns:a16="http://schemas.microsoft.com/office/drawing/2014/main" id="{EFE7A746-9696-4838-919E-9B39ED4C88F0}"/>
                  </a:ext>
                </a:extLst>
              </p:cNvPr>
              <p:cNvSpPr>
                <a:spLocks noChangeArrowheads="1"/>
              </p:cNvSpPr>
              <p:nvPr/>
            </p:nvSpPr>
            <p:spPr bwMode="auto">
              <a:xfrm>
                <a:off x="2643"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Oval 509">
                <a:extLst>
                  <a:ext uri="{FF2B5EF4-FFF2-40B4-BE49-F238E27FC236}">
                    <a16:creationId xmlns:a16="http://schemas.microsoft.com/office/drawing/2014/main" id="{BE995F76-18BE-46CF-9CA8-D3E4115B4648}"/>
                  </a:ext>
                </a:extLst>
              </p:cNvPr>
              <p:cNvSpPr>
                <a:spLocks noChangeArrowheads="1"/>
              </p:cNvSpPr>
              <p:nvPr/>
            </p:nvSpPr>
            <p:spPr bwMode="auto">
              <a:xfrm>
                <a:off x="2641"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Oval 510">
                <a:extLst>
                  <a:ext uri="{FF2B5EF4-FFF2-40B4-BE49-F238E27FC236}">
                    <a16:creationId xmlns:a16="http://schemas.microsoft.com/office/drawing/2014/main" id="{A5FF23E7-F568-49FA-BC10-9B4D8972EBAB}"/>
                  </a:ext>
                </a:extLst>
              </p:cNvPr>
              <p:cNvSpPr>
                <a:spLocks noChangeArrowheads="1"/>
              </p:cNvSpPr>
              <p:nvPr/>
            </p:nvSpPr>
            <p:spPr bwMode="auto">
              <a:xfrm>
                <a:off x="2641" y="1890"/>
                <a:ext cx="22"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Oval 511">
                <a:extLst>
                  <a:ext uri="{FF2B5EF4-FFF2-40B4-BE49-F238E27FC236}">
                    <a16:creationId xmlns:a16="http://schemas.microsoft.com/office/drawing/2014/main" id="{149802C4-0F99-4AA1-94ED-CAAA1C521514}"/>
                  </a:ext>
                </a:extLst>
              </p:cNvPr>
              <p:cNvSpPr>
                <a:spLocks noChangeArrowheads="1"/>
              </p:cNvSpPr>
              <p:nvPr/>
            </p:nvSpPr>
            <p:spPr bwMode="auto">
              <a:xfrm>
                <a:off x="2639" y="199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Oval 512">
                <a:extLst>
                  <a:ext uri="{FF2B5EF4-FFF2-40B4-BE49-F238E27FC236}">
                    <a16:creationId xmlns:a16="http://schemas.microsoft.com/office/drawing/2014/main" id="{4CCE4DDF-569E-48F3-B230-0622AB9D4DD3}"/>
                  </a:ext>
                </a:extLst>
              </p:cNvPr>
              <p:cNvSpPr>
                <a:spLocks noChangeArrowheads="1"/>
              </p:cNvSpPr>
              <p:nvPr/>
            </p:nvSpPr>
            <p:spPr bwMode="auto">
              <a:xfrm>
                <a:off x="2639"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Oval 513">
                <a:extLst>
                  <a:ext uri="{FF2B5EF4-FFF2-40B4-BE49-F238E27FC236}">
                    <a16:creationId xmlns:a16="http://schemas.microsoft.com/office/drawing/2014/main" id="{ABBDB4E8-49C7-4DE7-9B91-6B4DDAC6533C}"/>
                  </a:ext>
                </a:extLst>
              </p:cNvPr>
              <p:cNvSpPr>
                <a:spLocks noChangeArrowheads="1"/>
              </p:cNvSpPr>
              <p:nvPr/>
            </p:nvSpPr>
            <p:spPr bwMode="auto">
              <a:xfrm>
                <a:off x="2639" y="2203"/>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Oval 514">
                <a:extLst>
                  <a:ext uri="{FF2B5EF4-FFF2-40B4-BE49-F238E27FC236}">
                    <a16:creationId xmlns:a16="http://schemas.microsoft.com/office/drawing/2014/main" id="{B52419FE-5FE4-4584-A91B-78F145D69F51}"/>
                  </a:ext>
                </a:extLst>
              </p:cNvPr>
              <p:cNvSpPr>
                <a:spLocks noChangeArrowheads="1"/>
              </p:cNvSpPr>
              <p:nvPr/>
            </p:nvSpPr>
            <p:spPr bwMode="auto">
              <a:xfrm>
                <a:off x="2548" y="542"/>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Oval 515">
                <a:extLst>
                  <a:ext uri="{FF2B5EF4-FFF2-40B4-BE49-F238E27FC236}">
                    <a16:creationId xmlns:a16="http://schemas.microsoft.com/office/drawing/2014/main" id="{A00D22F7-9AFD-4265-A862-0E0CE9293E6D}"/>
                  </a:ext>
                </a:extLst>
              </p:cNvPr>
              <p:cNvSpPr>
                <a:spLocks noChangeArrowheads="1"/>
              </p:cNvSpPr>
              <p:nvPr/>
            </p:nvSpPr>
            <p:spPr bwMode="auto">
              <a:xfrm>
                <a:off x="2545" y="645"/>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Oval 516">
                <a:extLst>
                  <a:ext uri="{FF2B5EF4-FFF2-40B4-BE49-F238E27FC236}">
                    <a16:creationId xmlns:a16="http://schemas.microsoft.com/office/drawing/2014/main" id="{F1992F26-8149-48A1-906E-B257307340AE}"/>
                  </a:ext>
                </a:extLst>
              </p:cNvPr>
              <p:cNvSpPr>
                <a:spLocks noChangeArrowheads="1"/>
              </p:cNvSpPr>
              <p:nvPr/>
            </p:nvSpPr>
            <p:spPr bwMode="auto">
              <a:xfrm>
                <a:off x="2545" y="749"/>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Oval 517">
                <a:extLst>
                  <a:ext uri="{FF2B5EF4-FFF2-40B4-BE49-F238E27FC236}">
                    <a16:creationId xmlns:a16="http://schemas.microsoft.com/office/drawing/2014/main" id="{E85AEA7C-A93F-4B5E-9EE1-D8E4F9055EB5}"/>
                  </a:ext>
                </a:extLst>
              </p:cNvPr>
              <p:cNvSpPr>
                <a:spLocks noChangeArrowheads="1"/>
              </p:cNvSpPr>
              <p:nvPr/>
            </p:nvSpPr>
            <p:spPr bwMode="auto">
              <a:xfrm>
                <a:off x="2545" y="854"/>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Oval 518">
                <a:extLst>
                  <a:ext uri="{FF2B5EF4-FFF2-40B4-BE49-F238E27FC236}">
                    <a16:creationId xmlns:a16="http://schemas.microsoft.com/office/drawing/2014/main" id="{B39A0E3D-C065-418E-8BC9-122E574D4C2F}"/>
                  </a:ext>
                </a:extLst>
              </p:cNvPr>
              <p:cNvSpPr>
                <a:spLocks noChangeArrowheads="1"/>
              </p:cNvSpPr>
              <p:nvPr/>
            </p:nvSpPr>
            <p:spPr bwMode="auto">
              <a:xfrm>
                <a:off x="2545" y="957"/>
                <a:ext cx="5"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Oval 519">
                <a:extLst>
                  <a:ext uri="{FF2B5EF4-FFF2-40B4-BE49-F238E27FC236}">
                    <a16:creationId xmlns:a16="http://schemas.microsoft.com/office/drawing/2014/main" id="{D0734224-4C25-4CE9-B8B1-D6B89429BE5D}"/>
                  </a:ext>
                </a:extLst>
              </p:cNvPr>
              <p:cNvSpPr>
                <a:spLocks noChangeArrowheads="1"/>
              </p:cNvSpPr>
              <p:nvPr/>
            </p:nvSpPr>
            <p:spPr bwMode="auto">
              <a:xfrm>
                <a:off x="2543" y="1063"/>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Oval 520">
                <a:extLst>
                  <a:ext uri="{FF2B5EF4-FFF2-40B4-BE49-F238E27FC236}">
                    <a16:creationId xmlns:a16="http://schemas.microsoft.com/office/drawing/2014/main" id="{00DEFC1E-1C45-438B-A73A-613518003680}"/>
                  </a:ext>
                </a:extLst>
              </p:cNvPr>
              <p:cNvSpPr>
                <a:spLocks noChangeArrowheads="1"/>
              </p:cNvSpPr>
              <p:nvPr/>
            </p:nvSpPr>
            <p:spPr bwMode="auto">
              <a:xfrm>
                <a:off x="2543" y="1166"/>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Oval 521">
                <a:extLst>
                  <a:ext uri="{FF2B5EF4-FFF2-40B4-BE49-F238E27FC236}">
                    <a16:creationId xmlns:a16="http://schemas.microsoft.com/office/drawing/2014/main" id="{7E3FAD2A-AE43-4375-A9DF-EE3AFCB97338}"/>
                  </a:ext>
                </a:extLst>
              </p:cNvPr>
              <p:cNvSpPr>
                <a:spLocks noChangeArrowheads="1"/>
              </p:cNvSpPr>
              <p:nvPr/>
            </p:nvSpPr>
            <p:spPr bwMode="auto">
              <a:xfrm>
                <a:off x="2543" y="1270"/>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Oval 522">
                <a:extLst>
                  <a:ext uri="{FF2B5EF4-FFF2-40B4-BE49-F238E27FC236}">
                    <a16:creationId xmlns:a16="http://schemas.microsoft.com/office/drawing/2014/main" id="{F921299A-1411-4A46-8066-5E3F62151A00}"/>
                  </a:ext>
                </a:extLst>
              </p:cNvPr>
              <p:cNvSpPr>
                <a:spLocks noChangeArrowheads="1"/>
              </p:cNvSpPr>
              <p:nvPr/>
            </p:nvSpPr>
            <p:spPr bwMode="auto">
              <a:xfrm>
                <a:off x="2543" y="1375"/>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Oval 523">
                <a:extLst>
                  <a:ext uri="{FF2B5EF4-FFF2-40B4-BE49-F238E27FC236}">
                    <a16:creationId xmlns:a16="http://schemas.microsoft.com/office/drawing/2014/main" id="{527AC082-BEF1-4298-A7F4-5D9217DEA654}"/>
                  </a:ext>
                </a:extLst>
              </p:cNvPr>
              <p:cNvSpPr>
                <a:spLocks noChangeArrowheads="1"/>
              </p:cNvSpPr>
              <p:nvPr/>
            </p:nvSpPr>
            <p:spPr bwMode="auto">
              <a:xfrm>
                <a:off x="2541" y="1479"/>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Oval 524">
                <a:extLst>
                  <a:ext uri="{FF2B5EF4-FFF2-40B4-BE49-F238E27FC236}">
                    <a16:creationId xmlns:a16="http://schemas.microsoft.com/office/drawing/2014/main" id="{305CF648-FA29-4332-BE2E-5B8291ECDD8C}"/>
                  </a:ext>
                </a:extLst>
              </p:cNvPr>
              <p:cNvSpPr>
                <a:spLocks noChangeArrowheads="1"/>
              </p:cNvSpPr>
              <p:nvPr/>
            </p:nvSpPr>
            <p:spPr bwMode="auto">
              <a:xfrm>
                <a:off x="2541" y="1582"/>
                <a:ext cx="13"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Oval 525">
                <a:extLst>
                  <a:ext uri="{FF2B5EF4-FFF2-40B4-BE49-F238E27FC236}">
                    <a16:creationId xmlns:a16="http://schemas.microsoft.com/office/drawing/2014/main" id="{0DF4A591-E4FA-4DAB-9902-C30979502A35}"/>
                  </a:ext>
                </a:extLst>
              </p:cNvPr>
              <p:cNvSpPr>
                <a:spLocks noChangeArrowheads="1"/>
              </p:cNvSpPr>
              <p:nvPr/>
            </p:nvSpPr>
            <p:spPr bwMode="auto">
              <a:xfrm>
                <a:off x="2541" y="1688"/>
                <a:ext cx="13"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Oval 526">
                <a:extLst>
                  <a:ext uri="{FF2B5EF4-FFF2-40B4-BE49-F238E27FC236}">
                    <a16:creationId xmlns:a16="http://schemas.microsoft.com/office/drawing/2014/main" id="{DE6556B4-AEA5-4950-BA33-A233E486ACDC}"/>
                  </a:ext>
                </a:extLst>
              </p:cNvPr>
              <p:cNvSpPr>
                <a:spLocks noChangeArrowheads="1"/>
              </p:cNvSpPr>
              <p:nvPr/>
            </p:nvSpPr>
            <p:spPr bwMode="auto">
              <a:xfrm>
                <a:off x="2539" y="1791"/>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Oval 527">
                <a:extLst>
                  <a:ext uri="{FF2B5EF4-FFF2-40B4-BE49-F238E27FC236}">
                    <a16:creationId xmlns:a16="http://schemas.microsoft.com/office/drawing/2014/main" id="{2DAE5A79-9BB6-4378-8AB3-6DDBC841B97A}"/>
                  </a:ext>
                </a:extLst>
              </p:cNvPr>
              <p:cNvSpPr>
                <a:spLocks noChangeArrowheads="1"/>
              </p:cNvSpPr>
              <p:nvPr/>
            </p:nvSpPr>
            <p:spPr bwMode="auto">
              <a:xfrm>
                <a:off x="2539" y="1894"/>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Oval 528">
                <a:extLst>
                  <a:ext uri="{FF2B5EF4-FFF2-40B4-BE49-F238E27FC236}">
                    <a16:creationId xmlns:a16="http://schemas.microsoft.com/office/drawing/2014/main" id="{1DA8D0E8-B5C3-41E1-BD72-CBCA0E3CA234}"/>
                  </a:ext>
                </a:extLst>
              </p:cNvPr>
              <p:cNvSpPr>
                <a:spLocks noChangeArrowheads="1"/>
              </p:cNvSpPr>
              <p:nvPr/>
            </p:nvSpPr>
            <p:spPr bwMode="auto">
              <a:xfrm>
                <a:off x="2539" y="1998"/>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Oval 529">
                <a:extLst>
                  <a:ext uri="{FF2B5EF4-FFF2-40B4-BE49-F238E27FC236}">
                    <a16:creationId xmlns:a16="http://schemas.microsoft.com/office/drawing/2014/main" id="{CDCDDCDE-556D-4D80-8D07-E049F689C8DD}"/>
                  </a:ext>
                </a:extLst>
              </p:cNvPr>
              <p:cNvSpPr>
                <a:spLocks noChangeArrowheads="1"/>
              </p:cNvSpPr>
              <p:nvPr/>
            </p:nvSpPr>
            <p:spPr bwMode="auto">
              <a:xfrm>
                <a:off x="2539" y="2103"/>
                <a:ext cx="17"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Oval 530">
                <a:extLst>
                  <a:ext uri="{FF2B5EF4-FFF2-40B4-BE49-F238E27FC236}">
                    <a16:creationId xmlns:a16="http://schemas.microsoft.com/office/drawing/2014/main" id="{822D2111-B4F7-427E-A26D-B0653EBD468B}"/>
                  </a:ext>
                </a:extLst>
              </p:cNvPr>
              <p:cNvSpPr>
                <a:spLocks noChangeArrowheads="1"/>
              </p:cNvSpPr>
              <p:nvPr/>
            </p:nvSpPr>
            <p:spPr bwMode="auto">
              <a:xfrm>
                <a:off x="2537" y="2207"/>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Oval 531">
                <a:extLst>
                  <a:ext uri="{FF2B5EF4-FFF2-40B4-BE49-F238E27FC236}">
                    <a16:creationId xmlns:a16="http://schemas.microsoft.com/office/drawing/2014/main" id="{72EE6F6B-ABDE-4F2C-BC0A-2EF2238721DA}"/>
                  </a:ext>
                </a:extLst>
              </p:cNvPr>
              <p:cNvSpPr>
                <a:spLocks noChangeArrowheads="1"/>
              </p:cNvSpPr>
              <p:nvPr/>
            </p:nvSpPr>
            <p:spPr bwMode="auto">
              <a:xfrm>
                <a:off x="2537" y="4196"/>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Oval 532">
                <a:extLst>
                  <a:ext uri="{FF2B5EF4-FFF2-40B4-BE49-F238E27FC236}">
                    <a16:creationId xmlns:a16="http://schemas.microsoft.com/office/drawing/2014/main" id="{60F94753-3264-46F5-B56F-C6DA4B928AAC}"/>
                  </a:ext>
                </a:extLst>
              </p:cNvPr>
              <p:cNvSpPr>
                <a:spLocks noChangeArrowheads="1"/>
              </p:cNvSpPr>
              <p:nvPr/>
            </p:nvSpPr>
            <p:spPr bwMode="auto">
              <a:xfrm>
                <a:off x="2537" y="409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Oval 533">
                <a:extLst>
                  <a:ext uri="{FF2B5EF4-FFF2-40B4-BE49-F238E27FC236}">
                    <a16:creationId xmlns:a16="http://schemas.microsoft.com/office/drawing/2014/main" id="{5E4B402C-0635-4440-B441-4802C0A33057}"/>
                  </a:ext>
                </a:extLst>
              </p:cNvPr>
              <p:cNvSpPr>
                <a:spLocks noChangeArrowheads="1"/>
              </p:cNvSpPr>
              <p:nvPr/>
            </p:nvSpPr>
            <p:spPr bwMode="auto">
              <a:xfrm>
                <a:off x="2537" y="3987"/>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Oval 534">
                <a:extLst>
                  <a:ext uri="{FF2B5EF4-FFF2-40B4-BE49-F238E27FC236}">
                    <a16:creationId xmlns:a16="http://schemas.microsoft.com/office/drawing/2014/main" id="{11D5C040-01FA-457E-ABC1-A02846DA5184}"/>
                  </a:ext>
                </a:extLst>
              </p:cNvPr>
              <p:cNvSpPr>
                <a:spLocks noChangeArrowheads="1"/>
              </p:cNvSpPr>
              <p:nvPr/>
            </p:nvSpPr>
            <p:spPr bwMode="auto">
              <a:xfrm>
                <a:off x="2537" y="3882"/>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Oval 535">
                <a:extLst>
                  <a:ext uri="{FF2B5EF4-FFF2-40B4-BE49-F238E27FC236}">
                    <a16:creationId xmlns:a16="http://schemas.microsoft.com/office/drawing/2014/main" id="{94EF7018-DDEE-4997-947C-BE2784DB0E7A}"/>
                  </a:ext>
                </a:extLst>
              </p:cNvPr>
              <p:cNvSpPr>
                <a:spLocks noChangeArrowheads="1"/>
              </p:cNvSpPr>
              <p:nvPr/>
            </p:nvSpPr>
            <p:spPr bwMode="auto">
              <a:xfrm>
                <a:off x="2537" y="3777"/>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Oval 536">
                <a:extLst>
                  <a:ext uri="{FF2B5EF4-FFF2-40B4-BE49-F238E27FC236}">
                    <a16:creationId xmlns:a16="http://schemas.microsoft.com/office/drawing/2014/main" id="{AC4EB371-CD1C-4003-912F-ACA4ABB06C75}"/>
                  </a:ext>
                </a:extLst>
              </p:cNvPr>
              <p:cNvSpPr>
                <a:spLocks noChangeArrowheads="1"/>
              </p:cNvSpPr>
              <p:nvPr/>
            </p:nvSpPr>
            <p:spPr bwMode="auto">
              <a:xfrm>
                <a:off x="2537" y="3673"/>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Oval 537">
                <a:extLst>
                  <a:ext uri="{FF2B5EF4-FFF2-40B4-BE49-F238E27FC236}">
                    <a16:creationId xmlns:a16="http://schemas.microsoft.com/office/drawing/2014/main" id="{F50B3ADD-DC6E-47FA-932D-2BEA5BF80E88}"/>
                  </a:ext>
                </a:extLst>
              </p:cNvPr>
              <p:cNvSpPr>
                <a:spLocks noChangeArrowheads="1"/>
              </p:cNvSpPr>
              <p:nvPr/>
            </p:nvSpPr>
            <p:spPr bwMode="auto">
              <a:xfrm>
                <a:off x="2537" y="3568"/>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Oval 538">
                <a:extLst>
                  <a:ext uri="{FF2B5EF4-FFF2-40B4-BE49-F238E27FC236}">
                    <a16:creationId xmlns:a16="http://schemas.microsoft.com/office/drawing/2014/main" id="{2744331E-EFC7-46E9-B953-0A509DA0E030}"/>
                  </a:ext>
                </a:extLst>
              </p:cNvPr>
              <p:cNvSpPr>
                <a:spLocks noChangeArrowheads="1"/>
              </p:cNvSpPr>
              <p:nvPr/>
            </p:nvSpPr>
            <p:spPr bwMode="auto">
              <a:xfrm>
                <a:off x="2537" y="3462"/>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Oval 539">
                <a:extLst>
                  <a:ext uri="{FF2B5EF4-FFF2-40B4-BE49-F238E27FC236}">
                    <a16:creationId xmlns:a16="http://schemas.microsoft.com/office/drawing/2014/main" id="{D04DF5A3-7082-43B8-B90D-260DE43A7F71}"/>
                  </a:ext>
                </a:extLst>
              </p:cNvPr>
              <p:cNvSpPr>
                <a:spLocks noChangeArrowheads="1"/>
              </p:cNvSpPr>
              <p:nvPr/>
            </p:nvSpPr>
            <p:spPr bwMode="auto">
              <a:xfrm>
                <a:off x="2537" y="3359"/>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Oval 540">
                <a:extLst>
                  <a:ext uri="{FF2B5EF4-FFF2-40B4-BE49-F238E27FC236}">
                    <a16:creationId xmlns:a16="http://schemas.microsoft.com/office/drawing/2014/main" id="{DA2E3593-757F-4751-814A-218234467202}"/>
                  </a:ext>
                </a:extLst>
              </p:cNvPr>
              <p:cNvSpPr>
                <a:spLocks noChangeArrowheads="1"/>
              </p:cNvSpPr>
              <p:nvPr/>
            </p:nvSpPr>
            <p:spPr bwMode="auto">
              <a:xfrm>
                <a:off x="2537" y="3253"/>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Oval 541">
                <a:extLst>
                  <a:ext uri="{FF2B5EF4-FFF2-40B4-BE49-F238E27FC236}">
                    <a16:creationId xmlns:a16="http://schemas.microsoft.com/office/drawing/2014/main" id="{27807C01-72E5-459E-A4F4-D1B9479A252F}"/>
                  </a:ext>
                </a:extLst>
              </p:cNvPr>
              <p:cNvSpPr>
                <a:spLocks noChangeArrowheads="1"/>
              </p:cNvSpPr>
              <p:nvPr/>
            </p:nvSpPr>
            <p:spPr bwMode="auto">
              <a:xfrm>
                <a:off x="2537" y="3150"/>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Oval 542">
                <a:extLst>
                  <a:ext uri="{FF2B5EF4-FFF2-40B4-BE49-F238E27FC236}">
                    <a16:creationId xmlns:a16="http://schemas.microsoft.com/office/drawing/2014/main" id="{28B662E5-58C9-415E-B70A-767F616FD0E0}"/>
                  </a:ext>
                </a:extLst>
              </p:cNvPr>
              <p:cNvSpPr>
                <a:spLocks noChangeArrowheads="1"/>
              </p:cNvSpPr>
              <p:nvPr/>
            </p:nvSpPr>
            <p:spPr bwMode="auto">
              <a:xfrm>
                <a:off x="2537" y="3044"/>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Oval 543">
                <a:extLst>
                  <a:ext uri="{FF2B5EF4-FFF2-40B4-BE49-F238E27FC236}">
                    <a16:creationId xmlns:a16="http://schemas.microsoft.com/office/drawing/2014/main" id="{ED4AB810-78DD-452E-8BCE-C339D5E60CFF}"/>
                  </a:ext>
                </a:extLst>
              </p:cNvPr>
              <p:cNvSpPr>
                <a:spLocks noChangeArrowheads="1"/>
              </p:cNvSpPr>
              <p:nvPr/>
            </p:nvSpPr>
            <p:spPr bwMode="auto">
              <a:xfrm>
                <a:off x="2537" y="2939"/>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Oval 544">
                <a:extLst>
                  <a:ext uri="{FF2B5EF4-FFF2-40B4-BE49-F238E27FC236}">
                    <a16:creationId xmlns:a16="http://schemas.microsoft.com/office/drawing/2014/main" id="{49D091EA-1050-4915-B5EB-79B3CA2C9432}"/>
                  </a:ext>
                </a:extLst>
              </p:cNvPr>
              <p:cNvSpPr>
                <a:spLocks noChangeArrowheads="1"/>
              </p:cNvSpPr>
              <p:nvPr/>
            </p:nvSpPr>
            <p:spPr bwMode="auto">
              <a:xfrm>
                <a:off x="2537" y="2835"/>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Oval 545">
                <a:extLst>
                  <a:ext uri="{FF2B5EF4-FFF2-40B4-BE49-F238E27FC236}">
                    <a16:creationId xmlns:a16="http://schemas.microsoft.com/office/drawing/2014/main" id="{A866831F-A8FC-45B2-9276-1B3CD68FCD6F}"/>
                  </a:ext>
                </a:extLst>
              </p:cNvPr>
              <p:cNvSpPr>
                <a:spLocks noChangeArrowheads="1"/>
              </p:cNvSpPr>
              <p:nvPr/>
            </p:nvSpPr>
            <p:spPr bwMode="auto">
              <a:xfrm>
                <a:off x="2537" y="2730"/>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Oval 546">
                <a:extLst>
                  <a:ext uri="{FF2B5EF4-FFF2-40B4-BE49-F238E27FC236}">
                    <a16:creationId xmlns:a16="http://schemas.microsoft.com/office/drawing/2014/main" id="{CA8A7F6F-80C2-4F3A-9861-DE86722D440F}"/>
                  </a:ext>
                </a:extLst>
              </p:cNvPr>
              <p:cNvSpPr>
                <a:spLocks noChangeArrowheads="1"/>
              </p:cNvSpPr>
              <p:nvPr/>
            </p:nvSpPr>
            <p:spPr bwMode="auto">
              <a:xfrm>
                <a:off x="2537" y="2627"/>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Oval 547">
                <a:extLst>
                  <a:ext uri="{FF2B5EF4-FFF2-40B4-BE49-F238E27FC236}">
                    <a16:creationId xmlns:a16="http://schemas.microsoft.com/office/drawing/2014/main" id="{71260799-B161-4764-9637-BB3194DC3E57}"/>
                  </a:ext>
                </a:extLst>
              </p:cNvPr>
              <p:cNvSpPr>
                <a:spLocks noChangeArrowheads="1"/>
              </p:cNvSpPr>
              <p:nvPr/>
            </p:nvSpPr>
            <p:spPr bwMode="auto">
              <a:xfrm>
                <a:off x="2537" y="252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Oval 548">
                <a:extLst>
                  <a:ext uri="{FF2B5EF4-FFF2-40B4-BE49-F238E27FC236}">
                    <a16:creationId xmlns:a16="http://schemas.microsoft.com/office/drawing/2014/main" id="{20516432-94CF-4754-ABD2-B84360C83FDF}"/>
                  </a:ext>
                </a:extLst>
              </p:cNvPr>
              <p:cNvSpPr>
                <a:spLocks noChangeArrowheads="1"/>
              </p:cNvSpPr>
              <p:nvPr/>
            </p:nvSpPr>
            <p:spPr bwMode="auto">
              <a:xfrm>
                <a:off x="2537" y="2416"/>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Oval 549">
                <a:extLst>
                  <a:ext uri="{FF2B5EF4-FFF2-40B4-BE49-F238E27FC236}">
                    <a16:creationId xmlns:a16="http://schemas.microsoft.com/office/drawing/2014/main" id="{722FD35E-7B12-48E5-A46E-4CEEE0452801}"/>
                  </a:ext>
                </a:extLst>
              </p:cNvPr>
              <p:cNvSpPr>
                <a:spLocks noChangeArrowheads="1"/>
              </p:cNvSpPr>
              <p:nvPr/>
            </p:nvSpPr>
            <p:spPr bwMode="auto">
              <a:xfrm>
                <a:off x="2537" y="2312"/>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Oval 550">
                <a:extLst>
                  <a:ext uri="{FF2B5EF4-FFF2-40B4-BE49-F238E27FC236}">
                    <a16:creationId xmlns:a16="http://schemas.microsoft.com/office/drawing/2014/main" id="{C00A4193-8E3B-4D50-BCF2-753813AFCBE9}"/>
                  </a:ext>
                </a:extLst>
              </p:cNvPr>
              <p:cNvSpPr>
                <a:spLocks noChangeArrowheads="1"/>
              </p:cNvSpPr>
              <p:nvPr/>
            </p:nvSpPr>
            <p:spPr bwMode="auto">
              <a:xfrm>
                <a:off x="2637" y="419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Oval 551">
                <a:extLst>
                  <a:ext uri="{FF2B5EF4-FFF2-40B4-BE49-F238E27FC236}">
                    <a16:creationId xmlns:a16="http://schemas.microsoft.com/office/drawing/2014/main" id="{D81D7F0E-59AB-42A6-823B-407778DCAFAF}"/>
                  </a:ext>
                </a:extLst>
              </p:cNvPr>
              <p:cNvSpPr>
                <a:spLocks noChangeArrowheads="1"/>
              </p:cNvSpPr>
              <p:nvPr/>
            </p:nvSpPr>
            <p:spPr bwMode="auto">
              <a:xfrm>
                <a:off x="2637" y="4087"/>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552">
                <a:extLst>
                  <a:ext uri="{FF2B5EF4-FFF2-40B4-BE49-F238E27FC236}">
                    <a16:creationId xmlns:a16="http://schemas.microsoft.com/office/drawing/2014/main" id="{A58F0F83-4C86-4619-8F48-5FB5912D17D1}"/>
                  </a:ext>
                </a:extLst>
              </p:cNvPr>
              <p:cNvSpPr>
                <a:spLocks noChangeArrowheads="1"/>
              </p:cNvSpPr>
              <p:nvPr/>
            </p:nvSpPr>
            <p:spPr bwMode="auto">
              <a:xfrm>
                <a:off x="2637" y="3981"/>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Oval 553">
                <a:extLst>
                  <a:ext uri="{FF2B5EF4-FFF2-40B4-BE49-F238E27FC236}">
                    <a16:creationId xmlns:a16="http://schemas.microsoft.com/office/drawing/2014/main" id="{95BC75E2-BA97-495C-827F-44DD352E95DC}"/>
                  </a:ext>
                </a:extLst>
              </p:cNvPr>
              <p:cNvSpPr>
                <a:spLocks noChangeArrowheads="1"/>
              </p:cNvSpPr>
              <p:nvPr/>
            </p:nvSpPr>
            <p:spPr bwMode="auto">
              <a:xfrm>
                <a:off x="2637" y="387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Oval 554">
                <a:extLst>
                  <a:ext uri="{FF2B5EF4-FFF2-40B4-BE49-F238E27FC236}">
                    <a16:creationId xmlns:a16="http://schemas.microsoft.com/office/drawing/2014/main" id="{AC274AD9-CAF6-404C-A902-833EF1BC0717}"/>
                  </a:ext>
                </a:extLst>
              </p:cNvPr>
              <p:cNvSpPr>
                <a:spLocks noChangeArrowheads="1"/>
              </p:cNvSpPr>
              <p:nvPr/>
            </p:nvSpPr>
            <p:spPr bwMode="auto">
              <a:xfrm>
                <a:off x="2637" y="3772"/>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Oval 555">
                <a:extLst>
                  <a:ext uri="{FF2B5EF4-FFF2-40B4-BE49-F238E27FC236}">
                    <a16:creationId xmlns:a16="http://schemas.microsoft.com/office/drawing/2014/main" id="{0CB6435B-6C90-4F6D-AB7E-767A6765B6D7}"/>
                  </a:ext>
                </a:extLst>
              </p:cNvPr>
              <p:cNvSpPr>
                <a:spLocks noChangeArrowheads="1"/>
              </p:cNvSpPr>
              <p:nvPr/>
            </p:nvSpPr>
            <p:spPr bwMode="auto">
              <a:xfrm>
                <a:off x="2637" y="366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Oval 556">
                <a:extLst>
                  <a:ext uri="{FF2B5EF4-FFF2-40B4-BE49-F238E27FC236}">
                    <a16:creationId xmlns:a16="http://schemas.microsoft.com/office/drawing/2014/main" id="{F0FE9BCD-495E-448E-B70E-B47CA4570FA6}"/>
                  </a:ext>
                </a:extLst>
              </p:cNvPr>
              <p:cNvSpPr>
                <a:spLocks noChangeArrowheads="1"/>
              </p:cNvSpPr>
              <p:nvPr/>
            </p:nvSpPr>
            <p:spPr bwMode="auto">
              <a:xfrm>
                <a:off x="2637" y="3564"/>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Oval 557">
                <a:extLst>
                  <a:ext uri="{FF2B5EF4-FFF2-40B4-BE49-F238E27FC236}">
                    <a16:creationId xmlns:a16="http://schemas.microsoft.com/office/drawing/2014/main" id="{C1F0989C-9E98-4625-9CF1-731EED83B9B9}"/>
                  </a:ext>
                </a:extLst>
              </p:cNvPr>
              <p:cNvSpPr>
                <a:spLocks noChangeArrowheads="1"/>
              </p:cNvSpPr>
              <p:nvPr/>
            </p:nvSpPr>
            <p:spPr bwMode="auto">
              <a:xfrm>
                <a:off x="2637" y="345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Oval 558">
                <a:extLst>
                  <a:ext uri="{FF2B5EF4-FFF2-40B4-BE49-F238E27FC236}">
                    <a16:creationId xmlns:a16="http://schemas.microsoft.com/office/drawing/2014/main" id="{F471FAF9-5DA8-46F8-A116-56E97B8B3468}"/>
                  </a:ext>
                </a:extLst>
              </p:cNvPr>
              <p:cNvSpPr>
                <a:spLocks noChangeArrowheads="1"/>
              </p:cNvSpPr>
              <p:nvPr/>
            </p:nvSpPr>
            <p:spPr bwMode="auto">
              <a:xfrm>
                <a:off x="2637" y="3355"/>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Oval 559">
                <a:extLst>
                  <a:ext uri="{FF2B5EF4-FFF2-40B4-BE49-F238E27FC236}">
                    <a16:creationId xmlns:a16="http://schemas.microsoft.com/office/drawing/2014/main" id="{51AF76D3-20D6-4456-B50A-F08EA54B064A}"/>
                  </a:ext>
                </a:extLst>
              </p:cNvPr>
              <p:cNvSpPr>
                <a:spLocks noChangeArrowheads="1"/>
              </p:cNvSpPr>
              <p:nvPr/>
            </p:nvSpPr>
            <p:spPr bwMode="auto">
              <a:xfrm>
                <a:off x="2637" y="3249"/>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Oval 560">
                <a:extLst>
                  <a:ext uri="{FF2B5EF4-FFF2-40B4-BE49-F238E27FC236}">
                    <a16:creationId xmlns:a16="http://schemas.microsoft.com/office/drawing/2014/main" id="{CB472372-7B39-4FD3-8E78-3C85B27277A5}"/>
                  </a:ext>
                </a:extLst>
              </p:cNvPr>
              <p:cNvSpPr>
                <a:spLocks noChangeArrowheads="1"/>
              </p:cNvSpPr>
              <p:nvPr/>
            </p:nvSpPr>
            <p:spPr bwMode="auto">
              <a:xfrm>
                <a:off x="2637"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Oval 561">
                <a:extLst>
                  <a:ext uri="{FF2B5EF4-FFF2-40B4-BE49-F238E27FC236}">
                    <a16:creationId xmlns:a16="http://schemas.microsoft.com/office/drawing/2014/main" id="{0F3AA0CC-7964-42CF-85E6-9FD56422EFD2}"/>
                  </a:ext>
                </a:extLst>
              </p:cNvPr>
              <p:cNvSpPr>
                <a:spLocks noChangeArrowheads="1"/>
              </p:cNvSpPr>
              <p:nvPr/>
            </p:nvSpPr>
            <p:spPr bwMode="auto">
              <a:xfrm>
                <a:off x="2637"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Oval 562">
                <a:extLst>
                  <a:ext uri="{FF2B5EF4-FFF2-40B4-BE49-F238E27FC236}">
                    <a16:creationId xmlns:a16="http://schemas.microsoft.com/office/drawing/2014/main" id="{18781E86-933E-44D5-BCB2-2BD91F6024EA}"/>
                  </a:ext>
                </a:extLst>
              </p:cNvPr>
              <p:cNvSpPr>
                <a:spLocks noChangeArrowheads="1"/>
              </p:cNvSpPr>
              <p:nvPr/>
            </p:nvSpPr>
            <p:spPr bwMode="auto">
              <a:xfrm>
                <a:off x="2637"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Oval 563">
                <a:extLst>
                  <a:ext uri="{FF2B5EF4-FFF2-40B4-BE49-F238E27FC236}">
                    <a16:creationId xmlns:a16="http://schemas.microsoft.com/office/drawing/2014/main" id="{34008E46-7934-4230-AD07-7983EF6A93FB}"/>
                  </a:ext>
                </a:extLst>
              </p:cNvPr>
              <p:cNvSpPr>
                <a:spLocks noChangeArrowheads="1"/>
              </p:cNvSpPr>
              <p:nvPr/>
            </p:nvSpPr>
            <p:spPr bwMode="auto">
              <a:xfrm>
                <a:off x="2637"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Oval 564">
                <a:extLst>
                  <a:ext uri="{FF2B5EF4-FFF2-40B4-BE49-F238E27FC236}">
                    <a16:creationId xmlns:a16="http://schemas.microsoft.com/office/drawing/2014/main" id="{5B5EDC8A-07E9-465F-908E-4A52101CD3D2}"/>
                  </a:ext>
                </a:extLst>
              </p:cNvPr>
              <p:cNvSpPr>
                <a:spLocks noChangeArrowheads="1"/>
              </p:cNvSpPr>
              <p:nvPr/>
            </p:nvSpPr>
            <p:spPr bwMode="auto">
              <a:xfrm>
                <a:off x="2637"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Oval 565">
                <a:extLst>
                  <a:ext uri="{FF2B5EF4-FFF2-40B4-BE49-F238E27FC236}">
                    <a16:creationId xmlns:a16="http://schemas.microsoft.com/office/drawing/2014/main" id="{9B229F59-4A2B-4587-998D-9591EC070252}"/>
                  </a:ext>
                </a:extLst>
              </p:cNvPr>
              <p:cNvSpPr>
                <a:spLocks noChangeArrowheads="1"/>
              </p:cNvSpPr>
              <p:nvPr/>
            </p:nvSpPr>
            <p:spPr bwMode="auto">
              <a:xfrm>
                <a:off x="2637"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Oval 566">
                <a:extLst>
                  <a:ext uri="{FF2B5EF4-FFF2-40B4-BE49-F238E27FC236}">
                    <a16:creationId xmlns:a16="http://schemas.microsoft.com/office/drawing/2014/main" id="{83749131-59F9-4B4C-9351-CF3853085D3B}"/>
                  </a:ext>
                </a:extLst>
              </p:cNvPr>
              <p:cNvSpPr>
                <a:spLocks noChangeArrowheads="1"/>
              </p:cNvSpPr>
              <p:nvPr/>
            </p:nvSpPr>
            <p:spPr bwMode="auto">
              <a:xfrm>
                <a:off x="2637"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Oval 567">
                <a:extLst>
                  <a:ext uri="{FF2B5EF4-FFF2-40B4-BE49-F238E27FC236}">
                    <a16:creationId xmlns:a16="http://schemas.microsoft.com/office/drawing/2014/main" id="{DE4BA023-2912-44B0-8DC7-417AF73FEAC6}"/>
                  </a:ext>
                </a:extLst>
              </p:cNvPr>
              <p:cNvSpPr>
                <a:spLocks noChangeArrowheads="1"/>
              </p:cNvSpPr>
              <p:nvPr/>
            </p:nvSpPr>
            <p:spPr bwMode="auto">
              <a:xfrm>
                <a:off x="2637"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Oval 568">
                <a:extLst>
                  <a:ext uri="{FF2B5EF4-FFF2-40B4-BE49-F238E27FC236}">
                    <a16:creationId xmlns:a16="http://schemas.microsoft.com/office/drawing/2014/main" id="{FE611295-41C8-4593-9E5E-D66606F667A3}"/>
                  </a:ext>
                </a:extLst>
              </p:cNvPr>
              <p:cNvSpPr>
                <a:spLocks noChangeArrowheads="1"/>
              </p:cNvSpPr>
              <p:nvPr/>
            </p:nvSpPr>
            <p:spPr bwMode="auto">
              <a:xfrm>
                <a:off x="2637"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Oval 569">
                <a:extLst>
                  <a:ext uri="{FF2B5EF4-FFF2-40B4-BE49-F238E27FC236}">
                    <a16:creationId xmlns:a16="http://schemas.microsoft.com/office/drawing/2014/main" id="{3D99954B-086E-4808-AA8C-AD89F3C3AF55}"/>
                  </a:ext>
                </a:extLst>
              </p:cNvPr>
              <p:cNvSpPr>
                <a:spLocks noChangeArrowheads="1"/>
              </p:cNvSpPr>
              <p:nvPr/>
            </p:nvSpPr>
            <p:spPr bwMode="auto">
              <a:xfrm>
                <a:off x="2743"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Oval 570">
                <a:extLst>
                  <a:ext uri="{FF2B5EF4-FFF2-40B4-BE49-F238E27FC236}">
                    <a16:creationId xmlns:a16="http://schemas.microsoft.com/office/drawing/2014/main" id="{5856770D-743B-4CDF-9C28-1C6C8FD5D526}"/>
                  </a:ext>
                </a:extLst>
              </p:cNvPr>
              <p:cNvSpPr>
                <a:spLocks noChangeArrowheads="1"/>
              </p:cNvSpPr>
              <p:nvPr/>
            </p:nvSpPr>
            <p:spPr bwMode="auto">
              <a:xfrm>
                <a:off x="2743"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Oval 571">
                <a:extLst>
                  <a:ext uri="{FF2B5EF4-FFF2-40B4-BE49-F238E27FC236}">
                    <a16:creationId xmlns:a16="http://schemas.microsoft.com/office/drawing/2014/main" id="{A0089A1D-C5C2-4A8D-B7E0-423FD810084E}"/>
                  </a:ext>
                </a:extLst>
              </p:cNvPr>
              <p:cNvSpPr>
                <a:spLocks noChangeArrowheads="1"/>
              </p:cNvSpPr>
              <p:nvPr/>
            </p:nvSpPr>
            <p:spPr bwMode="auto">
              <a:xfrm>
                <a:off x="2743"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Oval 572">
                <a:extLst>
                  <a:ext uri="{FF2B5EF4-FFF2-40B4-BE49-F238E27FC236}">
                    <a16:creationId xmlns:a16="http://schemas.microsoft.com/office/drawing/2014/main" id="{B8CEF3BD-7E37-4997-93C6-94AE2E7CE9CA}"/>
                  </a:ext>
                </a:extLst>
              </p:cNvPr>
              <p:cNvSpPr>
                <a:spLocks noChangeArrowheads="1"/>
              </p:cNvSpPr>
              <p:nvPr/>
            </p:nvSpPr>
            <p:spPr bwMode="auto">
              <a:xfrm>
                <a:off x="2743"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Oval 573">
                <a:extLst>
                  <a:ext uri="{FF2B5EF4-FFF2-40B4-BE49-F238E27FC236}">
                    <a16:creationId xmlns:a16="http://schemas.microsoft.com/office/drawing/2014/main" id="{BDF31A02-415A-4875-B9D0-77BD0007F3B9}"/>
                  </a:ext>
                </a:extLst>
              </p:cNvPr>
              <p:cNvSpPr>
                <a:spLocks noChangeArrowheads="1"/>
              </p:cNvSpPr>
              <p:nvPr/>
            </p:nvSpPr>
            <p:spPr bwMode="auto">
              <a:xfrm>
                <a:off x="2743"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Oval 574">
                <a:extLst>
                  <a:ext uri="{FF2B5EF4-FFF2-40B4-BE49-F238E27FC236}">
                    <a16:creationId xmlns:a16="http://schemas.microsoft.com/office/drawing/2014/main" id="{33CE0D67-B6D7-4798-8215-8636A05A8449}"/>
                  </a:ext>
                </a:extLst>
              </p:cNvPr>
              <p:cNvSpPr>
                <a:spLocks noChangeArrowheads="1"/>
              </p:cNvSpPr>
              <p:nvPr/>
            </p:nvSpPr>
            <p:spPr bwMode="auto">
              <a:xfrm>
                <a:off x="2743"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Oval 575">
                <a:extLst>
                  <a:ext uri="{FF2B5EF4-FFF2-40B4-BE49-F238E27FC236}">
                    <a16:creationId xmlns:a16="http://schemas.microsoft.com/office/drawing/2014/main" id="{EED132A4-27A5-45FF-B158-D7E4DA5CF977}"/>
                  </a:ext>
                </a:extLst>
              </p:cNvPr>
              <p:cNvSpPr>
                <a:spLocks noChangeArrowheads="1"/>
              </p:cNvSpPr>
              <p:nvPr/>
            </p:nvSpPr>
            <p:spPr bwMode="auto">
              <a:xfrm>
                <a:off x="2743"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Oval 576">
                <a:extLst>
                  <a:ext uri="{FF2B5EF4-FFF2-40B4-BE49-F238E27FC236}">
                    <a16:creationId xmlns:a16="http://schemas.microsoft.com/office/drawing/2014/main" id="{04F4035D-09DF-4C9E-BEE0-DBF728A73268}"/>
                  </a:ext>
                </a:extLst>
              </p:cNvPr>
              <p:cNvSpPr>
                <a:spLocks noChangeArrowheads="1"/>
              </p:cNvSpPr>
              <p:nvPr/>
            </p:nvSpPr>
            <p:spPr bwMode="auto">
              <a:xfrm>
                <a:off x="2743"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Oval 577">
                <a:extLst>
                  <a:ext uri="{FF2B5EF4-FFF2-40B4-BE49-F238E27FC236}">
                    <a16:creationId xmlns:a16="http://schemas.microsoft.com/office/drawing/2014/main" id="{0027EFE0-45D9-4B58-9154-213BD53A3CFC}"/>
                  </a:ext>
                </a:extLst>
              </p:cNvPr>
              <p:cNvSpPr>
                <a:spLocks noChangeArrowheads="1"/>
              </p:cNvSpPr>
              <p:nvPr/>
            </p:nvSpPr>
            <p:spPr bwMode="auto">
              <a:xfrm>
                <a:off x="2743"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Oval 578">
                <a:extLst>
                  <a:ext uri="{FF2B5EF4-FFF2-40B4-BE49-F238E27FC236}">
                    <a16:creationId xmlns:a16="http://schemas.microsoft.com/office/drawing/2014/main" id="{726258B4-DC12-4903-B954-3E210D1A34B8}"/>
                  </a:ext>
                </a:extLst>
              </p:cNvPr>
              <p:cNvSpPr>
                <a:spLocks noChangeArrowheads="1"/>
              </p:cNvSpPr>
              <p:nvPr/>
            </p:nvSpPr>
            <p:spPr bwMode="auto">
              <a:xfrm>
                <a:off x="2743"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Oval 579">
                <a:extLst>
                  <a:ext uri="{FF2B5EF4-FFF2-40B4-BE49-F238E27FC236}">
                    <a16:creationId xmlns:a16="http://schemas.microsoft.com/office/drawing/2014/main" id="{DB0FF6B4-F623-4B60-8497-418C60B7F3A9}"/>
                  </a:ext>
                </a:extLst>
              </p:cNvPr>
              <p:cNvSpPr>
                <a:spLocks noChangeArrowheads="1"/>
              </p:cNvSpPr>
              <p:nvPr/>
            </p:nvSpPr>
            <p:spPr bwMode="auto">
              <a:xfrm>
                <a:off x="2743" y="314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Oval 580">
                <a:extLst>
                  <a:ext uri="{FF2B5EF4-FFF2-40B4-BE49-F238E27FC236}">
                    <a16:creationId xmlns:a16="http://schemas.microsoft.com/office/drawing/2014/main" id="{1D32FA0B-84D7-4D6D-9DB9-7DCD0C974830}"/>
                  </a:ext>
                </a:extLst>
              </p:cNvPr>
              <p:cNvSpPr>
                <a:spLocks noChangeArrowheads="1"/>
              </p:cNvSpPr>
              <p:nvPr/>
            </p:nvSpPr>
            <p:spPr bwMode="auto">
              <a:xfrm>
                <a:off x="2743" y="3038"/>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Oval 581">
                <a:extLst>
                  <a:ext uri="{FF2B5EF4-FFF2-40B4-BE49-F238E27FC236}">
                    <a16:creationId xmlns:a16="http://schemas.microsoft.com/office/drawing/2014/main" id="{BBCA7B7C-CCFE-4A63-84E1-D495859024F2}"/>
                  </a:ext>
                </a:extLst>
              </p:cNvPr>
              <p:cNvSpPr>
                <a:spLocks noChangeArrowheads="1"/>
              </p:cNvSpPr>
              <p:nvPr/>
            </p:nvSpPr>
            <p:spPr bwMode="auto">
              <a:xfrm>
                <a:off x="2743" y="293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Oval 582">
                <a:extLst>
                  <a:ext uri="{FF2B5EF4-FFF2-40B4-BE49-F238E27FC236}">
                    <a16:creationId xmlns:a16="http://schemas.microsoft.com/office/drawing/2014/main" id="{33020969-4854-40FF-B235-A83B28CEFB42}"/>
                  </a:ext>
                </a:extLst>
              </p:cNvPr>
              <p:cNvSpPr>
                <a:spLocks noChangeArrowheads="1"/>
              </p:cNvSpPr>
              <p:nvPr/>
            </p:nvSpPr>
            <p:spPr bwMode="auto">
              <a:xfrm>
                <a:off x="2743" y="2829"/>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Oval 583">
                <a:extLst>
                  <a:ext uri="{FF2B5EF4-FFF2-40B4-BE49-F238E27FC236}">
                    <a16:creationId xmlns:a16="http://schemas.microsoft.com/office/drawing/2014/main" id="{3419E0A3-8483-4D60-8F39-87EAF8465DE7}"/>
                  </a:ext>
                </a:extLst>
              </p:cNvPr>
              <p:cNvSpPr>
                <a:spLocks noChangeArrowheads="1"/>
              </p:cNvSpPr>
              <p:nvPr/>
            </p:nvSpPr>
            <p:spPr bwMode="auto">
              <a:xfrm>
                <a:off x="2743" y="2726"/>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Oval 584">
                <a:extLst>
                  <a:ext uri="{FF2B5EF4-FFF2-40B4-BE49-F238E27FC236}">
                    <a16:creationId xmlns:a16="http://schemas.microsoft.com/office/drawing/2014/main" id="{2413FE8D-52AB-434B-9A38-4F59F294BC5A}"/>
                  </a:ext>
                </a:extLst>
              </p:cNvPr>
              <p:cNvSpPr>
                <a:spLocks noChangeArrowheads="1"/>
              </p:cNvSpPr>
              <p:nvPr/>
            </p:nvSpPr>
            <p:spPr bwMode="auto">
              <a:xfrm>
                <a:off x="2743" y="262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Oval 585">
                <a:extLst>
                  <a:ext uri="{FF2B5EF4-FFF2-40B4-BE49-F238E27FC236}">
                    <a16:creationId xmlns:a16="http://schemas.microsoft.com/office/drawing/2014/main" id="{ECD3A265-A6F8-45D0-ADE5-7388173EECD7}"/>
                  </a:ext>
                </a:extLst>
              </p:cNvPr>
              <p:cNvSpPr>
                <a:spLocks noChangeArrowheads="1"/>
              </p:cNvSpPr>
              <p:nvPr/>
            </p:nvSpPr>
            <p:spPr bwMode="auto">
              <a:xfrm>
                <a:off x="2743" y="251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Oval 586">
                <a:extLst>
                  <a:ext uri="{FF2B5EF4-FFF2-40B4-BE49-F238E27FC236}">
                    <a16:creationId xmlns:a16="http://schemas.microsoft.com/office/drawing/2014/main" id="{E84BE7BB-EA31-42AE-8279-9AFE75A33134}"/>
                  </a:ext>
                </a:extLst>
              </p:cNvPr>
              <p:cNvSpPr>
                <a:spLocks noChangeArrowheads="1"/>
              </p:cNvSpPr>
              <p:nvPr/>
            </p:nvSpPr>
            <p:spPr bwMode="auto">
              <a:xfrm>
                <a:off x="2743" y="2412"/>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587">
                <a:extLst>
                  <a:ext uri="{FF2B5EF4-FFF2-40B4-BE49-F238E27FC236}">
                    <a16:creationId xmlns:a16="http://schemas.microsoft.com/office/drawing/2014/main" id="{B0DD05AB-A32E-4A17-80EB-74AE1FA6DB34}"/>
                  </a:ext>
                </a:extLst>
              </p:cNvPr>
              <p:cNvSpPr>
                <a:spLocks noChangeArrowheads="1"/>
              </p:cNvSpPr>
              <p:nvPr/>
            </p:nvSpPr>
            <p:spPr bwMode="auto">
              <a:xfrm>
                <a:off x="2743" y="2306"/>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588">
                <a:extLst>
                  <a:ext uri="{FF2B5EF4-FFF2-40B4-BE49-F238E27FC236}">
                    <a16:creationId xmlns:a16="http://schemas.microsoft.com/office/drawing/2014/main" id="{69874C17-A34B-45D7-949D-89390BE4A465}"/>
                  </a:ext>
                </a:extLst>
              </p:cNvPr>
              <p:cNvSpPr>
                <a:spLocks noChangeArrowheads="1"/>
              </p:cNvSpPr>
              <p:nvPr/>
            </p:nvSpPr>
            <p:spPr bwMode="auto">
              <a:xfrm>
                <a:off x="2849"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Oval 589">
                <a:extLst>
                  <a:ext uri="{FF2B5EF4-FFF2-40B4-BE49-F238E27FC236}">
                    <a16:creationId xmlns:a16="http://schemas.microsoft.com/office/drawing/2014/main" id="{D83AFFC1-1E24-41CB-B731-DA64937FA1A8}"/>
                  </a:ext>
                </a:extLst>
              </p:cNvPr>
              <p:cNvSpPr>
                <a:spLocks noChangeArrowheads="1"/>
              </p:cNvSpPr>
              <p:nvPr/>
            </p:nvSpPr>
            <p:spPr bwMode="auto">
              <a:xfrm>
                <a:off x="2849"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Oval 590">
                <a:extLst>
                  <a:ext uri="{FF2B5EF4-FFF2-40B4-BE49-F238E27FC236}">
                    <a16:creationId xmlns:a16="http://schemas.microsoft.com/office/drawing/2014/main" id="{D4B411CD-D740-4515-8484-C8AB762F158F}"/>
                  </a:ext>
                </a:extLst>
              </p:cNvPr>
              <p:cNvSpPr>
                <a:spLocks noChangeArrowheads="1"/>
              </p:cNvSpPr>
              <p:nvPr/>
            </p:nvSpPr>
            <p:spPr bwMode="auto">
              <a:xfrm>
                <a:off x="2849"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Oval 591">
                <a:extLst>
                  <a:ext uri="{FF2B5EF4-FFF2-40B4-BE49-F238E27FC236}">
                    <a16:creationId xmlns:a16="http://schemas.microsoft.com/office/drawing/2014/main" id="{2D093AC5-4807-47A1-A6FF-1B323149B2ED}"/>
                  </a:ext>
                </a:extLst>
              </p:cNvPr>
              <p:cNvSpPr>
                <a:spLocks noChangeArrowheads="1"/>
              </p:cNvSpPr>
              <p:nvPr/>
            </p:nvSpPr>
            <p:spPr bwMode="auto">
              <a:xfrm>
                <a:off x="2849"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Oval 592">
                <a:extLst>
                  <a:ext uri="{FF2B5EF4-FFF2-40B4-BE49-F238E27FC236}">
                    <a16:creationId xmlns:a16="http://schemas.microsoft.com/office/drawing/2014/main" id="{2FE6A6D4-9EE9-41DE-9145-55280FDD0EBC}"/>
                  </a:ext>
                </a:extLst>
              </p:cNvPr>
              <p:cNvSpPr>
                <a:spLocks noChangeArrowheads="1"/>
              </p:cNvSpPr>
              <p:nvPr/>
            </p:nvSpPr>
            <p:spPr bwMode="auto">
              <a:xfrm>
                <a:off x="2849"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Oval 593">
                <a:extLst>
                  <a:ext uri="{FF2B5EF4-FFF2-40B4-BE49-F238E27FC236}">
                    <a16:creationId xmlns:a16="http://schemas.microsoft.com/office/drawing/2014/main" id="{ACCEF1DD-483F-43C2-A036-2669C98F924F}"/>
                  </a:ext>
                </a:extLst>
              </p:cNvPr>
              <p:cNvSpPr>
                <a:spLocks noChangeArrowheads="1"/>
              </p:cNvSpPr>
              <p:nvPr/>
            </p:nvSpPr>
            <p:spPr bwMode="auto">
              <a:xfrm>
                <a:off x="2849"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Oval 594">
                <a:extLst>
                  <a:ext uri="{FF2B5EF4-FFF2-40B4-BE49-F238E27FC236}">
                    <a16:creationId xmlns:a16="http://schemas.microsoft.com/office/drawing/2014/main" id="{5508D4C6-6A95-4F57-8FBB-533B6D8FAE11}"/>
                  </a:ext>
                </a:extLst>
              </p:cNvPr>
              <p:cNvSpPr>
                <a:spLocks noChangeArrowheads="1"/>
              </p:cNvSpPr>
              <p:nvPr/>
            </p:nvSpPr>
            <p:spPr bwMode="auto">
              <a:xfrm>
                <a:off x="2849"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Oval 595">
                <a:extLst>
                  <a:ext uri="{FF2B5EF4-FFF2-40B4-BE49-F238E27FC236}">
                    <a16:creationId xmlns:a16="http://schemas.microsoft.com/office/drawing/2014/main" id="{0BA8336E-598B-48C8-A635-D9FEEF615407}"/>
                  </a:ext>
                </a:extLst>
              </p:cNvPr>
              <p:cNvSpPr>
                <a:spLocks noChangeArrowheads="1"/>
              </p:cNvSpPr>
              <p:nvPr/>
            </p:nvSpPr>
            <p:spPr bwMode="auto">
              <a:xfrm>
                <a:off x="2849"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Oval 596">
                <a:extLst>
                  <a:ext uri="{FF2B5EF4-FFF2-40B4-BE49-F238E27FC236}">
                    <a16:creationId xmlns:a16="http://schemas.microsoft.com/office/drawing/2014/main" id="{7F9FC1BB-EECD-4D7A-BB19-57704A703156}"/>
                  </a:ext>
                </a:extLst>
              </p:cNvPr>
              <p:cNvSpPr>
                <a:spLocks noChangeArrowheads="1"/>
              </p:cNvSpPr>
              <p:nvPr/>
            </p:nvSpPr>
            <p:spPr bwMode="auto">
              <a:xfrm>
                <a:off x="2849"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Oval 597">
                <a:extLst>
                  <a:ext uri="{FF2B5EF4-FFF2-40B4-BE49-F238E27FC236}">
                    <a16:creationId xmlns:a16="http://schemas.microsoft.com/office/drawing/2014/main" id="{EBA0BD3E-1862-4187-9FBC-D82BB353B641}"/>
                  </a:ext>
                </a:extLst>
              </p:cNvPr>
              <p:cNvSpPr>
                <a:spLocks noChangeArrowheads="1"/>
              </p:cNvSpPr>
              <p:nvPr/>
            </p:nvSpPr>
            <p:spPr bwMode="auto">
              <a:xfrm>
                <a:off x="2849"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598">
                <a:extLst>
                  <a:ext uri="{FF2B5EF4-FFF2-40B4-BE49-F238E27FC236}">
                    <a16:creationId xmlns:a16="http://schemas.microsoft.com/office/drawing/2014/main" id="{60ACF372-0267-4A98-9AB6-F361E3283384}"/>
                  </a:ext>
                </a:extLst>
              </p:cNvPr>
              <p:cNvSpPr>
                <a:spLocks noChangeArrowheads="1"/>
              </p:cNvSpPr>
              <p:nvPr/>
            </p:nvSpPr>
            <p:spPr bwMode="auto">
              <a:xfrm>
                <a:off x="2846"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Oval 599">
                <a:extLst>
                  <a:ext uri="{FF2B5EF4-FFF2-40B4-BE49-F238E27FC236}">
                    <a16:creationId xmlns:a16="http://schemas.microsoft.com/office/drawing/2014/main" id="{10497F92-2899-4688-9D7E-E9EBCC267BC9}"/>
                  </a:ext>
                </a:extLst>
              </p:cNvPr>
              <p:cNvSpPr>
                <a:spLocks noChangeArrowheads="1"/>
              </p:cNvSpPr>
              <p:nvPr/>
            </p:nvSpPr>
            <p:spPr bwMode="auto">
              <a:xfrm>
                <a:off x="2846"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600">
                <a:extLst>
                  <a:ext uri="{FF2B5EF4-FFF2-40B4-BE49-F238E27FC236}">
                    <a16:creationId xmlns:a16="http://schemas.microsoft.com/office/drawing/2014/main" id="{63A84AE4-F020-4F66-BCAB-3CECA41B42BB}"/>
                  </a:ext>
                </a:extLst>
              </p:cNvPr>
              <p:cNvSpPr>
                <a:spLocks noChangeArrowheads="1"/>
              </p:cNvSpPr>
              <p:nvPr/>
            </p:nvSpPr>
            <p:spPr bwMode="auto">
              <a:xfrm>
                <a:off x="2846"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Oval 601">
                <a:extLst>
                  <a:ext uri="{FF2B5EF4-FFF2-40B4-BE49-F238E27FC236}">
                    <a16:creationId xmlns:a16="http://schemas.microsoft.com/office/drawing/2014/main" id="{BB69BFD9-2E57-4C84-B74F-7501CA9D46F0}"/>
                  </a:ext>
                </a:extLst>
              </p:cNvPr>
              <p:cNvSpPr>
                <a:spLocks noChangeArrowheads="1"/>
              </p:cNvSpPr>
              <p:nvPr/>
            </p:nvSpPr>
            <p:spPr bwMode="auto">
              <a:xfrm>
                <a:off x="2846"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Oval 602">
                <a:extLst>
                  <a:ext uri="{FF2B5EF4-FFF2-40B4-BE49-F238E27FC236}">
                    <a16:creationId xmlns:a16="http://schemas.microsoft.com/office/drawing/2014/main" id="{38C8B2BF-1783-4BFC-AB5C-746056F4B896}"/>
                  </a:ext>
                </a:extLst>
              </p:cNvPr>
              <p:cNvSpPr>
                <a:spLocks noChangeArrowheads="1"/>
              </p:cNvSpPr>
              <p:nvPr/>
            </p:nvSpPr>
            <p:spPr bwMode="auto">
              <a:xfrm>
                <a:off x="2846"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Oval 603">
                <a:extLst>
                  <a:ext uri="{FF2B5EF4-FFF2-40B4-BE49-F238E27FC236}">
                    <a16:creationId xmlns:a16="http://schemas.microsoft.com/office/drawing/2014/main" id="{2D3A1C9E-3341-4B64-8E72-661FB1D651AF}"/>
                  </a:ext>
                </a:extLst>
              </p:cNvPr>
              <p:cNvSpPr>
                <a:spLocks noChangeArrowheads="1"/>
              </p:cNvSpPr>
              <p:nvPr/>
            </p:nvSpPr>
            <p:spPr bwMode="auto">
              <a:xfrm>
                <a:off x="2846"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Oval 604">
                <a:extLst>
                  <a:ext uri="{FF2B5EF4-FFF2-40B4-BE49-F238E27FC236}">
                    <a16:creationId xmlns:a16="http://schemas.microsoft.com/office/drawing/2014/main" id="{8CE7CE4C-53FC-46E1-BFB5-BABF29C6C2CF}"/>
                  </a:ext>
                </a:extLst>
              </p:cNvPr>
              <p:cNvSpPr>
                <a:spLocks noChangeArrowheads="1"/>
              </p:cNvSpPr>
              <p:nvPr/>
            </p:nvSpPr>
            <p:spPr bwMode="auto">
              <a:xfrm>
                <a:off x="2846"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Oval 605">
                <a:extLst>
                  <a:ext uri="{FF2B5EF4-FFF2-40B4-BE49-F238E27FC236}">
                    <a16:creationId xmlns:a16="http://schemas.microsoft.com/office/drawing/2014/main" id="{A77FC0B9-E4A7-4ADA-B841-ED8DB75A67DE}"/>
                  </a:ext>
                </a:extLst>
              </p:cNvPr>
              <p:cNvSpPr>
                <a:spLocks noChangeArrowheads="1"/>
              </p:cNvSpPr>
              <p:nvPr/>
            </p:nvSpPr>
            <p:spPr bwMode="auto">
              <a:xfrm>
                <a:off x="2846"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Oval 606">
                <a:extLst>
                  <a:ext uri="{FF2B5EF4-FFF2-40B4-BE49-F238E27FC236}">
                    <a16:creationId xmlns:a16="http://schemas.microsoft.com/office/drawing/2014/main" id="{DB842ACD-D925-41C4-BDF7-82B81707BE95}"/>
                  </a:ext>
                </a:extLst>
              </p:cNvPr>
              <p:cNvSpPr>
                <a:spLocks noChangeArrowheads="1"/>
              </p:cNvSpPr>
              <p:nvPr/>
            </p:nvSpPr>
            <p:spPr bwMode="auto">
              <a:xfrm>
                <a:off x="2846"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Oval 607">
                <a:extLst>
                  <a:ext uri="{FF2B5EF4-FFF2-40B4-BE49-F238E27FC236}">
                    <a16:creationId xmlns:a16="http://schemas.microsoft.com/office/drawing/2014/main" id="{CC15982B-6CF1-434B-A2DE-67C49A69DD74}"/>
                  </a:ext>
                </a:extLst>
              </p:cNvPr>
              <p:cNvSpPr>
                <a:spLocks noChangeArrowheads="1"/>
              </p:cNvSpPr>
              <p:nvPr/>
            </p:nvSpPr>
            <p:spPr bwMode="auto">
              <a:xfrm>
                <a:off x="2952" y="419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Oval 608">
                <a:extLst>
                  <a:ext uri="{FF2B5EF4-FFF2-40B4-BE49-F238E27FC236}">
                    <a16:creationId xmlns:a16="http://schemas.microsoft.com/office/drawing/2014/main" id="{50430716-6707-43D0-91D2-15502AFB1534}"/>
                  </a:ext>
                </a:extLst>
              </p:cNvPr>
              <p:cNvSpPr>
                <a:spLocks noChangeArrowheads="1"/>
              </p:cNvSpPr>
              <p:nvPr/>
            </p:nvSpPr>
            <p:spPr bwMode="auto">
              <a:xfrm>
                <a:off x="2952" y="4087"/>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Oval 609">
                <a:extLst>
                  <a:ext uri="{FF2B5EF4-FFF2-40B4-BE49-F238E27FC236}">
                    <a16:creationId xmlns:a16="http://schemas.microsoft.com/office/drawing/2014/main" id="{C25D1C9B-BB48-4945-BB1D-F41F5FE9E410}"/>
                  </a:ext>
                </a:extLst>
              </p:cNvPr>
              <p:cNvSpPr>
                <a:spLocks noChangeArrowheads="1"/>
              </p:cNvSpPr>
              <p:nvPr/>
            </p:nvSpPr>
            <p:spPr bwMode="auto">
              <a:xfrm>
                <a:off x="2952" y="3981"/>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Oval 610">
                <a:extLst>
                  <a:ext uri="{FF2B5EF4-FFF2-40B4-BE49-F238E27FC236}">
                    <a16:creationId xmlns:a16="http://schemas.microsoft.com/office/drawing/2014/main" id="{D1ADF5D5-E94A-44E9-BFF6-05EFFF07098F}"/>
                  </a:ext>
                </a:extLst>
              </p:cNvPr>
              <p:cNvSpPr>
                <a:spLocks noChangeArrowheads="1"/>
              </p:cNvSpPr>
              <p:nvPr/>
            </p:nvSpPr>
            <p:spPr bwMode="auto">
              <a:xfrm>
                <a:off x="2952" y="387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Oval 611">
                <a:extLst>
                  <a:ext uri="{FF2B5EF4-FFF2-40B4-BE49-F238E27FC236}">
                    <a16:creationId xmlns:a16="http://schemas.microsoft.com/office/drawing/2014/main" id="{A2EB60BE-4974-4AA4-A526-3F4CD87B2448}"/>
                  </a:ext>
                </a:extLst>
              </p:cNvPr>
              <p:cNvSpPr>
                <a:spLocks noChangeArrowheads="1"/>
              </p:cNvSpPr>
              <p:nvPr/>
            </p:nvSpPr>
            <p:spPr bwMode="auto">
              <a:xfrm>
                <a:off x="2952" y="3772"/>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Oval 612">
                <a:extLst>
                  <a:ext uri="{FF2B5EF4-FFF2-40B4-BE49-F238E27FC236}">
                    <a16:creationId xmlns:a16="http://schemas.microsoft.com/office/drawing/2014/main" id="{C8B13F83-645B-40E8-800C-CD6E85753AC8}"/>
                  </a:ext>
                </a:extLst>
              </p:cNvPr>
              <p:cNvSpPr>
                <a:spLocks noChangeArrowheads="1"/>
              </p:cNvSpPr>
              <p:nvPr/>
            </p:nvSpPr>
            <p:spPr bwMode="auto">
              <a:xfrm>
                <a:off x="2952" y="366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Oval 613">
                <a:extLst>
                  <a:ext uri="{FF2B5EF4-FFF2-40B4-BE49-F238E27FC236}">
                    <a16:creationId xmlns:a16="http://schemas.microsoft.com/office/drawing/2014/main" id="{E38FF47C-69CE-41AD-B968-3FE3C30DCF65}"/>
                  </a:ext>
                </a:extLst>
              </p:cNvPr>
              <p:cNvSpPr>
                <a:spLocks noChangeArrowheads="1"/>
              </p:cNvSpPr>
              <p:nvPr/>
            </p:nvSpPr>
            <p:spPr bwMode="auto">
              <a:xfrm>
                <a:off x="2952" y="3564"/>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Oval 614">
                <a:extLst>
                  <a:ext uri="{FF2B5EF4-FFF2-40B4-BE49-F238E27FC236}">
                    <a16:creationId xmlns:a16="http://schemas.microsoft.com/office/drawing/2014/main" id="{88F5547F-8895-464F-B86F-844182FBD5D7}"/>
                  </a:ext>
                </a:extLst>
              </p:cNvPr>
              <p:cNvSpPr>
                <a:spLocks noChangeArrowheads="1"/>
              </p:cNvSpPr>
              <p:nvPr/>
            </p:nvSpPr>
            <p:spPr bwMode="auto">
              <a:xfrm>
                <a:off x="2952" y="345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Oval 615">
                <a:extLst>
                  <a:ext uri="{FF2B5EF4-FFF2-40B4-BE49-F238E27FC236}">
                    <a16:creationId xmlns:a16="http://schemas.microsoft.com/office/drawing/2014/main" id="{3B2A842E-4AE7-435D-A600-671B804BC07A}"/>
                  </a:ext>
                </a:extLst>
              </p:cNvPr>
              <p:cNvSpPr>
                <a:spLocks noChangeArrowheads="1"/>
              </p:cNvSpPr>
              <p:nvPr/>
            </p:nvSpPr>
            <p:spPr bwMode="auto">
              <a:xfrm>
                <a:off x="2952" y="3355"/>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Oval 616">
                <a:extLst>
                  <a:ext uri="{FF2B5EF4-FFF2-40B4-BE49-F238E27FC236}">
                    <a16:creationId xmlns:a16="http://schemas.microsoft.com/office/drawing/2014/main" id="{D6A41AB8-9CB9-45E6-95EE-7FACBBF9E940}"/>
                  </a:ext>
                </a:extLst>
              </p:cNvPr>
              <p:cNvSpPr>
                <a:spLocks noChangeArrowheads="1"/>
              </p:cNvSpPr>
              <p:nvPr/>
            </p:nvSpPr>
            <p:spPr bwMode="auto">
              <a:xfrm>
                <a:off x="2952" y="3249"/>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Oval 617">
                <a:extLst>
                  <a:ext uri="{FF2B5EF4-FFF2-40B4-BE49-F238E27FC236}">
                    <a16:creationId xmlns:a16="http://schemas.microsoft.com/office/drawing/2014/main" id="{A55D1639-3A60-4556-B549-3BBF73B3FF57}"/>
                  </a:ext>
                </a:extLst>
              </p:cNvPr>
              <p:cNvSpPr>
                <a:spLocks noChangeArrowheads="1"/>
              </p:cNvSpPr>
              <p:nvPr/>
            </p:nvSpPr>
            <p:spPr bwMode="auto">
              <a:xfrm>
                <a:off x="2952"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Oval 618">
                <a:extLst>
                  <a:ext uri="{FF2B5EF4-FFF2-40B4-BE49-F238E27FC236}">
                    <a16:creationId xmlns:a16="http://schemas.microsoft.com/office/drawing/2014/main" id="{E731DC8B-8087-424D-8A37-A576A7F06C4C}"/>
                  </a:ext>
                </a:extLst>
              </p:cNvPr>
              <p:cNvSpPr>
                <a:spLocks noChangeArrowheads="1"/>
              </p:cNvSpPr>
              <p:nvPr/>
            </p:nvSpPr>
            <p:spPr bwMode="auto">
              <a:xfrm>
                <a:off x="2952"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Oval 619">
                <a:extLst>
                  <a:ext uri="{FF2B5EF4-FFF2-40B4-BE49-F238E27FC236}">
                    <a16:creationId xmlns:a16="http://schemas.microsoft.com/office/drawing/2014/main" id="{783BE581-FA04-467E-ACCC-13A686496BA5}"/>
                  </a:ext>
                </a:extLst>
              </p:cNvPr>
              <p:cNvSpPr>
                <a:spLocks noChangeArrowheads="1"/>
              </p:cNvSpPr>
              <p:nvPr/>
            </p:nvSpPr>
            <p:spPr bwMode="auto">
              <a:xfrm>
                <a:off x="2952"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Oval 620">
                <a:extLst>
                  <a:ext uri="{FF2B5EF4-FFF2-40B4-BE49-F238E27FC236}">
                    <a16:creationId xmlns:a16="http://schemas.microsoft.com/office/drawing/2014/main" id="{31D241EE-5C56-4EA6-AE24-62046145F111}"/>
                  </a:ext>
                </a:extLst>
              </p:cNvPr>
              <p:cNvSpPr>
                <a:spLocks noChangeArrowheads="1"/>
              </p:cNvSpPr>
              <p:nvPr/>
            </p:nvSpPr>
            <p:spPr bwMode="auto">
              <a:xfrm>
                <a:off x="2952"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Oval 621">
                <a:extLst>
                  <a:ext uri="{FF2B5EF4-FFF2-40B4-BE49-F238E27FC236}">
                    <a16:creationId xmlns:a16="http://schemas.microsoft.com/office/drawing/2014/main" id="{E9B810AB-DFFF-4B31-BB28-FBCC6363E819}"/>
                  </a:ext>
                </a:extLst>
              </p:cNvPr>
              <p:cNvSpPr>
                <a:spLocks noChangeArrowheads="1"/>
              </p:cNvSpPr>
              <p:nvPr/>
            </p:nvSpPr>
            <p:spPr bwMode="auto">
              <a:xfrm>
                <a:off x="2952"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Oval 622">
                <a:extLst>
                  <a:ext uri="{FF2B5EF4-FFF2-40B4-BE49-F238E27FC236}">
                    <a16:creationId xmlns:a16="http://schemas.microsoft.com/office/drawing/2014/main" id="{B5DA4D50-45F7-4C3C-BE8B-49C5C36F1A58}"/>
                  </a:ext>
                </a:extLst>
              </p:cNvPr>
              <p:cNvSpPr>
                <a:spLocks noChangeArrowheads="1"/>
              </p:cNvSpPr>
              <p:nvPr/>
            </p:nvSpPr>
            <p:spPr bwMode="auto">
              <a:xfrm>
                <a:off x="2952"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Oval 623">
                <a:extLst>
                  <a:ext uri="{FF2B5EF4-FFF2-40B4-BE49-F238E27FC236}">
                    <a16:creationId xmlns:a16="http://schemas.microsoft.com/office/drawing/2014/main" id="{B8F0F28B-D017-4067-BF35-66B31C6ACEF3}"/>
                  </a:ext>
                </a:extLst>
              </p:cNvPr>
              <p:cNvSpPr>
                <a:spLocks noChangeArrowheads="1"/>
              </p:cNvSpPr>
              <p:nvPr/>
            </p:nvSpPr>
            <p:spPr bwMode="auto">
              <a:xfrm>
                <a:off x="2952"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Oval 624">
                <a:extLst>
                  <a:ext uri="{FF2B5EF4-FFF2-40B4-BE49-F238E27FC236}">
                    <a16:creationId xmlns:a16="http://schemas.microsoft.com/office/drawing/2014/main" id="{327DADBF-E707-4254-A889-68BDC74DB1C2}"/>
                  </a:ext>
                </a:extLst>
              </p:cNvPr>
              <p:cNvSpPr>
                <a:spLocks noChangeArrowheads="1"/>
              </p:cNvSpPr>
              <p:nvPr/>
            </p:nvSpPr>
            <p:spPr bwMode="auto">
              <a:xfrm>
                <a:off x="2952"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Oval 625">
                <a:extLst>
                  <a:ext uri="{FF2B5EF4-FFF2-40B4-BE49-F238E27FC236}">
                    <a16:creationId xmlns:a16="http://schemas.microsoft.com/office/drawing/2014/main" id="{40CD3230-B546-4768-9DFA-E4C1D07764B7}"/>
                  </a:ext>
                </a:extLst>
              </p:cNvPr>
              <p:cNvSpPr>
                <a:spLocks noChangeArrowheads="1"/>
              </p:cNvSpPr>
              <p:nvPr/>
            </p:nvSpPr>
            <p:spPr bwMode="auto">
              <a:xfrm>
                <a:off x="2952"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Oval 626">
                <a:extLst>
                  <a:ext uri="{FF2B5EF4-FFF2-40B4-BE49-F238E27FC236}">
                    <a16:creationId xmlns:a16="http://schemas.microsoft.com/office/drawing/2014/main" id="{CB9A9185-1AA5-427A-84E1-E515859DDB6F}"/>
                  </a:ext>
                </a:extLst>
              </p:cNvPr>
              <p:cNvSpPr>
                <a:spLocks noChangeArrowheads="1"/>
              </p:cNvSpPr>
              <p:nvPr/>
            </p:nvSpPr>
            <p:spPr bwMode="auto">
              <a:xfrm>
                <a:off x="3058"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Oval 627">
                <a:extLst>
                  <a:ext uri="{FF2B5EF4-FFF2-40B4-BE49-F238E27FC236}">
                    <a16:creationId xmlns:a16="http://schemas.microsoft.com/office/drawing/2014/main" id="{D9F285A6-37AB-4627-A720-510C2C6D2DBF}"/>
                  </a:ext>
                </a:extLst>
              </p:cNvPr>
              <p:cNvSpPr>
                <a:spLocks noChangeArrowheads="1"/>
              </p:cNvSpPr>
              <p:nvPr/>
            </p:nvSpPr>
            <p:spPr bwMode="auto">
              <a:xfrm>
                <a:off x="3058"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Oval 628">
                <a:extLst>
                  <a:ext uri="{FF2B5EF4-FFF2-40B4-BE49-F238E27FC236}">
                    <a16:creationId xmlns:a16="http://schemas.microsoft.com/office/drawing/2014/main" id="{77080BF5-0ED0-40A2-9F12-20402E7B80B4}"/>
                  </a:ext>
                </a:extLst>
              </p:cNvPr>
              <p:cNvSpPr>
                <a:spLocks noChangeArrowheads="1"/>
              </p:cNvSpPr>
              <p:nvPr/>
            </p:nvSpPr>
            <p:spPr bwMode="auto">
              <a:xfrm>
                <a:off x="3058"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Oval 629">
                <a:extLst>
                  <a:ext uri="{FF2B5EF4-FFF2-40B4-BE49-F238E27FC236}">
                    <a16:creationId xmlns:a16="http://schemas.microsoft.com/office/drawing/2014/main" id="{EF681867-C8EE-45D7-B4BB-B525FEAE5745}"/>
                  </a:ext>
                </a:extLst>
              </p:cNvPr>
              <p:cNvSpPr>
                <a:spLocks noChangeArrowheads="1"/>
              </p:cNvSpPr>
              <p:nvPr/>
            </p:nvSpPr>
            <p:spPr bwMode="auto">
              <a:xfrm>
                <a:off x="3058"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Oval 630">
                <a:extLst>
                  <a:ext uri="{FF2B5EF4-FFF2-40B4-BE49-F238E27FC236}">
                    <a16:creationId xmlns:a16="http://schemas.microsoft.com/office/drawing/2014/main" id="{E294D490-2B20-4D6C-994B-EC7DE7A3E566}"/>
                  </a:ext>
                </a:extLst>
              </p:cNvPr>
              <p:cNvSpPr>
                <a:spLocks noChangeArrowheads="1"/>
              </p:cNvSpPr>
              <p:nvPr/>
            </p:nvSpPr>
            <p:spPr bwMode="auto">
              <a:xfrm>
                <a:off x="3058"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Oval 631">
                <a:extLst>
                  <a:ext uri="{FF2B5EF4-FFF2-40B4-BE49-F238E27FC236}">
                    <a16:creationId xmlns:a16="http://schemas.microsoft.com/office/drawing/2014/main" id="{409247E5-2FA1-4266-A8BA-157DF8C31A5E}"/>
                  </a:ext>
                </a:extLst>
              </p:cNvPr>
              <p:cNvSpPr>
                <a:spLocks noChangeArrowheads="1"/>
              </p:cNvSpPr>
              <p:nvPr/>
            </p:nvSpPr>
            <p:spPr bwMode="auto">
              <a:xfrm>
                <a:off x="3058"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Oval 632">
                <a:extLst>
                  <a:ext uri="{FF2B5EF4-FFF2-40B4-BE49-F238E27FC236}">
                    <a16:creationId xmlns:a16="http://schemas.microsoft.com/office/drawing/2014/main" id="{BD6681F9-2149-456F-A41B-32010383B2CE}"/>
                  </a:ext>
                </a:extLst>
              </p:cNvPr>
              <p:cNvSpPr>
                <a:spLocks noChangeArrowheads="1"/>
              </p:cNvSpPr>
              <p:nvPr/>
            </p:nvSpPr>
            <p:spPr bwMode="auto">
              <a:xfrm>
                <a:off x="3058"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Oval 633">
                <a:extLst>
                  <a:ext uri="{FF2B5EF4-FFF2-40B4-BE49-F238E27FC236}">
                    <a16:creationId xmlns:a16="http://schemas.microsoft.com/office/drawing/2014/main" id="{5A54B570-5090-4351-8163-5868651984F7}"/>
                  </a:ext>
                </a:extLst>
              </p:cNvPr>
              <p:cNvSpPr>
                <a:spLocks noChangeArrowheads="1"/>
              </p:cNvSpPr>
              <p:nvPr/>
            </p:nvSpPr>
            <p:spPr bwMode="auto">
              <a:xfrm>
                <a:off x="3058"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Oval 634">
                <a:extLst>
                  <a:ext uri="{FF2B5EF4-FFF2-40B4-BE49-F238E27FC236}">
                    <a16:creationId xmlns:a16="http://schemas.microsoft.com/office/drawing/2014/main" id="{C66EBCDB-E6D5-42AA-AC9F-3BDD9156E090}"/>
                  </a:ext>
                </a:extLst>
              </p:cNvPr>
              <p:cNvSpPr>
                <a:spLocks noChangeArrowheads="1"/>
              </p:cNvSpPr>
              <p:nvPr/>
            </p:nvSpPr>
            <p:spPr bwMode="auto">
              <a:xfrm>
                <a:off x="3058"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Oval 635">
                <a:extLst>
                  <a:ext uri="{FF2B5EF4-FFF2-40B4-BE49-F238E27FC236}">
                    <a16:creationId xmlns:a16="http://schemas.microsoft.com/office/drawing/2014/main" id="{30B3230E-58A6-4898-B696-1BD4BE125B5A}"/>
                  </a:ext>
                </a:extLst>
              </p:cNvPr>
              <p:cNvSpPr>
                <a:spLocks noChangeArrowheads="1"/>
              </p:cNvSpPr>
              <p:nvPr/>
            </p:nvSpPr>
            <p:spPr bwMode="auto">
              <a:xfrm>
                <a:off x="3058"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Oval 636">
                <a:extLst>
                  <a:ext uri="{FF2B5EF4-FFF2-40B4-BE49-F238E27FC236}">
                    <a16:creationId xmlns:a16="http://schemas.microsoft.com/office/drawing/2014/main" id="{99F1A148-E529-443F-8688-7A37845FC154}"/>
                  </a:ext>
                </a:extLst>
              </p:cNvPr>
              <p:cNvSpPr>
                <a:spLocks noChangeArrowheads="1"/>
              </p:cNvSpPr>
              <p:nvPr/>
            </p:nvSpPr>
            <p:spPr bwMode="auto">
              <a:xfrm>
                <a:off x="3058" y="314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Oval 637">
                <a:extLst>
                  <a:ext uri="{FF2B5EF4-FFF2-40B4-BE49-F238E27FC236}">
                    <a16:creationId xmlns:a16="http://schemas.microsoft.com/office/drawing/2014/main" id="{9B3F2B22-08E7-4262-90CE-9AE4F49F7964}"/>
                  </a:ext>
                </a:extLst>
              </p:cNvPr>
              <p:cNvSpPr>
                <a:spLocks noChangeArrowheads="1"/>
              </p:cNvSpPr>
              <p:nvPr/>
            </p:nvSpPr>
            <p:spPr bwMode="auto">
              <a:xfrm>
                <a:off x="3058" y="3038"/>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Oval 638">
                <a:extLst>
                  <a:ext uri="{FF2B5EF4-FFF2-40B4-BE49-F238E27FC236}">
                    <a16:creationId xmlns:a16="http://schemas.microsoft.com/office/drawing/2014/main" id="{8AE4DC61-C489-4529-9334-40658528AB93}"/>
                  </a:ext>
                </a:extLst>
              </p:cNvPr>
              <p:cNvSpPr>
                <a:spLocks noChangeArrowheads="1"/>
              </p:cNvSpPr>
              <p:nvPr/>
            </p:nvSpPr>
            <p:spPr bwMode="auto">
              <a:xfrm>
                <a:off x="3058" y="293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Oval 639">
                <a:extLst>
                  <a:ext uri="{FF2B5EF4-FFF2-40B4-BE49-F238E27FC236}">
                    <a16:creationId xmlns:a16="http://schemas.microsoft.com/office/drawing/2014/main" id="{07EDE593-F58F-4E52-B2D4-45936449268B}"/>
                  </a:ext>
                </a:extLst>
              </p:cNvPr>
              <p:cNvSpPr>
                <a:spLocks noChangeArrowheads="1"/>
              </p:cNvSpPr>
              <p:nvPr/>
            </p:nvSpPr>
            <p:spPr bwMode="auto">
              <a:xfrm>
                <a:off x="3058" y="2829"/>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Oval 640">
                <a:extLst>
                  <a:ext uri="{FF2B5EF4-FFF2-40B4-BE49-F238E27FC236}">
                    <a16:creationId xmlns:a16="http://schemas.microsoft.com/office/drawing/2014/main" id="{D723CF51-BDF4-44F9-A836-C4491B7DFF7B}"/>
                  </a:ext>
                </a:extLst>
              </p:cNvPr>
              <p:cNvSpPr>
                <a:spLocks noChangeArrowheads="1"/>
              </p:cNvSpPr>
              <p:nvPr/>
            </p:nvSpPr>
            <p:spPr bwMode="auto">
              <a:xfrm>
                <a:off x="3058" y="2726"/>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Oval 641">
                <a:extLst>
                  <a:ext uri="{FF2B5EF4-FFF2-40B4-BE49-F238E27FC236}">
                    <a16:creationId xmlns:a16="http://schemas.microsoft.com/office/drawing/2014/main" id="{CF4E33F0-010C-470D-A0BB-786827D7ACF8}"/>
                  </a:ext>
                </a:extLst>
              </p:cNvPr>
              <p:cNvSpPr>
                <a:spLocks noChangeArrowheads="1"/>
              </p:cNvSpPr>
              <p:nvPr/>
            </p:nvSpPr>
            <p:spPr bwMode="auto">
              <a:xfrm>
                <a:off x="3058" y="262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Oval 642">
                <a:extLst>
                  <a:ext uri="{FF2B5EF4-FFF2-40B4-BE49-F238E27FC236}">
                    <a16:creationId xmlns:a16="http://schemas.microsoft.com/office/drawing/2014/main" id="{E4656E42-F262-4F70-80DE-35BA25588094}"/>
                  </a:ext>
                </a:extLst>
              </p:cNvPr>
              <p:cNvSpPr>
                <a:spLocks noChangeArrowheads="1"/>
              </p:cNvSpPr>
              <p:nvPr/>
            </p:nvSpPr>
            <p:spPr bwMode="auto">
              <a:xfrm>
                <a:off x="3058" y="251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Oval 643">
                <a:extLst>
                  <a:ext uri="{FF2B5EF4-FFF2-40B4-BE49-F238E27FC236}">
                    <a16:creationId xmlns:a16="http://schemas.microsoft.com/office/drawing/2014/main" id="{1BA33F75-0432-4114-AC66-52000B5DE1D3}"/>
                  </a:ext>
                </a:extLst>
              </p:cNvPr>
              <p:cNvSpPr>
                <a:spLocks noChangeArrowheads="1"/>
              </p:cNvSpPr>
              <p:nvPr/>
            </p:nvSpPr>
            <p:spPr bwMode="auto">
              <a:xfrm>
                <a:off x="3058" y="2412"/>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Oval 644">
                <a:extLst>
                  <a:ext uri="{FF2B5EF4-FFF2-40B4-BE49-F238E27FC236}">
                    <a16:creationId xmlns:a16="http://schemas.microsoft.com/office/drawing/2014/main" id="{06FA1432-85C3-4DF8-9023-9127224DFF10}"/>
                  </a:ext>
                </a:extLst>
              </p:cNvPr>
              <p:cNvSpPr>
                <a:spLocks noChangeArrowheads="1"/>
              </p:cNvSpPr>
              <p:nvPr/>
            </p:nvSpPr>
            <p:spPr bwMode="auto">
              <a:xfrm>
                <a:off x="3058" y="2306"/>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Oval 645">
                <a:extLst>
                  <a:ext uri="{FF2B5EF4-FFF2-40B4-BE49-F238E27FC236}">
                    <a16:creationId xmlns:a16="http://schemas.microsoft.com/office/drawing/2014/main" id="{0D15BEBD-E299-48E4-B603-C5641776EAD3}"/>
                  </a:ext>
                </a:extLst>
              </p:cNvPr>
              <p:cNvSpPr>
                <a:spLocks noChangeArrowheads="1"/>
              </p:cNvSpPr>
              <p:nvPr/>
            </p:nvSpPr>
            <p:spPr bwMode="auto">
              <a:xfrm>
                <a:off x="3176" y="542"/>
                <a:ext cx="2"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Oval 646">
                <a:extLst>
                  <a:ext uri="{FF2B5EF4-FFF2-40B4-BE49-F238E27FC236}">
                    <a16:creationId xmlns:a16="http://schemas.microsoft.com/office/drawing/2014/main" id="{92979E86-AFE7-4D0D-9339-295A62246A5A}"/>
                  </a:ext>
                </a:extLst>
              </p:cNvPr>
              <p:cNvSpPr>
                <a:spLocks noChangeArrowheads="1"/>
              </p:cNvSpPr>
              <p:nvPr/>
            </p:nvSpPr>
            <p:spPr bwMode="auto">
              <a:xfrm>
                <a:off x="3176" y="645"/>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Oval 647">
                <a:extLst>
                  <a:ext uri="{FF2B5EF4-FFF2-40B4-BE49-F238E27FC236}">
                    <a16:creationId xmlns:a16="http://schemas.microsoft.com/office/drawing/2014/main" id="{E826F5E8-0462-4DCA-AB4B-F788423FF504}"/>
                  </a:ext>
                </a:extLst>
              </p:cNvPr>
              <p:cNvSpPr>
                <a:spLocks noChangeArrowheads="1"/>
              </p:cNvSpPr>
              <p:nvPr/>
            </p:nvSpPr>
            <p:spPr bwMode="auto">
              <a:xfrm>
                <a:off x="3176" y="749"/>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Oval 648">
                <a:extLst>
                  <a:ext uri="{FF2B5EF4-FFF2-40B4-BE49-F238E27FC236}">
                    <a16:creationId xmlns:a16="http://schemas.microsoft.com/office/drawing/2014/main" id="{A327E2B9-F586-44A0-90CB-1707CDB8E8C7}"/>
                  </a:ext>
                </a:extLst>
              </p:cNvPr>
              <p:cNvSpPr>
                <a:spLocks noChangeArrowheads="1"/>
              </p:cNvSpPr>
              <p:nvPr/>
            </p:nvSpPr>
            <p:spPr bwMode="auto">
              <a:xfrm>
                <a:off x="3174" y="854"/>
                <a:ext cx="6"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Oval 649">
                <a:extLst>
                  <a:ext uri="{FF2B5EF4-FFF2-40B4-BE49-F238E27FC236}">
                    <a16:creationId xmlns:a16="http://schemas.microsoft.com/office/drawing/2014/main" id="{0B19919B-088A-46E2-A009-6033E04D6DFD}"/>
                  </a:ext>
                </a:extLst>
              </p:cNvPr>
              <p:cNvSpPr>
                <a:spLocks noChangeArrowheads="1"/>
              </p:cNvSpPr>
              <p:nvPr/>
            </p:nvSpPr>
            <p:spPr bwMode="auto">
              <a:xfrm>
                <a:off x="3174" y="957"/>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851">
              <a:extLst>
                <a:ext uri="{FF2B5EF4-FFF2-40B4-BE49-F238E27FC236}">
                  <a16:creationId xmlns:a16="http://schemas.microsoft.com/office/drawing/2014/main" id="{D1866D0C-A9B8-4106-832B-7EFDEE9ADC68}"/>
                </a:ext>
              </a:extLst>
            </p:cNvPr>
            <p:cNvGrpSpPr>
              <a:grpSpLocks/>
            </p:cNvGrpSpPr>
            <p:nvPr/>
          </p:nvGrpSpPr>
          <p:grpSpPr bwMode="auto">
            <a:xfrm>
              <a:off x="-3740262" y="692150"/>
              <a:ext cx="1033463" cy="6162675"/>
              <a:chOff x="2537" y="436"/>
              <a:chExt cx="651" cy="3882"/>
            </a:xfrm>
            <a:grpFill/>
          </p:grpSpPr>
          <p:sp>
            <p:nvSpPr>
              <p:cNvPr id="155" name="Oval 651">
                <a:extLst>
                  <a:ext uri="{FF2B5EF4-FFF2-40B4-BE49-F238E27FC236}">
                    <a16:creationId xmlns:a16="http://schemas.microsoft.com/office/drawing/2014/main" id="{C2951126-CB3E-44AB-93EB-A90B03366477}"/>
                  </a:ext>
                </a:extLst>
              </p:cNvPr>
              <p:cNvSpPr>
                <a:spLocks noChangeArrowheads="1"/>
              </p:cNvSpPr>
              <p:nvPr/>
            </p:nvSpPr>
            <p:spPr bwMode="auto">
              <a:xfrm>
                <a:off x="3174" y="1061"/>
                <a:ext cx="6"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652">
                <a:extLst>
                  <a:ext uri="{FF2B5EF4-FFF2-40B4-BE49-F238E27FC236}">
                    <a16:creationId xmlns:a16="http://schemas.microsoft.com/office/drawing/2014/main" id="{EBBC2BA7-3D8A-4C26-A862-C645537B912D}"/>
                  </a:ext>
                </a:extLst>
              </p:cNvPr>
              <p:cNvSpPr>
                <a:spLocks noChangeArrowheads="1"/>
              </p:cNvSpPr>
              <p:nvPr/>
            </p:nvSpPr>
            <p:spPr bwMode="auto">
              <a:xfrm>
                <a:off x="3174" y="1166"/>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653">
                <a:extLst>
                  <a:ext uri="{FF2B5EF4-FFF2-40B4-BE49-F238E27FC236}">
                    <a16:creationId xmlns:a16="http://schemas.microsoft.com/office/drawing/2014/main" id="{741349D7-E72D-4B26-A0FE-30896AE20C10}"/>
                  </a:ext>
                </a:extLst>
              </p:cNvPr>
              <p:cNvSpPr>
                <a:spLocks noChangeArrowheads="1"/>
              </p:cNvSpPr>
              <p:nvPr/>
            </p:nvSpPr>
            <p:spPr bwMode="auto">
              <a:xfrm>
                <a:off x="3172" y="1270"/>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654">
                <a:extLst>
                  <a:ext uri="{FF2B5EF4-FFF2-40B4-BE49-F238E27FC236}">
                    <a16:creationId xmlns:a16="http://schemas.microsoft.com/office/drawing/2014/main" id="{DEAE9380-8809-427C-BF6E-C0C908D95989}"/>
                  </a:ext>
                </a:extLst>
              </p:cNvPr>
              <p:cNvSpPr>
                <a:spLocks noChangeArrowheads="1"/>
              </p:cNvSpPr>
              <p:nvPr/>
            </p:nvSpPr>
            <p:spPr bwMode="auto">
              <a:xfrm>
                <a:off x="3172" y="1373"/>
                <a:ext cx="10"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655">
                <a:extLst>
                  <a:ext uri="{FF2B5EF4-FFF2-40B4-BE49-F238E27FC236}">
                    <a16:creationId xmlns:a16="http://schemas.microsoft.com/office/drawing/2014/main" id="{463E0DB5-23F8-4860-BCD4-25559E2EAB3A}"/>
                  </a:ext>
                </a:extLst>
              </p:cNvPr>
              <p:cNvSpPr>
                <a:spLocks noChangeArrowheads="1"/>
              </p:cNvSpPr>
              <p:nvPr/>
            </p:nvSpPr>
            <p:spPr bwMode="auto">
              <a:xfrm>
                <a:off x="3172" y="1479"/>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656">
                <a:extLst>
                  <a:ext uri="{FF2B5EF4-FFF2-40B4-BE49-F238E27FC236}">
                    <a16:creationId xmlns:a16="http://schemas.microsoft.com/office/drawing/2014/main" id="{ACB7B07D-B00C-4803-8A71-47FC2C06555D}"/>
                  </a:ext>
                </a:extLst>
              </p:cNvPr>
              <p:cNvSpPr>
                <a:spLocks noChangeArrowheads="1"/>
              </p:cNvSpPr>
              <p:nvPr/>
            </p:nvSpPr>
            <p:spPr bwMode="auto">
              <a:xfrm>
                <a:off x="3170" y="1582"/>
                <a:ext cx="14"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657">
                <a:extLst>
                  <a:ext uri="{FF2B5EF4-FFF2-40B4-BE49-F238E27FC236}">
                    <a16:creationId xmlns:a16="http://schemas.microsoft.com/office/drawing/2014/main" id="{9F205165-B33E-44A7-8CD3-0B2A030E71D0}"/>
                  </a:ext>
                </a:extLst>
              </p:cNvPr>
              <p:cNvSpPr>
                <a:spLocks noChangeArrowheads="1"/>
              </p:cNvSpPr>
              <p:nvPr/>
            </p:nvSpPr>
            <p:spPr bwMode="auto">
              <a:xfrm>
                <a:off x="3170" y="1686"/>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658">
                <a:extLst>
                  <a:ext uri="{FF2B5EF4-FFF2-40B4-BE49-F238E27FC236}">
                    <a16:creationId xmlns:a16="http://schemas.microsoft.com/office/drawing/2014/main" id="{5BD1F430-94F5-44B4-A742-8F7F2F0FC363}"/>
                  </a:ext>
                </a:extLst>
              </p:cNvPr>
              <p:cNvSpPr>
                <a:spLocks noChangeArrowheads="1"/>
              </p:cNvSpPr>
              <p:nvPr/>
            </p:nvSpPr>
            <p:spPr bwMode="auto">
              <a:xfrm>
                <a:off x="3170" y="1791"/>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659">
                <a:extLst>
                  <a:ext uri="{FF2B5EF4-FFF2-40B4-BE49-F238E27FC236}">
                    <a16:creationId xmlns:a16="http://schemas.microsoft.com/office/drawing/2014/main" id="{9322E572-64C0-4CB8-9736-791684165EFA}"/>
                  </a:ext>
                </a:extLst>
              </p:cNvPr>
              <p:cNvSpPr>
                <a:spLocks noChangeArrowheads="1"/>
              </p:cNvSpPr>
              <p:nvPr/>
            </p:nvSpPr>
            <p:spPr bwMode="auto">
              <a:xfrm>
                <a:off x="3170" y="1894"/>
                <a:ext cx="16"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660">
                <a:extLst>
                  <a:ext uri="{FF2B5EF4-FFF2-40B4-BE49-F238E27FC236}">
                    <a16:creationId xmlns:a16="http://schemas.microsoft.com/office/drawing/2014/main" id="{45072E0E-D83A-4D9A-8484-64C112719E83}"/>
                  </a:ext>
                </a:extLst>
              </p:cNvPr>
              <p:cNvSpPr>
                <a:spLocks noChangeArrowheads="1"/>
              </p:cNvSpPr>
              <p:nvPr/>
            </p:nvSpPr>
            <p:spPr bwMode="auto">
              <a:xfrm>
                <a:off x="3168" y="1998"/>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661">
                <a:extLst>
                  <a:ext uri="{FF2B5EF4-FFF2-40B4-BE49-F238E27FC236}">
                    <a16:creationId xmlns:a16="http://schemas.microsoft.com/office/drawing/2014/main" id="{495A7B3C-196C-440E-B240-CCAD17ECA328}"/>
                  </a:ext>
                </a:extLst>
              </p:cNvPr>
              <p:cNvSpPr>
                <a:spLocks noChangeArrowheads="1"/>
              </p:cNvSpPr>
              <p:nvPr/>
            </p:nvSpPr>
            <p:spPr bwMode="auto">
              <a:xfrm>
                <a:off x="3168" y="2103"/>
                <a:ext cx="18"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662">
                <a:extLst>
                  <a:ext uri="{FF2B5EF4-FFF2-40B4-BE49-F238E27FC236}">
                    <a16:creationId xmlns:a16="http://schemas.microsoft.com/office/drawing/2014/main" id="{E4C1F251-35D8-400E-91A0-79D0D1F45F25}"/>
                  </a:ext>
                </a:extLst>
              </p:cNvPr>
              <p:cNvSpPr>
                <a:spLocks noChangeArrowheads="1"/>
              </p:cNvSpPr>
              <p:nvPr/>
            </p:nvSpPr>
            <p:spPr bwMode="auto">
              <a:xfrm>
                <a:off x="3168" y="2207"/>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663">
                <a:extLst>
                  <a:ext uri="{FF2B5EF4-FFF2-40B4-BE49-F238E27FC236}">
                    <a16:creationId xmlns:a16="http://schemas.microsoft.com/office/drawing/2014/main" id="{008223B2-ECB9-4F0A-9DF6-B22009DA7771}"/>
                  </a:ext>
                </a:extLst>
              </p:cNvPr>
              <p:cNvSpPr>
                <a:spLocks noChangeArrowheads="1"/>
              </p:cNvSpPr>
              <p:nvPr/>
            </p:nvSpPr>
            <p:spPr bwMode="auto">
              <a:xfrm>
                <a:off x="3168" y="2310"/>
                <a:ext cx="20"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664">
                <a:extLst>
                  <a:ext uri="{FF2B5EF4-FFF2-40B4-BE49-F238E27FC236}">
                    <a16:creationId xmlns:a16="http://schemas.microsoft.com/office/drawing/2014/main" id="{1B84534D-71D1-4479-A529-F1C60B459472}"/>
                  </a:ext>
                </a:extLst>
              </p:cNvPr>
              <p:cNvSpPr>
                <a:spLocks noChangeArrowheads="1"/>
              </p:cNvSpPr>
              <p:nvPr/>
            </p:nvSpPr>
            <p:spPr bwMode="auto">
              <a:xfrm>
                <a:off x="3168" y="2416"/>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665">
                <a:extLst>
                  <a:ext uri="{FF2B5EF4-FFF2-40B4-BE49-F238E27FC236}">
                    <a16:creationId xmlns:a16="http://schemas.microsoft.com/office/drawing/2014/main" id="{7D3036C7-4208-4BF5-B671-E9C1769ADC74}"/>
                  </a:ext>
                </a:extLst>
              </p:cNvPr>
              <p:cNvSpPr>
                <a:spLocks noChangeArrowheads="1"/>
              </p:cNvSpPr>
              <p:nvPr/>
            </p:nvSpPr>
            <p:spPr bwMode="auto">
              <a:xfrm>
                <a:off x="3168" y="2521"/>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666">
                <a:extLst>
                  <a:ext uri="{FF2B5EF4-FFF2-40B4-BE49-F238E27FC236}">
                    <a16:creationId xmlns:a16="http://schemas.microsoft.com/office/drawing/2014/main" id="{DF5EF0F4-13DF-416F-A5EB-93CDCCF0E6E1}"/>
                  </a:ext>
                </a:extLst>
              </p:cNvPr>
              <p:cNvSpPr>
                <a:spLocks noChangeArrowheads="1"/>
              </p:cNvSpPr>
              <p:nvPr/>
            </p:nvSpPr>
            <p:spPr bwMode="auto">
              <a:xfrm>
                <a:off x="3166" y="2625"/>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667">
                <a:extLst>
                  <a:ext uri="{FF2B5EF4-FFF2-40B4-BE49-F238E27FC236}">
                    <a16:creationId xmlns:a16="http://schemas.microsoft.com/office/drawing/2014/main" id="{7870B421-D5D4-4BFD-A87D-B6433D2C0618}"/>
                  </a:ext>
                </a:extLst>
              </p:cNvPr>
              <p:cNvSpPr>
                <a:spLocks noChangeArrowheads="1"/>
              </p:cNvSpPr>
              <p:nvPr/>
            </p:nvSpPr>
            <p:spPr bwMode="auto">
              <a:xfrm>
                <a:off x="3166" y="2730"/>
                <a:ext cx="22"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668">
                <a:extLst>
                  <a:ext uri="{FF2B5EF4-FFF2-40B4-BE49-F238E27FC236}">
                    <a16:creationId xmlns:a16="http://schemas.microsoft.com/office/drawing/2014/main" id="{139BD9A8-4D4F-4D24-B48E-A4BA86A3CEA7}"/>
                  </a:ext>
                </a:extLst>
              </p:cNvPr>
              <p:cNvSpPr>
                <a:spLocks noChangeArrowheads="1"/>
              </p:cNvSpPr>
              <p:nvPr/>
            </p:nvSpPr>
            <p:spPr bwMode="auto">
              <a:xfrm>
                <a:off x="3166" y="2833"/>
                <a:ext cx="22" cy="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669">
                <a:extLst>
                  <a:ext uri="{FF2B5EF4-FFF2-40B4-BE49-F238E27FC236}">
                    <a16:creationId xmlns:a16="http://schemas.microsoft.com/office/drawing/2014/main" id="{1F95B1F8-BF57-4F43-AD0F-529984BBE734}"/>
                  </a:ext>
                </a:extLst>
              </p:cNvPr>
              <p:cNvSpPr>
                <a:spLocks noChangeArrowheads="1"/>
              </p:cNvSpPr>
              <p:nvPr/>
            </p:nvSpPr>
            <p:spPr bwMode="auto">
              <a:xfrm>
                <a:off x="3166" y="2939"/>
                <a:ext cx="22"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670">
                <a:extLst>
                  <a:ext uri="{FF2B5EF4-FFF2-40B4-BE49-F238E27FC236}">
                    <a16:creationId xmlns:a16="http://schemas.microsoft.com/office/drawing/2014/main" id="{F29B3B19-D7D7-4E03-8298-CE7EF3894E13}"/>
                  </a:ext>
                </a:extLst>
              </p:cNvPr>
              <p:cNvSpPr>
                <a:spLocks noChangeArrowheads="1"/>
              </p:cNvSpPr>
              <p:nvPr/>
            </p:nvSpPr>
            <p:spPr bwMode="auto">
              <a:xfrm>
                <a:off x="3166" y="3044"/>
                <a:ext cx="22"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671">
                <a:extLst>
                  <a:ext uri="{FF2B5EF4-FFF2-40B4-BE49-F238E27FC236}">
                    <a16:creationId xmlns:a16="http://schemas.microsoft.com/office/drawing/2014/main" id="{1AC54956-D9DA-4979-ACA7-83C7513CD85A}"/>
                  </a:ext>
                </a:extLst>
              </p:cNvPr>
              <p:cNvSpPr>
                <a:spLocks noChangeArrowheads="1"/>
              </p:cNvSpPr>
              <p:nvPr/>
            </p:nvSpPr>
            <p:spPr bwMode="auto">
              <a:xfrm>
                <a:off x="3166" y="3148"/>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672">
                <a:extLst>
                  <a:ext uri="{FF2B5EF4-FFF2-40B4-BE49-F238E27FC236}">
                    <a16:creationId xmlns:a16="http://schemas.microsoft.com/office/drawing/2014/main" id="{874AE966-FAA2-489E-BE4E-BF183ABB42C5}"/>
                  </a:ext>
                </a:extLst>
              </p:cNvPr>
              <p:cNvSpPr>
                <a:spLocks noChangeArrowheads="1"/>
              </p:cNvSpPr>
              <p:nvPr/>
            </p:nvSpPr>
            <p:spPr bwMode="auto">
              <a:xfrm>
                <a:off x="3166" y="3253"/>
                <a:ext cx="22"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673">
                <a:extLst>
                  <a:ext uri="{FF2B5EF4-FFF2-40B4-BE49-F238E27FC236}">
                    <a16:creationId xmlns:a16="http://schemas.microsoft.com/office/drawing/2014/main" id="{AD047DB1-F32A-45B2-A020-D66B5BEB3DBD}"/>
                  </a:ext>
                </a:extLst>
              </p:cNvPr>
              <p:cNvSpPr>
                <a:spLocks noChangeArrowheads="1"/>
              </p:cNvSpPr>
              <p:nvPr/>
            </p:nvSpPr>
            <p:spPr bwMode="auto">
              <a:xfrm>
                <a:off x="3166" y="335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674">
                <a:extLst>
                  <a:ext uri="{FF2B5EF4-FFF2-40B4-BE49-F238E27FC236}">
                    <a16:creationId xmlns:a16="http://schemas.microsoft.com/office/drawing/2014/main" id="{029F22F8-5A50-482C-B43B-1A04A290610A}"/>
                  </a:ext>
                </a:extLst>
              </p:cNvPr>
              <p:cNvSpPr>
                <a:spLocks noChangeArrowheads="1"/>
              </p:cNvSpPr>
              <p:nvPr/>
            </p:nvSpPr>
            <p:spPr bwMode="auto">
              <a:xfrm>
                <a:off x="3166" y="3462"/>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675">
                <a:extLst>
                  <a:ext uri="{FF2B5EF4-FFF2-40B4-BE49-F238E27FC236}">
                    <a16:creationId xmlns:a16="http://schemas.microsoft.com/office/drawing/2014/main" id="{2D869B3A-969E-441C-9BD9-CC6742239E08}"/>
                  </a:ext>
                </a:extLst>
              </p:cNvPr>
              <p:cNvSpPr>
                <a:spLocks noChangeArrowheads="1"/>
              </p:cNvSpPr>
              <p:nvPr/>
            </p:nvSpPr>
            <p:spPr bwMode="auto">
              <a:xfrm>
                <a:off x="3166" y="3568"/>
                <a:ext cx="22"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676">
                <a:extLst>
                  <a:ext uri="{FF2B5EF4-FFF2-40B4-BE49-F238E27FC236}">
                    <a16:creationId xmlns:a16="http://schemas.microsoft.com/office/drawing/2014/main" id="{3C520606-266C-4287-AE7A-ED52759FED4C}"/>
                  </a:ext>
                </a:extLst>
              </p:cNvPr>
              <p:cNvSpPr>
                <a:spLocks noChangeArrowheads="1"/>
              </p:cNvSpPr>
              <p:nvPr/>
            </p:nvSpPr>
            <p:spPr bwMode="auto">
              <a:xfrm>
                <a:off x="3166" y="3671"/>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677">
                <a:extLst>
                  <a:ext uri="{FF2B5EF4-FFF2-40B4-BE49-F238E27FC236}">
                    <a16:creationId xmlns:a16="http://schemas.microsoft.com/office/drawing/2014/main" id="{8A21C1A5-1BAB-4A24-B6B5-065A1EF60F08}"/>
                  </a:ext>
                </a:extLst>
              </p:cNvPr>
              <p:cNvSpPr>
                <a:spLocks noChangeArrowheads="1"/>
              </p:cNvSpPr>
              <p:nvPr/>
            </p:nvSpPr>
            <p:spPr bwMode="auto">
              <a:xfrm>
                <a:off x="3166" y="377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678">
                <a:extLst>
                  <a:ext uri="{FF2B5EF4-FFF2-40B4-BE49-F238E27FC236}">
                    <a16:creationId xmlns:a16="http://schemas.microsoft.com/office/drawing/2014/main" id="{33264A0D-B752-4C8A-BF8D-53DAA2FBFF58}"/>
                  </a:ext>
                </a:extLst>
              </p:cNvPr>
              <p:cNvSpPr>
                <a:spLocks noChangeArrowheads="1"/>
              </p:cNvSpPr>
              <p:nvPr/>
            </p:nvSpPr>
            <p:spPr bwMode="auto">
              <a:xfrm>
                <a:off x="3166" y="3880"/>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679">
                <a:extLst>
                  <a:ext uri="{FF2B5EF4-FFF2-40B4-BE49-F238E27FC236}">
                    <a16:creationId xmlns:a16="http://schemas.microsoft.com/office/drawing/2014/main" id="{035D8CC7-935C-48F2-81B2-AFF68146E976}"/>
                  </a:ext>
                </a:extLst>
              </p:cNvPr>
              <p:cNvSpPr>
                <a:spLocks noChangeArrowheads="1"/>
              </p:cNvSpPr>
              <p:nvPr/>
            </p:nvSpPr>
            <p:spPr bwMode="auto">
              <a:xfrm>
                <a:off x="3166" y="3985"/>
                <a:ext cx="22" cy="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680">
                <a:extLst>
                  <a:ext uri="{FF2B5EF4-FFF2-40B4-BE49-F238E27FC236}">
                    <a16:creationId xmlns:a16="http://schemas.microsoft.com/office/drawing/2014/main" id="{186F27B9-DFA5-4558-947C-31213B21C757}"/>
                  </a:ext>
                </a:extLst>
              </p:cNvPr>
              <p:cNvSpPr>
                <a:spLocks noChangeArrowheads="1"/>
              </p:cNvSpPr>
              <p:nvPr/>
            </p:nvSpPr>
            <p:spPr bwMode="auto">
              <a:xfrm>
                <a:off x="3166" y="4194"/>
                <a:ext cx="22" cy="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681">
                <a:extLst>
                  <a:ext uri="{FF2B5EF4-FFF2-40B4-BE49-F238E27FC236}">
                    <a16:creationId xmlns:a16="http://schemas.microsoft.com/office/drawing/2014/main" id="{C8E4BE36-CA68-4B33-9C68-30AA5D5DD053}"/>
                  </a:ext>
                </a:extLst>
              </p:cNvPr>
              <p:cNvSpPr>
                <a:spLocks noChangeArrowheads="1"/>
              </p:cNvSpPr>
              <p:nvPr/>
            </p:nvSpPr>
            <p:spPr bwMode="auto">
              <a:xfrm>
                <a:off x="3166" y="4089"/>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682">
                <a:extLst>
                  <a:ext uri="{FF2B5EF4-FFF2-40B4-BE49-F238E27FC236}">
                    <a16:creationId xmlns:a16="http://schemas.microsoft.com/office/drawing/2014/main" id="{E40F3F2D-AE7E-4CF3-8C3C-989AC2DA5211}"/>
                  </a:ext>
                </a:extLst>
              </p:cNvPr>
              <p:cNvSpPr>
                <a:spLocks/>
              </p:cNvSpPr>
              <p:nvPr/>
            </p:nvSpPr>
            <p:spPr bwMode="auto">
              <a:xfrm>
                <a:off x="2537" y="4300"/>
                <a:ext cx="21" cy="18"/>
              </a:xfrm>
              <a:custGeom>
                <a:avLst/>
                <a:gdLst>
                  <a:gd name="T0" fmla="*/ 10 w 10"/>
                  <a:gd name="T1" fmla="*/ 5 h 9"/>
                  <a:gd name="T2" fmla="*/ 5 w 10"/>
                  <a:gd name="T3" fmla="*/ 0 h 9"/>
                  <a:gd name="T4" fmla="*/ 0 w 10"/>
                  <a:gd name="T5" fmla="*/ 5 h 9"/>
                  <a:gd name="T6" fmla="*/ 3 w 10"/>
                  <a:gd name="T7" fmla="*/ 9 h 9"/>
                  <a:gd name="T8" fmla="*/ 7 w 10"/>
                  <a:gd name="T9" fmla="*/ 9 h 9"/>
                  <a:gd name="T10" fmla="*/ 10 w 10"/>
                  <a:gd name="T11" fmla="*/ 5 h 9"/>
                </a:gdLst>
                <a:ahLst/>
                <a:cxnLst>
                  <a:cxn ang="0">
                    <a:pos x="T0" y="T1"/>
                  </a:cxn>
                  <a:cxn ang="0">
                    <a:pos x="T2" y="T3"/>
                  </a:cxn>
                  <a:cxn ang="0">
                    <a:pos x="T4" y="T5"/>
                  </a:cxn>
                  <a:cxn ang="0">
                    <a:pos x="T6" y="T7"/>
                  </a:cxn>
                  <a:cxn ang="0">
                    <a:pos x="T8" y="T9"/>
                  </a:cxn>
                  <a:cxn ang="0">
                    <a:pos x="T10" y="T11"/>
                  </a:cxn>
                </a:cxnLst>
                <a:rect l="0" t="0" r="r" b="b"/>
                <a:pathLst>
                  <a:path w="10" h="9">
                    <a:moveTo>
                      <a:pt x="10" y="5"/>
                    </a:moveTo>
                    <a:cubicBezTo>
                      <a:pt x="10" y="3"/>
                      <a:pt x="8" y="0"/>
                      <a:pt x="5" y="0"/>
                    </a:cubicBezTo>
                    <a:cubicBezTo>
                      <a:pt x="2" y="0"/>
                      <a:pt x="0" y="3"/>
                      <a:pt x="0" y="5"/>
                    </a:cubicBezTo>
                    <a:cubicBezTo>
                      <a:pt x="0" y="7"/>
                      <a:pt x="1" y="8"/>
                      <a:pt x="3" y="9"/>
                    </a:cubicBezTo>
                    <a:cubicBezTo>
                      <a:pt x="7" y="9"/>
                      <a:pt x="7" y="9"/>
                      <a:pt x="7" y="9"/>
                    </a:cubicBezTo>
                    <a:cubicBezTo>
                      <a:pt x="9" y="8"/>
                      <a:pt x="10" y="7"/>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683">
                <a:extLst>
                  <a:ext uri="{FF2B5EF4-FFF2-40B4-BE49-F238E27FC236}">
                    <a16:creationId xmlns:a16="http://schemas.microsoft.com/office/drawing/2014/main" id="{7DF8320F-209A-46C9-A69F-4F2F91E9CF42}"/>
                  </a:ext>
                </a:extLst>
              </p:cNvPr>
              <p:cNvSpPr>
                <a:spLocks noChangeArrowheads="1"/>
              </p:cNvSpPr>
              <p:nvPr/>
            </p:nvSpPr>
            <p:spPr bwMode="auto">
              <a:xfrm>
                <a:off x="2537" y="4196"/>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684">
                <a:extLst>
                  <a:ext uri="{FF2B5EF4-FFF2-40B4-BE49-F238E27FC236}">
                    <a16:creationId xmlns:a16="http://schemas.microsoft.com/office/drawing/2014/main" id="{3AEF5CC9-9FFB-411B-81B6-B81A5420B82B}"/>
                  </a:ext>
                </a:extLst>
              </p:cNvPr>
              <p:cNvSpPr>
                <a:spLocks noChangeArrowheads="1"/>
              </p:cNvSpPr>
              <p:nvPr/>
            </p:nvSpPr>
            <p:spPr bwMode="auto">
              <a:xfrm>
                <a:off x="2537" y="409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685">
                <a:extLst>
                  <a:ext uri="{FF2B5EF4-FFF2-40B4-BE49-F238E27FC236}">
                    <a16:creationId xmlns:a16="http://schemas.microsoft.com/office/drawing/2014/main" id="{B55F84E5-29DC-4E25-8EFD-829A7E214525}"/>
                  </a:ext>
                </a:extLst>
              </p:cNvPr>
              <p:cNvSpPr>
                <a:spLocks noChangeArrowheads="1"/>
              </p:cNvSpPr>
              <p:nvPr/>
            </p:nvSpPr>
            <p:spPr bwMode="auto">
              <a:xfrm>
                <a:off x="2537" y="3987"/>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686">
                <a:extLst>
                  <a:ext uri="{FF2B5EF4-FFF2-40B4-BE49-F238E27FC236}">
                    <a16:creationId xmlns:a16="http://schemas.microsoft.com/office/drawing/2014/main" id="{B4953AA8-0E11-49C4-AC33-BC30D839B816}"/>
                  </a:ext>
                </a:extLst>
              </p:cNvPr>
              <p:cNvSpPr>
                <a:spLocks noChangeArrowheads="1"/>
              </p:cNvSpPr>
              <p:nvPr/>
            </p:nvSpPr>
            <p:spPr bwMode="auto">
              <a:xfrm>
                <a:off x="2537" y="3882"/>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687">
                <a:extLst>
                  <a:ext uri="{FF2B5EF4-FFF2-40B4-BE49-F238E27FC236}">
                    <a16:creationId xmlns:a16="http://schemas.microsoft.com/office/drawing/2014/main" id="{B1003E0C-A6B5-4BEB-9DC1-11323E453E4B}"/>
                  </a:ext>
                </a:extLst>
              </p:cNvPr>
              <p:cNvSpPr>
                <a:spLocks noChangeArrowheads="1"/>
              </p:cNvSpPr>
              <p:nvPr/>
            </p:nvSpPr>
            <p:spPr bwMode="auto">
              <a:xfrm>
                <a:off x="2537" y="3777"/>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688">
                <a:extLst>
                  <a:ext uri="{FF2B5EF4-FFF2-40B4-BE49-F238E27FC236}">
                    <a16:creationId xmlns:a16="http://schemas.microsoft.com/office/drawing/2014/main" id="{428CE584-4480-4A9F-8797-0C4909B258C3}"/>
                  </a:ext>
                </a:extLst>
              </p:cNvPr>
              <p:cNvSpPr>
                <a:spLocks noChangeArrowheads="1"/>
              </p:cNvSpPr>
              <p:nvPr/>
            </p:nvSpPr>
            <p:spPr bwMode="auto">
              <a:xfrm>
                <a:off x="2537" y="3673"/>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689">
                <a:extLst>
                  <a:ext uri="{FF2B5EF4-FFF2-40B4-BE49-F238E27FC236}">
                    <a16:creationId xmlns:a16="http://schemas.microsoft.com/office/drawing/2014/main" id="{0879ED09-CA3C-4827-89E5-C72233941AF9}"/>
                  </a:ext>
                </a:extLst>
              </p:cNvPr>
              <p:cNvSpPr>
                <a:spLocks noChangeArrowheads="1"/>
              </p:cNvSpPr>
              <p:nvPr/>
            </p:nvSpPr>
            <p:spPr bwMode="auto">
              <a:xfrm>
                <a:off x="2537" y="3568"/>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Oval 690">
                <a:extLst>
                  <a:ext uri="{FF2B5EF4-FFF2-40B4-BE49-F238E27FC236}">
                    <a16:creationId xmlns:a16="http://schemas.microsoft.com/office/drawing/2014/main" id="{8B66DE00-83DB-4826-B109-AFF81F5CA14D}"/>
                  </a:ext>
                </a:extLst>
              </p:cNvPr>
              <p:cNvSpPr>
                <a:spLocks noChangeArrowheads="1"/>
              </p:cNvSpPr>
              <p:nvPr/>
            </p:nvSpPr>
            <p:spPr bwMode="auto">
              <a:xfrm>
                <a:off x="2537" y="3462"/>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Oval 691">
                <a:extLst>
                  <a:ext uri="{FF2B5EF4-FFF2-40B4-BE49-F238E27FC236}">
                    <a16:creationId xmlns:a16="http://schemas.microsoft.com/office/drawing/2014/main" id="{5D6DDC7C-7002-452A-B328-C5DB00866216}"/>
                  </a:ext>
                </a:extLst>
              </p:cNvPr>
              <p:cNvSpPr>
                <a:spLocks noChangeArrowheads="1"/>
              </p:cNvSpPr>
              <p:nvPr/>
            </p:nvSpPr>
            <p:spPr bwMode="auto">
              <a:xfrm>
                <a:off x="2537" y="3359"/>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Oval 692">
                <a:extLst>
                  <a:ext uri="{FF2B5EF4-FFF2-40B4-BE49-F238E27FC236}">
                    <a16:creationId xmlns:a16="http://schemas.microsoft.com/office/drawing/2014/main" id="{404E5806-D4CD-4648-BA89-7D751D9F5F77}"/>
                  </a:ext>
                </a:extLst>
              </p:cNvPr>
              <p:cNvSpPr>
                <a:spLocks noChangeArrowheads="1"/>
              </p:cNvSpPr>
              <p:nvPr/>
            </p:nvSpPr>
            <p:spPr bwMode="auto">
              <a:xfrm>
                <a:off x="2537" y="3253"/>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693">
                <a:extLst>
                  <a:ext uri="{FF2B5EF4-FFF2-40B4-BE49-F238E27FC236}">
                    <a16:creationId xmlns:a16="http://schemas.microsoft.com/office/drawing/2014/main" id="{8B4CED82-BEAC-46B4-80C6-31FC97E3A604}"/>
                  </a:ext>
                </a:extLst>
              </p:cNvPr>
              <p:cNvSpPr>
                <a:spLocks noChangeArrowheads="1"/>
              </p:cNvSpPr>
              <p:nvPr/>
            </p:nvSpPr>
            <p:spPr bwMode="auto">
              <a:xfrm>
                <a:off x="2537" y="3150"/>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694">
                <a:extLst>
                  <a:ext uri="{FF2B5EF4-FFF2-40B4-BE49-F238E27FC236}">
                    <a16:creationId xmlns:a16="http://schemas.microsoft.com/office/drawing/2014/main" id="{9125C8AA-6772-448B-90C0-03147AD15374}"/>
                  </a:ext>
                </a:extLst>
              </p:cNvPr>
              <p:cNvSpPr>
                <a:spLocks noChangeArrowheads="1"/>
              </p:cNvSpPr>
              <p:nvPr/>
            </p:nvSpPr>
            <p:spPr bwMode="auto">
              <a:xfrm>
                <a:off x="2537" y="3044"/>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695">
                <a:extLst>
                  <a:ext uri="{FF2B5EF4-FFF2-40B4-BE49-F238E27FC236}">
                    <a16:creationId xmlns:a16="http://schemas.microsoft.com/office/drawing/2014/main" id="{76BA8B07-B317-438B-9342-F2EB8D42555C}"/>
                  </a:ext>
                </a:extLst>
              </p:cNvPr>
              <p:cNvSpPr>
                <a:spLocks noChangeArrowheads="1"/>
              </p:cNvSpPr>
              <p:nvPr/>
            </p:nvSpPr>
            <p:spPr bwMode="auto">
              <a:xfrm>
                <a:off x="2537" y="2939"/>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696">
                <a:extLst>
                  <a:ext uri="{FF2B5EF4-FFF2-40B4-BE49-F238E27FC236}">
                    <a16:creationId xmlns:a16="http://schemas.microsoft.com/office/drawing/2014/main" id="{807B672D-6A30-41F4-BFAC-E6F01D8DAC0D}"/>
                  </a:ext>
                </a:extLst>
              </p:cNvPr>
              <p:cNvSpPr>
                <a:spLocks noChangeArrowheads="1"/>
              </p:cNvSpPr>
              <p:nvPr/>
            </p:nvSpPr>
            <p:spPr bwMode="auto">
              <a:xfrm>
                <a:off x="2537" y="2835"/>
                <a:ext cx="21"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697">
                <a:extLst>
                  <a:ext uri="{FF2B5EF4-FFF2-40B4-BE49-F238E27FC236}">
                    <a16:creationId xmlns:a16="http://schemas.microsoft.com/office/drawing/2014/main" id="{954E48FC-EF73-4163-BC80-1F2DC576121C}"/>
                  </a:ext>
                </a:extLst>
              </p:cNvPr>
              <p:cNvSpPr>
                <a:spLocks noChangeArrowheads="1"/>
              </p:cNvSpPr>
              <p:nvPr/>
            </p:nvSpPr>
            <p:spPr bwMode="auto">
              <a:xfrm>
                <a:off x="2537" y="2730"/>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698">
                <a:extLst>
                  <a:ext uri="{FF2B5EF4-FFF2-40B4-BE49-F238E27FC236}">
                    <a16:creationId xmlns:a16="http://schemas.microsoft.com/office/drawing/2014/main" id="{025C7129-2F9B-4E33-AED9-383946CD1030}"/>
                  </a:ext>
                </a:extLst>
              </p:cNvPr>
              <p:cNvSpPr>
                <a:spLocks noChangeArrowheads="1"/>
              </p:cNvSpPr>
              <p:nvPr/>
            </p:nvSpPr>
            <p:spPr bwMode="auto">
              <a:xfrm>
                <a:off x="2537" y="2627"/>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699">
                <a:extLst>
                  <a:ext uri="{FF2B5EF4-FFF2-40B4-BE49-F238E27FC236}">
                    <a16:creationId xmlns:a16="http://schemas.microsoft.com/office/drawing/2014/main" id="{774CE78B-745B-4FBB-8326-3E7DAA5B6482}"/>
                  </a:ext>
                </a:extLst>
              </p:cNvPr>
              <p:cNvSpPr>
                <a:spLocks noChangeArrowheads="1"/>
              </p:cNvSpPr>
              <p:nvPr/>
            </p:nvSpPr>
            <p:spPr bwMode="auto">
              <a:xfrm>
                <a:off x="2537" y="252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0">
                <a:extLst>
                  <a:ext uri="{FF2B5EF4-FFF2-40B4-BE49-F238E27FC236}">
                    <a16:creationId xmlns:a16="http://schemas.microsoft.com/office/drawing/2014/main" id="{BF5AEB25-665E-4150-98DB-89888062320B}"/>
                  </a:ext>
                </a:extLst>
              </p:cNvPr>
              <p:cNvSpPr>
                <a:spLocks noChangeArrowheads="1"/>
              </p:cNvSpPr>
              <p:nvPr/>
            </p:nvSpPr>
            <p:spPr bwMode="auto">
              <a:xfrm>
                <a:off x="2537" y="2416"/>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1">
                <a:extLst>
                  <a:ext uri="{FF2B5EF4-FFF2-40B4-BE49-F238E27FC236}">
                    <a16:creationId xmlns:a16="http://schemas.microsoft.com/office/drawing/2014/main" id="{0EE7D75E-00DB-4BCC-87F6-48D0ABFD0C4C}"/>
                  </a:ext>
                </a:extLst>
              </p:cNvPr>
              <p:cNvSpPr>
                <a:spLocks noChangeArrowheads="1"/>
              </p:cNvSpPr>
              <p:nvPr/>
            </p:nvSpPr>
            <p:spPr bwMode="auto">
              <a:xfrm>
                <a:off x="2537" y="2312"/>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02">
                <a:extLst>
                  <a:ext uri="{FF2B5EF4-FFF2-40B4-BE49-F238E27FC236}">
                    <a16:creationId xmlns:a16="http://schemas.microsoft.com/office/drawing/2014/main" id="{A9D5265A-F690-40D4-96FF-D47393455F94}"/>
                  </a:ext>
                </a:extLst>
              </p:cNvPr>
              <p:cNvSpPr>
                <a:spLocks noChangeArrowheads="1"/>
              </p:cNvSpPr>
              <p:nvPr/>
            </p:nvSpPr>
            <p:spPr bwMode="auto">
              <a:xfrm>
                <a:off x="2537" y="2207"/>
                <a:ext cx="21"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03">
                <a:extLst>
                  <a:ext uri="{FF2B5EF4-FFF2-40B4-BE49-F238E27FC236}">
                    <a16:creationId xmlns:a16="http://schemas.microsoft.com/office/drawing/2014/main" id="{557C13A6-0065-4C6B-9149-9DAED15FFFA4}"/>
                  </a:ext>
                </a:extLst>
              </p:cNvPr>
              <p:cNvSpPr>
                <a:spLocks noChangeArrowheads="1"/>
              </p:cNvSpPr>
              <p:nvPr/>
            </p:nvSpPr>
            <p:spPr bwMode="auto">
              <a:xfrm>
                <a:off x="2539" y="2103"/>
                <a:ext cx="17"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704">
                <a:extLst>
                  <a:ext uri="{FF2B5EF4-FFF2-40B4-BE49-F238E27FC236}">
                    <a16:creationId xmlns:a16="http://schemas.microsoft.com/office/drawing/2014/main" id="{A81CB93B-1F88-4201-B1A8-9A1649DFA62C}"/>
                  </a:ext>
                </a:extLst>
              </p:cNvPr>
              <p:cNvSpPr>
                <a:spLocks noChangeArrowheads="1"/>
              </p:cNvSpPr>
              <p:nvPr/>
            </p:nvSpPr>
            <p:spPr bwMode="auto">
              <a:xfrm>
                <a:off x="2539" y="1998"/>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705">
                <a:extLst>
                  <a:ext uri="{FF2B5EF4-FFF2-40B4-BE49-F238E27FC236}">
                    <a16:creationId xmlns:a16="http://schemas.microsoft.com/office/drawing/2014/main" id="{A1CD1AEA-3A85-428D-8640-EF2395FEE473}"/>
                  </a:ext>
                </a:extLst>
              </p:cNvPr>
              <p:cNvSpPr>
                <a:spLocks noChangeArrowheads="1"/>
              </p:cNvSpPr>
              <p:nvPr/>
            </p:nvSpPr>
            <p:spPr bwMode="auto">
              <a:xfrm>
                <a:off x="2539" y="1894"/>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706">
                <a:extLst>
                  <a:ext uri="{FF2B5EF4-FFF2-40B4-BE49-F238E27FC236}">
                    <a16:creationId xmlns:a16="http://schemas.microsoft.com/office/drawing/2014/main" id="{A36EEA5A-C332-4B15-B490-A157B3462979}"/>
                  </a:ext>
                </a:extLst>
              </p:cNvPr>
              <p:cNvSpPr>
                <a:spLocks noChangeArrowheads="1"/>
              </p:cNvSpPr>
              <p:nvPr/>
            </p:nvSpPr>
            <p:spPr bwMode="auto">
              <a:xfrm>
                <a:off x="2539" y="1791"/>
                <a:ext cx="17"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707">
                <a:extLst>
                  <a:ext uri="{FF2B5EF4-FFF2-40B4-BE49-F238E27FC236}">
                    <a16:creationId xmlns:a16="http://schemas.microsoft.com/office/drawing/2014/main" id="{BB1011FC-84C9-445F-AB71-469C539B593A}"/>
                  </a:ext>
                </a:extLst>
              </p:cNvPr>
              <p:cNvSpPr>
                <a:spLocks noChangeArrowheads="1"/>
              </p:cNvSpPr>
              <p:nvPr/>
            </p:nvSpPr>
            <p:spPr bwMode="auto">
              <a:xfrm>
                <a:off x="2541" y="1688"/>
                <a:ext cx="13"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708">
                <a:extLst>
                  <a:ext uri="{FF2B5EF4-FFF2-40B4-BE49-F238E27FC236}">
                    <a16:creationId xmlns:a16="http://schemas.microsoft.com/office/drawing/2014/main" id="{A402E23E-9A9C-43F8-BEAF-43E913A235C1}"/>
                  </a:ext>
                </a:extLst>
              </p:cNvPr>
              <p:cNvSpPr>
                <a:spLocks noChangeArrowheads="1"/>
              </p:cNvSpPr>
              <p:nvPr/>
            </p:nvSpPr>
            <p:spPr bwMode="auto">
              <a:xfrm>
                <a:off x="2541" y="1582"/>
                <a:ext cx="13"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709">
                <a:extLst>
                  <a:ext uri="{FF2B5EF4-FFF2-40B4-BE49-F238E27FC236}">
                    <a16:creationId xmlns:a16="http://schemas.microsoft.com/office/drawing/2014/main" id="{13ACDB6C-DB9D-41F3-97EB-20E2BFFD18A4}"/>
                  </a:ext>
                </a:extLst>
              </p:cNvPr>
              <p:cNvSpPr>
                <a:spLocks noChangeArrowheads="1"/>
              </p:cNvSpPr>
              <p:nvPr/>
            </p:nvSpPr>
            <p:spPr bwMode="auto">
              <a:xfrm>
                <a:off x="2541" y="1479"/>
                <a:ext cx="13"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710">
                <a:extLst>
                  <a:ext uri="{FF2B5EF4-FFF2-40B4-BE49-F238E27FC236}">
                    <a16:creationId xmlns:a16="http://schemas.microsoft.com/office/drawing/2014/main" id="{4AB0EF98-E166-4470-8C39-61D26125CD59}"/>
                  </a:ext>
                </a:extLst>
              </p:cNvPr>
              <p:cNvSpPr>
                <a:spLocks noChangeArrowheads="1"/>
              </p:cNvSpPr>
              <p:nvPr/>
            </p:nvSpPr>
            <p:spPr bwMode="auto">
              <a:xfrm>
                <a:off x="2543" y="1375"/>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711">
                <a:extLst>
                  <a:ext uri="{FF2B5EF4-FFF2-40B4-BE49-F238E27FC236}">
                    <a16:creationId xmlns:a16="http://schemas.microsoft.com/office/drawing/2014/main" id="{2ABC194A-9B2F-4B7D-8B94-06ED4023F452}"/>
                  </a:ext>
                </a:extLst>
              </p:cNvPr>
              <p:cNvSpPr>
                <a:spLocks noChangeArrowheads="1"/>
              </p:cNvSpPr>
              <p:nvPr/>
            </p:nvSpPr>
            <p:spPr bwMode="auto">
              <a:xfrm>
                <a:off x="2543" y="1270"/>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712">
                <a:extLst>
                  <a:ext uri="{FF2B5EF4-FFF2-40B4-BE49-F238E27FC236}">
                    <a16:creationId xmlns:a16="http://schemas.microsoft.com/office/drawing/2014/main" id="{4014D8BB-B233-4611-8796-6C00536C3AE8}"/>
                  </a:ext>
                </a:extLst>
              </p:cNvPr>
              <p:cNvSpPr>
                <a:spLocks noChangeArrowheads="1"/>
              </p:cNvSpPr>
              <p:nvPr/>
            </p:nvSpPr>
            <p:spPr bwMode="auto">
              <a:xfrm>
                <a:off x="2543" y="1166"/>
                <a:ext cx="9"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713">
                <a:extLst>
                  <a:ext uri="{FF2B5EF4-FFF2-40B4-BE49-F238E27FC236}">
                    <a16:creationId xmlns:a16="http://schemas.microsoft.com/office/drawing/2014/main" id="{F69B886F-E56F-4374-8EE1-359432676CA2}"/>
                  </a:ext>
                </a:extLst>
              </p:cNvPr>
              <p:cNvSpPr>
                <a:spLocks noChangeArrowheads="1"/>
              </p:cNvSpPr>
              <p:nvPr/>
            </p:nvSpPr>
            <p:spPr bwMode="auto">
              <a:xfrm>
                <a:off x="2543" y="1063"/>
                <a:ext cx="9"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714">
                <a:extLst>
                  <a:ext uri="{FF2B5EF4-FFF2-40B4-BE49-F238E27FC236}">
                    <a16:creationId xmlns:a16="http://schemas.microsoft.com/office/drawing/2014/main" id="{B3E152ED-D96A-49DE-98DF-7EB4D3A473CE}"/>
                  </a:ext>
                </a:extLst>
              </p:cNvPr>
              <p:cNvSpPr>
                <a:spLocks noChangeArrowheads="1"/>
              </p:cNvSpPr>
              <p:nvPr/>
            </p:nvSpPr>
            <p:spPr bwMode="auto">
              <a:xfrm>
                <a:off x="2545" y="957"/>
                <a:ext cx="5"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715">
                <a:extLst>
                  <a:ext uri="{FF2B5EF4-FFF2-40B4-BE49-F238E27FC236}">
                    <a16:creationId xmlns:a16="http://schemas.microsoft.com/office/drawing/2014/main" id="{F3505E33-C8A6-41E5-A709-69295F6E8F04}"/>
                  </a:ext>
                </a:extLst>
              </p:cNvPr>
              <p:cNvSpPr>
                <a:spLocks noChangeArrowheads="1"/>
              </p:cNvSpPr>
              <p:nvPr/>
            </p:nvSpPr>
            <p:spPr bwMode="auto">
              <a:xfrm>
                <a:off x="2545" y="854"/>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716">
                <a:extLst>
                  <a:ext uri="{FF2B5EF4-FFF2-40B4-BE49-F238E27FC236}">
                    <a16:creationId xmlns:a16="http://schemas.microsoft.com/office/drawing/2014/main" id="{9377E526-BDF1-428C-8DAD-72F77022D673}"/>
                  </a:ext>
                </a:extLst>
              </p:cNvPr>
              <p:cNvSpPr>
                <a:spLocks noChangeArrowheads="1"/>
              </p:cNvSpPr>
              <p:nvPr/>
            </p:nvSpPr>
            <p:spPr bwMode="auto">
              <a:xfrm>
                <a:off x="2545" y="749"/>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717">
                <a:extLst>
                  <a:ext uri="{FF2B5EF4-FFF2-40B4-BE49-F238E27FC236}">
                    <a16:creationId xmlns:a16="http://schemas.microsoft.com/office/drawing/2014/main" id="{6AA529D1-BB33-46C5-B217-22D16705AE3A}"/>
                  </a:ext>
                </a:extLst>
              </p:cNvPr>
              <p:cNvSpPr>
                <a:spLocks noChangeArrowheads="1"/>
              </p:cNvSpPr>
              <p:nvPr/>
            </p:nvSpPr>
            <p:spPr bwMode="auto">
              <a:xfrm>
                <a:off x="2545" y="645"/>
                <a:ext cx="5"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718">
                <a:extLst>
                  <a:ext uri="{FF2B5EF4-FFF2-40B4-BE49-F238E27FC236}">
                    <a16:creationId xmlns:a16="http://schemas.microsoft.com/office/drawing/2014/main" id="{3EC0EAEE-0378-4A44-AC99-AE4BFB644997}"/>
                  </a:ext>
                </a:extLst>
              </p:cNvPr>
              <p:cNvSpPr>
                <a:spLocks noChangeArrowheads="1"/>
              </p:cNvSpPr>
              <p:nvPr/>
            </p:nvSpPr>
            <p:spPr bwMode="auto">
              <a:xfrm>
                <a:off x="2548" y="542"/>
                <a:ext cx="1" cy="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719">
                <a:extLst>
                  <a:ext uri="{FF2B5EF4-FFF2-40B4-BE49-F238E27FC236}">
                    <a16:creationId xmlns:a16="http://schemas.microsoft.com/office/drawing/2014/main" id="{761919DD-F19B-4289-B3B1-1683D544BE19}"/>
                  </a:ext>
                </a:extLst>
              </p:cNvPr>
              <p:cNvSpPr>
                <a:spLocks/>
              </p:cNvSpPr>
              <p:nvPr/>
            </p:nvSpPr>
            <p:spPr bwMode="auto">
              <a:xfrm>
                <a:off x="2637" y="4296"/>
                <a:ext cx="31" cy="22"/>
              </a:xfrm>
              <a:custGeom>
                <a:avLst/>
                <a:gdLst>
                  <a:gd name="T0" fmla="*/ 8 w 15"/>
                  <a:gd name="T1" fmla="*/ 0 h 11"/>
                  <a:gd name="T2" fmla="*/ 0 w 15"/>
                  <a:gd name="T3" fmla="*/ 7 h 11"/>
                  <a:gd name="T4" fmla="*/ 2 w 15"/>
                  <a:gd name="T5" fmla="*/ 11 h 11"/>
                  <a:gd name="T6" fmla="*/ 13 w 15"/>
                  <a:gd name="T7" fmla="*/ 11 h 11"/>
                  <a:gd name="T8" fmla="*/ 15 w 15"/>
                  <a:gd name="T9" fmla="*/ 7 h 11"/>
                  <a:gd name="T10" fmla="*/ 8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8" y="0"/>
                    </a:moveTo>
                    <a:cubicBezTo>
                      <a:pt x="4" y="0"/>
                      <a:pt x="0" y="3"/>
                      <a:pt x="0" y="7"/>
                    </a:cubicBezTo>
                    <a:cubicBezTo>
                      <a:pt x="0" y="9"/>
                      <a:pt x="1" y="10"/>
                      <a:pt x="2" y="11"/>
                    </a:cubicBezTo>
                    <a:cubicBezTo>
                      <a:pt x="13" y="11"/>
                      <a:pt x="13" y="11"/>
                      <a:pt x="13" y="11"/>
                    </a:cubicBezTo>
                    <a:cubicBezTo>
                      <a:pt x="14" y="10"/>
                      <a:pt x="15" y="9"/>
                      <a:pt x="15" y="7"/>
                    </a:cubicBezTo>
                    <a:cubicBezTo>
                      <a:pt x="15" y="3"/>
                      <a:pt x="12"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720">
                <a:extLst>
                  <a:ext uri="{FF2B5EF4-FFF2-40B4-BE49-F238E27FC236}">
                    <a16:creationId xmlns:a16="http://schemas.microsoft.com/office/drawing/2014/main" id="{46C932FF-4A98-40C3-BD30-31A2499A5F37}"/>
                  </a:ext>
                </a:extLst>
              </p:cNvPr>
              <p:cNvSpPr>
                <a:spLocks noChangeArrowheads="1"/>
              </p:cNvSpPr>
              <p:nvPr/>
            </p:nvSpPr>
            <p:spPr bwMode="auto">
              <a:xfrm>
                <a:off x="2637" y="419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Oval 721">
                <a:extLst>
                  <a:ext uri="{FF2B5EF4-FFF2-40B4-BE49-F238E27FC236}">
                    <a16:creationId xmlns:a16="http://schemas.microsoft.com/office/drawing/2014/main" id="{D0639E44-9B86-47F7-87C0-F1C4AD62B0F0}"/>
                  </a:ext>
                </a:extLst>
              </p:cNvPr>
              <p:cNvSpPr>
                <a:spLocks noChangeArrowheads="1"/>
              </p:cNvSpPr>
              <p:nvPr/>
            </p:nvSpPr>
            <p:spPr bwMode="auto">
              <a:xfrm>
                <a:off x="2637" y="4087"/>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722">
                <a:extLst>
                  <a:ext uri="{FF2B5EF4-FFF2-40B4-BE49-F238E27FC236}">
                    <a16:creationId xmlns:a16="http://schemas.microsoft.com/office/drawing/2014/main" id="{65CDC0B9-565E-4ECB-8237-BFC7CFBB7524}"/>
                  </a:ext>
                </a:extLst>
              </p:cNvPr>
              <p:cNvSpPr>
                <a:spLocks noChangeArrowheads="1"/>
              </p:cNvSpPr>
              <p:nvPr/>
            </p:nvSpPr>
            <p:spPr bwMode="auto">
              <a:xfrm>
                <a:off x="2637" y="3981"/>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723">
                <a:extLst>
                  <a:ext uri="{FF2B5EF4-FFF2-40B4-BE49-F238E27FC236}">
                    <a16:creationId xmlns:a16="http://schemas.microsoft.com/office/drawing/2014/main" id="{C1D3B8E4-52DB-413D-8C8B-944F832F4C57}"/>
                  </a:ext>
                </a:extLst>
              </p:cNvPr>
              <p:cNvSpPr>
                <a:spLocks noChangeArrowheads="1"/>
              </p:cNvSpPr>
              <p:nvPr/>
            </p:nvSpPr>
            <p:spPr bwMode="auto">
              <a:xfrm>
                <a:off x="2637" y="387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Oval 724">
                <a:extLst>
                  <a:ext uri="{FF2B5EF4-FFF2-40B4-BE49-F238E27FC236}">
                    <a16:creationId xmlns:a16="http://schemas.microsoft.com/office/drawing/2014/main" id="{8CE5D4B3-C3DC-45A4-80B7-0647769ABA38}"/>
                  </a:ext>
                </a:extLst>
              </p:cNvPr>
              <p:cNvSpPr>
                <a:spLocks noChangeArrowheads="1"/>
              </p:cNvSpPr>
              <p:nvPr/>
            </p:nvSpPr>
            <p:spPr bwMode="auto">
              <a:xfrm>
                <a:off x="2637" y="3772"/>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725">
                <a:extLst>
                  <a:ext uri="{FF2B5EF4-FFF2-40B4-BE49-F238E27FC236}">
                    <a16:creationId xmlns:a16="http://schemas.microsoft.com/office/drawing/2014/main" id="{213DD3C0-4792-475A-8B9A-DF323918E833}"/>
                  </a:ext>
                </a:extLst>
              </p:cNvPr>
              <p:cNvSpPr>
                <a:spLocks noChangeArrowheads="1"/>
              </p:cNvSpPr>
              <p:nvPr/>
            </p:nvSpPr>
            <p:spPr bwMode="auto">
              <a:xfrm>
                <a:off x="2637" y="366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Oval 726">
                <a:extLst>
                  <a:ext uri="{FF2B5EF4-FFF2-40B4-BE49-F238E27FC236}">
                    <a16:creationId xmlns:a16="http://schemas.microsoft.com/office/drawing/2014/main" id="{38479B2F-0C3B-4D82-A569-92F3E95557B5}"/>
                  </a:ext>
                </a:extLst>
              </p:cNvPr>
              <p:cNvSpPr>
                <a:spLocks noChangeArrowheads="1"/>
              </p:cNvSpPr>
              <p:nvPr/>
            </p:nvSpPr>
            <p:spPr bwMode="auto">
              <a:xfrm>
                <a:off x="2637" y="3564"/>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Oval 727">
                <a:extLst>
                  <a:ext uri="{FF2B5EF4-FFF2-40B4-BE49-F238E27FC236}">
                    <a16:creationId xmlns:a16="http://schemas.microsoft.com/office/drawing/2014/main" id="{EF595152-7C5B-4453-A9C0-AC8F938A3C2F}"/>
                  </a:ext>
                </a:extLst>
              </p:cNvPr>
              <p:cNvSpPr>
                <a:spLocks noChangeArrowheads="1"/>
              </p:cNvSpPr>
              <p:nvPr/>
            </p:nvSpPr>
            <p:spPr bwMode="auto">
              <a:xfrm>
                <a:off x="2637" y="345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Oval 728">
                <a:extLst>
                  <a:ext uri="{FF2B5EF4-FFF2-40B4-BE49-F238E27FC236}">
                    <a16:creationId xmlns:a16="http://schemas.microsoft.com/office/drawing/2014/main" id="{D1ACBFB2-9938-481F-A881-B2FDC2E0A2A6}"/>
                  </a:ext>
                </a:extLst>
              </p:cNvPr>
              <p:cNvSpPr>
                <a:spLocks noChangeArrowheads="1"/>
              </p:cNvSpPr>
              <p:nvPr/>
            </p:nvSpPr>
            <p:spPr bwMode="auto">
              <a:xfrm>
                <a:off x="2637" y="3355"/>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Oval 729">
                <a:extLst>
                  <a:ext uri="{FF2B5EF4-FFF2-40B4-BE49-F238E27FC236}">
                    <a16:creationId xmlns:a16="http://schemas.microsoft.com/office/drawing/2014/main" id="{ECB53EE4-0D86-4758-8BC2-6128D33FB0E5}"/>
                  </a:ext>
                </a:extLst>
              </p:cNvPr>
              <p:cNvSpPr>
                <a:spLocks noChangeArrowheads="1"/>
              </p:cNvSpPr>
              <p:nvPr/>
            </p:nvSpPr>
            <p:spPr bwMode="auto">
              <a:xfrm>
                <a:off x="2637" y="3249"/>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Oval 730">
                <a:extLst>
                  <a:ext uri="{FF2B5EF4-FFF2-40B4-BE49-F238E27FC236}">
                    <a16:creationId xmlns:a16="http://schemas.microsoft.com/office/drawing/2014/main" id="{F242635C-83F4-488A-B713-AAEE4EBD12C0}"/>
                  </a:ext>
                </a:extLst>
              </p:cNvPr>
              <p:cNvSpPr>
                <a:spLocks noChangeArrowheads="1"/>
              </p:cNvSpPr>
              <p:nvPr/>
            </p:nvSpPr>
            <p:spPr bwMode="auto">
              <a:xfrm>
                <a:off x="2637"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Oval 731">
                <a:extLst>
                  <a:ext uri="{FF2B5EF4-FFF2-40B4-BE49-F238E27FC236}">
                    <a16:creationId xmlns:a16="http://schemas.microsoft.com/office/drawing/2014/main" id="{826BD472-F2F6-4C30-B255-75D0E6F845BD}"/>
                  </a:ext>
                </a:extLst>
              </p:cNvPr>
              <p:cNvSpPr>
                <a:spLocks noChangeArrowheads="1"/>
              </p:cNvSpPr>
              <p:nvPr/>
            </p:nvSpPr>
            <p:spPr bwMode="auto">
              <a:xfrm>
                <a:off x="2637"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732">
                <a:extLst>
                  <a:ext uri="{FF2B5EF4-FFF2-40B4-BE49-F238E27FC236}">
                    <a16:creationId xmlns:a16="http://schemas.microsoft.com/office/drawing/2014/main" id="{EAA5EB65-A3C1-4876-B375-6EA7D942D50C}"/>
                  </a:ext>
                </a:extLst>
              </p:cNvPr>
              <p:cNvSpPr>
                <a:spLocks noChangeArrowheads="1"/>
              </p:cNvSpPr>
              <p:nvPr/>
            </p:nvSpPr>
            <p:spPr bwMode="auto">
              <a:xfrm>
                <a:off x="2637"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733">
                <a:extLst>
                  <a:ext uri="{FF2B5EF4-FFF2-40B4-BE49-F238E27FC236}">
                    <a16:creationId xmlns:a16="http://schemas.microsoft.com/office/drawing/2014/main" id="{87CB1349-62DA-4030-8578-6EFD39385746}"/>
                  </a:ext>
                </a:extLst>
              </p:cNvPr>
              <p:cNvSpPr>
                <a:spLocks noChangeArrowheads="1"/>
              </p:cNvSpPr>
              <p:nvPr/>
            </p:nvSpPr>
            <p:spPr bwMode="auto">
              <a:xfrm>
                <a:off x="2637"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734">
                <a:extLst>
                  <a:ext uri="{FF2B5EF4-FFF2-40B4-BE49-F238E27FC236}">
                    <a16:creationId xmlns:a16="http://schemas.microsoft.com/office/drawing/2014/main" id="{367C9D53-1521-4834-9219-2D54548826D3}"/>
                  </a:ext>
                </a:extLst>
              </p:cNvPr>
              <p:cNvSpPr>
                <a:spLocks noChangeArrowheads="1"/>
              </p:cNvSpPr>
              <p:nvPr/>
            </p:nvSpPr>
            <p:spPr bwMode="auto">
              <a:xfrm>
                <a:off x="2637"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735">
                <a:extLst>
                  <a:ext uri="{FF2B5EF4-FFF2-40B4-BE49-F238E27FC236}">
                    <a16:creationId xmlns:a16="http://schemas.microsoft.com/office/drawing/2014/main" id="{670B2D84-6D7F-4EC2-B64B-5CC7622AADFE}"/>
                  </a:ext>
                </a:extLst>
              </p:cNvPr>
              <p:cNvSpPr>
                <a:spLocks noChangeArrowheads="1"/>
              </p:cNvSpPr>
              <p:nvPr/>
            </p:nvSpPr>
            <p:spPr bwMode="auto">
              <a:xfrm>
                <a:off x="2637"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736">
                <a:extLst>
                  <a:ext uri="{FF2B5EF4-FFF2-40B4-BE49-F238E27FC236}">
                    <a16:creationId xmlns:a16="http://schemas.microsoft.com/office/drawing/2014/main" id="{CBB6F34D-43CF-4076-9178-8DB02D5DA274}"/>
                  </a:ext>
                </a:extLst>
              </p:cNvPr>
              <p:cNvSpPr>
                <a:spLocks noChangeArrowheads="1"/>
              </p:cNvSpPr>
              <p:nvPr/>
            </p:nvSpPr>
            <p:spPr bwMode="auto">
              <a:xfrm>
                <a:off x="2637"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Oval 737">
                <a:extLst>
                  <a:ext uri="{FF2B5EF4-FFF2-40B4-BE49-F238E27FC236}">
                    <a16:creationId xmlns:a16="http://schemas.microsoft.com/office/drawing/2014/main" id="{173BE154-5EA4-475F-B5A4-331C215449A9}"/>
                  </a:ext>
                </a:extLst>
              </p:cNvPr>
              <p:cNvSpPr>
                <a:spLocks noChangeArrowheads="1"/>
              </p:cNvSpPr>
              <p:nvPr/>
            </p:nvSpPr>
            <p:spPr bwMode="auto">
              <a:xfrm>
                <a:off x="2637"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738">
                <a:extLst>
                  <a:ext uri="{FF2B5EF4-FFF2-40B4-BE49-F238E27FC236}">
                    <a16:creationId xmlns:a16="http://schemas.microsoft.com/office/drawing/2014/main" id="{440971E6-AB39-4CE3-A77C-7F5C421D77AA}"/>
                  </a:ext>
                </a:extLst>
              </p:cNvPr>
              <p:cNvSpPr>
                <a:spLocks noChangeArrowheads="1"/>
              </p:cNvSpPr>
              <p:nvPr/>
            </p:nvSpPr>
            <p:spPr bwMode="auto">
              <a:xfrm>
                <a:off x="2637"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739">
                <a:extLst>
                  <a:ext uri="{FF2B5EF4-FFF2-40B4-BE49-F238E27FC236}">
                    <a16:creationId xmlns:a16="http://schemas.microsoft.com/office/drawing/2014/main" id="{1CC1B586-B16A-40DF-9A0E-54EDA77889F3}"/>
                  </a:ext>
                </a:extLst>
              </p:cNvPr>
              <p:cNvSpPr>
                <a:spLocks noChangeArrowheads="1"/>
              </p:cNvSpPr>
              <p:nvPr/>
            </p:nvSpPr>
            <p:spPr bwMode="auto">
              <a:xfrm>
                <a:off x="2639" y="2203"/>
                <a:ext cx="29"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Oval 740">
                <a:extLst>
                  <a:ext uri="{FF2B5EF4-FFF2-40B4-BE49-F238E27FC236}">
                    <a16:creationId xmlns:a16="http://schemas.microsoft.com/office/drawing/2014/main" id="{30B9E27F-FB5A-4EE9-AA46-582C4224D5FD}"/>
                  </a:ext>
                </a:extLst>
              </p:cNvPr>
              <p:cNvSpPr>
                <a:spLocks noChangeArrowheads="1"/>
              </p:cNvSpPr>
              <p:nvPr/>
            </p:nvSpPr>
            <p:spPr bwMode="auto">
              <a:xfrm>
                <a:off x="2639"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741">
                <a:extLst>
                  <a:ext uri="{FF2B5EF4-FFF2-40B4-BE49-F238E27FC236}">
                    <a16:creationId xmlns:a16="http://schemas.microsoft.com/office/drawing/2014/main" id="{2B3FB179-B07C-462E-8149-7B2039EE394A}"/>
                  </a:ext>
                </a:extLst>
              </p:cNvPr>
              <p:cNvSpPr>
                <a:spLocks noChangeArrowheads="1"/>
              </p:cNvSpPr>
              <p:nvPr/>
            </p:nvSpPr>
            <p:spPr bwMode="auto">
              <a:xfrm>
                <a:off x="2639" y="199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742">
                <a:extLst>
                  <a:ext uri="{FF2B5EF4-FFF2-40B4-BE49-F238E27FC236}">
                    <a16:creationId xmlns:a16="http://schemas.microsoft.com/office/drawing/2014/main" id="{B6CC35FC-2A5C-4BA4-9E03-458F6D6C3E45}"/>
                  </a:ext>
                </a:extLst>
              </p:cNvPr>
              <p:cNvSpPr>
                <a:spLocks noChangeArrowheads="1"/>
              </p:cNvSpPr>
              <p:nvPr/>
            </p:nvSpPr>
            <p:spPr bwMode="auto">
              <a:xfrm>
                <a:off x="2641" y="1890"/>
                <a:ext cx="22"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743">
                <a:extLst>
                  <a:ext uri="{FF2B5EF4-FFF2-40B4-BE49-F238E27FC236}">
                    <a16:creationId xmlns:a16="http://schemas.microsoft.com/office/drawing/2014/main" id="{A826C2D9-2C1B-4FEE-870C-1B9764295C45}"/>
                  </a:ext>
                </a:extLst>
              </p:cNvPr>
              <p:cNvSpPr>
                <a:spLocks noChangeArrowheads="1"/>
              </p:cNvSpPr>
              <p:nvPr/>
            </p:nvSpPr>
            <p:spPr bwMode="auto">
              <a:xfrm>
                <a:off x="2641"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Oval 744">
                <a:extLst>
                  <a:ext uri="{FF2B5EF4-FFF2-40B4-BE49-F238E27FC236}">
                    <a16:creationId xmlns:a16="http://schemas.microsoft.com/office/drawing/2014/main" id="{1A3AF407-63CA-4316-963E-0256F909780E}"/>
                  </a:ext>
                </a:extLst>
              </p:cNvPr>
              <p:cNvSpPr>
                <a:spLocks noChangeArrowheads="1"/>
              </p:cNvSpPr>
              <p:nvPr/>
            </p:nvSpPr>
            <p:spPr bwMode="auto">
              <a:xfrm>
                <a:off x="2643"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745">
                <a:extLst>
                  <a:ext uri="{FF2B5EF4-FFF2-40B4-BE49-F238E27FC236}">
                    <a16:creationId xmlns:a16="http://schemas.microsoft.com/office/drawing/2014/main" id="{48DB0974-E9C1-4C3A-A811-65AEC1423D32}"/>
                  </a:ext>
                </a:extLst>
              </p:cNvPr>
              <p:cNvSpPr>
                <a:spLocks noChangeArrowheads="1"/>
              </p:cNvSpPr>
              <p:nvPr/>
            </p:nvSpPr>
            <p:spPr bwMode="auto">
              <a:xfrm>
                <a:off x="2643"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746">
                <a:extLst>
                  <a:ext uri="{FF2B5EF4-FFF2-40B4-BE49-F238E27FC236}">
                    <a16:creationId xmlns:a16="http://schemas.microsoft.com/office/drawing/2014/main" id="{20C4708D-275E-4300-9B5F-B3083BABFA67}"/>
                  </a:ext>
                </a:extLst>
              </p:cNvPr>
              <p:cNvSpPr>
                <a:spLocks noChangeArrowheads="1"/>
              </p:cNvSpPr>
              <p:nvPr/>
            </p:nvSpPr>
            <p:spPr bwMode="auto">
              <a:xfrm>
                <a:off x="2643" y="1475"/>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747">
                <a:extLst>
                  <a:ext uri="{FF2B5EF4-FFF2-40B4-BE49-F238E27FC236}">
                    <a16:creationId xmlns:a16="http://schemas.microsoft.com/office/drawing/2014/main" id="{88240EE5-C198-413E-9EC6-8B0FC53D4D75}"/>
                  </a:ext>
                </a:extLst>
              </p:cNvPr>
              <p:cNvSpPr>
                <a:spLocks noChangeArrowheads="1"/>
              </p:cNvSpPr>
              <p:nvPr/>
            </p:nvSpPr>
            <p:spPr bwMode="auto">
              <a:xfrm>
                <a:off x="2645" y="1371"/>
                <a:ext cx="14"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748">
                <a:extLst>
                  <a:ext uri="{FF2B5EF4-FFF2-40B4-BE49-F238E27FC236}">
                    <a16:creationId xmlns:a16="http://schemas.microsoft.com/office/drawing/2014/main" id="{726BFD63-532D-40BD-BE5D-17A9DD1A7200}"/>
                  </a:ext>
                </a:extLst>
              </p:cNvPr>
              <p:cNvSpPr>
                <a:spLocks noChangeArrowheads="1"/>
              </p:cNvSpPr>
              <p:nvPr/>
            </p:nvSpPr>
            <p:spPr bwMode="auto">
              <a:xfrm>
                <a:off x="2645" y="126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Oval 749">
                <a:extLst>
                  <a:ext uri="{FF2B5EF4-FFF2-40B4-BE49-F238E27FC236}">
                    <a16:creationId xmlns:a16="http://schemas.microsoft.com/office/drawing/2014/main" id="{712EBF7F-93D8-44BC-9D29-85595562DB9F}"/>
                  </a:ext>
                </a:extLst>
              </p:cNvPr>
              <p:cNvSpPr>
                <a:spLocks noChangeArrowheads="1"/>
              </p:cNvSpPr>
              <p:nvPr/>
            </p:nvSpPr>
            <p:spPr bwMode="auto">
              <a:xfrm>
                <a:off x="2647" y="1164"/>
                <a:ext cx="10"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Oval 750">
                <a:extLst>
                  <a:ext uri="{FF2B5EF4-FFF2-40B4-BE49-F238E27FC236}">
                    <a16:creationId xmlns:a16="http://schemas.microsoft.com/office/drawing/2014/main" id="{F6D0E5E3-46C5-4134-9EE4-6987B1C52F8A}"/>
                  </a:ext>
                </a:extLst>
              </p:cNvPr>
              <p:cNvSpPr>
                <a:spLocks noChangeArrowheads="1"/>
              </p:cNvSpPr>
              <p:nvPr/>
            </p:nvSpPr>
            <p:spPr bwMode="auto">
              <a:xfrm>
                <a:off x="2647"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Oval 751">
                <a:extLst>
                  <a:ext uri="{FF2B5EF4-FFF2-40B4-BE49-F238E27FC236}">
                    <a16:creationId xmlns:a16="http://schemas.microsoft.com/office/drawing/2014/main" id="{136501D4-9760-4789-9486-1E871BB3EC66}"/>
                  </a:ext>
                </a:extLst>
              </p:cNvPr>
              <p:cNvSpPr>
                <a:spLocks noChangeArrowheads="1"/>
              </p:cNvSpPr>
              <p:nvPr/>
            </p:nvSpPr>
            <p:spPr bwMode="auto">
              <a:xfrm>
                <a:off x="2647" y="955"/>
                <a:ext cx="10"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Oval 752">
                <a:extLst>
                  <a:ext uri="{FF2B5EF4-FFF2-40B4-BE49-F238E27FC236}">
                    <a16:creationId xmlns:a16="http://schemas.microsoft.com/office/drawing/2014/main" id="{CB57965F-8260-4B77-BD31-8E6154E54223}"/>
                  </a:ext>
                </a:extLst>
              </p:cNvPr>
              <p:cNvSpPr>
                <a:spLocks noChangeArrowheads="1"/>
              </p:cNvSpPr>
              <p:nvPr/>
            </p:nvSpPr>
            <p:spPr bwMode="auto">
              <a:xfrm>
                <a:off x="2649" y="852"/>
                <a:ext cx="6"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Oval 753">
                <a:extLst>
                  <a:ext uri="{FF2B5EF4-FFF2-40B4-BE49-F238E27FC236}">
                    <a16:creationId xmlns:a16="http://schemas.microsoft.com/office/drawing/2014/main" id="{59A274D4-17ED-4E1B-8853-8FF0F339520F}"/>
                  </a:ext>
                </a:extLst>
              </p:cNvPr>
              <p:cNvSpPr>
                <a:spLocks noChangeArrowheads="1"/>
              </p:cNvSpPr>
              <p:nvPr/>
            </p:nvSpPr>
            <p:spPr bwMode="auto">
              <a:xfrm>
                <a:off x="2649" y="74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Oval 754">
                <a:extLst>
                  <a:ext uri="{FF2B5EF4-FFF2-40B4-BE49-F238E27FC236}">
                    <a16:creationId xmlns:a16="http://schemas.microsoft.com/office/drawing/2014/main" id="{4CB04710-4C77-4E95-A199-EDB75C1A2B66}"/>
                  </a:ext>
                </a:extLst>
              </p:cNvPr>
              <p:cNvSpPr>
                <a:spLocks noChangeArrowheads="1"/>
              </p:cNvSpPr>
              <p:nvPr/>
            </p:nvSpPr>
            <p:spPr bwMode="auto">
              <a:xfrm>
                <a:off x="2651" y="645"/>
                <a:ext cx="2"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Oval 755">
                <a:extLst>
                  <a:ext uri="{FF2B5EF4-FFF2-40B4-BE49-F238E27FC236}">
                    <a16:creationId xmlns:a16="http://schemas.microsoft.com/office/drawing/2014/main" id="{6442B763-C675-49E0-B03D-25C696BFE209}"/>
                  </a:ext>
                </a:extLst>
              </p:cNvPr>
              <p:cNvSpPr>
                <a:spLocks noChangeArrowheads="1"/>
              </p:cNvSpPr>
              <p:nvPr/>
            </p:nvSpPr>
            <p:spPr bwMode="auto">
              <a:xfrm>
                <a:off x="2651"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Oval 756">
                <a:extLst>
                  <a:ext uri="{FF2B5EF4-FFF2-40B4-BE49-F238E27FC236}">
                    <a16:creationId xmlns:a16="http://schemas.microsoft.com/office/drawing/2014/main" id="{26D57657-3F99-4E6A-A5AE-3B71464D34FF}"/>
                  </a:ext>
                </a:extLst>
              </p:cNvPr>
              <p:cNvSpPr>
                <a:spLocks noChangeArrowheads="1"/>
              </p:cNvSpPr>
              <p:nvPr/>
            </p:nvSpPr>
            <p:spPr bwMode="auto">
              <a:xfrm>
                <a:off x="2651" y="436"/>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757">
                <a:extLst>
                  <a:ext uri="{FF2B5EF4-FFF2-40B4-BE49-F238E27FC236}">
                    <a16:creationId xmlns:a16="http://schemas.microsoft.com/office/drawing/2014/main" id="{8D76B63B-B8CA-4C4F-837D-5C2611BA967B}"/>
                  </a:ext>
                </a:extLst>
              </p:cNvPr>
              <p:cNvSpPr>
                <a:spLocks/>
              </p:cNvSpPr>
              <p:nvPr/>
            </p:nvSpPr>
            <p:spPr bwMode="auto">
              <a:xfrm>
                <a:off x="2743" y="4296"/>
                <a:ext cx="28" cy="22"/>
              </a:xfrm>
              <a:custGeom>
                <a:avLst/>
                <a:gdLst>
                  <a:gd name="T0" fmla="*/ 7 w 14"/>
                  <a:gd name="T1" fmla="*/ 0 h 11"/>
                  <a:gd name="T2" fmla="*/ 0 w 14"/>
                  <a:gd name="T3" fmla="*/ 7 h 11"/>
                  <a:gd name="T4" fmla="*/ 1 w 14"/>
                  <a:gd name="T5" fmla="*/ 11 h 11"/>
                  <a:gd name="T6" fmla="*/ 13 w 14"/>
                  <a:gd name="T7" fmla="*/ 11 h 11"/>
                  <a:gd name="T8" fmla="*/ 14 w 14"/>
                  <a:gd name="T9" fmla="*/ 7 h 11"/>
                  <a:gd name="T10" fmla="*/ 7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7" y="0"/>
                    </a:moveTo>
                    <a:cubicBezTo>
                      <a:pt x="3" y="0"/>
                      <a:pt x="0" y="3"/>
                      <a:pt x="0" y="7"/>
                    </a:cubicBezTo>
                    <a:cubicBezTo>
                      <a:pt x="0" y="9"/>
                      <a:pt x="0" y="10"/>
                      <a:pt x="1" y="11"/>
                    </a:cubicBezTo>
                    <a:cubicBezTo>
                      <a:pt x="13" y="11"/>
                      <a:pt x="13" y="11"/>
                      <a:pt x="13" y="11"/>
                    </a:cubicBezTo>
                    <a:cubicBezTo>
                      <a:pt x="14" y="10"/>
                      <a:pt x="14" y="9"/>
                      <a:pt x="14" y="7"/>
                    </a:cubicBezTo>
                    <a:cubicBezTo>
                      <a:pt x="14" y="3"/>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Oval 758">
                <a:extLst>
                  <a:ext uri="{FF2B5EF4-FFF2-40B4-BE49-F238E27FC236}">
                    <a16:creationId xmlns:a16="http://schemas.microsoft.com/office/drawing/2014/main" id="{3E638854-C067-489C-86B4-92B9BEC2094D}"/>
                  </a:ext>
                </a:extLst>
              </p:cNvPr>
              <p:cNvSpPr>
                <a:spLocks noChangeArrowheads="1"/>
              </p:cNvSpPr>
              <p:nvPr/>
            </p:nvSpPr>
            <p:spPr bwMode="auto">
              <a:xfrm>
                <a:off x="2743"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Oval 759">
                <a:extLst>
                  <a:ext uri="{FF2B5EF4-FFF2-40B4-BE49-F238E27FC236}">
                    <a16:creationId xmlns:a16="http://schemas.microsoft.com/office/drawing/2014/main" id="{134761F1-B4DA-4343-919A-14392339EFD5}"/>
                  </a:ext>
                </a:extLst>
              </p:cNvPr>
              <p:cNvSpPr>
                <a:spLocks noChangeArrowheads="1"/>
              </p:cNvSpPr>
              <p:nvPr/>
            </p:nvSpPr>
            <p:spPr bwMode="auto">
              <a:xfrm>
                <a:off x="2743"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Oval 760">
                <a:extLst>
                  <a:ext uri="{FF2B5EF4-FFF2-40B4-BE49-F238E27FC236}">
                    <a16:creationId xmlns:a16="http://schemas.microsoft.com/office/drawing/2014/main" id="{46581B66-9944-4D1B-9F30-79E62162FFF2}"/>
                  </a:ext>
                </a:extLst>
              </p:cNvPr>
              <p:cNvSpPr>
                <a:spLocks noChangeArrowheads="1"/>
              </p:cNvSpPr>
              <p:nvPr/>
            </p:nvSpPr>
            <p:spPr bwMode="auto">
              <a:xfrm>
                <a:off x="2743"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Oval 761">
                <a:extLst>
                  <a:ext uri="{FF2B5EF4-FFF2-40B4-BE49-F238E27FC236}">
                    <a16:creationId xmlns:a16="http://schemas.microsoft.com/office/drawing/2014/main" id="{1F7C560C-37A8-4394-8166-CF229B56A1FC}"/>
                  </a:ext>
                </a:extLst>
              </p:cNvPr>
              <p:cNvSpPr>
                <a:spLocks noChangeArrowheads="1"/>
              </p:cNvSpPr>
              <p:nvPr/>
            </p:nvSpPr>
            <p:spPr bwMode="auto">
              <a:xfrm>
                <a:off x="2743"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Oval 762">
                <a:extLst>
                  <a:ext uri="{FF2B5EF4-FFF2-40B4-BE49-F238E27FC236}">
                    <a16:creationId xmlns:a16="http://schemas.microsoft.com/office/drawing/2014/main" id="{797D5318-D915-44C3-9C09-396FEC2552A3}"/>
                  </a:ext>
                </a:extLst>
              </p:cNvPr>
              <p:cNvSpPr>
                <a:spLocks noChangeArrowheads="1"/>
              </p:cNvSpPr>
              <p:nvPr/>
            </p:nvSpPr>
            <p:spPr bwMode="auto">
              <a:xfrm>
                <a:off x="2743"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Oval 763">
                <a:extLst>
                  <a:ext uri="{FF2B5EF4-FFF2-40B4-BE49-F238E27FC236}">
                    <a16:creationId xmlns:a16="http://schemas.microsoft.com/office/drawing/2014/main" id="{F2AA7B77-7032-4E8A-9B43-62D6C631F720}"/>
                  </a:ext>
                </a:extLst>
              </p:cNvPr>
              <p:cNvSpPr>
                <a:spLocks noChangeArrowheads="1"/>
              </p:cNvSpPr>
              <p:nvPr/>
            </p:nvSpPr>
            <p:spPr bwMode="auto">
              <a:xfrm>
                <a:off x="2743"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Oval 764">
                <a:extLst>
                  <a:ext uri="{FF2B5EF4-FFF2-40B4-BE49-F238E27FC236}">
                    <a16:creationId xmlns:a16="http://schemas.microsoft.com/office/drawing/2014/main" id="{ED9C79E4-CEE1-423F-8D9D-B1B7B111E39F}"/>
                  </a:ext>
                </a:extLst>
              </p:cNvPr>
              <p:cNvSpPr>
                <a:spLocks noChangeArrowheads="1"/>
              </p:cNvSpPr>
              <p:nvPr/>
            </p:nvSpPr>
            <p:spPr bwMode="auto">
              <a:xfrm>
                <a:off x="2743"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Oval 765">
                <a:extLst>
                  <a:ext uri="{FF2B5EF4-FFF2-40B4-BE49-F238E27FC236}">
                    <a16:creationId xmlns:a16="http://schemas.microsoft.com/office/drawing/2014/main" id="{22CF735D-2170-4A5D-8CD3-89D72D917706}"/>
                  </a:ext>
                </a:extLst>
              </p:cNvPr>
              <p:cNvSpPr>
                <a:spLocks noChangeArrowheads="1"/>
              </p:cNvSpPr>
              <p:nvPr/>
            </p:nvSpPr>
            <p:spPr bwMode="auto">
              <a:xfrm>
                <a:off x="2743"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Oval 766">
                <a:extLst>
                  <a:ext uri="{FF2B5EF4-FFF2-40B4-BE49-F238E27FC236}">
                    <a16:creationId xmlns:a16="http://schemas.microsoft.com/office/drawing/2014/main" id="{C4668F5F-0806-48B5-A0FD-975E455CC67B}"/>
                  </a:ext>
                </a:extLst>
              </p:cNvPr>
              <p:cNvSpPr>
                <a:spLocks noChangeArrowheads="1"/>
              </p:cNvSpPr>
              <p:nvPr/>
            </p:nvSpPr>
            <p:spPr bwMode="auto">
              <a:xfrm>
                <a:off x="2743"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767">
                <a:extLst>
                  <a:ext uri="{FF2B5EF4-FFF2-40B4-BE49-F238E27FC236}">
                    <a16:creationId xmlns:a16="http://schemas.microsoft.com/office/drawing/2014/main" id="{E9D658ED-D54E-497E-A008-84C11742F64E}"/>
                  </a:ext>
                </a:extLst>
              </p:cNvPr>
              <p:cNvSpPr>
                <a:spLocks noChangeArrowheads="1"/>
              </p:cNvSpPr>
              <p:nvPr/>
            </p:nvSpPr>
            <p:spPr bwMode="auto">
              <a:xfrm>
                <a:off x="2743"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768">
                <a:extLst>
                  <a:ext uri="{FF2B5EF4-FFF2-40B4-BE49-F238E27FC236}">
                    <a16:creationId xmlns:a16="http://schemas.microsoft.com/office/drawing/2014/main" id="{5E31AD0C-F1DD-46C1-A3B4-432C3A7635E1}"/>
                  </a:ext>
                </a:extLst>
              </p:cNvPr>
              <p:cNvSpPr>
                <a:spLocks noChangeArrowheads="1"/>
              </p:cNvSpPr>
              <p:nvPr/>
            </p:nvSpPr>
            <p:spPr bwMode="auto">
              <a:xfrm>
                <a:off x="2743" y="3144"/>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Oval 769">
                <a:extLst>
                  <a:ext uri="{FF2B5EF4-FFF2-40B4-BE49-F238E27FC236}">
                    <a16:creationId xmlns:a16="http://schemas.microsoft.com/office/drawing/2014/main" id="{6F40C31E-67A5-4999-8F33-6E827E746E10}"/>
                  </a:ext>
                </a:extLst>
              </p:cNvPr>
              <p:cNvSpPr>
                <a:spLocks noChangeArrowheads="1"/>
              </p:cNvSpPr>
              <p:nvPr/>
            </p:nvSpPr>
            <p:spPr bwMode="auto">
              <a:xfrm>
                <a:off x="2743" y="3038"/>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Oval 770">
                <a:extLst>
                  <a:ext uri="{FF2B5EF4-FFF2-40B4-BE49-F238E27FC236}">
                    <a16:creationId xmlns:a16="http://schemas.microsoft.com/office/drawing/2014/main" id="{BCBD835D-1560-4AFC-B3BF-49557EB1756B}"/>
                  </a:ext>
                </a:extLst>
              </p:cNvPr>
              <p:cNvSpPr>
                <a:spLocks noChangeArrowheads="1"/>
              </p:cNvSpPr>
              <p:nvPr/>
            </p:nvSpPr>
            <p:spPr bwMode="auto">
              <a:xfrm>
                <a:off x="2743" y="293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Oval 771">
                <a:extLst>
                  <a:ext uri="{FF2B5EF4-FFF2-40B4-BE49-F238E27FC236}">
                    <a16:creationId xmlns:a16="http://schemas.microsoft.com/office/drawing/2014/main" id="{97A2CE08-D4EA-41E3-9784-7B9CEB3A4371}"/>
                  </a:ext>
                </a:extLst>
              </p:cNvPr>
              <p:cNvSpPr>
                <a:spLocks noChangeArrowheads="1"/>
              </p:cNvSpPr>
              <p:nvPr/>
            </p:nvSpPr>
            <p:spPr bwMode="auto">
              <a:xfrm>
                <a:off x="2743" y="2829"/>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Oval 772">
                <a:extLst>
                  <a:ext uri="{FF2B5EF4-FFF2-40B4-BE49-F238E27FC236}">
                    <a16:creationId xmlns:a16="http://schemas.microsoft.com/office/drawing/2014/main" id="{5D275CA8-13BB-408A-828E-8146448ABA78}"/>
                  </a:ext>
                </a:extLst>
              </p:cNvPr>
              <p:cNvSpPr>
                <a:spLocks noChangeArrowheads="1"/>
              </p:cNvSpPr>
              <p:nvPr/>
            </p:nvSpPr>
            <p:spPr bwMode="auto">
              <a:xfrm>
                <a:off x="2743" y="2726"/>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Oval 773">
                <a:extLst>
                  <a:ext uri="{FF2B5EF4-FFF2-40B4-BE49-F238E27FC236}">
                    <a16:creationId xmlns:a16="http://schemas.microsoft.com/office/drawing/2014/main" id="{3FCB8F79-6909-48A4-937C-EC81482C9C0C}"/>
                  </a:ext>
                </a:extLst>
              </p:cNvPr>
              <p:cNvSpPr>
                <a:spLocks noChangeArrowheads="1"/>
              </p:cNvSpPr>
              <p:nvPr/>
            </p:nvSpPr>
            <p:spPr bwMode="auto">
              <a:xfrm>
                <a:off x="2743" y="262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Oval 774">
                <a:extLst>
                  <a:ext uri="{FF2B5EF4-FFF2-40B4-BE49-F238E27FC236}">
                    <a16:creationId xmlns:a16="http://schemas.microsoft.com/office/drawing/2014/main" id="{B1BE6DA6-BB5C-41D3-AB37-402CD91B94C4}"/>
                  </a:ext>
                </a:extLst>
              </p:cNvPr>
              <p:cNvSpPr>
                <a:spLocks noChangeArrowheads="1"/>
              </p:cNvSpPr>
              <p:nvPr/>
            </p:nvSpPr>
            <p:spPr bwMode="auto">
              <a:xfrm>
                <a:off x="2743" y="2515"/>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Oval 775">
                <a:extLst>
                  <a:ext uri="{FF2B5EF4-FFF2-40B4-BE49-F238E27FC236}">
                    <a16:creationId xmlns:a16="http://schemas.microsoft.com/office/drawing/2014/main" id="{F2BC86C6-EFF1-478A-ABCE-C0E030AC1078}"/>
                  </a:ext>
                </a:extLst>
              </p:cNvPr>
              <p:cNvSpPr>
                <a:spLocks noChangeArrowheads="1"/>
              </p:cNvSpPr>
              <p:nvPr/>
            </p:nvSpPr>
            <p:spPr bwMode="auto">
              <a:xfrm>
                <a:off x="2743" y="2412"/>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Oval 776">
                <a:extLst>
                  <a:ext uri="{FF2B5EF4-FFF2-40B4-BE49-F238E27FC236}">
                    <a16:creationId xmlns:a16="http://schemas.microsoft.com/office/drawing/2014/main" id="{C5DA5D35-A787-4BF2-B4C4-BBD2E35B000A}"/>
                  </a:ext>
                </a:extLst>
              </p:cNvPr>
              <p:cNvSpPr>
                <a:spLocks noChangeArrowheads="1"/>
              </p:cNvSpPr>
              <p:nvPr/>
            </p:nvSpPr>
            <p:spPr bwMode="auto">
              <a:xfrm>
                <a:off x="2743" y="2306"/>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Oval 777">
                <a:extLst>
                  <a:ext uri="{FF2B5EF4-FFF2-40B4-BE49-F238E27FC236}">
                    <a16:creationId xmlns:a16="http://schemas.microsoft.com/office/drawing/2014/main" id="{10475F33-EAF4-47AF-9479-43ACCE0C1B48}"/>
                  </a:ext>
                </a:extLst>
              </p:cNvPr>
              <p:cNvSpPr>
                <a:spLocks noChangeArrowheads="1"/>
              </p:cNvSpPr>
              <p:nvPr/>
            </p:nvSpPr>
            <p:spPr bwMode="auto">
              <a:xfrm>
                <a:off x="2743" y="2203"/>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Oval 778">
                <a:extLst>
                  <a:ext uri="{FF2B5EF4-FFF2-40B4-BE49-F238E27FC236}">
                    <a16:creationId xmlns:a16="http://schemas.microsoft.com/office/drawing/2014/main" id="{89EC23B3-FF1A-4422-B59F-C5BEDDA73E0D}"/>
                  </a:ext>
                </a:extLst>
              </p:cNvPr>
              <p:cNvSpPr>
                <a:spLocks noChangeArrowheads="1"/>
              </p:cNvSpPr>
              <p:nvPr/>
            </p:nvSpPr>
            <p:spPr bwMode="auto">
              <a:xfrm>
                <a:off x="2745"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Oval 779">
                <a:extLst>
                  <a:ext uri="{FF2B5EF4-FFF2-40B4-BE49-F238E27FC236}">
                    <a16:creationId xmlns:a16="http://schemas.microsoft.com/office/drawing/2014/main" id="{26E934E2-EB9F-4529-AC5F-CBFD89E78C30}"/>
                  </a:ext>
                </a:extLst>
              </p:cNvPr>
              <p:cNvSpPr>
                <a:spLocks noChangeArrowheads="1"/>
              </p:cNvSpPr>
              <p:nvPr/>
            </p:nvSpPr>
            <p:spPr bwMode="auto">
              <a:xfrm>
                <a:off x="2745" y="1994"/>
                <a:ext cx="24"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Oval 780">
                <a:extLst>
                  <a:ext uri="{FF2B5EF4-FFF2-40B4-BE49-F238E27FC236}">
                    <a16:creationId xmlns:a16="http://schemas.microsoft.com/office/drawing/2014/main" id="{EAB72B88-3B7B-46EC-A967-2A53756E08DF}"/>
                  </a:ext>
                </a:extLst>
              </p:cNvPr>
              <p:cNvSpPr>
                <a:spLocks noChangeArrowheads="1"/>
              </p:cNvSpPr>
              <p:nvPr/>
            </p:nvSpPr>
            <p:spPr bwMode="auto">
              <a:xfrm>
                <a:off x="2745" y="1890"/>
                <a:ext cx="24"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Oval 781">
                <a:extLst>
                  <a:ext uri="{FF2B5EF4-FFF2-40B4-BE49-F238E27FC236}">
                    <a16:creationId xmlns:a16="http://schemas.microsoft.com/office/drawing/2014/main" id="{4F3742E2-DDAC-4F6E-812D-9BEFBBC9E907}"/>
                  </a:ext>
                </a:extLst>
              </p:cNvPr>
              <p:cNvSpPr>
                <a:spLocks noChangeArrowheads="1"/>
              </p:cNvSpPr>
              <p:nvPr/>
            </p:nvSpPr>
            <p:spPr bwMode="auto">
              <a:xfrm>
                <a:off x="2747"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Oval 782">
                <a:extLst>
                  <a:ext uri="{FF2B5EF4-FFF2-40B4-BE49-F238E27FC236}">
                    <a16:creationId xmlns:a16="http://schemas.microsoft.com/office/drawing/2014/main" id="{5D645596-0D0D-434E-B764-0B7FF2CE5F10}"/>
                  </a:ext>
                </a:extLst>
              </p:cNvPr>
              <p:cNvSpPr>
                <a:spLocks noChangeArrowheads="1"/>
              </p:cNvSpPr>
              <p:nvPr/>
            </p:nvSpPr>
            <p:spPr bwMode="auto">
              <a:xfrm>
                <a:off x="2747"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Oval 783">
                <a:extLst>
                  <a:ext uri="{FF2B5EF4-FFF2-40B4-BE49-F238E27FC236}">
                    <a16:creationId xmlns:a16="http://schemas.microsoft.com/office/drawing/2014/main" id="{90A2B141-04BF-4551-A7BD-96B394D030E4}"/>
                  </a:ext>
                </a:extLst>
              </p:cNvPr>
              <p:cNvSpPr>
                <a:spLocks noChangeArrowheads="1"/>
              </p:cNvSpPr>
              <p:nvPr/>
            </p:nvSpPr>
            <p:spPr bwMode="auto">
              <a:xfrm>
                <a:off x="2749"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Oval 784">
                <a:extLst>
                  <a:ext uri="{FF2B5EF4-FFF2-40B4-BE49-F238E27FC236}">
                    <a16:creationId xmlns:a16="http://schemas.microsoft.com/office/drawing/2014/main" id="{6AEBD1F7-3309-49B3-A241-A42851D3006C}"/>
                  </a:ext>
                </a:extLst>
              </p:cNvPr>
              <p:cNvSpPr>
                <a:spLocks noChangeArrowheads="1"/>
              </p:cNvSpPr>
              <p:nvPr/>
            </p:nvSpPr>
            <p:spPr bwMode="auto">
              <a:xfrm>
                <a:off x="2749" y="1475"/>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Oval 785">
                <a:extLst>
                  <a:ext uri="{FF2B5EF4-FFF2-40B4-BE49-F238E27FC236}">
                    <a16:creationId xmlns:a16="http://schemas.microsoft.com/office/drawing/2014/main" id="{C78BD071-D879-4C66-984B-4B8416E1FAF2}"/>
                  </a:ext>
                </a:extLst>
              </p:cNvPr>
              <p:cNvSpPr>
                <a:spLocks noChangeArrowheads="1"/>
              </p:cNvSpPr>
              <p:nvPr/>
            </p:nvSpPr>
            <p:spPr bwMode="auto">
              <a:xfrm>
                <a:off x="2749" y="1371"/>
                <a:ext cx="16"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Oval 786">
                <a:extLst>
                  <a:ext uri="{FF2B5EF4-FFF2-40B4-BE49-F238E27FC236}">
                    <a16:creationId xmlns:a16="http://schemas.microsoft.com/office/drawing/2014/main" id="{8893DE2E-EEAB-43C5-9E6D-C4BC052634CD}"/>
                  </a:ext>
                </a:extLst>
              </p:cNvPr>
              <p:cNvSpPr>
                <a:spLocks noChangeArrowheads="1"/>
              </p:cNvSpPr>
              <p:nvPr/>
            </p:nvSpPr>
            <p:spPr bwMode="auto">
              <a:xfrm>
                <a:off x="2751" y="1268"/>
                <a:ext cx="12"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Oval 787">
                <a:extLst>
                  <a:ext uri="{FF2B5EF4-FFF2-40B4-BE49-F238E27FC236}">
                    <a16:creationId xmlns:a16="http://schemas.microsoft.com/office/drawing/2014/main" id="{82E5CD30-0CFD-400E-A3DF-5BB80F883639}"/>
                  </a:ext>
                </a:extLst>
              </p:cNvPr>
              <p:cNvSpPr>
                <a:spLocks noChangeArrowheads="1"/>
              </p:cNvSpPr>
              <p:nvPr/>
            </p:nvSpPr>
            <p:spPr bwMode="auto">
              <a:xfrm>
                <a:off x="2751" y="1164"/>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Oval 788">
                <a:extLst>
                  <a:ext uri="{FF2B5EF4-FFF2-40B4-BE49-F238E27FC236}">
                    <a16:creationId xmlns:a16="http://schemas.microsoft.com/office/drawing/2014/main" id="{2C5D43F1-A2FE-408F-8A77-98EA54A164F3}"/>
                  </a:ext>
                </a:extLst>
              </p:cNvPr>
              <p:cNvSpPr>
                <a:spLocks noChangeArrowheads="1"/>
              </p:cNvSpPr>
              <p:nvPr/>
            </p:nvSpPr>
            <p:spPr bwMode="auto">
              <a:xfrm>
                <a:off x="2753"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Oval 789">
                <a:extLst>
                  <a:ext uri="{FF2B5EF4-FFF2-40B4-BE49-F238E27FC236}">
                    <a16:creationId xmlns:a16="http://schemas.microsoft.com/office/drawing/2014/main" id="{65043D32-C0A4-49EE-BAC0-ECD31C55D69B}"/>
                  </a:ext>
                </a:extLst>
              </p:cNvPr>
              <p:cNvSpPr>
                <a:spLocks noChangeArrowheads="1"/>
              </p:cNvSpPr>
              <p:nvPr/>
            </p:nvSpPr>
            <p:spPr bwMode="auto">
              <a:xfrm>
                <a:off x="2753" y="955"/>
                <a:ext cx="8"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Oval 790">
                <a:extLst>
                  <a:ext uri="{FF2B5EF4-FFF2-40B4-BE49-F238E27FC236}">
                    <a16:creationId xmlns:a16="http://schemas.microsoft.com/office/drawing/2014/main" id="{D229CFF3-88ED-456D-B08A-B167B38AEAD2}"/>
                  </a:ext>
                </a:extLst>
              </p:cNvPr>
              <p:cNvSpPr>
                <a:spLocks noChangeArrowheads="1"/>
              </p:cNvSpPr>
              <p:nvPr/>
            </p:nvSpPr>
            <p:spPr bwMode="auto">
              <a:xfrm>
                <a:off x="2753" y="85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Oval 791">
                <a:extLst>
                  <a:ext uri="{FF2B5EF4-FFF2-40B4-BE49-F238E27FC236}">
                    <a16:creationId xmlns:a16="http://schemas.microsoft.com/office/drawing/2014/main" id="{DCCC79A5-1A81-4DBC-9146-CDB8CBAD8D5E}"/>
                  </a:ext>
                </a:extLst>
              </p:cNvPr>
              <p:cNvSpPr>
                <a:spLocks noChangeArrowheads="1"/>
              </p:cNvSpPr>
              <p:nvPr/>
            </p:nvSpPr>
            <p:spPr bwMode="auto">
              <a:xfrm>
                <a:off x="2755" y="749"/>
                <a:ext cx="4"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Oval 792">
                <a:extLst>
                  <a:ext uri="{FF2B5EF4-FFF2-40B4-BE49-F238E27FC236}">
                    <a16:creationId xmlns:a16="http://schemas.microsoft.com/office/drawing/2014/main" id="{12E6BDEF-DE32-4272-9DA6-5D877858B43D}"/>
                  </a:ext>
                </a:extLst>
              </p:cNvPr>
              <p:cNvSpPr>
                <a:spLocks noChangeArrowheads="1"/>
              </p:cNvSpPr>
              <p:nvPr/>
            </p:nvSpPr>
            <p:spPr bwMode="auto">
              <a:xfrm>
                <a:off x="2755" y="64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Oval 793">
                <a:extLst>
                  <a:ext uri="{FF2B5EF4-FFF2-40B4-BE49-F238E27FC236}">
                    <a16:creationId xmlns:a16="http://schemas.microsoft.com/office/drawing/2014/main" id="{E13C4C20-FBEB-4C5A-A131-9DDE4F64652F}"/>
                  </a:ext>
                </a:extLst>
              </p:cNvPr>
              <p:cNvSpPr>
                <a:spLocks noChangeArrowheads="1"/>
              </p:cNvSpPr>
              <p:nvPr/>
            </p:nvSpPr>
            <p:spPr bwMode="auto">
              <a:xfrm>
                <a:off x="2757"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Oval 794">
                <a:extLst>
                  <a:ext uri="{FF2B5EF4-FFF2-40B4-BE49-F238E27FC236}">
                    <a16:creationId xmlns:a16="http://schemas.microsoft.com/office/drawing/2014/main" id="{B1D05724-6D04-4925-9F48-A459FFC21D2B}"/>
                  </a:ext>
                </a:extLst>
              </p:cNvPr>
              <p:cNvSpPr>
                <a:spLocks noChangeArrowheads="1"/>
              </p:cNvSpPr>
              <p:nvPr/>
            </p:nvSpPr>
            <p:spPr bwMode="auto">
              <a:xfrm>
                <a:off x="2757" y="436"/>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795">
                <a:extLst>
                  <a:ext uri="{FF2B5EF4-FFF2-40B4-BE49-F238E27FC236}">
                    <a16:creationId xmlns:a16="http://schemas.microsoft.com/office/drawing/2014/main" id="{11FC2866-679C-4867-9C05-3B6F39478404}"/>
                  </a:ext>
                </a:extLst>
              </p:cNvPr>
              <p:cNvSpPr>
                <a:spLocks/>
              </p:cNvSpPr>
              <p:nvPr/>
            </p:nvSpPr>
            <p:spPr bwMode="auto">
              <a:xfrm>
                <a:off x="2849" y="4296"/>
                <a:ext cx="28" cy="22"/>
              </a:xfrm>
              <a:custGeom>
                <a:avLst/>
                <a:gdLst>
                  <a:gd name="T0" fmla="*/ 7 w 14"/>
                  <a:gd name="T1" fmla="*/ 0 h 11"/>
                  <a:gd name="T2" fmla="*/ 0 w 14"/>
                  <a:gd name="T3" fmla="*/ 7 h 11"/>
                  <a:gd name="T4" fmla="*/ 1 w 14"/>
                  <a:gd name="T5" fmla="*/ 11 h 11"/>
                  <a:gd name="T6" fmla="*/ 13 w 14"/>
                  <a:gd name="T7" fmla="*/ 11 h 11"/>
                  <a:gd name="T8" fmla="*/ 14 w 14"/>
                  <a:gd name="T9" fmla="*/ 7 h 11"/>
                  <a:gd name="T10" fmla="*/ 7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7" y="0"/>
                    </a:moveTo>
                    <a:cubicBezTo>
                      <a:pt x="3" y="0"/>
                      <a:pt x="0" y="3"/>
                      <a:pt x="0" y="7"/>
                    </a:cubicBezTo>
                    <a:cubicBezTo>
                      <a:pt x="0" y="9"/>
                      <a:pt x="0" y="10"/>
                      <a:pt x="1" y="11"/>
                    </a:cubicBezTo>
                    <a:cubicBezTo>
                      <a:pt x="13" y="11"/>
                      <a:pt x="13" y="11"/>
                      <a:pt x="13" y="11"/>
                    </a:cubicBezTo>
                    <a:cubicBezTo>
                      <a:pt x="13" y="10"/>
                      <a:pt x="14" y="9"/>
                      <a:pt x="14" y="7"/>
                    </a:cubicBezTo>
                    <a:cubicBezTo>
                      <a:pt x="14" y="3"/>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Oval 796">
                <a:extLst>
                  <a:ext uri="{FF2B5EF4-FFF2-40B4-BE49-F238E27FC236}">
                    <a16:creationId xmlns:a16="http://schemas.microsoft.com/office/drawing/2014/main" id="{3C53DFD6-524F-4D3D-82F1-59758B658FD6}"/>
                  </a:ext>
                </a:extLst>
              </p:cNvPr>
              <p:cNvSpPr>
                <a:spLocks noChangeArrowheads="1"/>
              </p:cNvSpPr>
              <p:nvPr/>
            </p:nvSpPr>
            <p:spPr bwMode="auto">
              <a:xfrm>
                <a:off x="2849" y="4190"/>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Oval 797">
                <a:extLst>
                  <a:ext uri="{FF2B5EF4-FFF2-40B4-BE49-F238E27FC236}">
                    <a16:creationId xmlns:a16="http://schemas.microsoft.com/office/drawing/2014/main" id="{A6D41971-49F8-403E-907D-E611CD637F97}"/>
                  </a:ext>
                </a:extLst>
              </p:cNvPr>
              <p:cNvSpPr>
                <a:spLocks noChangeArrowheads="1"/>
              </p:cNvSpPr>
              <p:nvPr/>
            </p:nvSpPr>
            <p:spPr bwMode="auto">
              <a:xfrm>
                <a:off x="2849" y="4087"/>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Oval 798">
                <a:extLst>
                  <a:ext uri="{FF2B5EF4-FFF2-40B4-BE49-F238E27FC236}">
                    <a16:creationId xmlns:a16="http://schemas.microsoft.com/office/drawing/2014/main" id="{B3B88BCB-2968-4935-A5FE-A8A251D39282}"/>
                  </a:ext>
                </a:extLst>
              </p:cNvPr>
              <p:cNvSpPr>
                <a:spLocks noChangeArrowheads="1"/>
              </p:cNvSpPr>
              <p:nvPr/>
            </p:nvSpPr>
            <p:spPr bwMode="auto">
              <a:xfrm>
                <a:off x="2849" y="3981"/>
                <a:ext cx="28"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Oval 799">
                <a:extLst>
                  <a:ext uri="{FF2B5EF4-FFF2-40B4-BE49-F238E27FC236}">
                    <a16:creationId xmlns:a16="http://schemas.microsoft.com/office/drawing/2014/main" id="{B9447DA5-98F0-4C31-8B84-D43C2E09D705}"/>
                  </a:ext>
                </a:extLst>
              </p:cNvPr>
              <p:cNvSpPr>
                <a:spLocks noChangeArrowheads="1"/>
              </p:cNvSpPr>
              <p:nvPr/>
            </p:nvSpPr>
            <p:spPr bwMode="auto">
              <a:xfrm>
                <a:off x="2849" y="387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Oval 800">
                <a:extLst>
                  <a:ext uri="{FF2B5EF4-FFF2-40B4-BE49-F238E27FC236}">
                    <a16:creationId xmlns:a16="http://schemas.microsoft.com/office/drawing/2014/main" id="{E1AA6452-FAD4-4A5D-B197-FF1C782E6633}"/>
                  </a:ext>
                </a:extLst>
              </p:cNvPr>
              <p:cNvSpPr>
                <a:spLocks noChangeArrowheads="1"/>
              </p:cNvSpPr>
              <p:nvPr/>
            </p:nvSpPr>
            <p:spPr bwMode="auto">
              <a:xfrm>
                <a:off x="2849" y="3772"/>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Oval 801">
                <a:extLst>
                  <a:ext uri="{FF2B5EF4-FFF2-40B4-BE49-F238E27FC236}">
                    <a16:creationId xmlns:a16="http://schemas.microsoft.com/office/drawing/2014/main" id="{AB58F2BD-6245-43FD-8100-1B9EC003201A}"/>
                  </a:ext>
                </a:extLst>
              </p:cNvPr>
              <p:cNvSpPr>
                <a:spLocks noChangeArrowheads="1"/>
              </p:cNvSpPr>
              <p:nvPr/>
            </p:nvSpPr>
            <p:spPr bwMode="auto">
              <a:xfrm>
                <a:off x="2849" y="3667"/>
                <a:ext cx="28"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Oval 802">
                <a:extLst>
                  <a:ext uri="{FF2B5EF4-FFF2-40B4-BE49-F238E27FC236}">
                    <a16:creationId xmlns:a16="http://schemas.microsoft.com/office/drawing/2014/main" id="{42D86EB0-3932-4A81-80AD-833936C4196F}"/>
                  </a:ext>
                </a:extLst>
              </p:cNvPr>
              <p:cNvSpPr>
                <a:spLocks noChangeArrowheads="1"/>
              </p:cNvSpPr>
              <p:nvPr/>
            </p:nvSpPr>
            <p:spPr bwMode="auto">
              <a:xfrm>
                <a:off x="2849" y="3564"/>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Oval 803">
                <a:extLst>
                  <a:ext uri="{FF2B5EF4-FFF2-40B4-BE49-F238E27FC236}">
                    <a16:creationId xmlns:a16="http://schemas.microsoft.com/office/drawing/2014/main" id="{C26D70F6-635B-4993-8A0B-DB4F2D47E7BC}"/>
                  </a:ext>
                </a:extLst>
              </p:cNvPr>
              <p:cNvSpPr>
                <a:spLocks noChangeArrowheads="1"/>
              </p:cNvSpPr>
              <p:nvPr/>
            </p:nvSpPr>
            <p:spPr bwMode="auto">
              <a:xfrm>
                <a:off x="2849" y="3458"/>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Oval 804">
                <a:extLst>
                  <a:ext uri="{FF2B5EF4-FFF2-40B4-BE49-F238E27FC236}">
                    <a16:creationId xmlns:a16="http://schemas.microsoft.com/office/drawing/2014/main" id="{6D0C884E-AC9E-4729-965D-35847D6BC46F}"/>
                  </a:ext>
                </a:extLst>
              </p:cNvPr>
              <p:cNvSpPr>
                <a:spLocks noChangeArrowheads="1"/>
              </p:cNvSpPr>
              <p:nvPr/>
            </p:nvSpPr>
            <p:spPr bwMode="auto">
              <a:xfrm>
                <a:off x="2849" y="3355"/>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805">
                <a:extLst>
                  <a:ext uri="{FF2B5EF4-FFF2-40B4-BE49-F238E27FC236}">
                    <a16:creationId xmlns:a16="http://schemas.microsoft.com/office/drawing/2014/main" id="{65269C41-0CF2-4EEC-8683-A34133C67F7F}"/>
                  </a:ext>
                </a:extLst>
              </p:cNvPr>
              <p:cNvSpPr>
                <a:spLocks noChangeArrowheads="1"/>
              </p:cNvSpPr>
              <p:nvPr/>
            </p:nvSpPr>
            <p:spPr bwMode="auto">
              <a:xfrm>
                <a:off x="2849" y="3249"/>
                <a:ext cx="28"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Oval 806">
                <a:extLst>
                  <a:ext uri="{FF2B5EF4-FFF2-40B4-BE49-F238E27FC236}">
                    <a16:creationId xmlns:a16="http://schemas.microsoft.com/office/drawing/2014/main" id="{533ECFEE-8DFF-4FB0-BDC6-CEAB3E7F514E}"/>
                  </a:ext>
                </a:extLst>
              </p:cNvPr>
              <p:cNvSpPr>
                <a:spLocks noChangeArrowheads="1"/>
              </p:cNvSpPr>
              <p:nvPr/>
            </p:nvSpPr>
            <p:spPr bwMode="auto">
              <a:xfrm>
                <a:off x="2846"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Oval 807">
                <a:extLst>
                  <a:ext uri="{FF2B5EF4-FFF2-40B4-BE49-F238E27FC236}">
                    <a16:creationId xmlns:a16="http://schemas.microsoft.com/office/drawing/2014/main" id="{0A53A046-40F7-4FBA-9FE9-BA8EDCA834DB}"/>
                  </a:ext>
                </a:extLst>
              </p:cNvPr>
              <p:cNvSpPr>
                <a:spLocks noChangeArrowheads="1"/>
              </p:cNvSpPr>
              <p:nvPr/>
            </p:nvSpPr>
            <p:spPr bwMode="auto">
              <a:xfrm>
                <a:off x="2846"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Oval 808">
                <a:extLst>
                  <a:ext uri="{FF2B5EF4-FFF2-40B4-BE49-F238E27FC236}">
                    <a16:creationId xmlns:a16="http://schemas.microsoft.com/office/drawing/2014/main" id="{FA6DD354-A4EA-476F-AB16-FD482E2A0C54}"/>
                  </a:ext>
                </a:extLst>
              </p:cNvPr>
              <p:cNvSpPr>
                <a:spLocks noChangeArrowheads="1"/>
              </p:cNvSpPr>
              <p:nvPr/>
            </p:nvSpPr>
            <p:spPr bwMode="auto">
              <a:xfrm>
                <a:off x="2846"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Oval 809">
                <a:extLst>
                  <a:ext uri="{FF2B5EF4-FFF2-40B4-BE49-F238E27FC236}">
                    <a16:creationId xmlns:a16="http://schemas.microsoft.com/office/drawing/2014/main" id="{8D159F9A-EAC0-41F7-B524-5D7060893F3D}"/>
                  </a:ext>
                </a:extLst>
              </p:cNvPr>
              <p:cNvSpPr>
                <a:spLocks noChangeArrowheads="1"/>
              </p:cNvSpPr>
              <p:nvPr/>
            </p:nvSpPr>
            <p:spPr bwMode="auto">
              <a:xfrm>
                <a:off x="2846"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Oval 810">
                <a:extLst>
                  <a:ext uri="{FF2B5EF4-FFF2-40B4-BE49-F238E27FC236}">
                    <a16:creationId xmlns:a16="http://schemas.microsoft.com/office/drawing/2014/main" id="{D000FB3B-A6C0-4857-8E91-88696DAC9DEE}"/>
                  </a:ext>
                </a:extLst>
              </p:cNvPr>
              <p:cNvSpPr>
                <a:spLocks noChangeArrowheads="1"/>
              </p:cNvSpPr>
              <p:nvPr/>
            </p:nvSpPr>
            <p:spPr bwMode="auto">
              <a:xfrm>
                <a:off x="2846"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Oval 811">
                <a:extLst>
                  <a:ext uri="{FF2B5EF4-FFF2-40B4-BE49-F238E27FC236}">
                    <a16:creationId xmlns:a16="http://schemas.microsoft.com/office/drawing/2014/main" id="{94542843-38E3-4142-B9C6-BF3093C7C547}"/>
                  </a:ext>
                </a:extLst>
              </p:cNvPr>
              <p:cNvSpPr>
                <a:spLocks noChangeArrowheads="1"/>
              </p:cNvSpPr>
              <p:nvPr/>
            </p:nvSpPr>
            <p:spPr bwMode="auto">
              <a:xfrm>
                <a:off x="2846"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Oval 812">
                <a:extLst>
                  <a:ext uri="{FF2B5EF4-FFF2-40B4-BE49-F238E27FC236}">
                    <a16:creationId xmlns:a16="http://schemas.microsoft.com/office/drawing/2014/main" id="{8F04EBFA-580B-4CE9-B228-8FF1C103CE99}"/>
                  </a:ext>
                </a:extLst>
              </p:cNvPr>
              <p:cNvSpPr>
                <a:spLocks noChangeArrowheads="1"/>
              </p:cNvSpPr>
              <p:nvPr/>
            </p:nvSpPr>
            <p:spPr bwMode="auto">
              <a:xfrm>
                <a:off x="2846"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Oval 813">
                <a:extLst>
                  <a:ext uri="{FF2B5EF4-FFF2-40B4-BE49-F238E27FC236}">
                    <a16:creationId xmlns:a16="http://schemas.microsoft.com/office/drawing/2014/main" id="{B2829F9D-DE81-4CE5-9D94-3BA1E780A5E3}"/>
                  </a:ext>
                </a:extLst>
              </p:cNvPr>
              <p:cNvSpPr>
                <a:spLocks noChangeArrowheads="1"/>
              </p:cNvSpPr>
              <p:nvPr/>
            </p:nvSpPr>
            <p:spPr bwMode="auto">
              <a:xfrm>
                <a:off x="2846" y="2412"/>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Oval 814">
                <a:extLst>
                  <a:ext uri="{FF2B5EF4-FFF2-40B4-BE49-F238E27FC236}">
                    <a16:creationId xmlns:a16="http://schemas.microsoft.com/office/drawing/2014/main" id="{C56D5A68-9A85-41DE-8D3C-5635747A7949}"/>
                  </a:ext>
                </a:extLst>
              </p:cNvPr>
              <p:cNvSpPr>
                <a:spLocks noChangeArrowheads="1"/>
              </p:cNvSpPr>
              <p:nvPr/>
            </p:nvSpPr>
            <p:spPr bwMode="auto">
              <a:xfrm>
                <a:off x="2846" y="2306"/>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Oval 815">
                <a:extLst>
                  <a:ext uri="{FF2B5EF4-FFF2-40B4-BE49-F238E27FC236}">
                    <a16:creationId xmlns:a16="http://schemas.microsoft.com/office/drawing/2014/main" id="{C7AD76D4-ACCD-4690-AB0E-8B2C813B0AC0}"/>
                  </a:ext>
                </a:extLst>
              </p:cNvPr>
              <p:cNvSpPr>
                <a:spLocks noChangeArrowheads="1"/>
              </p:cNvSpPr>
              <p:nvPr/>
            </p:nvSpPr>
            <p:spPr bwMode="auto">
              <a:xfrm>
                <a:off x="2849" y="2203"/>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Oval 816">
                <a:extLst>
                  <a:ext uri="{FF2B5EF4-FFF2-40B4-BE49-F238E27FC236}">
                    <a16:creationId xmlns:a16="http://schemas.microsoft.com/office/drawing/2014/main" id="{A29806CC-0B5C-4CFA-AD27-2A4E9416955E}"/>
                  </a:ext>
                </a:extLst>
              </p:cNvPr>
              <p:cNvSpPr>
                <a:spLocks noChangeArrowheads="1"/>
              </p:cNvSpPr>
              <p:nvPr/>
            </p:nvSpPr>
            <p:spPr bwMode="auto">
              <a:xfrm>
                <a:off x="2849" y="2099"/>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Oval 817">
                <a:extLst>
                  <a:ext uri="{FF2B5EF4-FFF2-40B4-BE49-F238E27FC236}">
                    <a16:creationId xmlns:a16="http://schemas.microsoft.com/office/drawing/2014/main" id="{7F406A0C-E8D4-4BEA-8248-BBB4A0A0A8B1}"/>
                  </a:ext>
                </a:extLst>
              </p:cNvPr>
              <p:cNvSpPr>
                <a:spLocks noChangeArrowheads="1"/>
              </p:cNvSpPr>
              <p:nvPr/>
            </p:nvSpPr>
            <p:spPr bwMode="auto">
              <a:xfrm>
                <a:off x="2849" y="199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Oval 818">
                <a:extLst>
                  <a:ext uri="{FF2B5EF4-FFF2-40B4-BE49-F238E27FC236}">
                    <a16:creationId xmlns:a16="http://schemas.microsoft.com/office/drawing/2014/main" id="{5196C66B-5CB8-4459-AF99-ABD9EE806336}"/>
                  </a:ext>
                </a:extLst>
              </p:cNvPr>
              <p:cNvSpPr>
                <a:spLocks noChangeArrowheads="1"/>
              </p:cNvSpPr>
              <p:nvPr/>
            </p:nvSpPr>
            <p:spPr bwMode="auto">
              <a:xfrm>
                <a:off x="2851" y="1890"/>
                <a:ext cx="24" cy="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Oval 819">
                <a:extLst>
                  <a:ext uri="{FF2B5EF4-FFF2-40B4-BE49-F238E27FC236}">
                    <a16:creationId xmlns:a16="http://schemas.microsoft.com/office/drawing/2014/main" id="{B55A5CDC-BA8D-4C84-8FAF-31CDF8034DE9}"/>
                  </a:ext>
                </a:extLst>
              </p:cNvPr>
              <p:cNvSpPr>
                <a:spLocks noChangeArrowheads="1"/>
              </p:cNvSpPr>
              <p:nvPr/>
            </p:nvSpPr>
            <p:spPr bwMode="auto">
              <a:xfrm>
                <a:off x="2851" y="1787"/>
                <a:ext cx="22" cy="2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Oval 820">
                <a:extLst>
                  <a:ext uri="{FF2B5EF4-FFF2-40B4-BE49-F238E27FC236}">
                    <a16:creationId xmlns:a16="http://schemas.microsoft.com/office/drawing/2014/main" id="{8BCA1D40-B217-4103-9CB1-CE7FB4625A23}"/>
                  </a:ext>
                </a:extLst>
              </p:cNvPr>
              <p:cNvSpPr>
                <a:spLocks noChangeArrowheads="1"/>
              </p:cNvSpPr>
              <p:nvPr/>
            </p:nvSpPr>
            <p:spPr bwMode="auto">
              <a:xfrm>
                <a:off x="2853" y="1683"/>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Oval 821">
                <a:extLst>
                  <a:ext uri="{FF2B5EF4-FFF2-40B4-BE49-F238E27FC236}">
                    <a16:creationId xmlns:a16="http://schemas.microsoft.com/office/drawing/2014/main" id="{13497BD8-C344-427B-BFF8-519E6AE3BBFE}"/>
                  </a:ext>
                </a:extLst>
              </p:cNvPr>
              <p:cNvSpPr>
                <a:spLocks noChangeArrowheads="1"/>
              </p:cNvSpPr>
              <p:nvPr/>
            </p:nvSpPr>
            <p:spPr bwMode="auto">
              <a:xfrm>
                <a:off x="2853" y="1580"/>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Oval 822">
                <a:extLst>
                  <a:ext uri="{FF2B5EF4-FFF2-40B4-BE49-F238E27FC236}">
                    <a16:creationId xmlns:a16="http://schemas.microsoft.com/office/drawing/2014/main" id="{6919127D-6E04-462C-BA2F-D8C361F6D346}"/>
                  </a:ext>
                </a:extLst>
              </p:cNvPr>
              <p:cNvSpPr>
                <a:spLocks noChangeArrowheads="1"/>
              </p:cNvSpPr>
              <p:nvPr/>
            </p:nvSpPr>
            <p:spPr bwMode="auto">
              <a:xfrm>
                <a:off x="2855" y="1475"/>
                <a:ext cx="16"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Oval 823">
                <a:extLst>
                  <a:ext uri="{FF2B5EF4-FFF2-40B4-BE49-F238E27FC236}">
                    <a16:creationId xmlns:a16="http://schemas.microsoft.com/office/drawing/2014/main" id="{B26E8E52-D9D0-414F-A927-0A0FED253251}"/>
                  </a:ext>
                </a:extLst>
              </p:cNvPr>
              <p:cNvSpPr>
                <a:spLocks noChangeArrowheads="1"/>
              </p:cNvSpPr>
              <p:nvPr/>
            </p:nvSpPr>
            <p:spPr bwMode="auto">
              <a:xfrm>
                <a:off x="2855" y="1371"/>
                <a:ext cx="14" cy="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Oval 824">
                <a:extLst>
                  <a:ext uri="{FF2B5EF4-FFF2-40B4-BE49-F238E27FC236}">
                    <a16:creationId xmlns:a16="http://schemas.microsoft.com/office/drawing/2014/main" id="{D0653E7C-EF7D-4A47-A9ED-41F664955648}"/>
                  </a:ext>
                </a:extLst>
              </p:cNvPr>
              <p:cNvSpPr>
                <a:spLocks noChangeArrowheads="1"/>
              </p:cNvSpPr>
              <p:nvPr/>
            </p:nvSpPr>
            <p:spPr bwMode="auto">
              <a:xfrm>
                <a:off x="2855" y="126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Oval 825">
                <a:extLst>
                  <a:ext uri="{FF2B5EF4-FFF2-40B4-BE49-F238E27FC236}">
                    <a16:creationId xmlns:a16="http://schemas.microsoft.com/office/drawing/2014/main" id="{ED25EB61-4C18-4E2A-A2BF-C0747B382D2C}"/>
                  </a:ext>
                </a:extLst>
              </p:cNvPr>
              <p:cNvSpPr>
                <a:spLocks noChangeArrowheads="1"/>
              </p:cNvSpPr>
              <p:nvPr/>
            </p:nvSpPr>
            <p:spPr bwMode="auto">
              <a:xfrm>
                <a:off x="2857" y="1164"/>
                <a:ext cx="12"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Oval 826">
                <a:extLst>
                  <a:ext uri="{FF2B5EF4-FFF2-40B4-BE49-F238E27FC236}">
                    <a16:creationId xmlns:a16="http://schemas.microsoft.com/office/drawing/2014/main" id="{F62AEFD5-A105-41FE-9D6C-BE1A789E334E}"/>
                  </a:ext>
                </a:extLst>
              </p:cNvPr>
              <p:cNvSpPr>
                <a:spLocks noChangeArrowheads="1"/>
              </p:cNvSpPr>
              <p:nvPr/>
            </p:nvSpPr>
            <p:spPr bwMode="auto">
              <a:xfrm>
                <a:off x="2857" y="1061"/>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Oval 827">
                <a:extLst>
                  <a:ext uri="{FF2B5EF4-FFF2-40B4-BE49-F238E27FC236}">
                    <a16:creationId xmlns:a16="http://schemas.microsoft.com/office/drawing/2014/main" id="{EAD9FBF3-E056-4247-B528-D61AF90B0132}"/>
                  </a:ext>
                </a:extLst>
              </p:cNvPr>
              <p:cNvSpPr>
                <a:spLocks noChangeArrowheads="1"/>
              </p:cNvSpPr>
              <p:nvPr/>
            </p:nvSpPr>
            <p:spPr bwMode="auto">
              <a:xfrm>
                <a:off x="2859" y="955"/>
                <a:ext cx="8" cy="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Oval 828">
                <a:extLst>
                  <a:ext uri="{FF2B5EF4-FFF2-40B4-BE49-F238E27FC236}">
                    <a16:creationId xmlns:a16="http://schemas.microsoft.com/office/drawing/2014/main" id="{83B1916D-56DC-4860-B648-D5AECD4D690E}"/>
                  </a:ext>
                </a:extLst>
              </p:cNvPr>
              <p:cNvSpPr>
                <a:spLocks noChangeArrowheads="1"/>
              </p:cNvSpPr>
              <p:nvPr/>
            </p:nvSpPr>
            <p:spPr bwMode="auto">
              <a:xfrm>
                <a:off x="2859" y="85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Oval 829">
                <a:extLst>
                  <a:ext uri="{FF2B5EF4-FFF2-40B4-BE49-F238E27FC236}">
                    <a16:creationId xmlns:a16="http://schemas.microsoft.com/office/drawing/2014/main" id="{528D7FCE-1A59-4EDB-A6F8-721A03CBC4AC}"/>
                  </a:ext>
                </a:extLst>
              </p:cNvPr>
              <p:cNvSpPr>
                <a:spLocks noChangeArrowheads="1"/>
              </p:cNvSpPr>
              <p:nvPr/>
            </p:nvSpPr>
            <p:spPr bwMode="auto">
              <a:xfrm>
                <a:off x="2859" y="749"/>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Oval 830">
                <a:extLst>
                  <a:ext uri="{FF2B5EF4-FFF2-40B4-BE49-F238E27FC236}">
                    <a16:creationId xmlns:a16="http://schemas.microsoft.com/office/drawing/2014/main" id="{76A86D95-C768-4AB1-B9E6-2333AF54B661}"/>
                  </a:ext>
                </a:extLst>
              </p:cNvPr>
              <p:cNvSpPr>
                <a:spLocks noChangeArrowheads="1"/>
              </p:cNvSpPr>
              <p:nvPr/>
            </p:nvSpPr>
            <p:spPr bwMode="auto">
              <a:xfrm>
                <a:off x="2861" y="645"/>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Oval 831">
                <a:extLst>
                  <a:ext uri="{FF2B5EF4-FFF2-40B4-BE49-F238E27FC236}">
                    <a16:creationId xmlns:a16="http://schemas.microsoft.com/office/drawing/2014/main" id="{21B66586-58B8-4F2C-A6E6-944E6F50D96D}"/>
                  </a:ext>
                </a:extLst>
              </p:cNvPr>
              <p:cNvSpPr>
                <a:spLocks noChangeArrowheads="1"/>
              </p:cNvSpPr>
              <p:nvPr/>
            </p:nvSpPr>
            <p:spPr bwMode="auto">
              <a:xfrm>
                <a:off x="2861" y="542"/>
                <a:ext cx="2"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Oval 832">
                <a:extLst>
                  <a:ext uri="{FF2B5EF4-FFF2-40B4-BE49-F238E27FC236}">
                    <a16:creationId xmlns:a16="http://schemas.microsoft.com/office/drawing/2014/main" id="{332B5441-9257-498D-9E8B-82D8D8872F2E}"/>
                  </a:ext>
                </a:extLst>
              </p:cNvPr>
              <p:cNvSpPr>
                <a:spLocks noChangeArrowheads="1"/>
              </p:cNvSpPr>
              <p:nvPr/>
            </p:nvSpPr>
            <p:spPr bwMode="auto">
              <a:xfrm>
                <a:off x="2863" y="436"/>
                <a:ext cx="1" cy="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33">
                <a:extLst>
                  <a:ext uri="{FF2B5EF4-FFF2-40B4-BE49-F238E27FC236}">
                    <a16:creationId xmlns:a16="http://schemas.microsoft.com/office/drawing/2014/main" id="{11472DD7-8557-40FE-8CB8-C6D686FA83AA}"/>
                  </a:ext>
                </a:extLst>
              </p:cNvPr>
              <p:cNvSpPr>
                <a:spLocks/>
              </p:cNvSpPr>
              <p:nvPr/>
            </p:nvSpPr>
            <p:spPr bwMode="auto">
              <a:xfrm>
                <a:off x="2952" y="4296"/>
                <a:ext cx="31" cy="22"/>
              </a:xfrm>
              <a:custGeom>
                <a:avLst/>
                <a:gdLst>
                  <a:gd name="T0" fmla="*/ 7 w 15"/>
                  <a:gd name="T1" fmla="*/ 0 h 11"/>
                  <a:gd name="T2" fmla="*/ 0 w 15"/>
                  <a:gd name="T3" fmla="*/ 7 h 11"/>
                  <a:gd name="T4" fmla="*/ 2 w 15"/>
                  <a:gd name="T5" fmla="*/ 11 h 11"/>
                  <a:gd name="T6" fmla="*/ 13 w 15"/>
                  <a:gd name="T7" fmla="*/ 11 h 11"/>
                  <a:gd name="T8" fmla="*/ 15 w 15"/>
                  <a:gd name="T9" fmla="*/ 7 h 11"/>
                  <a:gd name="T10" fmla="*/ 7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7" y="0"/>
                    </a:moveTo>
                    <a:cubicBezTo>
                      <a:pt x="3" y="0"/>
                      <a:pt x="0" y="3"/>
                      <a:pt x="0" y="7"/>
                    </a:cubicBezTo>
                    <a:cubicBezTo>
                      <a:pt x="0" y="9"/>
                      <a:pt x="1" y="10"/>
                      <a:pt x="2" y="11"/>
                    </a:cubicBezTo>
                    <a:cubicBezTo>
                      <a:pt x="13" y="11"/>
                      <a:pt x="13" y="11"/>
                      <a:pt x="13" y="11"/>
                    </a:cubicBezTo>
                    <a:cubicBezTo>
                      <a:pt x="14" y="10"/>
                      <a:pt x="15" y="9"/>
                      <a:pt x="15" y="7"/>
                    </a:cubicBezTo>
                    <a:cubicBezTo>
                      <a:pt x="15" y="3"/>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Oval 834">
                <a:extLst>
                  <a:ext uri="{FF2B5EF4-FFF2-40B4-BE49-F238E27FC236}">
                    <a16:creationId xmlns:a16="http://schemas.microsoft.com/office/drawing/2014/main" id="{8BE0FC3B-40D3-4092-8B88-6985C1615762}"/>
                  </a:ext>
                </a:extLst>
              </p:cNvPr>
              <p:cNvSpPr>
                <a:spLocks noChangeArrowheads="1"/>
              </p:cNvSpPr>
              <p:nvPr/>
            </p:nvSpPr>
            <p:spPr bwMode="auto">
              <a:xfrm>
                <a:off x="2952" y="419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Oval 835">
                <a:extLst>
                  <a:ext uri="{FF2B5EF4-FFF2-40B4-BE49-F238E27FC236}">
                    <a16:creationId xmlns:a16="http://schemas.microsoft.com/office/drawing/2014/main" id="{0C96E5E8-1AD3-495E-8132-665970C473F7}"/>
                  </a:ext>
                </a:extLst>
              </p:cNvPr>
              <p:cNvSpPr>
                <a:spLocks noChangeArrowheads="1"/>
              </p:cNvSpPr>
              <p:nvPr/>
            </p:nvSpPr>
            <p:spPr bwMode="auto">
              <a:xfrm>
                <a:off x="2952" y="4087"/>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Oval 836">
                <a:extLst>
                  <a:ext uri="{FF2B5EF4-FFF2-40B4-BE49-F238E27FC236}">
                    <a16:creationId xmlns:a16="http://schemas.microsoft.com/office/drawing/2014/main" id="{8A56FA83-43F0-4B36-8285-645C7F26411A}"/>
                  </a:ext>
                </a:extLst>
              </p:cNvPr>
              <p:cNvSpPr>
                <a:spLocks noChangeArrowheads="1"/>
              </p:cNvSpPr>
              <p:nvPr/>
            </p:nvSpPr>
            <p:spPr bwMode="auto">
              <a:xfrm>
                <a:off x="2952" y="3981"/>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Oval 837">
                <a:extLst>
                  <a:ext uri="{FF2B5EF4-FFF2-40B4-BE49-F238E27FC236}">
                    <a16:creationId xmlns:a16="http://schemas.microsoft.com/office/drawing/2014/main" id="{F7996F83-0073-4263-A11F-905C565B3362}"/>
                  </a:ext>
                </a:extLst>
              </p:cNvPr>
              <p:cNvSpPr>
                <a:spLocks noChangeArrowheads="1"/>
              </p:cNvSpPr>
              <p:nvPr/>
            </p:nvSpPr>
            <p:spPr bwMode="auto">
              <a:xfrm>
                <a:off x="2952" y="387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Oval 838">
                <a:extLst>
                  <a:ext uri="{FF2B5EF4-FFF2-40B4-BE49-F238E27FC236}">
                    <a16:creationId xmlns:a16="http://schemas.microsoft.com/office/drawing/2014/main" id="{0955FA92-9217-4121-9BBB-FAA0F2BEF15F}"/>
                  </a:ext>
                </a:extLst>
              </p:cNvPr>
              <p:cNvSpPr>
                <a:spLocks noChangeArrowheads="1"/>
              </p:cNvSpPr>
              <p:nvPr/>
            </p:nvSpPr>
            <p:spPr bwMode="auto">
              <a:xfrm>
                <a:off x="2952" y="3772"/>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Oval 839">
                <a:extLst>
                  <a:ext uri="{FF2B5EF4-FFF2-40B4-BE49-F238E27FC236}">
                    <a16:creationId xmlns:a16="http://schemas.microsoft.com/office/drawing/2014/main" id="{FE949733-B168-43DF-BE65-5BF60784CD0F}"/>
                  </a:ext>
                </a:extLst>
              </p:cNvPr>
              <p:cNvSpPr>
                <a:spLocks noChangeArrowheads="1"/>
              </p:cNvSpPr>
              <p:nvPr/>
            </p:nvSpPr>
            <p:spPr bwMode="auto">
              <a:xfrm>
                <a:off x="2952" y="3667"/>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Oval 840">
                <a:extLst>
                  <a:ext uri="{FF2B5EF4-FFF2-40B4-BE49-F238E27FC236}">
                    <a16:creationId xmlns:a16="http://schemas.microsoft.com/office/drawing/2014/main" id="{C951E98D-6458-4037-A738-6C3526CAFD50}"/>
                  </a:ext>
                </a:extLst>
              </p:cNvPr>
              <p:cNvSpPr>
                <a:spLocks noChangeArrowheads="1"/>
              </p:cNvSpPr>
              <p:nvPr/>
            </p:nvSpPr>
            <p:spPr bwMode="auto">
              <a:xfrm>
                <a:off x="2952" y="3564"/>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Oval 841">
                <a:extLst>
                  <a:ext uri="{FF2B5EF4-FFF2-40B4-BE49-F238E27FC236}">
                    <a16:creationId xmlns:a16="http://schemas.microsoft.com/office/drawing/2014/main" id="{A4EB6CDF-A058-468D-9F60-BDD2148F7547}"/>
                  </a:ext>
                </a:extLst>
              </p:cNvPr>
              <p:cNvSpPr>
                <a:spLocks noChangeArrowheads="1"/>
              </p:cNvSpPr>
              <p:nvPr/>
            </p:nvSpPr>
            <p:spPr bwMode="auto">
              <a:xfrm>
                <a:off x="2952" y="3458"/>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Oval 842">
                <a:extLst>
                  <a:ext uri="{FF2B5EF4-FFF2-40B4-BE49-F238E27FC236}">
                    <a16:creationId xmlns:a16="http://schemas.microsoft.com/office/drawing/2014/main" id="{7AA73858-73C1-42E8-B272-3464C4F402FF}"/>
                  </a:ext>
                </a:extLst>
              </p:cNvPr>
              <p:cNvSpPr>
                <a:spLocks noChangeArrowheads="1"/>
              </p:cNvSpPr>
              <p:nvPr/>
            </p:nvSpPr>
            <p:spPr bwMode="auto">
              <a:xfrm>
                <a:off x="2952" y="3355"/>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Oval 843">
                <a:extLst>
                  <a:ext uri="{FF2B5EF4-FFF2-40B4-BE49-F238E27FC236}">
                    <a16:creationId xmlns:a16="http://schemas.microsoft.com/office/drawing/2014/main" id="{641E9E20-91F5-4C2E-AC21-C24EA58390E5}"/>
                  </a:ext>
                </a:extLst>
              </p:cNvPr>
              <p:cNvSpPr>
                <a:spLocks noChangeArrowheads="1"/>
              </p:cNvSpPr>
              <p:nvPr/>
            </p:nvSpPr>
            <p:spPr bwMode="auto">
              <a:xfrm>
                <a:off x="2952" y="3249"/>
                <a:ext cx="31"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Oval 844">
                <a:extLst>
                  <a:ext uri="{FF2B5EF4-FFF2-40B4-BE49-F238E27FC236}">
                    <a16:creationId xmlns:a16="http://schemas.microsoft.com/office/drawing/2014/main" id="{ACF114D2-5619-4E0D-8DAE-FD4630904229}"/>
                  </a:ext>
                </a:extLst>
              </p:cNvPr>
              <p:cNvSpPr>
                <a:spLocks noChangeArrowheads="1"/>
              </p:cNvSpPr>
              <p:nvPr/>
            </p:nvSpPr>
            <p:spPr bwMode="auto">
              <a:xfrm>
                <a:off x="2952" y="3144"/>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Oval 845">
                <a:extLst>
                  <a:ext uri="{FF2B5EF4-FFF2-40B4-BE49-F238E27FC236}">
                    <a16:creationId xmlns:a16="http://schemas.microsoft.com/office/drawing/2014/main" id="{F273C106-D99B-467D-9AD8-D9B2952949F0}"/>
                  </a:ext>
                </a:extLst>
              </p:cNvPr>
              <p:cNvSpPr>
                <a:spLocks noChangeArrowheads="1"/>
              </p:cNvSpPr>
              <p:nvPr/>
            </p:nvSpPr>
            <p:spPr bwMode="auto">
              <a:xfrm>
                <a:off x="2952" y="3038"/>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Oval 846">
                <a:extLst>
                  <a:ext uri="{FF2B5EF4-FFF2-40B4-BE49-F238E27FC236}">
                    <a16:creationId xmlns:a16="http://schemas.microsoft.com/office/drawing/2014/main" id="{27485C94-523C-41FF-99CA-EC4CA50C0807}"/>
                  </a:ext>
                </a:extLst>
              </p:cNvPr>
              <p:cNvSpPr>
                <a:spLocks noChangeArrowheads="1"/>
              </p:cNvSpPr>
              <p:nvPr/>
            </p:nvSpPr>
            <p:spPr bwMode="auto">
              <a:xfrm>
                <a:off x="2952" y="293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Oval 847">
                <a:extLst>
                  <a:ext uri="{FF2B5EF4-FFF2-40B4-BE49-F238E27FC236}">
                    <a16:creationId xmlns:a16="http://schemas.microsoft.com/office/drawing/2014/main" id="{EC9BBA80-581B-452E-ADE7-150528C139D1}"/>
                  </a:ext>
                </a:extLst>
              </p:cNvPr>
              <p:cNvSpPr>
                <a:spLocks noChangeArrowheads="1"/>
              </p:cNvSpPr>
              <p:nvPr/>
            </p:nvSpPr>
            <p:spPr bwMode="auto">
              <a:xfrm>
                <a:off x="2952" y="2829"/>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Oval 848">
                <a:extLst>
                  <a:ext uri="{FF2B5EF4-FFF2-40B4-BE49-F238E27FC236}">
                    <a16:creationId xmlns:a16="http://schemas.microsoft.com/office/drawing/2014/main" id="{F81E08B7-8AF9-4955-ABC2-19500DF2FF43}"/>
                  </a:ext>
                </a:extLst>
              </p:cNvPr>
              <p:cNvSpPr>
                <a:spLocks noChangeArrowheads="1"/>
              </p:cNvSpPr>
              <p:nvPr/>
            </p:nvSpPr>
            <p:spPr bwMode="auto">
              <a:xfrm>
                <a:off x="2952" y="2726"/>
                <a:ext cx="31"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Oval 849">
                <a:extLst>
                  <a:ext uri="{FF2B5EF4-FFF2-40B4-BE49-F238E27FC236}">
                    <a16:creationId xmlns:a16="http://schemas.microsoft.com/office/drawing/2014/main" id="{2ADD3787-0298-4C00-BE24-5272931A73CB}"/>
                  </a:ext>
                </a:extLst>
              </p:cNvPr>
              <p:cNvSpPr>
                <a:spLocks noChangeArrowheads="1"/>
              </p:cNvSpPr>
              <p:nvPr/>
            </p:nvSpPr>
            <p:spPr bwMode="auto">
              <a:xfrm>
                <a:off x="2952" y="2620"/>
                <a:ext cx="31"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Oval 850">
                <a:extLst>
                  <a:ext uri="{FF2B5EF4-FFF2-40B4-BE49-F238E27FC236}">
                    <a16:creationId xmlns:a16="http://schemas.microsoft.com/office/drawing/2014/main" id="{46E2ABFF-BCF6-479C-82FB-26C52C5A4547}"/>
                  </a:ext>
                </a:extLst>
              </p:cNvPr>
              <p:cNvSpPr>
                <a:spLocks noChangeArrowheads="1"/>
              </p:cNvSpPr>
              <p:nvPr/>
            </p:nvSpPr>
            <p:spPr bwMode="auto">
              <a:xfrm>
                <a:off x="2952" y="2515"/>
                <a:ext cx="31"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0" name="Oval 852">
              <a:extLst>
                <a:ext uri="{FF2B5EF4-FFF2-40B4-BE49-F238E27FC236}">
                  <a16:creationId xmlns:a16="http://schemas.microsoft.com/office/drawing/2014/main" id="{1DD5B167-23F8-48BD-A193-DA0D28663FB8}"/>
                </a:ext>
              </a:extLst>
            </p:cNvPr>
            <p:cNvSpPr>
              <a:spLocks noChangeArrowheads="1"/>
            </p:cNvSpPr>
            <p:nvPr/>
          </p:nvSpPr>
          <p:spPr bwMode="auto">
            <a:xfrm>
              <a:off x="-3081450" y="3829050"/>
              <a:ext cx="49213"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853">
              <a:extLst>
                <a:ext uri="{FF2B5EF4-FFF2-40B4-BE49-F238E27FC236}">
                  <a16:creationId xmlns:a16="http://schemas.microsoft.com/office/drawing/2014/main" id="{6A2F2FC5-BC8D-43EA-B1A9-14CE2523D7FD}"/>
                </a:ext>
              </a:extLst>
            </p:cNvPr>
            <p:cNvSpPr>
              <a:spLocks noChangeArrowheads="1"/>
            </p:cNvSpPr>
            <p:nvPr/>
          </p:nvSpPr>
          <p:spPr bwMode="auto">
            <a:xfrm>
              <a:off x="-3081450" y="3660775"/>
              <a:ext cx="49213"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854">
              <a:extLst>
                <a:ext uri="{FF2B5EF4-FFF2-40B4-BE49-F238E27FC236}">
                  <a16:creationId xmlns:a16="http://schemas.microsoft.com/office/drawing/2014/main" id="{1D3A1AC8-86BA-481D-90AE-9BD7CBE618C3}"/>
                </a:ext>
              </a:extLst>
            </p:cNvPr>
            <p:cNvSpPr>
              <a:spLocks noChangeArrowheads="1"/>
            </p:cNvSpPr>
            <p:nvPr/>
          </p:nvSpPr>
          <p:spPr bwMode="auto">
            <a:xfrm>
              <a:off x="-3081450" y="3497263"/>
              <a:ext cx="46038"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855">
              <a:extLst>
                <a:ext uri="{FF2B5EF4-FFF2-40B4-BE49-F238E27FC236}">
                  <a16:creationId xmlns:a16="http://schemas.microsoft.com/office/drawing/2014/main" id="{74DDFFD4-E513-4221-B195-E4AB561F4DF2}"/>
                </a:ext>
              </a:extLst>
            </p:cNvPr>
            <p:cNvSpPr>
              <a:spLocks noChangeArrowheads="1"/>
            </p:cNvSpPr>
            <p:nvPr/>
          </p:nvSpPr>
          <p:spPr bwMode="auto">
            <a:xfrm>
              <a:off x="-3078275" y="3332163"/>
              <a:ext cx="42863" cy="428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856">
              <a:extLst>
                <a:ext uri="{FF2B5EF4-FFF2-40B4-BE49-F238E27FC236}">
                  <a16:creationId xmlns:a16="http://schemas.microsoft.com/office/drawing/2014/main" id="{52FC521D-F940-46AE-8C0E-BB7510A8EE74}"/>
                </a:ext>
              </a:extLst>
            </p:cNvPr>
            <p:cNvSpPr>
              <a:spLocks noChangeArrowheads="1"/>
            </p:cNvSpPr>
            <p:nvPr/>
          </p:nvSpPr>
          <p:spPr bwMode="auto">
            <a:xfrm>
              <a:off x="-3078275" y="3165475"/>
              <a:ext cx="42863" cy="412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857">
              <a:extLst>
                <a:ext uri="{FF2B5EF4-FFF2-40B4-BE49-F238E27FC236}">
                  <a16:creationId xmlns:a16="http://schemas.microsoft.com/office/drawing/2014/main" id="{A24EC1C7-E583-4BC6-BC46-123652B44855}"/>
                </a:ext>
              </a:extLst>
            </p:cNvPr>
            <p:cNvSpPr>
              <a:spLocks noChangeArrowheads="1"/>
            </p:cNvSpPr>
            <p:nvPr/>
          </p:nvSpPr>
          <p:spPr bwMode="auto">
            <a:xfrm>
              <a:off x="-3075100" y="3000375"/>
              <a:ext cx="36513" cy="396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858">
              <a:extLst>
                <a:ext uri="{FF2B5EF4-FFF2-40B4-BE49-F238E27FC236}">
                  <a16:creationId xmlns:a16="http://schemas.microsoft.com/office/drawing/2014/main" id="{D6F4FCF5-B143-41E9-B70A-4A65EE9C0227}"/>
                </a:ext>
              </a:extLst>
            </p:cNvPr>
            <p:cNvSpPr>
              <a:spLocks noChangeArrowheads="1"/>
            </p:cNvSpPr>
            <p:nvPr/>
          </p:nvSpPr>
          <p:spPr bwMode="auto">
            <a:xfrm>
              <a:off x="-3075100" y="2836863"/>
              <a:ext cx="36513"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859">
              <a:extLst>
                <a:ext uri="{FF2B5EF4-FFF2-40B4-BE49-F238E27FC236}">
                  <a16:creationId xmlns:a16="http://schemas.microsoft.com/office/drawing/2014/main" id="{000D67B7-CD96-4C39-92CB-A4BB9F4FC008}"/>
                </a:ext>
              </a:extLst>
            </p:cNvPr>
            <p:cNvSpPr>
              <a:spLocks noChangeArrowheads="1"/>
            </p:cNvSpPr>
            <p:nvPr/>
          </p:nvSpPr>
          <p:spPr bwMode="auto">
            <a:xfrm>
              <a:off x="-3075100" y="2671763"/>
              <a:ext cx="33338" cy="333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860">
              <a:extLst>
                <a:ext uri="{FF2B5EF4-FFF2-40B4-BE49-F238E27FC236}">
                  <a16:creationId xmlns:a16="http://schemas.microsoft.com/office/drawing/2014/main" id="{9DA8A8FD-61C9-4326-982E-0274807B1DC8}"/>
                </a:ext>
              </a:extLst>
            </p:cNvPr>
            <p:cNvSpPr>
              <a:spLocks noChangeArrowheads="1"/>
            </p:cNvSpPr>
            <p:nvPr/>
          </p:nvSpPr>
          <p:spPr bwMode="auto">
            <a:xfrm>
              <a:off x="-3071925" y="2508250"/>
              <a:ext cx="30163"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861">
              <a:extLst>
                <a:ext uri="{FF2B5EF4-FFF2-40B4-BE49-F238E27FC236}">
                  <a16:creationId xmlns:a16="http://schemas.microsoft.com/office/drawing/2014/main" id="{7C107B37-1738-406C-9E7F-73F41B800B00}"/>
                </a:ext>
              </a:extLst>
            </p:cNvPr>
            <p:cNvSpPr>
              <a:spLocks noChangeArrowheads="1"/>
            </p:cNvSpPr>
            <p:nvPr/>
          </p:nvSpPr>
          <p:spPr bwMode="auto">
            <a:xfrm>
              <a:off x="-3071925" y="2341563"/>
              <a:ext cx="30163"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862">
              <a:extLst>
                <a:ext uri="{FF2B5EF4-FFF2-40B4-BE49-F238E27FC236}">
                  <a16:creationId xmlns:a16="http://schemas.microsoft.com/office/drawing/2014/main" id="{36E8AA44-34E9-4DE3-97DA-5394E31BF6FB}"/>
                </a:ext>
              </a:extLst>
            </p:cNvPr>
            <p:cNvSpPr>
              <a:spLocks noChangeArrowheads="1"/>
            </p:cNvSpPr>
            <p:nvPr/>
          </p:nvSpPr>
          <p:spPr bwMode="auto">
            <a:xfrm>
              <a:off x="-3068750" y="2176463"/>
              <a:ext cx="23813" cy="254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863">
              <a:extLst>
                <a:ext uri="{FF2B5EF4-FFF2-40B4-BE49-F238E27FC236}">
                  <a16:creationId xmlns:a16="http://schemas.microsoft.com/office/drawing/2014/main" id="{F6E077FE-8A18-4A0C-B29E-8F0740B42D14}"/>
                </a:ext>
              </a:extLst>
            </p:cNvPr>
            <p:cNvSpPr>
              <a:spLocks noChangeArrowheads="1"/>
            </p:cNvSpPr>
            <p:nvPr/>
          </p:nvSpPr>
          <p:spPr bwMode="auto">
            <a:xfrm>
              <a:off x="-3068750" y="2012950"/>
              <a:ext cx="23813" cy="222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864">
              <a:extLst>
                <a:ext uri="{FF2B5EF4-FFF2-40B4-BE49-F238E27FC236}">
                  <a16:creationId xmlns:a16="http://schemas.microsoft.com/office/drawing/2014/main" id="{89E1B01D-EEEE-4200-87FC-428F6111280D}"/>
                </a:ext>
              </a:extLst>
            </p:cNvPr>
            <p:cNvSpPr>
              <a:spLocks noChangeArrowheads="1"/>
            </p:cNvSpPr>
            <p:nvPr/>
          </p:nvSpPr>
          <p:spPr bwMode="auto">
            <a:xfrm>
              <a:off x="-3065575" y="1847850"/>
              <a:ext cx="17463" cy="190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865">
              <a:extLst>
                <a:ext uri="{FF2B5EF4-FFF2-40B4-BE49-F238E27FC236}">
                  <a16:creationId xmlns:a16="http://schemas.microsoft.com/office/drawing/2014/main" id="{BBF0E808-0462-4B71-BCDA-F1B33FCF2693}"/>
                </a:ext>
              </a:extLst>
            </p:cNvPr>
            <p:cNvSpPr>
              <a:spLocks noChangeArrowheads="1"/>
            </p:cNvSpPr>
            <p:nvPr/>
          </p:nvSpPr>
          <p:spPr bwMode="auto">
            <a:xfrm>
              <a:off x="-3065575" y="1684338"/>
              <a:ext cx="17463" cy="158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866">
              <a:extLst>
                <a:ext uri="{FF2B5EF4-FFF2-40B4-BE49-F238E27FC236}">
                  <a16:creationId xmlns:a16="http://schemas.microsoft.com/office/drawing/2014/main" id="{BE911EE7-E734-4787-AAFF-975AB736570B}"/>
                </a:ext>
              </a:extLst>
            </p:cNvPr>
            <p:cNvSpPr>
              <a:spLocks noChangeArrowheads="1"/>
            </p:cNvSpPr>
            <p:nvPr/>
          </p:nvSpPr>
          <p:spPr bwMode="auto">
            <a:xfrm>
              <a:off x="-3065575" y="1516063"/>
              <a:ext cx="17463" cy="174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867">
              <a:extLst>
                <a:ext uri="{FF2B5EF4-FFF2-40B4-BE49-F238E27FC236}">
                  <a16:creationId xmlns:a16="http://schemas.microsoft.com/office/drawing/2014/main" id="{EEEE9BFA-7134-4BB3-B274-14FA2935A15C}"/>
                </a:ext>
              </a:extLst>
            </p:cNvPr>
            <p:cNvSpPr>
              <a:spLocks noChangeArrowheads="1"/>
            </p:cNvSpPr>
            <p:nvPr/>
          </p:nvSpPr>
          <p:spPr bwMode="auto">
            <a:xfrm>
              <a:off x="-3062400" y="1352550"/>
              <a:ext cx="11113" cy="127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868">
              <a:extLst>
                <a:ext uri="{FF2B5EF4-FFF2-40B4-BE49-F238E27FC236}">
                  <a16:creationId xmlns:a16="http://schemas.microsoft.com/office/drawing/2014/main" id="{FC733015-DC72-4BCA-AFC2-9FAFE4857771}"/>
                </a:ext>
              </a:extLst>
            </p:cNvPr>
            <p:cNvSpPr>
              <a:spLocks noChangeArrowheads="1"/>
            </p:cNvSpPr>
            <p:nvPr/>
          </p:nvSpPr>
          <p:spPr bwMode="auto">
            <a:xfrm>
              <a:off x="-3062400" y="1189038"/>
              <a:ext cx="11113" cy="95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869">
              <a:extLst>
                <a:ext uri="{FF2B5EF4-FFF2-40B4-BE49-F238E27FC236}">
                  <a16:creationId xmlns:a16="http://schemas.microsoft.com/office/drawing/2014/main" id="{4A592D60-436D-44BA-9F43-F2D7A89BF936}"/>
                </a:ext>
              </a:extLst>
            </p:cNvPr>
            <p:cNvSpPr>
              <a:spLocks noChangeArrowheads="1"/>
            </p:cNvSpPr>
            <p:nvPr/>
          </p:nvSpPr>
          <p:spPr bwMode="auto">
            <a:xfrm>
              <a:off x="-3059225" y="1023938"/>
              <a:ext cx="4763" cy="63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870">
              <a:extLst>
                <a:ext uri="{FF2B5EF4-FFF2-40B4-BE49-F238E27FC236}">
                  <a16:creationId xmlns:a16="http://schemas.microsoft.com/office/drawing/2014/main" id="{DC64A06B-157C-443D-8B6A-8A6EE9986EA7}"/>
                </a:ext>
              </a:extLst>
            </p:cNvPr>
            <p:cNvSpPr>
              <a:spLocks noChangeArrowheads="1"/>
            </p:cNvSpPr>
            <p:nvPr/>
          </p:nvSpPr>
          <p:spPr bwMode="auto">
            <a:xfrm>
              <a:off x="-3059225" y="860425"/>
              <a:ext cx="4763"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871">
              <a:extLst>
                <a:ext uri="{FF2B5EF4-FFF2-40B4-BE49-F238E27FC236}">
                  <a16:creationId xmlns:a16="http://schemas.microsoft.com/office/drawing/2014/main" id="{1B232285-4295-4308-A298-9A07D697ED09}"/>
                </a:ext>
              </a:extLst>
            </p:cNvPr>
            <p:cNvSpPr>
              <a:spLocks noChangeArrowheads="1"/>
            </p:cNvSpPr>
            <p:nvPr/>
          </p:nvSpPr>
          <p:spPr bwMode="auto">
            <a:xfrm>
              <a:off x="-3059225" y="692150"/>
              <a:ext cx="4763"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72">
              <a:extLst>
                <a:ext uri="{FF2B5EF4-FFF2-40B4-BE49-F238E27FC236}">
                  <a16:creationId xmlns:a16="http://schemas.microsoft.com/office/drawing/2014/main" id="{BD214CCA-222A-4533-AD1F-400ACE45DA24}"/>
                </a:ext>
              </a:extLst>
            </p:cNvPr>
            <p:cNvSpPr>
              <a:spLocks/>
            </p:cNvSpPr>
            <p:nvPr/>
          </p:nvSpPr>
          <p:spPr bwMode="auto">
            <a:xfrm>
              <a:off x="-2913175" y="6819900"/>
              <a:ext cx="44450" cy="34925"/>
            </a:xfrm>
            <a:custGeom>
              <a:avLst/>
              <a:gdLst>
                <a:gd name="T0" fmla="*/ 7 w 14"/>
                <a:gd name="T1" fmla="*/ 0 h 11"/>
                <a:gd name="T2" fmla="*/ 0 w 14"/>
                <a:gd name="T3" fmla="*/ 7 h 11"/>
                <a:gd name="T4" fmla="*/ 1 w 14"/>
                <a:gd name="T5" fmla="*/ 11 h 11"/>
                <a:gd name="T6" fmla="*/ 13 w 14"/>
                <a:gd name="T7" fmla="*/ 11 h 11"/>
                <a:gd name="T8" fmla="*/ 14 w 14"/>
                <a:gd name="T9" fmla="*/ 7 h 11"/>
                <a:gd name="T10" fmla="*/ 7 w 14"/>
                <a:gd name="T11" fmla="*/ 0 h 11"/>
              </a:gdLst>
              <a:ahLst/>
              <a:cxnLst>
                <a:cxn ang="0">
                  <a:pos x="T0" y="T1"/>
                </a:cxn>
                <a:cxn ang="0">
                  <a:pos x="T2" y="T3"/>
                </a:cxn>
                <a:cxn ang="0">
                  <a:pos x="T4" y="T5"/>
                </a:cxn>
                <a:cxn ang="0">
                  <a:pos x="T6" y="T7"/>
                </a:cxn>
                <a:cxn ang="0">
                  <a:pos x="T8" y="T9"/>
                </a:cxn>
                <a:cxn ang="0">
                  <a:pos x="T10" y="T11"/>
                </a:cxn>
              </a:cxnLst>
              <a:rect l="0" t="0" r="r" b="b"/>
              <a:pathLst>
                <a:path w="14" h="11">
                  <a:moveTo>
                    <a:pt x="7" y="0"/>
                  </a:moveTo>
                  <a:cubicBezTo>
                    <a:pt x="3" y="0"/>
                    <a:pt x="0" y="3"/>
                    <a:pt x="0" y="7"/>
                  </a:cubicBezTo>
                  <a:cubicBezTo>
                    <a:pt x="0" y="9"/>
                    <a:pt x="0" y="10"/>
                    <a:pt x="1" y="11"/>
                  </a:cubicBezTo>
                  <a:cubicBezTo>
                    <a:pt x="13" y="11"/>
                    <a:pt x="13" y="11"/>
                    <a:pt x="13" y="11"/>
                  </a:cubicBezTo>
                  <a:cubicBezTo>
                    <a:pt x="14" y="10"/>
                    <a:pt x="14" y="9"/>
                    <a:pt x="14" y="7"/>
                  </a:cubicBezTo>
                  <a:cubicBezTo>
                    <a:pt x="14" y="3"/>
                    <a:pt x="11" y="0"/>
                    <a:pt x="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873">
              <a:extLst>
                <a:ext uri="{FF2B5EF4-FFF2-40B4-BE49-F238E27FC236}">
                  <a16:creationId xmlns:a16="http://schemas.microsoft.com/office/drawing/2014/main" id="{90F1D11F-F8D4-42CE-B4F2-2A5B73925C06}"/>
                </a:ext>
              </a:extLst>
            </p:cNvPr>
            <p:cNvSpPr>
              <a:spLocks noChangeArrowheads="1"/>
            </p:cNvSpPr>
            <p:nvPr/>
          </p:nvSpPr>
          <p:spPr bwMode="auto">
            <a:xfrm>
              <a:off x="-2913175" y="6651625"/>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874">
              <a:extLst>
                <a:ext uri="{FF2B5EF4-FFF2-40B4-BE49-F238E27FC236}">
                  <a16:creationId xmlns:a16="http://schemas.microsoft.com/office/drawing/2014/main" id="{9B766330-E013-4A93-9D6B-A2E894D46E50}"/>
                </a:ext>
              </a:extLst>
            </p:cNvPr>
            <p:cNvSpPr>
              <a:spLocks noChangeArrowheads="1"/>
            </p:cNvSpPr>
            <p:nvPr/>
          </p:nvSpPr>
          <p:spPr bwMode="auto">
            <a:xfrm>
              <a:off x="-2913175" y="6488113"/>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875">
              <a:extLst>
                <a:ext uri="{FF2B5EF4-FFF2-40B4-BE49-F238E27FC236}">
                  <a16:creationId xmlns:a16="http://schemas.microsoft.com/office/drawing/2014/main" id="{7F36E341-8DBA-4C3F-9DE3-8D3054897590}"/>
                </a:ext>
              </a:extLst>
            </p:cNvPr>
            <p:cNvSpPr>
              <a:spLocks noChangeArrowheads="1"/>
            </p:cNvSpPr>
            <p:nvPr/>
          </p:nvSpPr>
          <p:spPr bwMode="auto">
            <a:xfrm>
              <a:off x="-2913175" y="6319838"/>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876">
              <a:extLst>
                <a:ext uri="{FF2B5EF4-FFF2-40B4-BE49-F238E27FC236}">
                  <a16:creationId xmlns:a16="http://schemas.microsoft.com/office/drawing/2014/main" id="{04F7BBE6-8E74-4D18-9242-A927411797E5}"/>
                </a:ext>
              </a:extLst>
            </p:cNvPr>
            <p:cNvSpPr>
              <a:spLocks noChangeArrowheads="1"/>
            </p:cNvSpPr>
            <p:nvPr/>
          </p:nvSpPr>
          <p:spPr bwMode="auto">
            <a:xfrm>
              <a:off x="-2913175" y="6156325"/>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877">
              <a:extLst>
                <a:ext uri="{FF2B5EF4-FFF2-40B4-BE49-F238E27FC236}">
                  <a16:creationId xmlns:a16="http://schemas.microsoft.com/office/drawing/2014/main" id="{364DA30D-FB03-4E32-BB0A-4F966E0513B1}"/>
                </a:ext>
              </a:extLst>
            </p:cNvPr>
            <p:cNvSpPr>
              <a:spLocks noChangeArrowheads="1"/>
            </p:cNvSpPr>
            <p:nvPr/>
          </p:nvSpPr>
          <p:spPr bwMode="auto">
            <a:xfrm>
              <a:off x="-2913175" y="5988050"/>
              <a:ext cx="44450" cy="460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878">
              <a:extLst>
                <a:ext uri="{FF2B5EF4-FFF2-40B4-BE49-F238E27FC236}">
                  <a16:creationId xmlns:a16="http://schemas.microsoft.com/office/drawing/2014/main" id="{5896B9E9-1938-4712-92D5-CEC0EFB8CD78}"/>
                </a:ext>
              </a:extLst>
            </p:cNvPr>
            <p:cNvSpPr>
              <a:spLocks noChangeArrowheads="1"/>
            </p:cNvSpPr>
            <p:nvPr/>
          </p:nvSpPr>
          <p:spPr bwMode="auto">
            <a:xfrm>
              <a:off x="-2913175" y="5821363"/>
              <a:ext cx="44450" cy="476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879">
              <a:extLst>
                <a:ext uri="{FF2B5EF4-FFF2-40B4-BE49-F238E27FC236}">
                  <a16:creationId xmlns:a16="http://schemas.microsoft.com/office/drawing/2014/main" id="{B9C98CEE-3C8F-4825-8F3E-76FA4056E621}"/>
                </a:ext>
              </a:extLst>
            </p:cNvPr>
            <p:cNvSpPr>
              <a:spLocks noChangeArrowheads="1"/>
            </p:cNvSpPr>
            <p:nvPr/>
          </p:nvSpPr>
          <p:spPr bwMode="auto">
            <a:xfrm>
              <a:off x="-2913175" y="5657850"/>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880">
              <a:extLst>
                <a:ext uri="{FF2B5EF4-FFF2-40B4-BE49-F238E27FC236}">
                  <a16:creationId xmlns:a16="http://schemas.microsoft.com/office/drawing/2014/main" id="{E2A32CF3-C905-4C8F-A847-B3CFF1B44276}"/>
                </a:ext>
              </a:extLst>
            </p:cNvPr>
            <p:cNvSpPr>
              <a:spLocks noChangeArrowheads="1"/>
            </p:cNvSpPr>
            <p:nvPr/>
          </p:nvSpPr>
          <p:spPr bwMode="auto">
            <a:xfrm>
              <a:off x="-2913175" y="5489575"/>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881">
              <a:extLst>
                <a:ext uri="{FF2B5EF4-FFF2-40B4-BE49-F238E27FC236}">
                  <a16:creationId xmlns:a16="http://schemas.microsoft.com/office/drawing/2014/main" id="{3B132A8F-7061-44DE-91A6-7BD7EE3139ED}"/>
                </a:ext>
              </a:extLst>
            </p:cNvPr>
            <p:cNvSpPr>
              <a:spLocks noChangeArrowheads="1"/>
            </p:cNvSpPr>
            <p:nvPr/>
          </p:nvSpPr>
          <p:spPr bwMode="auto">
            <a:xfrm>
              <a:off x="-2913175" y="5326063"/>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882">
              <a:extLst>
                <a:ext uri="{FF2B5EF4-FFF2-40B4-BE49-F238E27FC236}">
                  <a16:creationId xmlns:a16="http://schemas.microsoft.com/office/drawing/2014/main" id="{E2845771-F0F3-4E43-8B7C-7DDC5CEF9A55}"/>
                </a:ext>
              </a:extLst>
            </p:cNvPr>
            <p:cNvSpPr>
              <a:spLocks noChangeArrowheads="1"/>
            </p:cNvSpPr>
            <p:nvPr/>
          </p:nvSpPr>
          <p:spPr bwMode="auto">
            <a:xfrm>
              <a:off x="-2913175" y="5157788"/>
              <a:ext cx="44450" cy="460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883">
              <a:extLst>
                <a:ext uri="{FF2B5EF4-FFF2-40B4-BE49-F238E27FC236}">
                  <a16:creationId xmlns:a16="http://schemas.microsoft.com/office/drawing/2014/main" id="{EF58C296-5CB4-439B-B612-FD8A1FB3E372}"/>
                </a:ext>
              </a:extLst>
            </p:cNvPr>
            <p:cNvSpPr>
              <a:spLocks noChangeArrowheads="1"/>
            </p:cNvSpPr>
            <p:nvPr/>
          </p:nvSpPr>
          <p:spPr bwMode="auto">
            <a:xfrm>
              <a:off x="-2913175" y="4991100"/>
              <a:ext cx="44450" cy="476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884">
              <a:extLst>
                <a:ext uri="{FF2B5EF4-FFF2-40B4-BE49-F238E27FC236}">
                  <a16:creationId xmlns:a16="http://schemas.microsoft.com/office/drawing/2014/main" id="{D89BF054-FC7D-4AA5-9367-115EA08B255D}"/>
                </a:ext>
              </a:extLst>
            </p:cNvPr>
            <p:cNvSpPr>
              <a:spLocks noChangeArrowheads="1"/>
            </p:cNvSpPr>
            <p:nvPr/>
          </p:nvSpPr>
          <p:spPr bwMode="auto">
            <a:xfrm>
              <a:off x="-2913175" y="4822825"/>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885">
              <a:extLst>
                <a:ext uri="{FF2B5EF4-FFF2-40B4-BE49-F238E27FC236}">
                  <a16:creationId xmlns:a16="http://schemas.microsoft.com/office/drawing/2014/main" id="{FBFBF343-EFDD-47AF-A2D5-03815909B771}"/>
                </a:ext>
              </a:extLst>
            </p:cNvPr>
            <p:cNvSpPr>
              <a:spLocks noChangeArrowheads="1"/>
            </p:cNvSpPr>
            <p:nvPr/>
          </p:nvSpPr>
          <p:spPr bwMode="auto">
            <a:xfrm>
              <a:off x="-2913175" y="4659313"/>
              <a:ext cx="44450" cy="476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886">
              <a:extLst>
                <a:ext uri="{FF2B5EF4-FFF2-40B4-BE49-F238E27FC236}">
                  <a16:creationId xmlns:a16="http://schemas.microsoft.com/office/drawing/2014/main" id="{D128B983-A6A6-408B-A37D-1AAE3BBE80C1}"/>
                </a:ext>
              </a:extLst>
            </p:cNvPr>
            <p:cNvSpPr>
              <a:spLocks noChangeArrowheads="1"/>
            </p:cNvSpPr>
            <p:nvPr/>
          </p:nvSpPr>
          <p:spPr bwMode="auto">
            <a:xfrm>
              <a:off x="-2913175" y="4491038"/>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887">
              <a:extLst>
                <a:ext uri="{FF2B5EF4-FFF2-40B4-BE49-F238E27FC236}">
                  <a16:creationId xmlns:a16="http://schemas.microsoft.com/office/drawing/2014/main" id="{C3B678D6-E6B4-451A-93B1-A17BE26FCD5D}"/>
                </a:ext>
              </a:extLst>
            </p:cNvPr>
            <p:cNvSpPr>
              <a:spLocks noChangeArrowheads="1"/>
            </p:cNvSpPr>
            <p:nvPr/>
          </p:nvSpPr>
          <p:spPr bwMode="auto">
            <a:xfrm>
              <a:off x="-2913175" y="4327525"/>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888">
              <a:extLst>
                <a:ext uri="{FF2B5EF4-FFF2-40B4-BE49-F238E27FC236}">
                  <a16:creationId xmlns:a16="http://schemas.microsoft.com/office/drawing/2014/main" id="{80DBE63A-2DEA-4461-9337-C2B08BA92FE0}"/>
                </a:ext>
              </a:extLst>
            </p:cNvPr>
            <p:cNvSpPr>
              <a:spLocks noChangeArrowheads="1"/>
            </p:cNvSpPr>
            <p:nvPr/>
          </p:nvSpPr>
          <p:spPr bwMode="auto">
            <a:xfrm>
              <a:off x="-2913175" y="4159250"/>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889">
              <a:extLst>
                <a:ext uri="{FF2B5EF4-FFF2-40B4-BE49-F238E27FC236}">
                  <a16:creationId xmlns:a16="http://schemas.microsoft.com/office/drawing/2014/main" id="{A76CE9AE-2D3F-4AD1-B5F4-600D94A4E816}"/>
                </a:ext>
              </a:extLst>
            </p:cNvPr>
            <p:cNvSpPr>
              <a:spLocks noChangeArrowheads="1"/>
            </p:cNvSpPr>
            <p:nvPr/>
          </p:nvSpPr>
          <p:spPr bwMode="auto">
            <a:xfrm>
              <a:off x="-2913175" y="3992563"/>
              <a:ext cx="44450" cy="476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890">
              <a:extLst>
                <a:ext uri="{FF2B5EF4-FFF2-40B4-BE49-F238E27FC236}">
                  <a16:creationId xmlns:a16="http://schemas.microsoft.com/office/drawing/2014/main" id="{53262415-D174-4B6E-80A4-D0D078CB49EA}"/>
                </a:ext>
              </a:extLst>
            </p:cNvPr>
            <p:cNvSpPr>
              <a:spLocks noChangeArrowheads="1"/>
            </p:cNvSpPr>
            <p:nvPr/>
          </p:nvSpPr>
          <p:spPr bwMode="auto">
            <a:xfrm>
              <a:off x="-2913175" y="3829050"/>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891">
              <a:extLst>
                <a:ext uri="{FF2B5EF4-FFF2-40B4-BE49-F238E27FC236}">
                  <a16:creationId xmlns:a16="http://schemas.microsoft.com/office/drawing/2014/main" id="{C6C441A4-AC9D-4345-9704-52F1BA1C354B}"/>
                </a:ext>
              </a:extLst>
            </p:cNvPr>
            <p:cNvSpPr>
              <a:spLocks noChangeArrowheads="1"/>
            </p:cNvSpPr>
            <p:nvPr/>
          </p:nvSpPr>
          <p:spPr bwMode="auto">
            <a:xfrm>
              <a:off x="-2913175" y="3660775"/>
              <a:ext cx="44450" cy="49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892">
              <a:extLst>
                <a:ext uri="{FF2B5EF4-FFF2-40B4-BE49-F238E27FC236}">
                  <a16:creationId xmlns:a16="http://schemas.microsoft.com/office/drawing/2014/main" id="{E724B956-91DC-4A70-9393-3279D4319005}"/>
                </a:ext>
              </a:extLst>
            </p:cNvPr>
            <p:cNvSpPr>
              <a:spLocks noChangeArrowheads="1"/>
            </p:cNvSpPr>
            <p:nvPr/>
          </p:nvSpPr>
          <p:spPr bwMode="auto">
            <a:xfrm>
              <a:off x="-2913175" y="3497263"/>
              <a:ext cx="44450" cy="44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893">
              <a:extLst>
                <a:ext uri="{FF2B5EF4-FFF2-40B4-BE49-F238E27FC236}">
                  <a16:creationId xmlns:a16="http://schemas.microsoft.com/office/drawing/2014/main" id="{F9A087C4-0021-4258-8A09-375BC42576B2}"/>
                </a:ext>
              </a:extLst>
            </p:cNvPr>
            <p:cNvSpPr>
              <a:spLocks noChangeArrowheads="1"/>
            </p:cNvSpPr>
            <p:nvPr/>
          </p:nvSpPr>
          <p:spPr bwMode="auto">
            <a:xfrm>
              <a:off x="-2913175" y="3332163"/>
              <a:ext cx="44450" cy="428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894">
              <a:extLst>
                <a:ext uri="{FF2B5EF4-FFF2-40B4-BE49-F238E27FC236}">
                  <a16:creationId xmlns:a16="http://schemas.microsoft.com/office/drawing/2014/main" id="{F9F3089D-079B-4AC7-941B-6C61630FA605}"/>
                </a:ext>
              </a:extLst>
            </p:cNvPr>
            <p:cNvSpPr>
              <a:spLocks noChangeArrowheads="1"/>
            </p:cNvSpPr>
            <p:nvPr/>
          </p:nvSpPr>
          <p:spPr bwMode="auto">
            <a:xfrm>
              <a:off x="-2910000" y="3165475"/>
              <a:ext cx="38100" cy="412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895">
              <a:extLst>
                <a:ext uri="{FF2B5EF4-FFF2-40B4-BE49-F238E27FC236}">
                  <a16:creationId xmlns:a16="http://schemas.microsoft.com/office/drawing/2014/main" id="{E2DA3573-B124-49C2-A003-E6A848199E86}"/>
                </a:ext>
              </a:extLst>
            </p:cNvPr>
            <p:cNvSpPr>
              <a:spLocks noChangeArrowheads="1"/>
            </p:cNvSpPr>
            <p:nvPr/>
          </p:nvSpPr>
          <p:spPr bwMode="auto">
            <a:xfrm>
              <a:off x="-2910000" y="3000375"/>
              <a:ext cx="38100" cy="396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896">
              <a:extLst>
                <a:ext uri="{FF2B5EF4-FFF2-40B4-BE49-F238E27FC236}">
                  <a16:creationId xmlns:a16="http://schemas.microsoft.com/office/drawing/2014/main" id="{821D155A-56DA-4C46-B4C9-BFF81E7AEA63}"/>
                </a:ext>
              </a:extLst>
            </p:cNvPr>
            <p:cNvSpPr>
              <a:spLocks noChangeArrowheads="1"/>
            </p:cNvSpPr>
            <p:nvPr/>
          </p:nvSpPr>
          <p:spPr bwMode="auto">
            <a:xfrm>
              <a:off x="-2906825" y="2836863"/>
              <a:ext cx="31750"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897">
              <a:extLst>
                <a:ext uri="{FF2B5EF4-FFF2-40B4-BE49-F238E27FC236}">
                  <a16:creationId xmlns:a16="http://schemas.microsoft.com/office/drawing/2014/main" id="{ABC1D2F1-9686-4360-8E8D-45B31ACD19FD}"/>
                </a:ext>
              </a:extLst>
            </p:cNvPr>
            <p:cNvSpPr>
              <a:spLocks noChangeArrowheads="1"/>
            </p:cNvSpPr>
            <p:nvPr/>
          </p:nvSpPr>
          <p:spPr bwMode="auto">
            <a:xfrm>
              <a:off x="-2906825" y="2671763"/>
              <a:ext cx="31750" cy="333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898">
              <a:extLst>
                <a:ext uri="{FF2B5EF4-FFF2-40B4-BE49-F238E27FC236}">
                  <a16:creationId xmlns:a16="http://schemas.microsoft.com/office/drawing/2014/main" id="{8F5C2D48-97DE-488E-A6ED-EA0ABC143F81}"/>
                </a:ext>
              </a:extLst>
            </p:cNvPr>
            <p:cNvSpPr>
              <a:spLocks noChangeArrowheads="1"/>
            </p:cNvSpPr>
            <p:nvPr/>
          </p:nvSpPr>
          <p:spPr bwMode="auto">
            <a:xfrm>
              <a:off x="-2906825" y="2508250"/>
              <a:ext cx="31750"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899">
              <a:extLst>
                <a:ext uri="{FF2B5EF4-FFF2-40B4-BE49-F238E27FC236}">
                  <a16:creationId xmlns:a16="http://schemas.microsoft.com/office/drawing/2014/main" id="{CA5068D0-DCE3-4000-AE88-AFB26F175BD7}"/>
                </a:ext>
              </a:extLst>
            </p:cNvPr>
            <p:cNvSpPr>
              <a:spLocks noChangeArrowheads="1"/>
            </p:cNvSpPr>
            <p:nvPr/>
          </p:nvSpPr>
          <p:spPr bwMode="auto">
            <a:xfrm>
              <a:off x="-2903650" y="2341563"/>
              <a:ext cx="25400"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900">
              <a:extLst>
                <a:ext uri="{FF2B5EF4-FFF2-40B4-BE49-F238E27FC236}">
                  <a16:creationId xmlns:a16="http://schemas.microsoft.com/office/drawing/2014/main" id="{47E46127-8387-4045-A811-B34DD0515CBE}"/>
                </a:ext>
              </a:extLst>
            </p:cNvPr>
            <p:cNvSpPr>
              <a:spLocks noChangeArrowheads="1"/>
            </p:cNvSpPr>
            <p:nvPr/>
          </p:nvSpPr>
          <p:spPr bwMode="auto">
            <a:xfrm>
              <a:off x="-2903650" y="2176463"/>
              <a:ext cx="25400" cy="254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901">
              <a:extLst>
                <a:ext uri="{FF2B5EF4-FFF2-40B4-BE49-F238E27FC236}">
                  <a16:creationId xmlns:a16="http://schemas.microsoft.com/office/drawing/2014/main" id="{067332A4-0C09-46E6-B093-D5482567579F}"/>
                </a:ext>
              </a:extLst>
            </p:cNvPr>
            <p:cNvSpPr>
              <a:spLocks noChangeArrowheads="1"/>
            </p:cNvSpPr>
            <p:nvPr/>
          </p:nvSpPr>
          <p:spPr bwMode="auto">
            <a:xfrm>
              <a:off x="-2900475" y="2012950"/>
              <a:ext cx="19050" cy="222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902">
              <a:extLst>
                <a:ext uri="{FF2B5EF4-FFF2-40B4-BE49-F238E27FC236}">
                  <a16:creationId xmlns:a16="http://schemas.microsoft.com/office/drawing/2014/main" id="{A2F7C77C-462A-47F1-9840-E4E55D8D5FBE}"/>
                </a:ext>
              </a:extLst>
            </p:cNvPr>
            <p:cNvSpPr>
              <a:spLocks noChangeArrowheads="1"/>
            </p:cNvSpPr>
            <p:nvPr/>
          </p:nvSpPr>
          <p:spPr bwMode="auto">
            <a:xfrm>
              <a:off x="-2900475" y="1847850"/>
              <a:ext cx="19050" cy="190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903">
              <a:extLst>
                <a:ext uri="{FF2B5EF4-FFF2-40B4-BE49-F238E27FC236}">
                  <a16:creationId xmlns:a16="http://schemas.microsoft.com/office/drawing/2014/main" id="{DE756B9C-4511-45FD-8D8D-FEB1461DF9F8}"/>
                </a:ext>
              </a:extLst>
            </p:cNvPr>
            <p:cNvSpPr>
              <a:spLocks noChangeArrowheads="1"/>
            </p:cNvSpPr>
            <p:nvPr/>
          </p:nvSpPr>
          <p:spPr bwMode="auto">
            <a:xfrm>
              <a:off x="-2900475" y="1684338"/>
              <a:ext cx="19050" cy="158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904">
              <a:extLst>
                <a:ext uri="{FF2B5EF4-FFF2-40B4-BE49-F238E27FC236}">
                  <a16:creationId xmlns:a16="http://schemas.microsoft.com/office/drawing/2014/main" id="{A1254828-8408-44EB-B249-89978947EE74}"/>
                </a:ext>
              </a:extLst>
            </p:cNvPr>
            <p:cNvSpPr>
              <a:spLocks noChangeArrowheads="1"/>
            </p:cNvSpPr>
            <p:nvPr/>
          </p:nvSpPr>
          <p:spPr bwMode="auto">
            <a:xfrm>
              <a:off x="-2897300" y="1516063"/>
              <a:ext cx="12700" cy="174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905">
              <a:extLst>
                <a:ext uri="{FF2B5EF4-FFF2-40B4-BE49-F238E27FC236}">
                  <a16:creationId xmlns:a16="http://schemas.microsoft.com/office/drawing/2014/main" id="{8B96DC5E-8F7B-4FAA-95F6-96420F774BC7}"/>
                </a:ext>
              </a:extLst>
            </p:cNvPr>
            <p:cNvSpPr>
              <a:spLocks noChangeArrowheads="1"/>
            </p:cNvSpPr>
            <p:nvPr/>
          </p:nvSpPr>
          <p:spPr bwMode="auto">
            <a:xfrm>
              <a:off x="-2897300" y="1352550"/>
              <a:ext cx="12700" cy="127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906">
              <a:extLst>
                <a:ext uri="{FF2B5EF4-FFF2-40B4-BE49-F238E27FC236}">
                  <a16:creationId xmlns:a16="http://schemas.microsoft.com/office/drawing/2014/main" id="{6A1A4A35-32A2-4160-9F3B-07BDC29428E3}"/>
                </a:ext>
              </a:extLst>
            </p:cNvPr>
            <p:cNvSpPr>
              <a:spLocks noChangeArrowheads="1"/>
            </p:cNvSpPr>
            <p:nvPr/>
          </p:nvSpPr>
          <p:spPr bwMode="auto">
            <a:xfrm>
              <a:off x="-2894125" y="1189038"/>
              <a:ext cx="6350" cy="95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907">
              <a:extLst>
                <a:ext uri="{FF2B5EF4-FFF2-40B4-BE49-F238E27FC236}">
                  <a16:creationId xmlns:a16="http://schemas.microsoft.com/office/drawing/2014/main" id="{1A44556F-B2B8-4A1A-8DD2-A686093382E2}"/>
                </a:ext>
              </a:extLst>
            </p:cNvPr>
            <p:cNvSpPr>
              <a:spLocks noChangeArrowheads="1"/>
            </p:cNvSpPr>
            <p:nvPr/>
          </p:nvSpPr>
          <p:spPr bwMode="auto">
            <a:xfrm>
              <a:off x="-2894125" y="1023938"/>
              <a:ext cx="6350" cy="63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908">
              <a:extLst>
                <a:ext uri="{FF2B5EF4-FFF2-40B4-BE49-F238E27FC236}">
                  <a16:creationId xmlns:a16="http://schemas.microsoft.com/office/drawing/2014/main" id="{4202FA87-7149-49BF-A484-490B7AA9509B}"/>
                </a:ext>
              </a:extLst>
            </p:cNvPr>
            <p:cNvSpPr>
              <a:spLocks noChangeArrowheads="1"/>
            </p:cNvSpPr>
            <p:nvPr/>
          </p:nvSpPr>
          <p:spPr bwMode="auto">
            <a:xfrm>
              <a:off x="-2894125" y="860425"/>
              <a:ext cx="6350"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909">
              <a:extLst>
                <a:ext uri="{FF2B5EF4-FFF2-40B4-BE49-F238E27FC236}">
                  <a16:creationId xmlns:a16="http://schemas.microsoft.com/office/drawing/2014/main" id="{E4CECD01-AAFA-4109-B762-8FA7D21C2F3D}"/>
                </a:ext>
              </a:extLst>
            </p:cNvPr>
            <p:cNvSpPr>
              <a:spLocks noChangeArrowheads="1"/>
            </p:cNvSpPr>
            <p:nvPr/>
          </p:nvSpPr>
          <p:spPr bwMode="auto">
            <a:xfrm>
              <a:off x="-2890950" y="692150"/>
              <a:ext cx="1588"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910">
              <a:extLst>
                <a:ext uri="{FF2B5EF4-FFF2-40B4-BE49-F238E27FC236}">
                  <a16:creationId xmlns:a16="http://schemas.microsoft.com/office/drawing/2014/main" id="{98D71368-AC3A-4877-BE4C-B34797B5BD1D}"/>
                </a:ext>
              </a:extLst>
            </p:cNvPr>
            <p:cNvSpPr>
              <a:spLocks/>
            </p:cNvSpPr>
            <p:nvPr/>
          </p:nvSpPr>
          <p:spPr bwMode="auto">
            <a:xfrm>
              <a:off x="-2741725" y="6826250"/>
              <a:ext cx="34925" cy="28575"/>
            </a:xfrm>
            <a:custGeom>
              <a:avLst/>
              <a:gdLst>
                <a:gd name="T0" fmla="*/ 11 w 11"/>
                <a:gd name="T1" fmla="*/ 5 h 9"/>
                <a:gd name="T2" fmla="*/ 6 w 11"/>
                <a:gd name="T3" fmla="*/ 0 h 9"/>
                <a:gd name="T4" fmla="*/ 0 w 11"/>
                <a:gd name="T5" fmla="*/ 5 h 9"/>
                <a:gd name="T6" fmla="*/ 2 w 11"/>
                <a:gd name="T7" fmla="*/ 9 h 9"/>
                <a:gd name="T8" fmla="*/ 9 w 11"/>
                <a:gd name="T9" fmla="*/ 9 h 9"/>
                <a:gd name="T10" fmla="*/ 11 w 11"/>
                <a:gd name="T11" fmla="*/ 5 h 9"/>
              </a:gdLst>
              <a:ahLst/>
              <a:cxnLst>
                <a:cxn ang="0">
                  <a:pos x="T0" y="T1"/>
                </a:cxn>
                <a:cxn ang="0">
                  <a:pos x="T2" y="T3"/>
                </a:cxn>
                <a:cxn ang="0">
                  <a:pos x="T4" y="T5"/>
                </a:cxn>
                <a:cxn ang="0">
                  <a:pos x="T6" y="T7"/>
                </a:cxn>
                <a:cxn ang="0">
                  <a:pos x="T8" y="T9"/>
                </a:cxn>
                <a:cxn ang="0">
                  <a:pos x="T10" y="T11"/>
                </a:cxn>
              </a:cxnLst>
              <a:rect l="0" t="0" r="r" b="b"/>
              <a:pathLst>
                <a:path w="11" h="9">
                  <a:moveTo>
                    <a:pt x="11" y="5"/>
                  </a:moveTo>
                  <a:cubicBezTo>
                    <a:pt x="11" y="2"/>
                    <a:pt x="9" y="0"/>
                    <a:pt x="6" y="0"/>
                  </a:cubicBezTo>
                  <a:cubicBezTo>
                    <a:pt x="3" y="0"/>
                    <a:pt x="0" y="2"/>
                    <a:pt x="0" y="5"/>
                  </a:cubicBezTo>
                  <a:cubicBezTo>
                    <a:pt x="0" y="7"/>
                    <a:pt x="1" y="8"/>
                    <a:pt x="2" y="9"/>
                  </a:cubicBezTo>
                  <a:cubicBezTo>
                    <a:pt x="9" y="9"/>
                    <a:pt x="9" y="9"/>
                    <a:pt x="9" y="9"/>
                  </a:cubicBezTo>
                  <a:cubicBezTo>
                    <a:pt x="11" y="8"/>
                    <a:pt x="11" y="7"/>
                    <a:pt x="11" y="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911">
              <a:extLst>
                <a:ext uri="{FF2B5EF4-FFF2-40B4-BE49-F238E27FC236}">
                  <a16:creationId xmlns:a16="http://schemas.microsoft.com/office/drawing/2014/main" id="{54CB93F4-C9DF-436B-A594-18C90CD56EE3}"/>
                </a:ext>
              </a:extLst>
            </p:cNvPr>
            <p:cNvSpPr>
              <a:spLocks noChangeArrowheads="1"/>
            </p:cNvSpPr>
            <p:nvPr/>
          </p:nvSpPr>
          <p:spPr bwMode="auto">
            <a:xfrm>
              <a:off x="-2741725" y="6657975"/>
              <a:ext cx="34925" cy="365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912">
              <a:extLst>
                <a:ext uri="{FF2B5EF4-FFF2-40B4-BE49-F238E27FC236}">
                  <a16:creationId xmlns:a16="http://schemas.microsoft.com/office/drawing/2014/main" id="{F9107F76-27DE-413B-A0F4-4AE38BC4FE5C}"/>
                </a:ext>
              </a:extLst>
            </p:cNvPr>
            <p:cNvSpPr>
              <a:spLocks noChangeArrowheads="1"/>
            </p:cNvSpPr>
            <p:nvPr/>
          </p:nvSpPr>
          <p:spPr bwMode="auto">
            <a:xfrm>
              <a:off x="-2741725" y="649128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913">
              <a:extLst>
                <a:ext uri="{FF2B5EF4-FFF2-40B4-BE49-F238E27FC236}">
                  <a16:creationId xmlns:a16="http://schemas.microsoft.com/office/drawing/2014/main" id="{21E8CC8E-0D81-4E36-B9EF-D8FA2614197B}"/>
                </a:ext>
              </a:extLst>
            </p:cNvPr>
            <p:cNvSpPr>
              <a:spLocks noChangeArrowheads="1"/>
            </p:cNvSpPr>
            <p:nvPr/>
          </p:nvSpPr>
          <p:spPr bwMode="auto">
            <a:xfrm>
              <a:off x="-2741725" y="6326188"/>
              <a:ext cx="34925" cy="365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914">
              <a:extLst>
                <a:ext uri="{FF2B5EF4-FFF2-40B4-BE49-F238E27FC236}">
                  <a16:creationId xmlns:a16="http://schemas.microsoft.com/office/drawing/2014/main" id="{303B5E62-23C6-4DAE-8D87-2E41294DB849}"/>
                </a:ext>
              </a:extLst>
            </p:cNvPr>
            <p:cNvSpPr>
              <a:spLocks noChangeArrowheads="1"/>
            </p:cNvSpPr>
            <p:nvPr/>
          </p:nvSpPr>
          <p:spPr bwMode="auto">
            <a:xfrm>
              <a:off x="-2741725" y="6159500"/>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915">
              <a:extLst>
                <a:ext uri="{FF2B5EF4-FFF2-40B4-BE49-F238E27FC236}">
                  <a16:creationId xmlns:a16="http://schemas.microsoft.com/office/drawing/2014/main" id="{D3E5C5F9-65ED-4362-967A-F95723574841}"/>
                </a:ext>
              </a:extLst>
            </p:cNvPr>
            <p:cNvSpPr>
              <a:spLocks noChangeArrowheads="1"/>
            </p:cNvSpPr>
            <p:nvPr/>
          </p:nvSpPr>
          <p:spPr bwMode="auto">
            <a:xfrm>
              <a:off x="-2741725" y="599598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916">
              <a:extLst>
                <a:ext uri="{FF2B5EF4-FFF2-40B4-BE49-F238E27FC236}">
                  <a16:creationId xmlns:a16="http://schemas.microsoft.com/office/drawing/2014/main" id="{1F82D9B3-4691-4515-81FC-0630729D6E86}"/>
                </a:ext>
              </a:extLst>
            </p:cNvPr>
            <p:cNvSpPr>
              <a:spLocks noChangeArrowheads="1"/>
            </p:cNvSpPr>
            <p:nvPr/>
          </p:nvSpPr>
          <p:spPr bwMode="auto">
            <a:xfrm>
              <a:off x="-2741725" y="5827713"/>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917">
              <a:extLst>
                <a:ext uri="{FF2B5EF4-FFF2-40B4-BE49-F238E27FC236}">
                  <a16:creationId xmlns:a16="http://schemas.microsoft.com/office/drawing/2014/main" id="{25D3EBBA-A21C-4157-9C60-3FEDE3C355FF}"/>
                </a:ext>
              </a:extLst>
            </p:cNvPr>
            <p:cNvSpPr>
              <a:spLocks noChangeArrowheads="1"/>
            </p:cNvSpPr>
            <p:nvPr/>
          </p:nvSpPr>
          <p:spPr bwMode="auto">
            <a:xfrm>
              <a:off x="-2741725" y="5664200"/>
              <a:ext cx="34925"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918">
              <a:extLst>
                <a:ext uri="{FF2B5EF4-FFF2-40B4-BE49-F238E27FC236}">
                  <a16:creationId xmlns:a16="http://schemas.microsoft.com/office/drawing/2014/main" id="{B12080CE-5B69-419A-9ECF-8E0361C8770C}"/>
                </a:ext>
              </a:extLst>
            </p:cNvPr>
            <p:cNvSpPr>
              <a:spLocks noChangeArrowheads="1"/>
            </p:cNvSpPr>
            <p:nvPr/>
          </p:nvSpPr>
          <p:spPr bwMode="auto">
            <a:xfrm>
              <a:off x="-2741725" y="5495925"/>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919">
              <a:extLst>
                <a:ext uri="{FF2B5EF4-FFF2-40B4-BE49-F238E27FC236}">
                  <a16:creationId xmlns:a16="http://schemas.microsoft.com/office/drawing/2014/main" id="{183D8525-1725-4B01-87E1-788DDC3B626B}"/>
                </a:ext>
              </a:extLst>
            </p:cNvPr>
            <p:cNvSpPr>
              <a:spLocks noChangeArrowheads="1"/>
            </p:cNvSpPr>
            <p:nvPr/>
          </p:nvSpPr>
          <p:spPr bwMode="auto">
            <a:xfrm>
              <a:off x="-2741725" y="532923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920">
              <a:extLst>
                <a:ext uri="{FF2B5EF4-FFF2-40B4-BE49-F238E27FC236}">
                  <a16:creationId xmlns:a16="http://schemas.microsoft.com/office/drawing/2014/main" id="{7F136B72-BA15-48B9-BF75-AA3C8C6A81DB}"/>
                </a:ext>
              </a:extLst>
            </p:cNvPr>
            <p:cNvSpPr>
              <a:spLocks noChangeArrowheads="1"/>
            </p:cNvSpPr>
            <p:nvPr/>
          </p:nvSpPr>
          <p:spPr bwMode="auto">
            <a:xfrm>
              <a:off x="-2741725" y="5164138"/>
              <a:ext cx="34925" cy="333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921">
              <a:extLst>
                <a:ext uri="{FF2B5EF4-FFF2-40B4-BE49-F238E27FC236}">
                  <a16:creationId xmlns:a16="http://schemas.microsoft.com/office/drawing/2014/main" id="{7D1E4400-3189-4620-91B1-30015BEF62BD}"/>
                </a:ext>
              </a:extLst>
            </p:cNvPr>
            <p:cNvSpPr>
              <a:spLocks noChangeArrowheads="1"/>
            </p:cNvSpPr>
            <p:nvPr/>
          </p:nvSpPr>
          <p:spPr bwMode="auto">
            <a:xfrm>
              <a:off x="-2741725" y="4997450"/>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922">
              <a:extLst>
                <a:ext uri="{FF2B5EF4-FFF2-40B4-BE49-F238E27FC236}">
                  <a16:creationId xmlns:a16="http://schemas.microsoft.com/office/drawing/2014/main" id="{A3E76619-0F56-4050-8F7D-5B61896BCC05}"/>
                </a:ext>
              </a:extLst>
            </p:cNvPr>
            <p:cNvSpPr>
              <a:spLocks noChangeArrowheads="1"/>
            </p:cNvSpPr>
            <p:nvPr/>
          </p:nvSpPr>
          <p:spPr bwMode="auto">
            <a:xfrm>
              <a:off x="-2741725" y="4832350"/>
              <a:ext cx="34925" cy="3333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923">
              <a:extLst>
                <a:ext uri="{FF2B5EF4-FFF2-40B4-BE49-F238E27FC236}">
                  <a16:creationId xmlns:a16="http://schemas.microsoft.com/office/drawing/2014/main" id="{B3F08606-2EAD-4B74-B51E-E99C032ACFA6}"/>
                </a:ext>
              </a:extLst>
            </p:cNvPr>
            <p:cNvSpPr>
              <a:spLocks noChangeArrowheads="1"/>
            </p:cNvSpPr>
            <p:nvPr/>
          </p:nvSpPr>
          <p:spPr bwMode="auto">
            <a:xfrm>
              <a:off x="-2741725" y="4665663"/>
              <a:ext cx="34925"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924">
              <a:extLst>
                <a:ext uri="{FF2B5EF4-FFF2-40B4-BE49-F238E27FC236}">
                  <a16:creationId xmlns:a16="http://schemas.microsoft.com/office/drawing/2014/main" id="{121E4CAF-CD19-46FC-B563-F1A429FF48F5}"/>
                </a:ext>
              </a:extLst>
            </p:cNvPr>
            <p:cNvSpPr>
              <a:spLocks noChangeArrowheads="1"/>
            </p:cNvSpPr>
            <p:nvPr/>
          </p:nvSpPr>
          <p:spPr bwMode="auto">
            <a:xfrm>
              <a:off x="-2741725" y="4497388"/>
              <a:ext cx="34925" cy="365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925">
              <a:extLst>
                <a:ext uri="{FF2B5EF4-FFF2-40B4-BE49-F238E27FC236}">
                  <a16:creationId xmlns:a16="http://schemas.microsoft.com/office/drawing/2014/main" id="{2D27411F-85AA-4CE8-B076-E3046BA48D01}"/>
                </a:ext>
              </a:extLst>
            </p:cNvPr>
            <p:cNvSpPr>
              <a:spLocks noChangeArrowheads="1"/>
            </p:cNvSpPr>
            <p:nvPr/>
          </p:nvSpPr>
          <p:spPr bwMode="auto">
            <a:xfrm>
              <a:off x="-2741725" y="4333875"/>
              <a:ext cx="34925"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926">
              <a:extLst>
                <a:ext uri="{FF2B5EF4-FFF2-40B4-BE49-F238E27FC236}">
                  <a16:creationId xmlns:a16="http://schemas.microsoft.com/office/drawing/2014/main" id="{1517F322-2FD3-4B1C-A3E6-D7043F9B6464}"/>
                </a:ext>
              </a:extLst>
            </p:cNvPr>
            <p:cNvSpPr>
              <a:spLocks noChangeArrowheads="1"/>
            </p:cNvSpPr>
            <p:nvPr/>
          </p:nvSpPr>
          <p:spPr bwMode="auto">
            <a:xfrm>
              <a:off x="-2741725" y="416718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927">
              <a:extLst>
                <a:ext uri="{FF2B5EF4-FFF2-40B4-BE49-F238E27FC236}">
                  <a16:creationId xmlns:a16="http://schemas.microsoft.com/office/drawing/2014/main" id="{81ED6E1B-8B0E-4B15-8F8E-5C029E55B1D1}"/>
                </a:ext>
              </a:extLst>
            </p:cNvPr>
            <p:cNvSpPr>
              <a:spLocks noChangeArrowheads="1"/>
            </p:cNvSpPr>
            <p:nvPr/>
          </p:nvSpPr>
          <p:spPr bwMode="auto">
            <a:xfrm>
              <a:off x="-2738550" y="4002088"/>
              <a:ext cx="31750"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928">
              <a:extLst>
                <a:ext uri="{FF2B5EF4-FFF2-40B4-BE49-F238E27FC236}">
                  <a16:creationId xmlns:a16="http://schemas.microsoft.com/office/drawing/2014/main" id="{476DF99A-5FC4-46C1-B8A9-62EBEEC578E8}"/>
                </a:ext>
              </a:extLst>
            </p:cNvPr>
            <p:cNvSpPr>
              <a:spLocks noChangeArrowheads="1"/>
            </p:cNvSpPr>
            <p:nvPr/>
          </p:nvSpPr>
          <p:spPr bwMode="auto">
            <a:xfrm>
              <a:off x="-2738550" y="3835400"/>
              <a:ext cx="31750"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929">
              <a:extLst>
                <a:ext uri="{FF2B5EF4-FFF2-40B4-BE49-F238E27FC236}">
                  <a16:creationId xmlns:a16="http://schemas.microsoft.com/office/drawing/2014/main" id="{70FD5E9C-90C2-4551-9693-BB02E442B833}"/>
                </a:ext>
              </a:extLst>
            </p:cNvPr>
            <p:cNvSpPr>
              <a:spLocks noChangeArrowheads="1"/>
            </p:cNvSpPr>
            <p:nvPr/>
          </p:nvSpPr>
          <p:spPr bwMode="auto">
            <a:xfrm>
              <a:off x="-2738550" y="3667125"/>
              <a:ext cx="31750"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930">
              <a:extLst>
                <a:ext uri="{FF2B5EF4-FFF2-40B4-BE49-F238E27FC236}">
                  <a16:creationId xmlns:a16="http://schemas.microsoft.com/office/drawing/2014/main" id="{61206673-0C48-4C76-98E9-BBF6877E4AF9}"/>
                </a:ext>
              </a:extLst>
            </p:cNvPr>
            <p:cNvSpPr>
              <a:spLocks noChangeArrowheads="1"/>
            </p:cNvSpPr>
            <p:nvPr/>
          </p:nvSpPr>
          <p:spPr bwMode="auto">
            <a:xfrm>
              <a:off x="-2738550" y="3503613"/>
              <a:ext cx="28575" cy="317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931">
              <a:extLst>
                <a:ext uri="{FF2B5EF4-FFF2-40B4-BE49-F238E27FC236}">
                  <a16:creationId xmlns:a16="http://schemas.microsoft.com/office/drawing/2014/main" id="{73373214-E788-48C7-A7DE-83E139EED20F}"/>
                </a:ext>
              </a:extLst>
            </p:cNvPr>
            <p:cNvSpPr>
              <a:spLocks noChangeArrowheads="1"/>
            </p:cNvSpPr>
            <p:nvPr/>
          </p:nvSpPr>
          <p:spPr bwMode="auto">
            <a:xfrm>
              <a:off x="-2738550" y="3338513"/>
              <a:ext cx="28575" cy="301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932">
              <a:extLst>
                <a:ext uri="{FF2B5EF4-FFF2-40B4-BE49-F238E27FC236}">
                  <a16:creationId xmlns:a16="http://schemas.microsoft.com/office/drawing/2014/main" id="{6B5328C1-2CDF-44C3-8306-710D582B42B2}"/>
                </a:ext>
              </a:extLst>
            </p:cNvPr>
            <p:cNvSpPr>
              <a:spLocks noChangeArrowheads="1"/>
            </p:cNvSpPr>
            <p:nvPr/>
          </p:nvSpPr>
          <p:spPr bwMode="auto">
            <a:xfrm>
              <a:off x="-2738550" y="3171825"/>
              <a:ext cx="28575" cy="285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933">
              <a:extLst>
                <a:ext uri="{FF2B5EF4-FFF2-40B4-BE49-F238E27FC236}">
                  <a16:creationId xmlns:a16="http://schemas.microsoft.com/office/drawing/2014/main" id="{A83885A5-EC39-4924-91B6-861F986D6012}"/>
                </a:ext>
              </a:extLst>
            </p:cNvPr>
            <p:cNvSpPr>
              <a:spLocks noChangeArrowheads="1"/>
            </p:cNvSpPr>
            <p:nvPr/>
          </p:nvSpPr>
          <p:spPr bwMode="auto">
            <a:xfrm>
              <a:off x="-2735375" y="3006725"/>
              <a:ext cx="25400" cy="269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934">
              <a:extLst>
                <a:ext uri="{FF2B5EF4-FFF2-40B4-BE49-F238E27FC236}">
                  <a16:creationId xmlns:a16="http://schemas.microsoft.com/office/drawing/2014/main" id="{24EDA9ED-B6EB-4CF5-B2A1-0B6B020F70A7}"/>
                </a:ext>
              </a:extLst>
            </p:cNvPr>
            <p:cNvSpPr>
              <a:spLocks noChangeArrowheads="1"/>
            </p:cNvSpPr>
            <p:nvPr/>
          </p:nvSpPr>
          <p:spPr bwMode="auto">
            <a:xfrm>
              <a:off x="-2735375" y="2843213"/>
              <a:ext cx="22225" cy="222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935">
              <a:extLst>
                <a:ext uri="{FF2B5EF4-FFF2-40B4-BE49-F238E27FC236}">
                  <a16:creationId xmlns:a16="http://schemas.microsoft.com/office/drawing/2014/main" id="{16DBEC67-FCB6-45A2-9E5C-96B477F29D73}"/>
                </a:ext>
              </a:extLst>
            </p:cNvPr>
            <p:cNvSpPr>
              <a:spLocks noChangeArrowheads="1"/>
            </p:cNvSpPr>
            <p:nvPr/>
          </p:nvSpPr>
          <p:spPr bwMode="auto">
            <a:xfrm>
              <a:off x="-2735375" y="2676525"/>
              <a:ext cx="22225" cy="222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936">
              <a:extLst>
                <a:ext uri="{FF2B5EF4-FFF2-40B4-BE49-F238E27FC236}">
                  <a16:creationId xmlns:a16="http://schemas.microsoft.com/office/drawing/2014/main" id="{25A237B9-00C4-4AA9-BD21-00353E558BC8}"/>
                </a:ext>
              </a:extLst>
            </p:cNvPr>
            <p:cNvSpPr>
              <a:spLocks noChangeArrowheads="1"/>
            </p:cNvSpPr>
            <p:nvPr/>
          </p:nvSpPr>
          <p:spPr bwMode="auto">
            <a:xfrm>
              <a:off x="-2735375" y="2511425"/>
              <a:ext cx="22225" cy="190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937">
              <a:extLst>
                <a:ext uri="{FF2B5EF4-FFF2-40B4-BE49-F238E27FC236}">
                  <a16:creationId xmlns:a16="http://schemas.microsoft.com/office/drawing/2014/main" id="{92DF8FFF-305E-40C9-AB88-9570ADDBE0CD}"/>
                </a:ext>
              </a:extLst>
            </p:cNvPr>
            <p:cNvSpPr>
              <a:spLocks noChangeArrowheads="1"/>
            </p:cNvSpPr>
            <p:nvPr/>
          </p:nvSpPr>
          <p:spPr bwMode="auto">
            <a:xfrm>
              <a:off x="-2732200" y="2347913"/>
              <a:ext cx="15875" cy="158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938">
              <a:extLst>
                <a:ext uri="{FF2B5EF4-FFF2-40B4-BE49-F238E27FC236}">
                  <a16:creationId xmlns:a16="http://schemas.microsoft.com/office/drawing/2014/main" id="{DA93FEA6-3A19-48D4-BA88-8FD6B35CBFB7}"/>
                </a:ext>
              </a:extLst>
            </p:cNvPr>
            <p:cNvSpPr>
              <a:spLocks noChangeArrowheads="1"/>
            </p:cNvSpPr>
            <p:nvPr/>
          </p:nvSpPr>
          <p:spPr bwMode="auto">
            <a:xfrm>
              <a:off x="-2732200" y="2179638"/>
              <a:ext cx="15875" cy="190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939">
              <a:extLst>
                <a:ext uri="{FF2B5EF4-FFF2-40B4-BE49-F238E27FC236}">
                  <a16:creationId xmlns:a16="http://schemas.microsoft.com/office/drawing/2014/main" id="{A0DCFF01-790A-4FAD-A7A4-BA4167481344}"/>
                </a:ext>
              </a:extLst>
            </p:cNvPr>
            <p:cNvSpPr>
              <a:spLocks noChangeArrowheads="1"/>
            </p:cNvSpPr>
            <p:nvPr/>
          </p:nvSpPr>
          <p:spPr bwMode="auto">
            <a:xfrm>
              <a:off x="-2732200" y="2016125"/>
              <a:ext cx="15875" cy="158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940">
              <a:extLst>
                <a:ext uri="{FF2B5EF4-FFF2-40B4-BE49-F238E27FC236}">
                  <a16:creationId xmlns:a16="http://schemas.microsoft.com/office/drawing/2014/main" id="{4804DA95-A6C1-44E8-9367-345B6E015899}"/>
                </a:ext>
              </a:extLst>
            </p:cNvPr>
            <p:cNvSpPr>
              <a:spLocks noChangeArrowheads="1"/>
            </p:cNvSpPr>
            <p:nvPr/>
          </p:nvSpPr>
          <p:spPr bwMode="auto">
            <a:xfrm>
              <a:off x="-2729025" y="1851025"/>
              <a:ext cx="12700" cy="127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941">
              <a:extLst>
                <a:ext uri="{FF2B5EF4-FFF2-40B4-BE49-F238E27FC236}">
                  <a16:creationId xmlns:a16="http://schemas.microsoft.com/office/drawing/2014/main" id="{53F28D88-B731-457F-868F-DA442A9F5EE1}"/>
                </a:ext>
              </a:extLst>
            </p:cNvPr>
            <p:cNvSpPr>
              <a:spLocks noChangeArrowheads="1"/>
            </p:cNvSpPr>
            <p:nvPr/>
          </p:nvSpPr>
          <p:spPr bwMode="auto">
            <a:xfrm>
              <a:off x="-2729025" y="1684338"/>
              <a:ext cx="9525" cy="127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942">
              <a:extLst>
                <a:ext uri="{FF2B5EF4-FFF2-40B4-BE49-F238E27FC236}">
                  <a16:creationId xmlns:a16="http://schemas.microsoft.com/office/drawing/2014/main" id="{6605AC66-E8E4-424C-95DA-FD027EF8B056}"/>
                </a:ext>
              </a:extLst>
            </p:cNvPr>
            <p:cNvSpPr>
              <a:spLocks noChangeArrowheads="1"/>
            </p:cNvSpPr>
            <p:nvPr/>
          </p:nvSpPr>
          <p:spPr bwMode="auto">
            <a:xfrm>
              <a:off x="-2729025" y="1519238"/>
              <a:ext cx="9525" cy="95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943">
              <a:extLst>
                <a:ext uri="{FF2B5EF4-FFF2-40B4-BE49-F238E27FC236}">
                  <a16:creationId xmlns:a16="http://schemas.microsoft.com/office/drawing/2014/main" id="{02185716-734A-4E68-8437-9B541EB47DAF}"/>
                </a:ext>
              </a:extLst>
            </p:cNvPr>
            <p:cNvSpPr>
              <a:spLocks noChangeArrowheads="1"/>
            </p:cNvSpPr>
            <p:nvPr/>
          </p:nvSpPr>
          <p:spPr bwMode="auto">
            <a:xfrm>
              <a:off x="-2729025" y="1355725"/>
              <a:ext cx="9525" cy="63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944">
              <a:extLst>
                <a:ext uri="{FF2B5EF4-FFF2-40B4-BE49-F238E27FC236}">
                  <a16:creationId xmlns:a16="http://schemas.microsoft.com/office/drawing/2014/main" id="{5F7782DE-BB9E-4393-8359-C60169F4B295}"/>
                </a:ext>
              </a:extLst>
            </p:cNvPr>
            <p:cNvSpPr>
              <a:spLocks noChangeArrowheads="1"/>
            </p:cNvSpPr>
            <p:nvPr/>
          </p:nvSpPr>
          <p:spPr bwMode="auto">
            <a:xfrm>
              <a:off x="-2725850" y="1189038"/>
              <a:ext cx="3175" cy="63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945">
              <a:extLst>
                <a:ext uri="{FF2B5EF4-FFF2-40B4-BE49-F238E27FC236}">
                  <a16:creationId xmlns:a16="http://schemas.microsoft.com/office/drawing/2014/main" id="{FA1C57BF-90D9-4825-A564-77774E858BA9}"/>
                </a:ext>
              </a:extLst>
            </p:cNvPr>
            <p:cNvSpPr>
              <a:spLocks noChangeArrowheads="1"/>
            </p:cNvSpPr>
            <p:nvPr/>
          </p:nvSpPr>
          <p:spPr bwMode="auto">
            <a:xfrm>
              <a:off x="-2725850" y="1023938"/>
              <a:ext cx="3175" cy="31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946">
              <a:extLst>
                <a:ext uri="{FF2B5EF4-FFF2-40B4-BE49-F238E27FC236}">
                  <a16:creationId xmlns:a16="http://schemas.microsoft.com/office/drawing/2014/main" id="{C325F45B-DBE3-4211-922C-D3E645FBDE89}"/>
                </a:ext>
              </a:extLst>
            </p:cNvPr>
            <p:cNvSpPr>
              <a:spLocks noChangeArrowheads="1"/>
            </p:cNvSpPr>
            <p:nvPr/>
          </p:nvSpPr>
          <p:spPr bwMode="auto">
            <a:xfrm>
              <a:off x="-2725850" y="860425"/>
              <a:ext cx="3175" cy="15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 name="Straight Connector 3">
            <a:extLst>
              <a:ext uri="{FF2B5EF4-FFF2-40B4-BE49-F238E27FC236}">
                <a16:creationId xmlns:a16="http://schemas.microsoft.com/office/drawing/2014/main" id="{4ABE69AC-F068-448E-ACC9-9AB63AEE3D9B}"/>
              </a:ext>
            </a:extLst>
          </p:cNvPr>
          <p:cNvCxnSpPr/>
          <p:nvPr/>
        </p:nvCxnSpPr>
        <p:spPr>
          <a:xfrm>
            <a:off x="5573190" y="3835400"/>
            <a:ext cx="851656" cy="0"/>
          </a:xfrm>
          <a:prstGeom prst="line">
            <a:avLst/>
          </a:prstGeom>
          <a:ln w="1143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6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1" y="3164753"/>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512318"/>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FFFFFF"/>
      </a:dk2>
      <a:lt2>
        <a:srgbClr val="EEECE1"/>
      </a:lt2>
      <a:accent1>
        <a:srgbClr val="0070C0"/>
      </a:accent1>
      <a:accent2>
        <a:srgbClr val="0000FF"/>
      </a:accent2>
      <a:accent3>
        <a:srgbClr val="0058E9"/>
      </a:accent3>
      <a:accent4>
        <a:srgbClr val="791038"/>
      </a:accent4>
      <a:accent5>
        <a:srgbClr val="EF8F21"/>
      </a:accent5>
      <a:accent6>
        <a:srgbClr val="0090C4"/>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37543</TotalTime>
  <Words>589</Words>
  <Application>Microsoft Office PowerPoint</Application>
  <PresentationFormat>Widescreen</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cp:lastModifiedBy>
  <cp:revision>8159</cp:revision>
  <dcterms:created xsi:type="dcterms:W3CDTF">2016-01-13T17:16:24Z</dcterms:created>
  <dcterms:modified xsi:type="dcterms:W3CDTF">2020-06-22T14:55:49Z</dcterms:modified>
</cp:coreProperties>
</file>