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8" r:id="rId3"/>
    <p:sldId id="279" r:id="rId4"/>
    <p:sldId id="28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6B44"/>
    <a:srgbClr val="FFA669"/>
    <a:srgbClr val="FFFFFF"/>
    <a:srgbClr val="404040"/>
    <a:srgbClr val="5A728A"/>
    <a:srgbClr val="FF9A57"/>
    <a:srgbClr val="262626"/>
    <a:srgbClr val="FFC69F"/>
    <a:srgbClr val="EEEEE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07"/>
  </p:normalViewPr>
  <p:slideViewPr>
    <p:cSldViewPr>
      <p:cViewPr varScale="1">
        <p:scale>
          <a:sx n="124" d="100"/>
          <a:sy n="124" d="100"/>
        </p:scale>
        <p:origin x="37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fld id="{CA2D21D1-52E2-420B-B491-CFF6D7BB79FB}" type="slidenum">
              <a:rPr lang="en-US" sz="1400" kern="0" smtClean="0">
                <a:solidFill>
                  <a:prstClr val="black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  <a:defRPr/>
              </a:pPr>
              <a:t>3</a:t>
            </a:fld>
            <a:endParaRPr lang="en-US" sz="1400" kern="0">
              <a:solidFill>
                <a:prstClr val="black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91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235A-D711-4452-8145-D52EE3170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7CE11-B5FD-403E-B42E-72E5F8F8A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3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14" indent="0" algn="ctr">
              <a:buNone/>
              <a:defRPr sz="1998"/>
            </a:lvl2pPr>
            <a:lvl3pPr marL="913830" indent="0" algn="ctr">
              <a:buNone/>
              <a:defRPr sz="1798"/>
            </a:lvl3pPr>
            <a:lvl4pPr marL="1370744" indent="0" algn="ctr">
              <a:buNone/>
              <a:defRPr sz="1600"/>
            </a:lvl4pPr>
            <a:lvl5pPr marL="1827657" indent="0" algn="ctr">
              <a:buNone/>
              <a:defRPr sz="1600"/>
            </a:lvl5pPr>
            <a:lvl6pPr marL="2284572" indent="0" algn="ctr">
              <a:buNone/>
              <a:defRPr sz="1600"/>
            </a:lvl6pPr>
            <a:lvl7pPr marL="2741486" indent="0" algn="ctr">
              <a:buNone/>
              <a:defRPr sz="1600"/>
            </a:lvl7pPr>
            <a:lvl8pPr marL="3198400" indent="0" algn="ctr">
              <a:buNone/>
              <a:defRPr sz="1600"/>
            </a:lvl8pPr>
            <a:lvl9pPr marL="365531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B004-AD29-4843-84CC-8B5A8FFF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03A5-A337-44DC-A620-833C0094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C3CA-2568-484C-BBEA-2B6F22B5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4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371E-D1FF-4F6B-B952-39E0956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103B-986B-4367-8B37-DADFD4D3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7F12-11EE-406F-B616-84761597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FB90-C44D-4C9E-B417-8AA919ED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EFC14-499B-4552-9205-DBAA3E89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3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0718-DD8C-478E-8F56-2663E6AE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2" y="1709742"/>
            <a:ext cx="10512862" cy="2852737"/>
          </a:xfrm>
        </p:spPr>
        <p:txBody>
          <a:bodyPr anchor="b"/>
          <a:lstStyle>
            <a:lvl1pPr>
              <a:defRPr sz="5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F9837-95A4-4931-9AFA-8224A0D0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2" y="4589466"/>
            <a:ext cx="1051286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14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30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6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5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2F0F-E6BE-4E45-9501-FF856776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569A8-5FAA-46CC-B72F-4A568B4B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B773-B48A-4455-B8EA-0AB8B641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1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2061-312D-4DF1-834B-B5F03F9B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893C-85BA-4325-8861-5C091FA56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3" y="1825625"/>
            <a:ext cx="5180251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F24C8-FAE6-41A8-82DC-70C059EE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DFD5-4E0B-4C2D-BC9E-B4740592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DC6DB-B254-494D-B562-C40B83E1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D559-C189-403E-8C7E-23657E30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79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8F1E-1182-47ED-BE25-C9187D72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4927-EC7D-4F41-B534-2227F3F6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14" indent="0">
              <a:buNone/>
              <a:defRPr sz="1998" b="1"/>
            </a:lvl2pPr>
            <a:lvl3pPr marL="913830" indent="0">
              <a:buNone/>
              <a:defRPr sz="1798" b="1"/>
            </a:lvl3pPr>
            <a:lvl4pPr marL="1370744" indent="0">
              <a:buNone/>
              <a:defRPr sz="1600" b="1"/>
            </a:lvl4pPr>
            <a:lvl5pPr marL="1827657" indent="0">
              <a:buNone/>
              <a:defRPr sz="1600" b="1"/>
            </a:lvl5pPr>
            <a:lvl6pPr marL="2284572" indent="0">
              <a:buNone/>
              <a:defRPr sz="1600" b="1"/>
            </a:lvl6pPr>
            <a:lvl7pPr marL="2741486" indent="0">
              <a:buNone/>
              <a:defRPr sz="1600" b="1"/>
            </a:lvl7pPr>
            <a:lvl8pPr marL="3198400" indent="0">
              <a:buNone/>
              <a:defRPr sz="1600" b="1"/>
            </a:lvl8pPr>
            <a:lvl9pPr marL="36553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0C13B-7152-4EEE-8151-1AC60444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78B89-1757-4B21-9D7F-F3FDE7BA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4" y="1681163"/>
            <a:ext cx="518183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14" indent="0">
              <a:buNone/>
              <a:defRPr sz="1998" b="1"/>
            </a:lvl2pPr>
            <a:lvl3pPr marL="913830" indent="0">
              <a:buNone/>
              <a:defRPr sz="1798" b="1"/>
            </a:lvl3pPr>
            <a:lvl4pPr marL="1370744" indent="0">
              <a:buNone/>
              <a:defRPr sz="1600" b="1"/>
            </a:lvl4pPr>
            <a:lvl5pPr marL="1827657" indent="0">
              <a:buNone/>
              <a:defRPr sz="1600" b="1"/>
            </a:lvl5pPr>
            <a:lvl6pPr marL="2284572" indent="0">
              <a:buNone/>
              <a:defRPr sz="1600" b="1"/>
            </a:lvl6pPr>
            <a:lvl7pPr marL="2741486" indent="0">
              <a:buNone/>
              <a:defRPr sz="1600" b="1"/>
            </a:lvl7pPr>
            <a:lvl8pPr marL="3198400" indent="0">
              <a:buNone/>
              <a:defRPr sz="1600" b="1"/>
            </a:lvl8pPr>
            <a:lvl9pPr marL="36553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96116-BA7B-4722-AD5B-D4B91AF1C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4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EFC7A-E7D2-4D2C-A755-D1EA581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000CB-538E-486A-BA1C-93A82E6F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00A63-3EED-42CA-96E9-9EA987E2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2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56E2-EB58-424F-AD33-AB68F36E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930C8-1BC7-425D-8C27-45F18343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2D83-CEBF-45BF-855B-CB33C0F0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9AFA8-0BF6-4307-822B-30354560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6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AF573-0419-4355-95A6-DA9C23D9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DC0F5-F92D-4417-808F-17E0679D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1B65B-444F-44E7-A0A1-8E5ABE6E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7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135-183A-4374-89F9-CDA3EC4E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2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A63A-9C0E-4EE2-A749-1A394212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9"/>
            <a:ext cx="6170593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6A3E9-B7C2-47B6-89E7-CEFEFB05E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2" y="2057401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14" indent="0">
              <a:buNone/>
              <a:defRPr sz="1400"/>
            </a:lvl2pPr>
            <a:lvl3pPr marL="913830" indent="0">
              <a:buNone/>
              <a:defRPr sz="1200"/>
            </a:lvl3pPr>
            <a:lvl4pPr marL="1370744" indent="0">
              <a:buNone/>
              <a:defRPr sz="1000"/>
            </a:lvl4pPr>
            <a:lvl5pPr marL="1827657" indent="0">
              <a:buNone/>
              <a:defRPr sz="1000"/>
            </a:lvl5pPr>
            <a:lvl6pPr marL="2284572" indent="0">
              <a:buNone/>
              <a:defRPr sz="1000"/>
            </a:lvl6pPr>
            <a:lvl7pPr marL="2741486" indent="0">
              <a:buNone/>
              <a:defRPr sz="1000"/>
            </a:lvl7pPr>
            <a:lvl8pPr marL="3198400" indent="0">
              <a:buNone/>
              <a:defRPr sz="1000"/>
            </a:lvl8pPr>
            <a:lvl9pPr marL="36553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9F330-AE59-45F8-8F32-1EC38EA7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91B55-743F-4262-97EF-C6A82A4F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4F39-1826-4660-9419-447B1EBC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13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3F12-7379-4FA6-90AA-F2B4FED5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2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C1747-415C-4D3E-B08B-5D790B373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9"/>
            <a:ext cx="6170593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14" indent="0">
              <a:buNone/>
              <a:defRPr sz="2798"/>
            </a:lvl2pPr>
            <a:lvl3pPr marL="913830" indent="0">
              <a:buNone/>
              <a:defRPr sz="2398"/>
            </a:lvl3pPr>
            <a:lvl4pPr marL="1370744" indent="0">
              <a:buNone/>
              <a:defRPr sz="1998"/>
            </a:lvl4pPr>
            <a:lvl5pPr marL="1827657" indent="0">
              <a:buNone/>
              <a:defRPr sz="1998"/>
            </a:lvl5pPr>
            <a:lvl6pPr marL="2284572" indent="0">
              <a:buNone/>
              <a:defRPr sz="1998"/>
            </a:lvl6pPr>
            <a:lvl7pPr marL="2741486" indent="0">
              <a:buNone/>
              <a:defRPr sz="1998"/>
            </a:lvl7pPr>
            <a:lvl8pPr marL="3198400" indent="0">
              <a:buNone/>
              <a:defRPr sz="1998"/>
            </a:lvl8pPr>
            <a:lvl9pPr marL="3655314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62720-9178-4C91-A8FB-58CD14070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2" y="2057401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14" indent="0">
              <a:buNone/>
              <a:defRPr sz="1400"/>
            </a:lvl2pPr>
            <a:lvl3pPr marL="913830" indent="0">
              <a:buNone/>
              <a:defRPr sz="1200"/>
            </a:lvl3pPr>
            <a:lvl4pPr marL="1370744" indent="0">
              <a:buNone/>
              <a:defRPr sz="1000"/>
            </a:lvl4pPr>
            <a:lvl5pPr marL="1827657" indent="0">
              <a:buNone/>
              <a:defRPr sz="1000"/>
            </a:lvl5pPr>
            <a:lvl6pPr marL="2284572" indent="0">
              <a:buNone/>
              <a:defRPr sz="1000"/>
            </a:lvl6pPr>
            <a:lvl7pPr marL="2741486" indent="0">
              <a:buNone/>
              <a:defRPr sz="1000"/>
            </a:lvl7pPr>
            <a:lvl8pPr marL="3198400" indent="0">
              <a:buNone/>
              <a:defRPr sz="1000"/>
            </a:lvl8pPr>
            <a:lvl9pPr marL="36553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C6C4E-FFD8-4629-9AB8-1F9EB67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906E6-CAA7-4966-B75C-43F2FBE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C360-1130-4FDC-9C6E-1587C2F3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8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CB83-4518-4A4C-80C0-58AF6C70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A6048-F117-449E-8109-594A194C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31FB9-19EB-490F-9EE8-3E88BDA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5D8B-59CB-4755-A176-2EDA72C8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9A0C-4A0B-4E72-BD09-44E03E2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48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65643-310D-4578-8909-B8836159A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9" y="365127"/>
            <a:ext cx="262821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42B40-5E62-40CD-BB22-595D67075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3" y="365127"/>
            <a:ext cx="773228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359A-7BC6-4DFE-AA57-0E8C5FEA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3F3F-8224-4BEC-943F-741F35B3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4FBA-6958-498F-AF82-AB9D7E85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03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6" y="2870638"/>
            <a:ext cx="5930678" cy="71108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4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68FAD-87D6-4AEC-99CB-326FC1FF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5BE90-D73E-42BB-85A7-2C5C1F05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0725-B187-4876-94D1-B1FE0D7E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30"/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3830"/>
              <a:t>1/21/23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5C4E-72E4-4039-9050-BA105EF91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30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1E03B-43B8-4946-BB47-2113D0B71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30"/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383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53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3830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56" indent="-228456" algn="l" defTabSz="9138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72" indent="-228456" algn="l" defTabSz="9138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286" indent="-228456" algn="l" defTabSz="9138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00" indent="-228456" algn="l" defTabSz="9138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14" indent="-228456" algn="l" defTabSz="9138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30" indent="-228456" algn="l" defTabSz="9138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943" indent="-228456" algn="l" defTabSz="9138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857" indent="-228456" algn="l" defTabSz="9138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773" indent="-228456" algn="l" defTabSz="9138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3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14" algn="l" defTabSz="91383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30" algn="l" defTabSz="91383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4" algn="l" defTabSz="91383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7" algn="l" defTabSz="91383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3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algn="l" defTabSz="91383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3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4" algn="l" defTabSz="91383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187B065-1612-4D0A-B2D9-D02ED272CD35}"/>
              </a:ext>
            </a:extLst>
          </p:cNvPr>
          <p:cNvSpPr/>
          <p:nvPr/>
        </p:nvSpPr>
        <p:spPr>
          <a:xfrm>
            <a:off x="8579810" y="1537797"/>
            <a:ext cx="2146370" cy="1282320"/>
          </a:xfrm>
          <a:custGeom>
            <a:avLst/>
            <a:gdLst>
              <a:gd name="connsiteX0" fmla="*/ 1019037 w 2146370"/>
              <a:gd name="connsiteY0" fmla="*/ 0 h 1282320"/>
              <a:gd name="connsiteX1" fmla="*/ 1489914 w 2146370"/>
              <a:gd name="connsiteY1" fmla="*/ 312118 h 1282320"/>
              <a:gd name="connsiteX2" fmla="*/ 1495269 w 2146370"/>
              <a:gd name="connsiteY2" fmla="*/ 329370 h 1282320"/>
              <a:gd name="connsiteX3" fmla="*/ 1502350 w 2146370"/>
              <a:gd name="connsiteY3" fmla="*/ 323528 h 1282320"/>
              <a:gd name="connsiteX4" fmla="*/ 1733301 w 2146370"/>
              <a:gd name="connsiteY4" fmla="*/ 252982 h 1282320"/>
              <a:gd name="connsiteX5" fmla="*/ 2146370 w 2146370"/>
              <a:gd name="connsiteY5" fmla="*/ 666051 h 1282320"/>
              <a:gd name="connsiteX6" fmla="*/ 1733301 w 2146370"/>
              <a:gd name="connsiteY6" fmla="*/ 1079120 h 1282320"/>
              <a:gd name="connsiteX7" fmla="*/ 1441217 w 2146370"/>
              <a:gd name="connsiteY7" fmla="*/ 958135 h 1282320"/>
              <a:gd name="connsiteX8" fmla="*/ 1440116 w 2146370"/>
              <a:gd name="connsiteY8" fmla="*/ 956801 h 1282320"/>
              <a:gd name="connsiteX9" fmla="*/ 1451147 w 2146370"/>
              <a:gd name="connsiteY9" fmla="*/ 1019307 h 1282320"/>
              <a:gd name="connsiteX10" fmla="*/ 1188134 w 2146370"/>
              <a:gd name="connsiteY10" fmla="*/ 1282320 h 1282320"/>
              <a:gd name="connsiteX11" fmla="*/ 970040 w 2146370"/>
              <a:gd name="connsiteY11" fmla="*/ 1166360 h 1282320"/>
              <a:gd name="connsiteX12" fmla="*/ 963041 w 2146370"/>
              <a:gd name="connsiteY12" fmla="*/ 1153465 h 1282320"/>
              <a:gd name="connsiteX13" fmla="*/ 954787 w 2146370"/>
              <a:gd name="connsiteY13" fmla="*/ 1157945 h 1282320"/>
              <a:gd name="connsiteX14" fmla="*/ 788355 w 2146370"/>
              <a:gd name="connsiteY14" fmla="*/ 1191546 h 1282320"/>
              <a:gd name="connsiteX15" fmla="*/ 621924 w 2146370"/>
              <a:gd name="connsiteY15" fmla="*/ 1157945 h 1282320"/>
              <a:gd name="connsiteX16" fmla="*/ 589651 w 2146370"/>
              <a:gd name="connsiteY16" fmla="*/ 1140428 h 1282320"/>
              <a:gd name="connsiteX17" fmla="*/ 561342 w 2146370"/>
              <a:gd name="connsiteY17" fmla="*/ 1163785 h 1282320"/>
              <a:gd name="connsiteX18" fmla="*/ 360040 w 2146370"/>
              <a:gd name="connsiteY18" fmla="*/ 1225274 h 1282320"/>
              <a:gd name="connsiteX19" fmla="*/ 0 w 2146370"/>
              <a:gd name="connsiteY19" fmla="*/ 865234 h 1282320"/>
              <a:gd name="connsiteX20" fmla="*/ 360040 w 2146370"/>
              <a:gd name="connsiteY20" fmla="*/ 505194 h 1282320"/>
              <a:gd name="connsiteX21" fmla="*/ 432601 w 2146370"/>
              <a:gd name="connsiteY21" fmla="*/ 512509 h 1282320"/>
              <a:gd name="connsiteX22" fmla="*/ 441704 w 2146370"/>
              <a:gd name="connsiteY22" fmla="*/ 515334 h 1282320"/>
              <a:gd name="connsiteX23" fmla="*/ 486014 w 2146370"/>
              <a:gd name="connsiteY23" fmla="*/ 461630 h 1282320"/>
              <a:gd name="connsiteX24" fmla="*/ 515427 w 2146370"/>
              <a:gd name="connsiteY24" fmla="*/ 437362 h 1282320"/>
              <a:gd name="connsiteX25" fmla="*/ 518383 w 2146370"/>
              <a:gd name="connsiteY25" fmla="*/ 408045 h 1282320"/>
              <a:gd name="connsiteX26" fmla="*/ 1019037 w 2146370"/>
              <a:gd name="connsiteY26" fmla="*/ 0 h 12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46370" h="1282320">
                <a:moveTo>
                  <a:pt x="1019037" y="0"/>
                </a:moveTo>
                <a:cubicBezTo>
                  <a:pt x="1230716" y="0"/>
                  <a:pt x="1412335" y="128699"/>
                  <a:pt x="1489914" y="312118"/>
                </a:cubicBezTo>
                <a:lnTo>
                  <a:pt x="1495269" y="329370"/>
                </a:lnTo>
                <a:lnTo>
                  <a:pt x="1502350" y="323528"/>
                </a:lnTo>
                <a:cubicBezTo>
                  <a:pt x="1568276" y="278989"/>
                  <a:pt x="1647752" y="252982"/>
                  <a:pt x="1733301" y="252982"/>
                </a:cubicBezTo>
                <a:cubicBezTo>
                  <a:pt x="1961433" y="252982"/>
                  <a:pt x="2146370" y="437919"/>
                  <a:pt x="2146370" y="666051"/>
                </a:cubicBezTo>
                <a:cubicBezTo>
                  <a:pt x="2146370" y="894183"/>
                  <a:pt x="1961433" y="1079120"/>
                  <a:pt x="1733301" y="1079120"/>
                </a:cubicBezTo>
                <a:cubicBezTo>
                  <a:pt x="1619235" y="1079120"/>
                  <a:pt x="1515968" y="1032886"/>
                  <a:pt x="1441217" y="958135"/>
                </a:cubicBezTo>
                <a:lnTo>
                  <a:pt x="1440116" y="956801"/>
                </a:lnTo>
                <a:lnTo>
                  <a:pt x="1451147" y="1019307"/>
                </a:lnTo>
                <a:cubicBezTo>
                  <a:pt x="1451147" y="1164565"/>
                  <a:pt x="1333392" y="1282320"/>
                  <a:pt x="1188134" y="1282320"/>
                </a:cubicBezTo>
                <a:cubicBezTo>
                  <a:pt x="1097348" y="1282320"/>
                  <a:pt x="1017305" y="1236322"/>
                  <a:pt x="970040" y="1166360"/>
                </a:cubicBezTo>
                <a:lnTo>
                  <a:pt x="963041" y="1153465"/>
                </a:lnTo>
                <a:lnTo>
                  <a:pt x="954787" y="1157945"/>
                </a:lnTo>
                <a:cubicBezTo>
                  <a:pt x="903632" y="1179582"/>
                  <a:pt x="847391" y="1191546"/>
                  <a:pt x="788355" y="1191546"/>
                </a:cubicBezTo>
                <a:cubicBezTo>
                  <a:pt x="729320" y="1191546"/>
                  <a:pt x="673078" y="1179582"/>
                  <a:pt x="621924" y="1157945"/>
                </a:cubicBezTo>
                <a:lnTo>
                  <a:pt x="589651" y="1140428"/>
                </a:lnTo>
                <a:lnTo>
                  <a:pt x="561342" y="1163785"/>
                </a:lnTo>
                <a:cubicBezTo>
                  <a:pt x="503880" y="1202606"/>
                  <a:pt x="434607" y="1225274"/>
                  <a:pt x="360040" y="1225274"/>
                </a:cubicBezTo>
                <a:cubicBezTo>
                  <a:pt x="161195" y="1225274"/>
                  <a:pt x="0" y="1064079"/>
                  <a:pt x="0" y="865234"/>
                </a:cubicBezTo>
                <a:cubicBezTo>
                  <a:pt x="0" y="666389"/>
                  <a:pt x="161195" y="505194"/>
                  <a:pt x="360040" y="505194"/>
                </a:cubicBezTo>
                <a:cubicBezTo>
                  <a:pt x="384896" y="505194"/>
                  <a:pt x="409163" y="507713"/>
                  <a:pt x="432601" y="512509"/>
                </a:cubicBezTo>
                <a:lnTo>
                  <a:pt x="441704" y="515334"/>
                </a:lnTo>
                <a:lnTo>
                  <a:pt x="486014" y="461630"/>
                </a:lnTo>
                <a:lnTo>
                  <a:pt x="515427" y="437362"/>
                </a:lnTo>
                <a:lnTo>
                  <a:pt x="518383" y="408045"/>
                </a:lnTo>
                <a:cubicBezTo>
                  <a:pt x="566035" y="175174"/>
                  <a:pt x="772079" y="0"/>
                  <a:pt x="1019037" y="0"/>
                </a:cubicBez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7B44695-7E71-414A-A307-3129DC30EDF7}"/>
              </a:ext>
            </a:extLst>
          </p:cNvPr>
          <p:cNvSpPr/>
          <p:nvPr/>
        </p:nvSpPr>
        <p:spPr>
          <a:xfrm>
            <a:off x="10650205" y="2032443"/>
            <a:ext cx="988823" cy="820493"/>
          </a:xfrm>
          <a:custGeom>
            <a:avLst/>
            <a:gdLst>
              <a:gd name="connsiteX0" fmla="*/ 1406207 w 2646293"/>
              <a:gd name="connsiteY0" fmla="*/ 0 h 2195808"/>
              <a:gd name="connsiteX1" fmla="*/ 2131333 w 2646293"/>
              <a:gd name="connsiteY1" fmla="*/ 590994 h 2195808"/>
              <a:gd name="connsiteX2" fmla="*/ 2136565 w 2646293"/>
              <a:gd name="connsiteY2" fmla="*/ 625278 h 2195808"/>
              <a:gd name="connsiteX3" fmla="*/ 2147680 w 2646293"/>
              <a:gd name="connsiteY3" fmla="*/ 626399 h 2195808"/>
              <a:gd name="connsiteX4" fmla="*/ 2567281 w 2646293"/>
              <a:gd name="connsiteY4" fmla="*/ 1141231 h 2195808"/>
              <a:gd name="connsiteX5" fmla="*/ 2525984 w 2646293"/>
              <a:gd name="connsiteY5" fmla="*/ 1345783 h 2195808"/>
              <a:gd name="connsiteX6" fmla="*/ 2479536 w 2646293"/>
              <a:gd name="connsiteY6" fmla="*/ 1431357 h 2195808"/>
              <a:gd name="connsiteX7" fmla="*/ 2521004 w 2646293"/>
              <a:gd name="connsiteY7" fmla="*/ 1465571 h 2195808"/>
              <a:gd name="connsiteX8" fmla="*/ 2646293 w 2646293"/>
              <a:gd name="connsiteY8" fmla="*/ 1768045 h 2195808"/>
              <a:gd name="connsiteX9" fmla="*/ 2218530 w 2646293"/>
              <a:gd name="connsiteY9" fmla="*/ 2195808 h 2195808"/>
              <a:gd name="connsiteX10" fmla="*/ 1790767 w 2646293"/>
              <a:gd name="connsiteY10" fmla="*/ 1768045 h 2195808"/>
              <a:gd name="connsiteX11" fmla="*/ 1799458 w 2646293"/>
              <a:gd name="connsiteY11" fmla="*/ 1681836 h 2195808"/>
              <a:gd name="connsiteX12" fmla="*/ 1819884 w 2646293"/>
              <a:gd name="connsiteY12" fmla="*/ 1616033 h 2195808"/>
              <a:gd name="connsiteX13" fmla="*/ 1747955 w 2646293"/>
              <a:gd name="connsiteY13" fmla="*/ 1576992 h 2195808"/>
              <a:gd name="connsiteX14" fmla="*/ 1652781 w 2646293"/>
              <a:gd name="connsiteY14" fmla="*/ 1494572 h 2195808"/>
              <a:gd name="connsiteX15" fmla="*/ 1644552 w 2646293"/>
              <a:gd name="connsiteY15" fmla="*/ 1482994 h 2195808"/>
              <a:gd name="connsiteX16" fmla="*/ 1647592 w 2646293"/>
              <a:gd name="connsiteY16" fmla="*/ 1513145 h 2195808"/>
              <a:gd name="connsiteX17" fmla="*/ 1250243 w 2646293"/>
              <a:gd name="connsiteY17" fmla="*/ 1910494 h 2195808"/>
              <a:gd name="connsiteX18" fmla="*/ 860967 w 2646293"/>
              <a:gd name="connsiteY18" fmla="*/ 1593225 h 2195808"/>
              <a:gd name="connsiteX19" fmla="*/ 860903 w 2646293"/>
              <a:gd name="connsiteY19" fmla="*/ 1592590 h 2195808"/>
              <a:gd name="connsiteX20" fmla="*/ 828667 w 2646293"/>
              <a:gd name="connsiteY20" fmla="*/ 1631660 h 2195808"/>
              <a:gd name="connsiteX21" fmla="*/ 485422 w 2646293"/>
              <a:gd name="connsiteY21" fmla="*/ 1773837 h 2195808"/>
              <a:gd name="connsiteX22" fmla="*/ 0 w 2646293"/>
              <a:gd name="connsiteY22" fmla="*/ 1288415 h 2195808"/>
              <a:gd name="connsiteX23" fmla="*/ 485422 w 2646293"/>
              <a:gd name="connsiteY23" fmla="*/ 802993 h 2195808"/>
              <a:gd name="connsiteX24" fmla="*/ 674370 w 2646293"/>
              <a:gd name="connsiteY24" fmla="*/ 841140 h 2195808"/>
              <a:gd name="connsiteX25" fmla="*/ 676331 w 2646293"/>
              <a:gd name="connsiteY25" fmla="*/ 842204 h 2195808"/>
              <a:gd name="connsiteX26" fmla="*/ 666044 w 2646293"/>
              <a:gd name="connsiteY26" fmla="*/ 740163 h 2195808"/>
              <a:gd name="connsiteX27" fmla="*/ 1406207 w 2646293"/>
              <a:gd name="connsiteY27" fmla="*/ 0 h 219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46293" h="2195808">
                <a:moveTo>
                  <a:pt x="1406207" y="0"/>
                </a:moveTo>
                <a:cubicBezTo>
                  <a:pt x="1763890" y="0"/>
                  <a:pt x="2062315" y="253714"/>
                  <a:pt x="2131333" y="590994"/>
                </a:cubicBezTo>
                <a:lnTo>
                  <a:pt x="2136565" y="625278"/>
                </a:lnTo>
                <a:lnTo>
                  <a:pt x="2147680" y="626399"/>
                </a:lnTo>
                <a:cubicBezTo>
                  <a:pt x="2387146" y="675400"/>
                  <a:pt x="2567281" y="887279"/>
                  <a:pt x="2567281" y="1141231"/>
                </a:cubicBezTo>
                <a:cubicBezTo>
                  <a:pt x="2567281" y="1213789"/>
                  <a:pt x="2552576" y="1282912"/>
                  <a:pt x="2525984" y="1345783"/>
                </a:cubicBezTo>
                <a:lnTo>
                  <a:pt x="2479536" y="1431357"/>
                </a:lnTo>
                <a:lnTo>
                  <a:pt x="2521004" y="1465571"/>
                </a:lnTo>
                <a:cubicBezTo>
                  <a:pt x="2598414" y="1542981"/>
                  <a:pt x="2646293" y="1649922"/>
                  <a:pt x="2646293" y="1768045"/>
                </a:cubicBezTo>
                <a:cubicBezTo>
                  <a:pt x="2646293" y="2004292"/>
                  <a:pt x="2454777" y="2195808"/>
                  <a:pt x="2218530" y="2195808"/>
                </a:cubicBezTo>
                <a:cubicBezTo>
                  <a:pt x="1982283" y="2195808"/>
                  <a:pt x="1790767" y="2004292"/>
                  <a:pt x="1790767" y="1768045"/>
                </a:cubicBezTo>
                <a:cubicBezTo>
                  <a:pt x="1790767" y="1738514"/>
                  <a:pt x="1793759" y="1709682"/>
                  <a:pt x="1799458" y="1681836"/>
                </a:cubicBezTo>
                <a:lnTo>
                  <a:pt x="1819884" y="1616033"/>
                </a:lnTo>
                <a:lnTo>
                  <a:pt x="1747955" y="1576992"/>
                </a:lnTo>
                <a:cubicBezTo>
                  <a:pt x="1713008" y="1553382"/>
                  <a:pt x="1681054" y="1525680"/>
                  <a:pt x="1652781" y="1494572"/>
                </a:cubicBezTo>
                <a:lnTo>
                  <a:pt x="1644552" y="1482994"/>
                </a:lnTo>
                <a:lnTo>
                  <a:pt x="1647592" y="1513145"/>
                </a:lnTo>
                <a:cubicBezTo>
                  <a:pt x="1647592" y="1732595"/>
                  <a:pt x="1469693" y="1910494"/>
                  <a:pt x="1250243" y="1910494"/>
                </a:cubicBezTo>
                <a:cubicBezTo>
                  <a:pt x="1058224" y="1910494"/>
                  <a:pt x="898018" y="1774290"/>
                  <a:pt x="860967" y="1593225"/>
                </a:cubicBezTo>
                <a:lnTo>
                  <a:pt x="860903" y="1592590"/>
                </a:lnTo>
                <a:lnTo>
                  <a:pt x="828667" y="1631660"/>
                </a:lnTo>
                <a:cubicBezTo>
                  <a:pt x="740823" y="1719504"/>
                  <a:pt x="619468" y="1773837"/>
                  <a:pt x="485422" y="1773837"/>
                </a:cubicBezTo>
                <a:cubicBezTo>
                  <a:pt x="217331" y="1773837"/>
                  <a:pt x="0" y="1556506"/>
                  <a:pt x="0" y="1288415"/>
                </a:cubicBezTo>
                <a:cubicBezTo>
                  <a:pt x="0" y="1020324"/>
                  <a:pt x="217331" y="802993"/>
                  <a:pt x="485422" y="802993"/>
                </a:cubicBezTo>
                <a:cubicBezTo>
                  <a:pt x="552445" y="802993"/>
                  <a:pt x="616295" y="816576"/>
                  <a:pt x="674370" y="841140"/>
                </a:cubicBezTo>
                <a:lnTo>
                  <a:pt x="676331" y="842204"/>
                </a:lnTo>
                <a:lnTo>
                  <a:pt x="666044" y="740163"/>
                </a:lnTo>
                <a:cubicBezTo>
                  <a:pt x="666044" y="331382"/>
                  <a:pt x="997426" y="0"/>
                  <a:pt x="1406207" y="0"/>
                </a:cubicBez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Achieving Goals Concept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6C28C34-57F4-419D-ABFD-2B6BB317D4B2}"/>
              </a:ext>
            </a:extLst>
          </p:cNvPr>
          <p:cNvSpPr/>
          <p:nvPr/>
        </p:nvSpPr>
        <p:spPr>
          <a:xfrm rot="5400000" flipH="1">
            <a:off x="985846" y="1347329"/>
            <a:ext cx="4549396" cy="6532673"/>
          </a:xfrm>
          <a:custGeom>
            <a:avLst/>
            <a:gdLst>
              <a:gd name="connsiteX0" fmla="*/ 4549396 w 4549396"/>
              <a:gd name="connsiteY0" fmla="*/ 3726686 h 6532673"/>
              <a:gd name="connsiteX1" fmla="*/ 4107436 w 4549396"/>
              <a:gd name="connsiteY1" fmla="*/ 4168646 h 6532673"/>
              <a:gd name="connsiteX2" fmla="*/ 4018366 w 4549396"/>
              <a:gd name="connsiteY2" fmla="*/ 4159667 h 6532673"/>
              <a:gd name="connsiteX3" fmla="*/ 4000680 w 4549396"/>
              <a:gd name="connsiteY3" fmla="*/ 4154177 h 6532673"/>
              <a:gd name="connsiteX4" fmla="*/ 4022649 w 4549396"/>
              <a:gd name="connsiteY4" fmla="*/ 4185091 h 6532673"/>
              <a:gd name="connsiteX5" fmla="*/ 4107436 w 4549396"/>
              <a:gd name="connsiteY5" fmla="*/ 4519942 h 6532673"/>
              <a:gd name="connsiteX6" fmla="*/ 3546518 w 4549396"/>
              <a:gd name="connsiteY6" fmla="*/ 5208166 h 6532673"/>
              <a:gd name="connsiteX7" fmla="*/ 3441681 w 4549396"/>
              <a:gd name="connsiteY7" fmla="*/ 5218734 h 6532673"/>
              <a:gd name="connsiteX8" fmla="*/ 3450814 w 4549396"/>
              <a:gd name="connsiteY8" fmla="*/ 5309332 h 6532673"/>
              <a:gd name="connsiteX9" fmla="*/ 3409814 w 4549396"/>
              <a:gd name="connsiteY9" fmla="*/ 5512414 h 6532673"/>
              <a:gd name="connsiteX10" fmla="*/ 3382227 w 4549396"/>
              <a:gd name="connsiteY10" fmla="*/ 5563239 h 6532673"/>
              <a:gd name="connsiteX11" fmla="*/ 3383088 w 4549396"/>
              <a:gd name="connsiteY11" fmla="*/ 5563370 h 6532673"/>
              <a:gd name="connsiteX12" fmla="*/ 3990224 w 4549396"/>
              <a:gd name="connsiteY12" fmla="*/ 6308301 h 6532673"/>
              <a:gd name="connsiteX13" fmla="*/ 3974776 w 4549396"/>
              <a:gd name="connsiteY13" fmla="*/ 6461544 h 6532673"/>
              <a:gd name="connsiteX14" fmla="*/ 3952696 w 4549396"/>
              <a:gd name="connsiteY14" fmla="*/ 6532672 h 6532673"/>
              <a:gd name="connsiteX15" fmla="*/ 0 w 4549396"/>
              <a:gd name="connsiteY15" fmla="*/ 6532673 h 6532673"/>
              <a:gd name="connsiteX16" fmla="*/ 0 w 4549396"/>
              <a:gd name="connsiteY16" fmla="*/ 3362891 h 6532673"/>
              <a:gd name="connsiteX17" fmla="*/ 162782 w 4549396"/>
              <a:gd name="connsiteY17" fmla="*/ 3282058 h 6532673"/>
              <a:gd name="connsiteX18" fmla="*/ 340861 w 4549396"/>
              <a:gd name="connsiteY18" fmla="*/ 3229168 h 6532673"/>
              <a:gd name="connsiteX19" fmla="*/ 373822 w 4549396"/>
              <a:gd name="connsiteY19" fmla="*/ 3224138 h 6532673"/>
              <a:gd name="connsiteX20" fmla="*/ 355185 w 4549396"/>
              <a:gd name="connsiteY20" fmla="*/ 3151654 h 6532673"/>
              <a:gd name="connsiteX21" fmla="*/ 333277 w 4549396"/>
              <a:gd name="connsiteY21" fmla="*/ 2934329 h 6532673"/>
              <a:gd name="connsiteX22" fmla="*/ 808710 w 4549396"/>
              <a:gd name="connsiteY22" fmla="*/ 2040146 h 6532673"/>
              <a:gd name="connsiteX23" fmla="*/ 919028 w 4549396"/>
              <a:gd name="connsiteY23" fmla="*/ 1980268 h 6532673"/>
              <a:gd name="connsiteX24" fmla="*/ 904293 w 4549396"/>
              <a:gd name="connsiteY24" fmla="*/ 1925721 h 6532673"/>
              <a:gd name="connsiteX25" fmla="*/ 893435 w 4549396"/>
              <a:gd name="connsiteY25" fmla="*/ 1802656 h 6532673"/>
              <a:gd name="connsiteX26" fmla="*/ 1199949 w 4549396"/>
              <a:gd name="connsiteY26" fmla="*/ 1226172 h 6532673"/>
              <a:gd name="connsiteX27" fmla="*/ 1306094 w 4549396"/>
              <a:gd name="connsiteY27" fmla="*/ 1168558 h 6532673"/>
              <a:gd name="connsiteX28" fmla="*/ 1275708 w 4549396"/>
              <a:gd name="connsiteY28" fmla="*/ 1137438 h 6532673"/>
              <a:gd name="connsiteX29" fmla="*/ 1116955 w 4549396"/>
              <a:gd name="connsiteY29" fmla="*/ 695216 h 6532673"/>
              <a:gd name="connsiteX30" fmla="*/ 1812171 w 4549396"/>
              <a:gd name="connsiteY30" fmla="*/ 0 h 6532673"/>
              <a:gd name="connsiteX31" fmla="*/ 2507387 w 4549396"/>
              <a:gd name="connsiteY31" fmla="*/ 695216 h 6532673"/>
              <a:gd name="connsiteX32" fmla="*/ 2496406 w 4549396"/>
              <a:gd name="connsiteY32" fmla="*/ 804151 h 6532673"/>
              <a:gd name="connsiteX33" fmla="*/ 2523549 w 4549396"/>
              <a:gd name="connsiteY33" fmla="*/ 801415 h 6532673"/>
              <a:gd name="connsiteX34" fmla="*/ 3393426 w 4549396"/>
              <a:gd name="connsiteY34" fmla="*/ 1671292 h 6532673"/>
              <a:gd name="connsiteX35" fmla="*/ 3009906 w 4549396"/>
              <a:gd name="connsiteY35" fmla="*/ 2392608 h 6532673"/>
              <a:gd name="connsiteX36" fmla="*/ 2907579 w 4549396"/>
              <a:gd name="connsiteY36" fmla="*/ 2448149 h 6532673"/>
              <a:gd name="connsiteX37" fmla="*/ 2921980 w 4549396"/>
              <a:gd name="connsiteY37" fmla="*/ 2455966 h 6532673"/>
              <a:gd name="connsiteX38" fmla="*/ 3116836 w 4549396"/>
              <a:gd name="connsiteY38" fmla="*/ 2822446 h 6532673"/>
              <a:gd name="connsiteX39" fmla="*/ 3082105 w 4549396"/>
              <a:gd name="connsiteY39" fmla="*/ 2994477 h 6532673"/>
              <a:gd name="connsiteX40" fmla="*/ 3070601 w 4549396"/>
              <a:gd name="connsiteY40" fmla="*/ 3015671 h 6532673"/>
              <a:gd name="connsiteX41" fmla="*/ 3179964 w 4549396"/>
              <a:gd name="connsiteY41" fmla="*/ 3004646 h 6532673"/>
              <a:gd name="connsiteX42" fmla="*/ 3732297 w 4549396"/>
              <a:gd name="connsiteY42" fmla="*/ 3370757 h 6532673"/>
              <a:gd name="connsiteX43" fmla="*/ 3759210 w 4549396"/>
              <a:gd name="connsiteY43" fmla="*/ 3457457 h 6532673"/>
              <a:gd name="connsiteX44" fmla="*/ 3794923 w 4549396"/>
              <a:gd name="connsiteY44" fmla="*/ 3414173 h 6532673"/>
              <a:gd name="connsiteX45" fmla="*/ 4107436 w 4549396"/>
              <a:gd name="connsiteY45" fmla="*/ 3284726 h 6532673"/>
              <a:gd name="connsiteX46" fmla="*/ 4549396 w 4549396"/>
              <a:gd name="connsiteY46" fmla="*/ 3726686 h 653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49396" h="6532673">
                <a:moveTo>
                  <a:pt x="4549396" y="3726686"/>
                </a:moveTo>
                <a:cubicBezTo>
                  <a:pt x="4549396" y="3970774"/>
                  <a:pt x="4351524" y="4168646"/>
                  <a:pt x="4107436" y="4168646"/>
                </a:cubicBezTo>
                <a:cubicBezTo>
                  <a:pt x="4076925" y="4168646"/>
                  <a:pt x="4047136" y="4165554"/>
                  <a:pt x="4018366" y="4159667"/>
                </a:cubicBezTo>
                <a:lnTo>
                  <a:pt x="4000680" y="4154177"/>
                </a:lnTo>
                <a:lnTo>
                  <a:pt x="4022649" y="4185091"/>
                </a:lnTo>
                <a:cubicBezTo>
                  <a:pt x="4076721" y="4284630"/>
                  <a:pt x="4107436" y="4398699"/>
                  <a:pt x="4107436" y="4519942"/>
                </a:cubicBezTo>
                <a:cubicBezTo>
                  <a:pt x="4107436" y="4859423"/>
                  <a:pt x="3866633" y="5142661"/>
                  <a:pt x="3546518" y="5208166"/>
                </a:cubicBezTo>
                <a:lnTo>
                  <a:pt x="3441681" y="5218734"/>
                </a:lnTo>
                <a:lnTo>
                  <a:pt x="3450814" y="5309332"/>
                </a:lnTo>
                <a:cubicBezTo>
                  <a:pt x="3450814" y="5381368"/>
                  <a:pt x="3436215" y="5449995"/>
                  <a:pt x="3409814" y="5512414"/>
                </a:cubicBezTo>
                <a:lnTo>
                  <a:pt x="3382227" y="5563239"/>
                </a:lnTo>
                <a:lnTo>
                  <a:pt x="3383088" y="5563370"/>
                </a:lnTo>
                <a:cubicBezTo>
                  <a:pt x="3729580" y="5634273"/>
                  <a:pt x="3990224" y="5940848"/>
                  <a:pt x="3990224" y="6308301"/>
                </a:cubicBezTo>
                <a:cubicBezTo>
                  <a:pt x="3990224" y="6360794"/>
                  <a:pt x="3984904" y="6412045"/>
                  <a:pt x="3974776" y="6461544"/>
                </a:cubicBezTo>
                <a:lnTo>
                  <a:pt x="3952696" y="6532672"/>
                </a:lnTo>
                <a:lnTo>
                  <a:pt x="0" y="6532673"/>
                </a:lnTo>
                <a:lnTo>
                  <a:pt x="0" y="3362891"/>
                </a:lnTo>
                <a:lnTo>
                  <a:pt x="162782" y="3282058"/>
                </a:lnTo>
                <a:cubicBezTo>
                  <a:pt x="219917" y="3259528"/>
                  <a:pt x="279438" y="3241737"/>
                  <a:pt x="340861" y="3229168"/>
                </a:cubicBezTo>
                <a:lnTo>
                  <a:pt x="373822" y="3224138"/>
                </a:lnTo>
                <a:lnTo>
                  <a:pt x="355185" y="3151654"/>
                </a:lnTo>
                <a:cubicBezTo>
                  <a:pt x="340820" y="3081456"/>
                  <a:pt x="333277" y="3008774"/>
                  <a:pt x="333277" y="2934329"/>
                </a:cubicBezTo>
                <a:cubicBezTo>
                  <a:pt x="333277" y="2562107"/>
                  <a:pt x="521868" y="2233933"/>
                  <a:pt x="808710" y="2040146"/>
                </a:cubicBezTo>
                <a:lnTo>
                  <a:pt x="919028" y="1980268"/>
                </a:lnTo>
                <a:lnTo>
                  <a:pt x="904293" y="1925721"/>
                </a:lnTo>
                <a:cubicBezTo>
                  <a:pt x="897158" y="1885777"/>
                  <a:pt x="893435" y="1844651"/>
                  <a:pt x="893435" y="1802656"/>
                </a:cubicBezTo>
                <a:cubicBezTo>
                  <a:pt x="893435" y="1562683"/>
                  <a:pt x="1015020" y="1351107"/>
                  <a:pt x="1199949" y="1226172"/>
                </a:cubicBezTo>
                <a:lnTo>
                  <a:pt x="1306094" y="1168558"/>
                </a:lnTo>
                <a:lnTo>
                  <a:pt x="1275708" y="1137438"/>
                </a:lnTo>
                <a:cubicBezTo>
                  <a:pt x="1176532" y="1017263"/>
                  <a:pt x="1116955" y="863197"/>
                  <a:pt x="1116955" y="695216"/>
                </a:cubicBezTo>
                <a:cubicBezTo>
                  <a:pt x="1116955" y="311259"/>
                  <a:pt x="1428214" y="0"/>
                  <a:pt x="1812171" y="0"/>
                </a:cubicBezTo>
                <a:cubicBezTo>
                  <a:pt x="2196128" y="0"/>
                  <a:pt x="2507387" y="311259"/>
                  <a:pt x="2507387" y="695216"/>
                </a:cubicBezTo>
                <a:lnTo>
                  <a:pt x="2496406" y="804151"/>
                </a:lnTo>
                <a:lnTo>
                  <a:pt x="2523549" y="801415"/>
                </a:lnTo>
                <a:cubicBezTo>
                  <a:pt x="3003969" y="801415"/>
                  <a:pt x="3393426" y="1190872"/>
                  <a:pt x="3393426" y="1671292"/>
                </a:cubicBezTo>
                <a:cubicBezTo>
                  <a:pt x="3393426" y="1971554"/>
                  <a:pt x="3241294" y="2236284"/>
                  <a:pt x="3009906" y="2392608"/>
                </a:cubicBezTo>
                <a:lnTo>
                  <a:pt x="2907579" y="2448149"/>
                </a:lnTo>
                <a:lnTo>
                  <a:pt x="2921980" y="2455966"/>
                </a:lnTo>
                <a:cubicBezTo>
                  <a:pt x="3039542" y="2535389"/>
                  <a:pt x="3116836" y="2669891"/>
                  <a:pt x="3116836" y="2822446"/>
                </a:cubicBezTo>
                <a:cubicBezTo>
                  <a:pt x="3116836" y="2883468"/>
                  <a:pt x="3104469" y="2941602"/>
                  <a:pt x="3082105" y="2994477"/>
                </a:cubicBezTo>
                <a:lnTo>
                  <a:pt x="3070601" y="3015671"/>
                </a:lnTo>
                <a:lnTo>
                  <a:pt x="3179964" y="3004646"/>
                </a:lnTo>
                <a:cubicBezTo>
                  <a:pt x="3428261" y="3004646"/>
                  <a:pt x="3641297" y="3155609"/>
                  <a:pt x="3732297" y="3370757"/>
                </a:cubicBezTo>
                <a:lnTo>
                  <a:pt x="3759210" y="3457457"/>
                </a:lnTo>
                <a:lnTo>
                  <a:pt x="3794923" y="3414173"/>
                </a:lnTo>
                <a:cubicBezTo>
                  <a:pt x="3874902" y="3334194"/>
                  <a:pt x="3985392" y="3284726"/>
                  <a:pt x="4107436" y="3284726"/>
                </a:cubicBezTo>
                <a:cubicBezTo>
                  <a:pt x="4351524" y="3284726"/>
                  <a:pt x="4549396" y="3482598"/>
                  <a:pt x="4549396" y="37266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0F00B3-10D0-4FF1-8A42-8F36CC66E06A}"/>
              </a:ext>
            </a:extLst>
          </p:cNvPr>
          <p:cNvGrpSpPr/>
          <p:nvPr/>
        </p:nvGrpSpPr>
        <p:grpSpPr>
          <a:xfrm>
            <a:off x="2656397" y="3097438"/>
            <a:ext cx="9550796" cy="3800843"/>
            <a:chOff x="0" y="3071813"/>
            <a:chExt cx="9342438" cy="3717925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16799A6-D660-48AD-B661-74C5556B7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71813"/>
              <a:ext cx="9342438" cy="3717925"/>
            </a:xfrm>
            <a:custGeom>
              <a:avLst/>
              <a:gdLst>
                <a:gd name="T0" fmla="*/ 5151 w 5885"/>
                <a:gd name="T1" fmla="*/ 646 h 2342"/>
                <a:gd name="T2" fmla="*/ 4435 w 5885"/>
                <a:gd name="T3" fmla="*/ 768 h 2342"/>
                <a:gd name="T4" fmla="*/ 3585 w 5885"/>
                <a:gd name="T5" fmla="*/ 0 h 2342"/>
                <a:gd name="T6" fmla="*/ 2711 w 5885"/>
                <a:gd name="T7" fmla="*/ 963 h 2342"/>
                <a:gd name="T8" fmla="*/ 2311 w 5885"/>
                <a:gd name="T9" fmla="*/ 581 h 2342"/>
                <a:gd name="T10" fmla="*/ 1376 w 5885"/>
                <a:gd name="T11" fmla="*/ 1633 h 2342"/>
                <a:gd name="T12" fmla="*/ 1022 w 5885"/>
                <a:gd name="T13" fmla="*/ 1446 h 2342"/>
                <a:gd name="T14" fmla="*/ 0 w 5885"/>
                <a:gd name="T15" fmla="*/ 2342 h 2342"/>
                <a:gd name="T16" fmla="*/ 5885 w 5885"/>
                <a:gd name="T17" fmla="*/ 2342 h 2342"/>
                <a:gd name="T18" fmla="*/ 5885 w 5885"/>
                <a:gd name="T19" fmla="*/ 996 h 2342"/>
                <a:gd name="T20" fmla="*/ 5687 w 5885"/>
                <a:gd name="T21" fmla="*/ 1048 h 2342"/>
                <a:gd name="T22" fmla="*/ 5151 w 5885"/>
                <a:gd name="T23" fmla="*/ 646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85" h="2342">
                  <a:moveTo>
                    <a:pt x="5151" y="646"/>
                  </a:moveTo>
                  <a:lnTo>
                    <a:pt x="4435" y="768"/>
                  </a:lnTo>
                  <a:lnTo>
                    <a:pt x="3585" y="0"/>
                  </a:lnTo>
                  <a:lnTo>
                    <a:pt x="2711" y="963"/>
                  </a:lnTo>
                  <a:lnTo>
                    <a:pt x="2311" y="581"/>
                  </a:lnTo>
                  <a:lnTo>
                    <a:pt x="1376" y="1633"/>
                  </a:lnTo>
                  <a:lnTo>
                    <a:pt x="1022" y="1446"/>
                  </a:lnTo>
                  <a:lnTo>
                    <a:pt x="0" y="2342"/>
                  </a:lnTo>
                  <a:lnTo>
                    <a:pt x="5885" y="2342"/>
                  </a:lnTo>
                  <a:lnTo>
                    <a:pt x="5885" y="996"/>
                  </a:lnTo>
                  <a:lnTo>
                    <a:pt x="5687" y="1048"/>
                  </a:lnTo>
                  <a:lnTo>
                    <a:pt x="5151" y="646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19B824D-7477-492A-B1B7-FCE1DFB40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188" y="3071813"/>
              <a:ext cx="1701800" cy="2771775"/>
            </a:xfrm>
            <a:custGeom>
              <a:avLst/>
              <a:gdLst>
                <a:gd name="T0" fmla="*/ 850 w 1072"/>
                <a:gd name="T1" fmla="*/ 768 h 1746"/>
                <a:gd name="T2" fmla="*/ 0 w 1072"/>
                <a:gd name="T3" fmla="*/ 0 h 1746"/>
                <a:gd name="T4" fmla="*/ 314 w 1072"/>
                <a:gd name="T5" fmla="*/ 624 h 1746"/>
                <a:gd name="T6" fmla="*/ 48 w 1072"/>
                <a:gd name="T7" fmla="*/ 646 h 1746"/>
                <a:gd name="T8" fmla="*/ 799 w 1072"/>
                <a:gd name="T9" fmla="*/ 1351 h 1746"/>
                <a:gd name="T10" fmla="*/ 1072 w 1072"/>
                <a:gd name="T11" fmla="*/ 1746 h 1746"/>
                <a:gd name="T12" fmla="*/ 828 w 1072"/>
                <a:gd name="T13" fmla="*/ 1131 h 1746"/>
                <a:gd name="T14" fmla="*/ 928 w 1072"/>
                <a:gd name="T15" fmla="*/ 963 h 1746"/>
                <a:gd name="T16" fmla="*/ 850 w 1072"/>
                <a:gd name="T17" fmla="*/ 768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2" h="1746">
                  <a:moveTo>
                    <a:pt x="850" y="768"/>
                  </a:moveTo>
                  <a:lnTo>
                    <a:pt x="0" y="0"/>
                  </a:lnTo>
                  <a:lnTo>
                    <a:pt x="314" y="624"/>
                  </a:lnTo>
                  <a:lnTo>
                    <a:pt x="48" y="646"/>
                  </a:lnTo>
                  <a:lnTo>
                    <a:pt x="799" y="1351"/>
                  </a:lnTo>
                  <a:lnTo>
                    <a:pt x="1072" y="1746"/>
                  </a:lnTo>
                  <a:lnTo>
                    <a:pt x="828" y="1131"/>
                  </a:lnTo>
                  <a:lnTo>
                    <a:pt x="928" y="963"/>
                  </a:lnTo>
                  <a:lnTo>
                    <a:pt x="850" y="7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6531003-99A5-4D97-97BC-A5B9847B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3994151"/>
              <a:ext cx="2247900" cy="2474913"/>
            </a:xfrm>
            <a:custGeom>
              <a:avLst/>
              <a:gdLst>
                <a:gd name="T0" fmla="*/ 400 w 1416"/>
                <a:gd name="T1" fmla="*/ 382 h 1559"/>
                <a:gd name="T2" fmla="*/ 0 w 1416"/>
                <a:gd name="T3" fmla="*/ 0 h 1559"/>
                <a:gd name="T4" fmla="*/ 172 w 1416"/>
                <a:gd name="T5" fmla="*/ 463 h 1559"/>
                <a:gd name="T6" fmla="*/ 75 w 1416"/>
                <a:gd name="T7" fmla="*/ 463 h 1559"/>
                <a:gd name="T8" fmla="*/ 204 w 1416"/>
                <a:gd name="T9" fmla="*/ 748 h 1559"/>
                <a:gd name="T10" fmla="*/ 43 w 1416"/>
                <a:gd name="T11" fmla="*/ 761 h 1559"/>
                <a:gd name="T12" fmla="*/ 349 w 1416"/>
                <a:gd name="T13" fmla="*/ 1020 h 1559"/>
                <a:gd name="T14" fmla="*/ 1416 w 1416"/>
                <a:gd name="T15" fmla="*/ 1559 h 1559"/>
                <a:gd name="T16" fmla="*/ 486 w 1416"/>
                <a:gd name="T17" fmla="*/ 981 h 1559"/>
                <a:gd name="T18" fmla="*/ 665 w 1416"/>
                <a:gd name="T19" fmla="*/ 657 h 1559"/>
                <a:gd name="T20" fmla="*/ 451 w 1416"/>
                <a:gd name="T21" fmla="*/ 583 h 1559"/>
                <a:gd name="T22" fmla="*/ 400 w 1416"/>
                <a:gd name="T23" fmla="*/ 382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6" h="1559">
                  <a:moveTo>
                    <a:pt x="400" y="382"/>
                  </a:moveTo>
                  <a:lnTo>
                    <a:pt x="0" y="0"/>
                  </a:lnTo>
                  <a:lnTo>
                    <a:pt x="172" y="463"/>
                  </a:lnTo>
                  <a:lnTo>
                    <a:pt x="75" y="463"/>
                  </a:lnTo>
                  <a:lnTo>
                    <a:pt x="204" y="748"/>
                  </a:lnTo>
                  <a:lnTo>
                    <a:pt x="43" y="761"/>
                  </a:lnTo>
                  <a:lnTo>
                    <a:pt x="349" y="1020"/>
                  </a:lnTo>
                  <a:lnTo>
                    <a:pt x="1416" y="1559"/>
                  </a:lnTo>
                  <a:lnTo>
                    <a:pt x="486" y="981"/>
                  </a:lnTo>
                  <a:lnTo>
                    <a:pt x="665" y="657"/>
                  </a:lnTo>
                  <a:lnTo>
                    <a:pt x="451" y="583"/>
                  </a:lnTo>
                  <a:lnTo>
                    <a:pt x="400" y="3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A9A5F7F-16A3-45E5-B6F1-6EC5742A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425" y="5367338"/>
              <a:ext cx="561975" cy="915988"/>
            </a:xfrm>
            <a:custGeom>
              <a:avLst/>
              <a:gdLst>
                <a:gd name="T0" fmla="*/ 354 w 354"/>
                <a:gd name="T1" fmla="*/ 187 h 577"/>
                <a:gd name="T2" fmla="*/ 0 w 354"/>
                <a:gd name="T3" fmla="*/ 0 h 577"/>
                <a:gd name="T4" fmla="*/ 195 w 354"/>
                <a:gd name="T5" fmla="*/ 237 h 577"/>
                <a:gd name="T6" fmla="*/ 53 w 354"/>
                <a:gd name="T7" fmla="*/ 290 h 577"/>
                <a:gd name="T8" fmla="*/ 195 w 354"/>
                <a:gd name="T9" fmla="*/ 577 h 577"/>
                <a:gd name="T10" fmla="*/ 225 w 354"/>
                <a:gd name="T11" fmla="*/ 353 h 577"/>
                <a:gd name="T12" fmla="*/ 354 w 354"/>
                <a:gd name="T13" fmla="*/ 316 h 577"/>
                <a:gd name="T14" fmla="*/ 354 w 354"/>
                <a:gd name="T15" fmla="*/ 18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577">
                  <a:moveTo>
                    <a:pt x="354" y="187"/>
                  </a:moveTo>
                  <a:lnTo>
                    <a:pt x="0" y="0"/>
                  </a:lnTo>
                  <a:lnTo>
                    <a:pt x="195" y="237"/>
                  </a:lnTo>
                  <a:lnTo>
                    <a:pt x="53" y="290"/>
                  </a:lnTo>
                  <a:lnTo>
                    <a:pt x="195" y="577"/>
                  </a:lnTo>
                  <a:lnTo>
                    <a:pt x="225" y="353"/>
                  </a:lnTo>
                  <a:lnTo>
                    <a:pt x="354" y="316"/>
                  </a:lnTo>
                  <a:lnTo>
                    <a:pt x="354" y="18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0599314-8F53-45FC-B886-C1098C21D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63" y="4097338"/>
              <a:ext cx="1450975" cy="2692400"/>
            </a:xfrm>
            <a:custGeom>
              <a:avLst/>
              <a:gdLst>
                <a:gd name="T0" fmla="*/ 753 w 914"/>
                <a:gd name="T1" fmla="*/ 394 h 1696"/>
                <a:gd name="T2" fmla="*/ 180 w 914"/>
                <a:gd name="T3" fmla="*/ 0 h 1696"/>
                <a:gd name="T4" fmla="*/ 206 w 914"/>
                <a:gd name="T5" fmla="*/ 402 h 1696"/>
                <a:gd name="T6" fmla="*/ 0 w 914"/>
                <a:gd name="T7" fmla="*/ 431 h 1696"/>
                <a:gd name="T8" fmla="*/ 332 w 914"/>
                <a:gd name="T9" fmla="*/ 1153 h 1696"/>
                <a:gd name="T10" fmla="*/ 794 w 914"/>
                <a:gd name="T11" fmla="*/ 1498 h 1696"/>
                <a:gd name="T12" fmla="*/ 914 w 914"/>
                <a:gd name="T13" fmla="*/ 1696 h 1696"/>
                <a:gd name="T14" fmla="*/ 866 w 914"/>
                <a:gd name="T15" fmla="*/ 1377 h 1696"/>
                <a:gd name="T16" fmla="*/ 678 w 914"/>
                <a:gd name="T17" fmla="*/ 1116 h 1696"/>
                <a:gd name="T18" fmla="*/ 802 w 914"/>
                <a:gd name="T19" fmla="*/ 916 h 1696"/>
                <a:gd name="T20" fmla="*/ 753 w 914"/>
                <a:gd name="T21" fmla="*/ 394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4" h="1696">
                  <a:moveTo>
                    <a:pt x="753" y="394"/>
                  </a:moveTo>
                  <a:lnTo>
                    <a:pt x="180" y="0"/>
                  </a:lnTo>
                  <a:lnTo>
                    <a:pt x="206" y="402"/>
                  </a:lnTo>
                  <a:lnTo>
                    <a:pt x="0" y="431"/>
                  </a:lnTo>
                  <a:lnTo>
                    <a:pt x="332" y="1153"/>
                  </a:lnTo>
                  <a:lnTo>
                    <a:pt x="794" y="1498"/>
                  </a:lnTo>
                  <a:lnTo>
                    <a:pt x="914" y="1696"/>
                  </a:lnTo>
                  <a:lnTo>
                    <a:pt x="866" y="1377"/>
                  </a:lnTo>
                  <a:lnTo>
                    <a:pt x="678" y="1116"/>
                  </a:lnTo>
                  <a:lnTo>
                    <a:pt x="802" y="916"/>
                  </a:lnTo>
                  <a:lnTo>
                    <a:pt x="753" y="39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7CE80D2-D8E9-4EEC-B65F-122D6AC3A647}"/>
              </a:ext>
            </a:extLst>
          </p:cNvPr>
          <p:cNvSpPr/>
          <p:nvPr/>
        </p:nvSpPr>
        <p:spPr>
          <a:xfrm flipH="1">
            <a:off x="2704606" y="2177154"/>
            <a:ext cx="6606988" cy="4697506"/>
          </a:xfrm>
          <a:custGeom>
            <a:avLst/>
            <a:gdLst>
              <a:gd name="connsiteX0" fmla="*/ 6580094 w 6580094"/>
              <a:gd name="connsiteY0" fmla="*/ 4751294 h 4751294"/>
              <a:gd name="connsiteX1" fmla="*/ 4894729 w 6580094"/>
              <a:gd name="connsiteY1" fmla="*/ 3299012 h 4751294"/>
              <a:gd name="connsiteX2" fmla="*/ 4338918 w 6580094"/>
              <a:gd name="connsiteY2" fmla="*/ 3567953 h 4751294"/>
              <a:gd name="connsiteX3" fmla="*/ 2823882 w 6580094"/>
              <a:gd name="connsiteY3" fmla="*/ 1882588 h 4751294"/>
              <a:gd name="connsiteX4" fmla="*/ 2151529 w 6580094"/>
              <a:gd name="connsiteY4" fmla="*/ 2492188 h 4751294"/>
              <a:gd name="connsiteX5" fmla="*/ 0 w 6580094"/>
              <a:gd name="connsiteY5" fmla="*/ 0 h 4751294"/>
              <a:gd name="connsiteX0" fmla="*/ 6580094 w 6580094"/>
              <a:gd name="connsiteY0" fmla="*/ 4751294 h 4751294"/>
              <a:gd name="connsiteX1" fmla="*/ 4894729 w 6580094"/>
              <a:gd name="connsiteY1" fmla="*/ 3299012 h 4751294"/>
              <a:gd name="connsiteX2" fmla="*/ 4338918 w 6580094"/>
              <a:gd name="connsiteY2" fmla="*/ 3567953 h 4751294"/>
              <a:gd name="connsiteX3" fmla="*/ 2823882 w 6580094"/>
              <a:gd name="connsiteY3" fmla="*/ 1882588 h 4751294"/>
              <a:gd name="connsiteX4" fmla="*/ 2151529 w 6580094"/>
              <a:gd name="connsiteY4" fmla="*/ 2492188 h 4751294"/>
              <a:gd name="connsiteX5" fmla="*/ 0 w 6580094"/>
              <a:gd name="connsiteY5" fmla="*/ 0 h 4751294"/>
              <a:gd name="connsiteX0" fmla="*/ 6580094 w 6580094"/>
              <a:gd name="connsiteY0" fmla="*/ 4751294 h 4751294"/>
              <a:gd name="connsiteX1" fmla="*/ 4894729 w 6580094"/>
              <a:gd name="connsiteY1" fmla="*/ 3299012 h 4751294"/>
              <a:gd name="connsiteX2" fmla="*/ 4338918 w 6580094"/>
              <a:gd name="connsiteY2" fmla="*/ 3567953 h 4751294"/>
              <a:gd name="connsiteX3" fmla="*/ 2823882 w 6580094"/>
              <a:gd name="connsiteY3" fmla="*/ 1882588 h 4751294"/>
              <a:gd name="connsiteX4" fmla="*/ 2151529 w 6580094"/>
              <a:gd name="connsiteY4" fmla="*/ 2492188 h 4751294"/>
              <a:gd name="connsiteX5" fmla="*/ 0 w 6580094"/>
              <a:gd name="connsiteY5" fmla="*/ 0 h 4751294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41059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41059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41059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41059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76918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76918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76918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76918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76918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06988 w 6606988"/>
              <a:gd name="connsiteY0" fmla="*/ 4697506 h 4697506"/>
              <a:gd name="connsiteX1" fmla="*/ 4984376 w 6606988"/>
              <a:gd name="connsiteY1" fmla="*/ 3272118 h 4697506"/>
              <a:gd name="connsiteX2" fmla="*/ 4428565 w 6606988"/>
              <a:gd name="connsiteY2" fmla="*/ 3576918 h 4697506"/>
              <a:gd name="connsiteX3" fmla="*/ 2913529 w 6606988"/>
              <a:gd name="connsiteY3" fmla="*/ 1855694 h 4697506"/>
              <a:gd name="connsiteX4" fmla="*/ 2241176 w 6606988"/>
              <a:gd name="connsiteY4" fmla="*/ 2465294 h 4697506"/>
              <a:gd name="connsiteX5" fmla="*/ 0 w 6606988"/>
              <a:gd name="connsiteY5" fmla="*/ 0 h 4697506"/>
              <a:gd name="connsiteX0" fmla="*/ 6606988 w 6606988"/>
              <a:gd name="connsiteY0" fmla="*/ 4697506 h 4697506"/>
              <a:gd name="connsiteX1" fmla="*/ 4984376 w 6606988"/>
              <a:gd name="connsiteY1" fmla="*/ 3272118 h 4697506"/>
              <a:gd name="connsiteX2" fmla="*/ 4428565 w 6606988"/>
              <a:gd name="connsiteY2" fmla="*/ 3576918 h 4697506"/>
              <a:gd name="connsiteX3" fmla="*/ 2913529 w 6606988"/>
              <a:gd name="connsiteY3" fmla="*/ 1855694 h 4697506"/>
              <a:gd name="connsiteX4" fmla="*/ 2241176 w 6606988"/>
              <a:gd name="connsiteY4" fmla="*/ 2465294 h 4697506"/>
              <a:gd name="connsiteX5" fmla="*/ 0 w 6606988"/>
              <a:gd name="connsiteY5" fmla="*/ 0 h 4697506"/>
              <a:gd name="connsiteX0" fmla="*/ 6606988 w 6606988"/>
              <a:gd name="connsiteY0" fmla="*/ 4697506 h 4697506"/>
              <a:gd name="connsiteX1" fmla="*/ 4984376 w 6606988"/>
              <a:gd name="connsiteY1" fmla="*/ 3272118 h 4697506"/>
              <a:gd name="connsiteX2" fmla="*/ 4428565 w 6606988"/>
              <a:gd name="connsiteY2" fmla="*/ 3576918 h 4697506"/>
              <a:gd name="connsiteX3" fmla="*/ 2913529 w 6606988"/>
              <a:gd name="connsiteY3" fmla="*/ 1855694 h 4697506"/>
              <a:gd name="connsiteX4" fmla="*/ 2241176 w 6606988"/>
              <a:gd name="connsiteY4" fmla="*/ 2465294 h 4697506"/>
              <a:gd name="connsiteX5" fmla="*/ 0 w 6606988"/>
              <a:gd name="connsiteY5" fmla="*/ 0 h 469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6988" h="4697506">
                <a:moveTo>
                  <a:pt x="6606988" y="4697506"/>
                </a:moveTo>
                <a:lnTo>
                  <a:pt x="4984376" y="3272118"/>
                </a:lnTo>
                <a:lnTo>
                  <a:pt x="4428565" y="3576918"/>
                </a:lnTo>
                <a:lnTo>
                  <a:pt x="2913529" y="1855694"/>
                </a:lnTo>
                <a:lnTo>
                  <a:pt x="2241176" y="2465294"/>
                </a:lnTo>
                <a:lnTo>
                  <a:pt x="0" y="0"/>
                </a:lnTo>
              </a:path>
            </a:pathLst>
          </a:custGeom>
          <a:noFill/>
          <a:ln w="76200" cap="rnd">
            <a:solidFill>
              <a:schemeClr val="accent2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7D1F8E-1E2D-4881-A4A9-64B48765581A}"/>
              </a:ext>
            </a:extLst>
          </p:cNvPr>
          <p:cNvSpPr txBox="1"/>
          <p:nvPr/>
        </p:nvSpPr>
        <p:spPr>
          <a:xfrm>
            <a:off x="7678588" y="5132419"/>
            <a:ext cx="2147533" cy="77833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600" ker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US" sz="1600" kern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21581C-2669-4CC6-9600-83565EECB7E9}"/>
              </a:ext>
            </a:extLst>
          </p:cNvPr>
          <p:cNvSpPr txBox="1"/>
          <p:nvPr/>
        </p:nvSpPr>
        <p:spPr>
          <a:xfrm>
            <a:off x="1251397" y="3933536"/>
            <a:ext cx="235706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0DD1F0-6DA8-4363-ACFF-D270B48CD08E}"/>
              </a:ext>
            </a:extLst>
          </p:cNvPr>
          <p:cNvSpPr txBox="1"/>
          <p:nvPr/>
        </p:nvSpPr>
        <p:spPr>
          <a:xfrm>
            <a:off x="9333410" y="1868577"/>
            <a:ext cx="102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66FE311-B883-47F6-A48A-F381D7F58E38}"/>
              </a:ext>
            </a:extLst>
          </p:cNvPr>
          <p:cNvGrpSpPr/>
          <p:nvPr/>
        </p:nvGrpSpPr>
        <p:grpSpPr>
          <a:xfrm>
            <a:off x="4293898" y="2811063"/>
            <a:ext cx="1865859" cy="2683568"/>
            <a:chOff x="-82550" y="1929707"/>
            <a:chExt cx="1865859" cy="2683568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53F9FFB-C994-42C9-B99D-C91FA77F5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8" y="2355850"/>
              <a:ext cx="379413" cy="811212"/>
            </a:xfrm>
            <a:custGeom>
              <a:avLst/>
              <a:gdLst>
                <a:gd name="T0" fmla="*/ 87 w 124"/>
                <a:gd name="T1" fmla="*/ 0 h 266"/>
                <a:gd name="T2" fmla="*/ 109 w 124"/>
                <a:gd name="T3" fmla="*/ 79 h 266"/>
                <a:gd name="T4" fmla="*/ 62 w 124"/>
                <a:gd name="T5" fmla="*/ 266 h 266"/>
                <a:gd name="T6" fmla="*/ 0 w 124"/>
                <a:gd name="T7" fmla="*/ 244 h 266"/>
                <a:gd name="T8" fmla="*/ 87 w 124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266">
                  <a:moveTo>
                    <a:pt x="87" y="0"/>
                  </a:moveTo>
                  <a:cubicBezTo>
                    <a:pt x="87" y="0"/>
                    <a:pt x="124" y="27"/>
                    <a:pt x="109" y="79"/>
                  </a:cubicBezTo>
                  <a:cubicBezTo>
                    <a:pt x="95" y="132"/>
                    <a:pt x="62" y="266"/>
                    <a:pt x="62" y="266"/>
                  </a:cubicBezTo>
                  <a:cubicBezTo>
                    <a:pt x="0" y="244"/>
                    <a:pt x="0" y="244"/>
                    <a:pt x="0" y="24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497BA8C1-7F5E-4981-855C-D3045D72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59" y="2722563"/>
              <a:ext cx="323850" cy="142875"/>
            </a:xfrm>
            <a:custGeom>
              <a:avLst/>
              <a:gdLst>
                <a:gd name="T0" fmla="*/ 0 w 106"/>
                <a:gd name="T1" fmla="*/ 8 h 47"/>
                <a:gd name="T2" fmla="*/ 50 w 106"/>
                <a:gd name="T3" fmla="*/ 9 h 47"/>
                <a:gd name="T4" fmla="*/ 72 w 106"/>
                <a:gd name="T5" fmla="*/ 3 h 47"/>
                <a:gd name="T6" fmla="*/ 89 w 106"/>
                <a:gd name="T7" fmla="*/ 0 h 47"/>
                <a:gd name="T8" fmla="*/ 92 w 106"/>
                <a:gd name="T9" fmla="*/ 5 h 47"/>
                <a:gd name="T10" fmla="*/ 79 w 106"/>
                <a:gd name="T11" fmla="*/ 10 h 47"/>
                <a:gd name="T12" fmla="*/ 102 w 106"/>
                <a:gd name="T13" fmla="*/ 23 h 47"/>
                <a:gd name="T14" fmla="*/ 98 w 106"/>
                <a:gd name="T15" fmla="*/ 31 h 47"/>
                <a:gd name="T16" fmla="*/ 94 w 106"/>
                <a:gd name="T17" fmla="*/ 36 h 47"/>
                <a:gd name="T18" fmla="*/ 90 w 106"/>
                <a:gd name="T19" fmla="*/ 42 h 47"/>
                <a:gd name="T20" fmla="*/ 84 w 106"/>
                <a:gd name="T21" fmla="*/ 47 h 47"/>
                <a:gd name="T22" fmla="*/ 55 w 106"/>
                <a:gd name="T23" fmla="*/ 35 h 47"/>
                <a:gd name="T24" fmla="*/ 4 w 106"/>
                <a:gd name="T25" fmla="*/ 31 h 47"/>
                <a:gd name="T26" fmla="*/ 0 w 106"/>
                <a:gd name="T27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47">
                  <a:moveTo>
                    <a:pt x="0" y="8"/>
                  </a:moveTo>
                  <a:cubicBezTo>
                    <a:pt x="0" y="8"/>
                    <a:pt x="43" y="10"/>
                    <a:pt x="50" y="9"/>
                  </a:cubicBezTo>
                  <a:cubicBezTo>
                    <a:pt x="57" y="7"/>
                    <a:pt x="66" y="3"/>
                    <a:pt x="72" y="3"/>
                  </a:cubicBezTo>
                  <a:cubicBezTo>
                    <a:pt x="78" y="2"/>
                    <a:pt x="83" y="0"/>
                    <a:pt x="89" y="0"/>
                  </a:cubicBezTo>
                  <a:cubicBezTo>
                    <a:pt x="95" y="0"/>
                    <a:pt x="94" y="4"/>
                    <a:pt x="92" y="5"/>
                  </a:cubicBezTo>
                  <a:cubicBezTo>
                    <a:pt x="90" y="7"/>
                    <a:pt x="76" y="9"/>
                    <a:pt x="79" y="10"/>
                  </a:cubicBezTo>
                  <a:cubicBezTo>
                    <a:pt x="82" y="12"/>
                    <a:pt x="102" y="23"/>
                    <a:pt x="102" y="23"/>
                  </a:cubicBezTo>
                  <a:cubicBezTo>
                    <a:pt x="102" y="23"/>
                    <a:pt x="106" y="28"/>
                    <a:pt x="98" y="31"/>
                  </a:cubicBezTo>
                  <a:cubicBezTo>
                    <a:pt x="98" y="31"/>
                    <a:pt x="101" y="35"/>
                    <a:pt x="94" y="36"/>
                  </a:cubicBezTo>
                  <a:cubicBezTo>
                    <a:pt x="94" y="36"/>
                    <a:pt x="95" y="42"/>
                    <a:pt x="90" y="42"/>
                  </a:cubicBezTo>
                  <a:cubicBezTo>
                    <a:pt x="90" y="42"/>
                    <a:pt x="88" y="47"/>
                    <a:pt x="84" y="47"/>
                  </a:cubicBezTo>
                  <a:cubicBezTo>
                    <a:pt x="84" y="47"/>
                    <a:pt x="60" y="37"/>
                    <a:pt x="55" y="35"/>
                  </a:cubicBezTo>
                  <a:cubicBezTo>
                    <a:pt x="48" y="30"/>
                    <a:pt x="4" y="31"/>
                    <a:pt x="4" y="31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B26B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36EF5211-217A-49B5-BE84-BC2073FFD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02" y="2371508"/>
              <a:ext cx="738961" cy="479978"/>
            </a:xfrm>
            <a:custGeom>
              <a:avLst/>
              <a:gdLst>
                <a:gd name="T0" fmla="*/ 242 w 242"/>
                <a:gd name="T1" fmla="*/ 128 h 166"/>
                <a:gd name="T2" fmla="*/ 240 w 242"/>
                <a:gd name="T3" fmla="*/ 166 h 166"/>
                <a:gd name="T4" fmla="*/ 105 w 242"/>
                <a:gd name="T5" fmla="*/ 153 h 166"/>
                <a:gd name="T6" fmla="*/ 13 w 242"/>
                <a:gd name="T7" fmla="*/ 68 h 166"/>
                <a:gd name="T8" fmla="*/ 39 w 242"/>
                <a:gd name="T9" fmla="*/ 13 h 166"/>
                <a:gd name="T10" fmla="*/ 78 w 242"/>
                <a:gd name="T11" fmla="*/ 64 h 166"/>
                <a:gd name="T12" fmla="*/ 119 w 242"/>
                <a:gd name="T13" fmla="*/ 115 h 166"/>
                <a:gd name="T14" fmla="*/ 242 w 242"/>
                <a:gd name="T15" fmla="*/ 128 h 166"/>
                <a:gd name="connsiteX0" fmla="*/ 9635 w 9989"/>
                <a:gd name="connsiteY0" fmla="*/ 7057 h 9478"/>
                <a:gd name="connsiteX1" fmla="*/ 9552 w 9989"/>
                <a:gd name="connsiteY1" fmla="*/ 9346 h 9478"/>
                <a:gd name="connsiteX2" fmla="*/ 3768 w 9989"/>
                <a:gd name="connsiteY2" fmla="*/ 9065 h 9478"/>
                <a:gd name="connsiteX3" fmla="*/ 172 w 9989"/>
                <a:gd name="connsiteY3" fmla="*/ 3442 h 9478"/>
                <a:gd name="connsiteX4" fmla="*/ 1247 w 9989"/>
                <a:gd name="connsiteY4" fmla="*/ 129 h 9478"/>
                <a:gd name="connsiteX5" fmla="*/ 2858 w 9989"/>
                <a:gd name="connsiteY5" fmla="*/ 3201 h 9478"/>
                <a:gd name="connsiteX6" fmla="*/ 4552 w 9989"/>
                <a:gd name="connsiteY6" fmla="*/ 6274 h 9478"/>
                <a:gd name="connsiteX7" fmla="*/ 9635 w 9989"/>
                <a:gd name="connsiteY7" fmla="*/ 7057 h 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9" h="9478">
                  <a:moveTo>
                    <a:pt x="9635" y="7057"/>
                  </a:moveTo>
                  <a:cubicBezTo>
                    <a:pt x="9552" y="9346"/>
                    <a:pt x="10530" y="9011"/>
                    <a:pt x="9552" y="9346"/>
                  </a:cubicBezTo>
                  <a:cubicBezTo>
                    <a:pt x="8574" y="9681"/>
                    <a:pt x="4140" y="9306"/>
                    <a:pt x="3768" y="9065"/>
                  </a:cubicBezTo>
                  <a:cubicBezTo>
                    <a:pt x="3396" y="8824"/>
                    <a:pt x="751" y="4466"/>
                    <a:pt x="172" y="3442"/>
                  </a:cubicBezTo>
                  <a:cubicBezTo>
                    <a:pt x="-365" y="2358"/>
                    <a:pt x="461" y="-654"/>
                    <a:pt x="1247" y="129"/>
                  </a:cubicBezTo>
                  <a:cubicBezTo>
                    <a:pt x="2032" y="912"/>
                    <a:pt x="2280" y="1997"/>
                    <a:pt x="2858" y="3201"/>
                  </a:cubicBezTo>
                  <a:cubicBezTo>
                    <a:pt x="3478" y="4406"/>
                    <a:pt x="4552" y="6274"/>
                    <a:pt x="4552" y="6274"/>
                  </a:cubicBezTo>
                  <a:lnTo>
                    <a:pt x="9635" y="705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73682D94-4956-46D0-8BBF-EE2866322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034" y="1948547"/>
              <a:ext cx="287814" cy="423180"/>
            </a:xfrm>
            <a:custGeom>
              <a:avLst/>
              <a:gdLst>
                <a:gd name="T0" fmla="*/ 54 w 127"/>
                <a:gd name="T1" fmla="*/ 17 h 153"/>
                <a:gd name="T2" fmla="*/ 111 w 127"/>
                <a:gd name="T3" fmla="*/ 51 h 153"/>
                <a:gd name="T4" fmla="*/ 103 w 127"/>
                <a:gd name="T5" fmla="*/ 153 h 153"/>
                <a:gd name="T6" fmla="*/ 2 w 127"/>
                <a:gd name="T7" fmla="*/ 139 h 153"/>
                <a:gd name="T8" fmla="*/ 54 w 127"/>
                <a:gd name="T9" fmla="*/ 17 h 153"/>
                <a:gd name="connsiteX0" fmla="*/ 2479 w 7400"/>
                <a:gd name="connsiteY0" fmla="*/ 178 h 9067"/>
                <a:gd name="connsiteX1" fmla="*/ 6967 w 7400"/>
                <a:gd name="connsiteY1" fmla="*/ 2400 h 9067"/>
                <a:gd name="connsiteX2" fmla="*/ 6337 w 7400"/>
                <a:gd name="connsiteY2" fmla="*/ 9067 h 9067"/>
                <a:gd name="connsiteX3" fmla="*/ 735 w 7400"/>
                <a:gd name="connsiteY3" fmla="*/ 6955 h 9067"/>
                <a:gd name="connsiteX4" fmla="*/ 2479 w 7400"/>
                <a:gd name="connsiteY4" fmla="*/ 178 h 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0" h="9067">
                  <a:moveTo>
                    <a:pt x="2479" y="178"/>
                  </a:moveTo>
                  <a:cubicBezTo>
                    <a:pt x="2479" y="178"/>
                    <a:pt x="5707" y="-933"/>
                    <a:pt x="6967" y="2400"/>
                  </a:cubicBezTo>
                  <a:cubicBezTo>
                    <a:pt x="8227" y="5734"/>
                    <a:pt x="6337" y="9067"/>
                    <a:pt x="6337" y="9067"/>
                  </a:cubicBezTo>
                  <a:cubicBezTo>
                    <a:pt x="6337" y="9067"/>
                    <a:pt x="4830" y="6694"/>
                    <a:pt x="735" y="6955"/>
                  </a:cubicBezTo>
                  <a:cubicBezTo>
                    <a:pt x="735" y="6955"/>
                    <a:pt x="-1773" y="1420"/>
                    <a:pt x="2479" y="17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E1F53F89-8BD4-4A56-BC06-D240085B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496" y="1974850"/>
              <a:ext cx="349250" cy="635000"/>
            </a:xfrm>
            <a:custGeom>
              <a:avLst/>
              <a:gdLst>
                <a:gd name="T0" fmla="*/ 80 w 114"/>
                <a:gd name="T1" fmla="*/ 208 h 208"/>
                <a:gd name="T2" fmla="*/ 80 w 114"/>
                <a:gd name="T3" fmla="*/ 156 h 208"/>
                <a:gd name="T4" fmla="*/ 81 w 114"/>
                <a:gd name="T5" fmla="*/ 111 h 208"/>
                <a:gd name="T6" fmla="*/ 102 w 114"/>
                <a:gd name="T7" fmla="*/ 105 h 208"/>
                <a:gd name="T8" fmla="*/ 103 w 114"/>
                <a:gd name="T9" fmla="*/ 80 h 208"/>
                <a:gd name="T10" fmla="*/ 110 w 114"/>
                <a:gd name="T11" fmla="*/ 69 h 208"/>
                <a:gd name="T12" fmla="*/ 98 w 114"/>
                <a:gd name="T13" fmla="*/ 51 h 208"/>
                <a:gd name="T14" fmla="*/ 97 w 114"/>
                <a:gd name="T15" fmla="*/ 38 h 208"/>
                <a:gd name="T16" fmla="*/ 67 w 114"/>
                <a:gd name="T17" fmla="*/ 5 h 208"/>
                <a:gd name="T18" fmla="*/ 15 w 114"/>
                <a:gd name="T19" fmla="*/ 55 h 208"/>
                <a:gd name="T20" fmla="*/ 41 w 114"/>
                <a:gd name="T21" fmla="*/ 132 h 208"/>
                <a:gd name="T22" fmla="*/ 26 w 114"/>
                <a:gd name="T23" fmla="*/ 175 h 208"/>
                <a:gd name="T24" fmla="*/ 80 w 114"/>
                <a:gd name="T2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208">
                  <a:moveTo>
                    <a:pt x="80" y="208"/>
                  </a:moveTo>
                  <a:cubicBezTo>
                    <a:pt x="80" y="208"/>
                    <a:pt x="85" y="193"/>
                    <a:pt x="80" y="156"/>
                  </a:cubicBezTo>
                  <a:cubicBezTo>
                    <a:pt x="74" y="119"/>
                    <a:pt x="81" y="111"/>
                    <a:pt x="81" y="111"/>
                  </a:cubicBezTo>
                  <a:cubicBezTo>
                    <a:pt x="81" y="111"/>
                    <a:pt x="95" y="109"/>
                    <a:pt x="102" y="105"/>
                  </a:cubicBezTo>
                  <a:cubicBezTo>
                    <a:pt x="104" y="103"/>
                    <a:pt x="100" y="84"/>
                    <a:pt x="103" y="80"/>
                  </a:cubicBezTo>
                  <a:cubicBezTo>
                    <a:pt x="105" y="77"/>
                    <a:pt x="114" y="73"/>
                    <a:pt x="110" y="69"/>
                  </a:cubicBezTo>
                  <a:cubicBezTo>
                    <a:pt x="105" y="65"/>
                    <a:pt x="98" y="55"/>
                    <a:pt x="98" y="51"/>
                  </a:cubicBezTo>
                  <a:cubicBezTo>
                    <a:pt x="97" y="48"/>
                    <a:pt x="98" y="47"/>
                    <a:pt x="97" y="38"/>
                  </a:cubicBezTo>
                  <a:cubicBezTo>
                    <a:pt x="95" y="30"/>
                    <a:pt x="91" y="9"/>
                    <a:pt x="67" y="5"/>
                  </a:cubicBezTo>
                  <a:cubicBezTo>
                    <a:pt x="40" y="0"/>
                    <a:pt x="0" y="22"/>
                    <a:pt x="15" y="55"/>
                  </a:cubicBezTo>
                  <a:cubicBezTo>
                    <a:pt x="29" y="88"/>
                    <a:pt x="46" y="110"/>
                    <a:pt x="41" y="132"/>
                  </a:cubicBezTo>
                  <a:cubicBezTo>
                    <a:pt x="36" y="154"/>
                    <a:pt x="19" y="156"/>
                    <a:pt x="26" y="175"/>
                  </a:cubicBezTo>
                  <a:cubicBezTo>
                    <a:pt x="33" y="194"/>
                    <a:pt x="80" y="208"/>
                    <a:pt x="80" y="208"/>
                  </a:cubicBezTo>
                  <a:close/>
                </a:path>
              </a:pathLst>
            </a:custGeom>
            <a:solidFill>
              <a:srgbClr val="B26B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CDB2598F-4801-41C6-9243-8EBA203E0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54" y="1929707"/>
              <a:ext cx="347997" cy="448370"/>
            </a:xfrm>
            <a:custGeom>
              <a:avLst/>
              <a:gdLst>
                <a:gd name="T0" fmla="*/ 25 w 149"/>
                <a:gd name="T1" fmla="*/ 157 h 159"/>
                <a:gd name="T2" fmla="*/ 14 w 149"/>
                <a:gd name="T3" fmla="*/ 62 h 159"/>
                <a:gd name="T4" fmla="*/ 113 w 149"/>
                <a:gd name="T5" fmla="*/ 22 h 159"/>
                <a:gd name="T6" fmla="*/ 92 w 149"/>
                <a:gd name="T7" fmla="*/ 69 h 159"/>
                <a:gd name="T8" fmla="*/ 80 w 149"/>
                <a:gd name="T9" fmla="*/ 159 h 159"/>
                <a:gd name="T10" fmla="*/ 25 w 149"/>
                <a:gd name="T11" fmla="*/ 157 h 159"/>
                <a:gd name="connsiteX0" fmla="*/ 2791 w 7638"/>
                <a:gd name="connsiteY0" fmla="*/ 8058 h 9230"/>
                <a:gd name="connsiteX1" fmla="*/ 158 w 7638"/>
                <a:gd name="connsiteY1" fmla="*/ 3129 h 9230"/>
                <a:gd name="connsiteX2" fmla="*/ 6802 w 7638"/>
                <a:gd name="connsiteY2" fmla="*/ 614 h 9230"/>
                <a:gd name="connsiteX3" fmla="*/ 5392 w 7638"/>
                <a:gd name="connsiteY3" fmla="*/ 3570 h 9230"/>
                <a:gd name="connsiteX4" fmla="*/ 4587 w 7638"/>
                <a:gd name="connsiteY4" fmla="*/ 9230 h 9230"/>
                <a:gd name="connsiteX5" fmla="*/ 2791 w 7638"/>
                <a:gd name="connsiteY5" fmla="*/ 8058 h 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8" h="9230">
                  <a:moveTo>
                    <a:pt x="2791" y="8058"/>
                  </a:moveTo>
                  <a:cubicBezTo>
                    <a:pt x="2791" y="8058"/>
                    <a:pt x="-782" y="6211"/>
                    <a:pt x="158" y="3129"/>
                  </a:cubicBezTo>
                  <a:cubicBezTo>
                    <a:pt x="1097" y="236"/>
                    <a:pt x="4453" y="-770"/>
                    <a:pt x="6802" y="614"/>
                  </a:cubicBezTo>
                  <a:cubicBezTo>
                    <a:pt x="9218" y="1997"/>
                    <a:pt x="5661" y="3507"/>
                    <a:pt x="5392" y="3570"/>
                  </a:cubicBezTo>
                  <a:cubicBezTo>
                    <a:pt x="5392" y="3570"/>
                    <a:pt x="5594" y="8224"/>
                    <a:pt x="4587" y="9230"/>
                  </a:cubicBezTo>
                  <a:cubicBezTo>
                    <a:pt x="4587" y="9230"/>
                    <a:pt x="5073" y="7178"/>
                    <a:pt x="2791" y="805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2A00DD42-DF45-4188-963E-3DDB0C981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62" y="4244975"/>
              <a:ext cx="236538" cy="347662"/>
            </a:xfrm>
            <a:custGeom>
              <a:avLst/>
              <a:gdLst>
                <a:gd name="T0" fmla="*/ 62 w 77"/>
                <a:gd name="T1" fmla="*/ 14 h 114"/>
                <a:gd name="T2" fmla="*/ 46 w 77"/>
                <a:gd name="T3" fmla="*/ 46 h 114"/>
                <a:gd name="T4" fmla="*/ 54 w 77"/>
                <a:gd name="T5" fmla="*/ 78 h 114"/>
                <a:gd name="T6" fmla="*/ 66 w 77"/>
                <a:gd name="T7" fmla="*/ 112 h 114"/>
                <a:gd name="T8" fmla="*/ 26 w 77"/>
                <a:gd name="T9" fmla="*/ 75 h 114"/>
                <a:gd name="T10" fmla="*/ 15 w 77"/>
                <a:gd name="T11" fmla="*/ 37 h 114"/>
                <a:gd name="T12" fmla="*/ 40 w 77"/>
                <a:gd name="T13" fmla="*/ 0 h 114"/>
                <a:gd name="T14" fmla="*/ 62 w 77"/>
                <a:gd name="T15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14">
                  <a:moveTo>
                    <a:pt x="62" y="14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8" y="70"/>
                    <a:pt x="54" y="78"/>
                  </a:cubicBezTo>
                  <a:cubicBezTo>
                    <a:pt x="60" y="87"/>
                    <a:pt x="77" y="111"/>
                    <a:pt x="66" y="112"/>
                  </a:cubicBezTo>
                  <a:cubicBezTo>
                    <a:pt x="55" y="114"/>
                    <a:pt x="36" y="94"/>
                    <a:pt x="26" y="75"/>
                  </a:cubicBezTo>
                  <a:cubicBezTo>
                    <a:pt x="16" y="56"/>
                    <a:pt x="0" y="55"/>
                    <a:pt x="15" y="37"/>
                  </a:cubicBezTo>
                  <a:cubicBezTo>
                    <a:pt x="26" y="23"/>
                    <a:pt x="40" y="0"/>
                    <a:pt x="40" y="0"/>
                  </a:cubicBezTo>
                  <a:lnTo>
                    <a:pt x="62" y="14"/>
                  </a:lnTo>
                  <a:close/>
                </a:path>
              </a:pathLst>
            </a:custGeom>
            <a:solidFill>
              <a:srgbClr val="B26B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F72D18F4-2633-4C16-B7BF-A2DB7E2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3908425"/>
              <a:ext cx="287338" cy="327025"/>
            </a:xfrm>
            <a:custGeom>
              <a:avLst/>
              <a:gdLst>
                <a:gd name="T0" fmla="*/ 61 w 94"/>
                <a:gd name="T1" fmla="*/ 11 h 107"/>
                <a:gd name="T2" fmla="*/ 42 w 94"/>
                <a:gd name="T3" fmla="*/ 44 h 107"/>
                <a:gd name="T4" fmla="*/ 61 w 94"/>
                <a:gd name="T5" fmla="*/ 73 h 107"/>
                <a:gd name="T6" fmla="*/ 84 w 94"/>
                <a:gd name="T7" fmla="*/ 102 h 107"/>
                <a:gd name="T8" fmla="*/ 32 w 94"/>
                <a:gd name="T9" fmla="*/ 79 h 107"/>
                <a:gd name="T10" fmla="*/ 8 w 94"/>
                <a:gd name="T11" fmla="*/ 46 h 107"/>
                <a:gd name="T12" fmla="*/ 38 w 94"/>
                <a:gd name="T13" fmla="*/ 0 h 107"/>
                <a:gd name="T14" fmla="*/ 61 w 94"/>
                <a:gd name="T1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07">
                  <a:moveTo>
                    <a:pt x="61" y="11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52" y="67"/>
                    <a:pt x="61" y="73"/>
                  </a:cubicBezTo>
                  <a:cubicBezTo>
                    <a:pt x="70" y="79"/>
                    <a:pt x="94" y="97"/>
                    <a:pt x="84" y="102"/>
                  </a:cubicBezTo>
                  <a:cubicBezTo>
                    <a:pt x="74" y="107"/>
                    <a:pt x="49" y="94"/>
                    <a:pt x="32" y="79"/>
                  </a:cubicBezTo>
                  <a:cubicBezTo>
                    <a:pt x="16" y="64"/>
                    <a:pt x="0" y="69"/>
                    <a:pt x="8" y="46"/>
                  </a:cubicBezTo>
                  <a:cubicBezTo>
                    <a:pt x="15" y="29"/>
                    <a:pt x="38" y="0"/>
                    <a:pt x="38" y="0"/>
                  </a:cubicBezTo>
                  <a:lnTo>
                    <a:pt x="61" y="11"/>
                  </a:lnTo>
                  <a:close/>
                </a:path>
              </a:pathLst>
            </a:custGeom>
            <a:solidFill>
              <a:srgbClr val="B26B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FBFF25FB-764F-4DCD-8F3B-F1C4B88A5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25" y="2932113"/>
              <a:ext cx="773113" cy="1425575"/>
            </a:xfrm>
            <a:custGeom>
              <a:avLst/>
              <a:gdLst>
                <a:gd name="T0" fmla="*/ 161 w 253"/>
                <a:gd name="T1" fmla="*/ 18 h 467"/>
                <a:gd name="T2" fmla="*/ 125 w 253"/>
                <a:gd name="T3" fmla="*/ 125 h 467"/>
                <a:gd name="T4" fmla="*/ 116 w 253"/>
                <a:gd name="T5" fmla="*/ 256 h 467"/>
                <a:gd name="T6" fmla="*/ 0 w 253"/>
                <a:gd name="T7" fmla="*/ 443 h 467"/>
                <a:gd name="T8" fmla="*/ 39 w 253"/>
                <a:gd name="T9" fmla="*/ 467 h 467"/>
                <a:gd name="T10" fmla="*/ 170 w 253"/>
                <a:gd name="T11" fmla="*/ 289 h 467"/>
                <a:gd name="T12" fmla="*/ 239 w 253"/>
                <a:gd name="T13" fmla="*/ 61 h 467"/>
                <a:gd name="T14" fmla="*/ 253 w 253"/>
                <a:gd name="T15" fmla="*/ 33 h 467"/>
                <a:gd name="T16" fmla="*/ 177 w 253"/>
                <a:gd name="T17" fmla="*/ 0 h 467"/>
                <a:gd name="T18" fmla="*/ 161 w 253"/>
                <a:gd name="T19" fmla="*/ 1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467">
                  <a:moveTo>
                    <a:pt x="161" y="18"/>
                  </a:moveTo>
                  <a:cubicBezTo>
                    <a:pt x="161" y="18"/>
                    <a:pt x="129" y="56"/>
                    <a:pt x="125" y="125"/>
                  </a:cubicBezTo>
                  <a:cubicBezTo>
                    <a:pt x="121" y="194"/>
                    <a:pt x="116" y="256"/>
                    <a:pt x="116" y="256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9" y="467"/>
                    <a:pt x="39" y="467"/>
                    <a:pt x="39" y="467"/>
                  </a:cubicBezTo>
                  <a:cubicBezTo>
                    <a:pt x="39" y="467"/>
                    <a:pt x="159" y="304"/>
                    <a:pt x="170" y="289"/>
                  </a:cubicBezTo>
                  <a:cubicBezTo>
                    <a:pt x="181" y="275"/>
                    <a:pt x="236" y="115"/>
                    <a:pt x="239" y="61"/>
                  </a:cubicBezTo>
                  <a:cubicBezTo>
                    <a:pt x="253" y="33"/>
                    <a:pt x="253" y="33"/>
                    <a:pt x="253" y="33"/>
                  </a:cubicBezTo>
                  <a:cubicBezTo>
                    <a:pt x="177" y="0"/>
                    <a:pt x="177" y="0"/>
                    <a:pt x="177" y="0"/>
                  </a:cubicBezTo>
                  <a:lnTo>
                    <a:pt x="161" y="1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0952668B-21C2-4323-B2B5-B2063D378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2925763"/>
              <a:ext cx="788988" cy="1089025"/>
            </a:xfrm>
            <a:custGeom>
              <a:avLst/>
              <a:gdLst>
                <a:gd name="T0" fmla="*/ 41 w 258"/>
                <a:gd name="T1" fmla="*/ 0 h 357"/>
                <a:gd name="T2" fmla="*/ 1 w 258"/>
                <a:gd name="T3" fmla="*/ 73 h 357"/>
                <a:gd name="T4" fmla="*/ 79 w 258"/>
                <a:gd name="T5" fmla="*/ 130 h 357"/>
                <a:gd name="T6" fmla="*/ 172 w 258"/>
                <a:gd name="T7" fmla="*/ 167 h 357"/>
                <a:gd name="T8" fmla="*/ 117 w 258"/>
                <a:gd name="T9" fmla="*/ 341 h 357"/>
                <a:gd name="T10" fmla="*/ 160 w 258"/>
                <a:gd name="T11" fmla="*/ 357 h 357"/>
                <a:gd name="T12" fmla="*/ 241 w 258"/>
                <a:gd name="T13" fmla="*/ 169 h 357"/>
                <a:gd name="T14" fmla="*/ 237 w 258"/>
                <a:gd name="T15" fmla="*/ 119 h 357"/>
                <a:gd name="T16" fmla="*/ 125 w 258"/>
                <a:gd name="T17" fmla="*/ 57 h 357"/>
                <a:gd name="T18" fmla="*/ 123 w 258"/>
                <a:gd name="T19" fmla="*/ 43 h 357"/>
                <a:gd name="T20" fmla="*/ 41 w 258"/>
                <a:gd name="T2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357">
                  <a:moveTo>
                    <a:pt x="41" y="0"/>
                  </a:moveTo>
                  <a:cubicBezTo>
                    <a:pt x="41" y="0"/>
                    <a:pt x="0" y="42"/>
                    <a:pt x="1" y="73"/>
                  </a:cubicBezTo>
                  <a:cubicBezTo>
                    <a:pt x="3" y="104"/>
                    <a:pt x="26" y="122"/>
                    <a:pt x="79" y="130"/>
                  </a:cubicBezTo>
                  <a:cubicBezTo>
                    <a:pt x="172" y="167"/>
                    <a:pt x="172" y="167"/>
                    <a:pt x="172" y="167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60" y="357"/>
                    <a:pt x="160" y="357"/>
                    <a:pt x="160" y="357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41" y="169"/>
                    <a:pt x="258" y="134"/>
                    <a:pt x="237" y="119"/>
                  </a:cubicBezTo>
                  <a:cubicBezTo>
                    <a:pt x="208" y="99"/>
                    <a:pt x="127" y="59"/>
                    <a:pt x="125" y="57"/>
                  </a:cubicBezTo>
                  <a:cubicBezTo>
                    <a:pt x="123" y="56"/>
                    <a:pt x="123" y="43"/>
                    <a:pt x="123" y="43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1D47796D-7C24-46E1-AF19-5B8A85CF6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8" y="2411413"/>
              <a:ext cx="546100" cy="704850"/>
            </a:xfrm>
            <a:custGeom>
              <a:avLst/>
              <a:gdLst>
                <a:gd name="T0" fmla="*/ 169 w 179"/>
                <a:gd name="T1" fmla="*/ 21 h 231"/>
                <a:gd name="T2" fmla="*/ 140 w 179"/>
                <a:gd name="T3" fmla="*/ 24 h 231"/>
                <a:gd name="T4" fmla="*/ 120 w 179"/>
                <a:gd name="T5" fmla="*/ 3 h 231"/>
                <a:gd name="T6" fmla="*/ 56 w 179"/>
                <a:gd name="T7" fmla="*/ 84 h 231"/>
                <a:gd name="T8" fmla="*/ 32 w 179"/>
                <a:gd name="T9" fmla="*/ 154 h 231"/>
                <a:gd name="T10" fmla="*/ 0 w 179"/>
                <a:gd name="T11" fmla="*/ 198 h 231"/>
                <a:gd name="T12" fmla="*/ 100 w 179"/>
                <a:gd name="T13" fmla="*/ 230 h 231"/>
                <a:gd name="T14" fmla="*/ 121 w 179"/>
                <a:gd name="T15" fmla="*/ 223 h 231"/>
                <a:gd name="T16" fmla="*/ 155 w 179"/>
                <a:gd name="T17" fmla="*/ 121 h 231"/>
                <a:gd name="T18" fmla="*/ 171 w 179"/>
                <a:gd name="T19" fmla="*/ 62 h 231"/>
                <a:gd name="T20" fmla="*/ 169 w 179"/>
                <a:gd name="T21" fmla="*/ 2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231">
                  <a:moveTo>
                    <a:pt x="169" y="21"/>
                  </a:moveTo>
                  <a:cubicBezTo>
                    <a:pt x="169" y="21"/>
                    <a:pt x="166" y="48"/>
                    <a:pt x="140" y="24"/>
                  </a:cubicBezTo>
                  <a:cubicBezTo>
                    <a:pt x="115" y="0"/>
                    <a:pt x="120" y="3"/>
                    <a:pt x="120" y="3"/>
                  </a:cubicBezTo>
                  <a:cubicBezTo>
                    <a:pt x="120" y="3"/>
                    <a:pt x="108" y="85"/>
                    <a:pt x="56" y="84"/>
                  </a:cubicBezTo>
                  <a:cubicBezTo>
                    <a:pt x="56" y="84"/>
                    <a:pt x="52" y="129"/>
                    <a:pt x="32" y="154"/>
                  </a:cubicBezTo>
                  <a:cubicBezTo>
                    <a:pt x="11" y="179"/>
                    <a:pt x="0" y="198"/>
                    <a:pt x="0" y="198"/>
                  </a:cubicBezTo>
                  <a:cubicBezTo>
                    <a:pt x="0" y="198"/>
                    <a:pt x="69" y="231"/>
                    <a:pt x="100" y="230"/>
                  </a:cubicBezTo>
                  <a:cubicBezTo>
                    <a:pt x="118" y="230"/>
                    <a:pt x="121" y="223"/>
                    <a:pt x="121" y="223"/>
                  </a:cubicBezTo>
                  <a:cubicBezTo>
                    <a:pt x="121" y="223"/>
                    <a:pt x="132" y="139"/>
                    <a:pt x="155" y="121"/>
                  </a:cubicBezTo>
                  <a:cubicBezTo>
                    <a:pt x="179" y="102"/>
                    <a:pt x="172" y="87"/>
                    <a:pt x="171" y="62"/>
                  </a:cubicBezTo>
                  <a:cubicBezTo>
                    <a:pt x="171" y="41"/>
                    <a:pt x="169" y="21"/>
                    <a:pt x="169" y="21"/>
                  </a:cubicBezTo>
                  <a:close/>
                </a:path>
              </a:pathLst>
            </a:custGeom>
            <a:solidFill>
              <a:srgbClr val="FDFDF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E80BF7BE-F8BC-41C8-A73A-CC7C58D28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" y="3036888"/>
              <a:ext cx="157163" cy="228600"/>
            </a:xfrm>
            <a:custGeom>
              <a:avLst/>
              <a:gdLst>
                <a:gd name="T0" fmla="*/ 29 w 51"/>
                <a:gd name="T1" fmla="*/ 0 h 75"/>
                <a:gd name="T2" fmla="*/ 21 w 51"/>
                <a:gd name="T3" fmla="*/ 31 h 75"/>
                <a:gd name="T4" fmla="*/ 2 w 51"/>
                <a:gd name="T5" fmla="*/ 54 h 75"/>
                <a:gd name="T6" fmla="*/ 4 w 51"/>
                <a:gd name="T7" fmla="*/ 59 h 75"/>
                <a:gd name="T8" fmla="*/ 7 w 51"/>
                <a:gd name="T9" fmla="*/ 65 h 75"/>
                <a:gd name="T10" fmla="*/ 12 w 51"/>
                <a:gd name="T11" fmla="*/ 70 h 75"/>
                <a:gd name="T12" fmla="*/ 20 w 51"/>
                <a:gd name="T13" fmla="*/ 73 h 75"/>
                <a:gd name="T14" fmla="*/ 31 w 51"/>
                <a:gd name="T15" fmla="*/ 58 h 75"/>
                <a:gd name="T16" fmla="*/ 26 w 51"/>
                <a:gd name="T17" fmla="*/ 65 h 75"/>
                <a:gd name="T18" fmla="*/ 36 w 51"/>
                <a:gd name="T19" fmla="*/ 63 h 75"/>
                <a:gd name="T20" fmla="*/ 43 w 51"/>
                <a:gd name="T21" fmla="*/ 51 h 75"/>
                <a:gd name="T22" fmla="*/ 42 w 51"/>
                <a:gd name="T23" fmla="*/ 41 h 75"/>
                <a:gd name="T24" fmla="*/ 51 w 51"/>
                <a:gd name="T25" fmla="*/ 5 h 75"/>
                <a:gd name="T26" fmla="*/ 29 w 51"/>
                <a:gd name="T2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5">
                  <a:moveTo>
                    <a:pt x="29" y="0"/>
                  </a:moveTo>
                  <a:cubicBezTo>
                    <a:pt x="29" y="0"/>
                    <a:pt x="24" y="25"/>
                    <a:pt x="21" y="31"/>
                  </a:cubicBezTo>
                  <a:cubicBezTo>
                    <a:pt x="18" y="37"/>
                    <a:pt x="3" y="51"/>
                    <a:pt x="2" y="54"/>
                  </a:cubicBezTo>
                  <a:cubicBezTo>
                    <a:pt x="0" y="56"/>
                    <a:pt x="1" y="59"/>
                    <a:pt x="4" y="59"/>
                  </a:cubicBezTo>
                  <a:cubicBezTo>
                    <a:pt x="4" y="59"/>
                    <a:pt x="2" y="63"/>
                    <a:pt x="7" y="65"/>
                  </a:cubicBezTo>
                  <a:cubicBezTo>
                    <a:pt x="7" y="65"/>
                    <a:pt x="7" y="70"/>
                    <a:pt x="12" y="70"/>
                  </a:cubicBezTo>
                  <a:cubicBezTo>
                    <a:pt x="12" y="70"/>
                    <a:pt x="14" y="75"/>
                    <a:pt x="20" y="73"/>
                  </a:cubicBezTo>
                  <a:cubicBezTo>
                    <a:pt x="20" y="73"/>
                    <a:pt x="31" y="58"/>
                    <a:pt x="31" y="58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5"/>
                    <a:pt x="31" y="70"/>
                    <a:pt x="36" y="63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2" y="42"/>
                    <a:pt x="42" y="41"/>
                  </a:cubicBezTo>
                  <a:cubicBezTo>
                    <a:pt x="42" y="40"/>
                    <a:pt x="51" y="5"/>
                    <a:pt x="51" y="5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B26B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F2EE3BAC-4026-458C-94C0-63F60B943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63" y="2379663"/>
              <a:ext cx="643942" cy="740539"/>
            </a:xfrm>
            <a:custGeom>
              <a:avLst/>
              <a:gdLst>
                <a:gd name="T0" fmla="*/ 189 w 236"/>
                <a:gd name="T1" fmla="*/ 0 h 240"/>
                <a:gd name="T2" fmla="*/ 112 w 236"/>
                <a:gd name="T3" fmla="*/ 51 h 240"/>
                <a:gd name="T4" fmla="*/ 46 w 236"/>
                <a:gd name="T5" fmla="*/ 99 h 240"/>
                <a:gd name="T6" fmla="*/ 0 w 236"/>
                <a:gd name="T7" fmla="*/ 227 h 240"/>
                <a:gd name="T8" fmla="*/ 35 w 236"/>
                <a:gd name="T9" fmla="*/ 240 h 240"/>
                <a:gd name="T10" fmla="*/ 78 w 236"/>
                <a:gd name="T11" fmla="*/ 124 h 240"/>
                <a:gd name="T12" fmla="*/ 191 w 236"/>
                <a:gd name="T13" fmla="*/ 59 h 240"/>
                <a:gd name="T14" fmla="*/ 189 w 236"/>
                <a:gd name="T15" fmla="*/ 0 h 240"/>
                <a:gd name="connsiteX0" fmla="*/ 8008 w 8915"/>
                <a:gd name="connsiteY0" fmla="*/ 0 h 10097"/>
                <a:gd name="connsiteX1" fmla="*/ 4746 w 8915"/>
                <a:gd name="connsiteY1" fmla="*/ 2125 h 10097"/>
                <a:gd name="connsiteX2" fmla="*/ 1527 w 8915"/>
                <a:gd name="connsiteY2" fmla="*/ 4125 h 10097"/>
                <a:gd name="connsiteX3" fmla="*/ 0 w 8915"/>
                <a:gd name="connsiteY3" fmla="*/ 9458 h 10097"/>
                <a:gd name="connsiteX4" fmla="*/ 1483 w 8915"/>
                <a:gd name="connsiteY4" fmla="*/ 10000 h 10097"/>
                <a:gd name="connsiteX5" fmla="*/ 3305 w 8915"/>
                <a:gd name="connsiteY5" fmla="*/ 5167 h 10097"/>
                <a:gd name="connsiteX6" fmla="*/ 8093 w 8915"/>
                <a:gd name="connsiteY6" fmla="*/ 2458 h 10097"/>
                <a:gd name="connsiteX7" fmla="*/ 8008 w 8915"/>
                <a:gd name="connsiteY7" fmla="*/ 0 h 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15" h="10097">
                  <a:moveTo>
                    <a:pt x="8008" y="0"/>
                  </a:moveTo>
                  <a:lnTo>
                    <a:pt x="4746" y="2125"/>
                  </a:lnTo>
                  <a:cubicBezTo>
                    <a:pt x="3666" y="2813"/>
                    <a:pt x="1739" y="3833"/>
                    <a:pt x="1527" y="4125"/>
                  </a:cubicBezTo>
                  <a:cubicBezTo>
                    <a:pt x="1315" y="4417"/>
                    <a:pt x="7" y="8479"/>
                    <a:pt x="0" y="9458"/>
                  </a:cubicBezTo>
                  <a:cubicBezTo>
                    <a:pt x="-7" y="10437"/>
                    <a:pt x="1483" y="10000"/>
                    <a:pt x="1483" y="10000"/>
                  </a:cubicBezTo>
                  <a:lnTo>
                    <a:pt x="3305" y="5167"/>
                  </a:lnTo>
                  <a:lnTo>
                    <a:pt x="8093" y="2458"/>
                  </a:lnTo>
                  <a:cubicBezTo>
                    <a:pt x="8093" y="2458"/>
                    <a:pt x="10000" y="417"/>
                    <a:pt x="800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6DFD214B-87F9-4046-8412-292353207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50" y="2335213"/>
              <a:ext cx="563563" cy="795337"/>
            </a:xfrm>
            <a:custGeom>
              <a:avLst/>
              <a:gdLst>
                <a:gd name="T0" fmla="*/ 162 w 184"/>
                <a:gd name="T1" fmla="*/ 7 h 261"/>
                <a:gd name="T2" fmla="*/ 174 w 184"/>
                <a:gd name="T3" fmla="*/ 55 h 261"/>
                <a:gd name="T4" fmla="*/ 94 w 184"/>
                <a:gd name="T5" fmla="*/ 261 h 261"/>
                <a:gd name="T6" fmla="*/ 0 w 184"/>
                <a:gd name="T7" fmla="*/ 234 h 261"/>
                <a:gd name="T8" fmla="*/ 44 w 184"/>
                <a:gd name="T9" fmla="*/ 177 h 261"/>
                <a:gd name="T10" fmla="*/ 78 w 184"/>
                <a:gd name="T11" fmla="*/ 91 h 261"/>
                <a:gd name="T12" fmla="*/ 162 w 184"/>
                <a:gd name="T13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61">
                  <a:moveTo>
                    <a:pt x="162" y="7"/>
                  </a:moveTo>
                  <a:cubicBezTo>
                    <a:pt x="162" y="7"/>
                    <a:pt x="184" y="26"/>
                    <a:pt x="174" y="55"/>
                  </a:cubicBezTo>
                  <a:cubicBezTo>
                    <a:pt x="164" y="85"/>
                    <a:pt x="94" y="261"/>
                    <a:pt x="94" y="26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4"/>
                    <a:pt x="28" y="196"/>
                    <a:pt x="44" y="177"/>
                  </a:cubicBezTo>
                  <a:cubicBezTo>
                    <a:pt x="60" y="158"/>
                    <a:pt x="71" y="115"/>
                    <a:pt x="78" y="91"/>
                  </a:cubicBezTo>
                  <a:cubicBezTo>
                    <a:pt x="84" y="68"/>
                    <a:pt x="87" y="0"/>
                    <a:pt x="162" y="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BEE1EC37-F672-4E69-A6E7-45A41373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82550" y="4332288"/>
              <a:ext cx="263525" cy="280987"/>
            </a:xfrm>
            <a:custGeom>
              <a:avLst/>
              <a:gdLst>
                <a:gd name="T0" fmla="*/ 29 w 86"/>
                <a:gd name="T1" fmla="*/ 0 h 92"/>
                <a:gd name="T2" fmla="*/ 7 w 86"/>
                <a:gd name="T3" fmla="*/ 14 h 92"/>
                <a:gd name="T4" fmla="*/ 0 w 86"/>
                <a:gd name="T5" fmla="*/ 46 h 92"/>
                <a:gd name="T6" fmla="*/ 8 w 86"/>
                <a:gd name="T7" fmla="*/ 50 h 92"/>
                <a:gd name="T8" fmla="*/ 20 w 86"/>
                <a:gd name="T9" fmla="*/ 36 h 92"/>
                <a:gd name="T10" fmla="*/ 36 w 86"/>
                <a:gd name="T11" fmla="*/ 67 h 92"/>
                <a:gd name="T12" fmla="*/ 86 w 86"/>
                <a:gd name="T13" fmla="*/ 91 h 92"/>
                <a:gd name="T14" fmla="*/ 68 w 86"/>
                <a:gd name="T15" fmla="*/ 51 h 92"/>
                <a:gd name="T16" fmla="*/ 44 w 86"/>
                <a:gd name="T17" fmla="*/ 43 h 92"/>
                <a:gd name="T18" fmla="*/ 29 w 86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92">
                  <a:moveTo>
                    <a:pt x="29" y="0"/>
                  </a:moveTo>
                  <a:cubicBezTo>
                    <a:pt x="29" y="0"/>
                    <a:pt x="10" y="0"/>
                    <a:pt x="7" y="14"/>
                  </a:cubicBezTo>
                  <a:cubicBezTo>
                    <a:pt x="4" y="29"/>
                    <a:pt x="0" y="46"/>
                    <a:pt x="0" y="4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32" y="56"/>
                    <a:pt x="36" y="67"/>
                  </a:cubicBezTo>
                  <a:cubicBezTo>
                    <a:pt x="40" y="78"/>
                    <a:pt x="56" y="92"/>
                    <a:pt x="86" y="91"/>
                  </a:cubicBezTo>
                  <a:cubicBezTo>
                    <a:pt x="86" y="91"/>
                    <a:pt x="74" y="67"/>
                    <a:pt x="68" y="51"/>
                  </a:cubicBezTo>
                  <a:cubicBezTo>
                    <a:pt x="68" y="51"/>
                    <a:pt x="55" y="61"/>
                    <a:pt x="44" y="43"/>
                  </a:cubicBezTo>
                  <a:cubicBezTo>
                    <a:pt x="34" y="25"/>
                    <a:pt x="27" y="13"/>
                    <a:pt x="2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72F45A38-6639-46D3-A8E3-67C83EBC7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3" y="4003675"/>
              <a:ext cx="293688" cy="249237"/>
            </a:xfrm>
            <a:custGeom>
              <a:avLst/>
              <a:gdLst>
                <a:gd name="T0" fmla="*/ 18 w 96"/>
                <a:gd name="T1" fmla="*/ 0 h 82"/>
                <a:gd name="T2" fmla="*/ 1 w 96"/>
                <a:gd name="T3" fmla="*/ 19 h 82"/>
                <a:gd name="T4" fmla="*/ 1 w 96"/>
                <a:gd name="T5" fmla="*/ 52 h 82"/>
                <a:gd name="T6" fmla="*/ 10 w 96"/>
                <a:gd name="T7" fmla="*/ 53 h 82"/>
                <a:gd name="T8" fmla="*/ 18 w 96"/>
                <a:gd name="T9" fmla="*/ 37 h 82"/>
                <a:gd name="T10" fmla="*/ 42 w 96"/>
                <a:gd name="T11" fmla="*/ 63 h 82"/>
                <a:gd name="T12" fmla="*/ 96 w 96"/>
                <a:gd name="T13" fmla="*/ 74 h 82"/>
                <a:gd name="T14" fmla="*/ 68 w 96"/>
                <a:gd name="T15" fmla="*/ 40 h 82"/>
                <a:gd name="T16" fmla="*/ 44 w 96"/>
                <a:gd name="T17" fmla="*/ 37 h 82"/>
                <a:gd name="T18" fmla="*/ 18 w 9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2">
                  <a:moveTo>
                    <a:pt x="18" y="0"/>
                  </a:moveTo>
                  <a:cubicBezTo>
                    <a:pt x="18" y="0"/>
                    <a:pt x="0" y="4"/>
                    <a:pt x="1" y="19"/>
                  </a:cubicBezTo>
                  <a:cubicBezTo>
                    <a:pt x="2" y="34"/>
                    <a:pt x="1" y="52"/>
                    <a:pt x="1" y="5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35" y="54"/>
                    <a:pt x="42" y="63"/>
                  </a:cubicBezTo>
                  <a:cubicBezTo>
                    <a:pt x="49" y="72"/>
                    <a:pt x="68" y="82"/>
                    <a:pt x="96" y="74"/>
                  </a:cubicBezTo>
                  <a:cubicBezTo>
                    <a:pt x="96" y="74"/>
                    <a:pt x="79" y="53"/>
                    <a:pt x="68" y="40"/>
                  </a:cubicBezTo>
                  <a:cubicBezTo>
                    <a:pt x="68" y="40"/>
                    <a:pt x="58" y="52"/>
                    <a:pt x="44" y="37"/>
                  </a:cubicBezTo>
                  <a:cubicBezTo>
                    <a:pt x="29" y="23"/>
                    <a:pt x="20" y="13"/>
                    <a:pt x="1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5282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187B065-1612-4D0A-B2D9-D02ED272CD35}"/>
              </a:ext>
            </a:extLst>
          </p:cNvPr>
          <p:cNvSpPr/>
          <p:nvPr/>
        </p:nvSpPr>
        <p:spPr>
          <a:xfrm>
            <a:off x="8579810" y="1537797"/>
            <a:ext cx="2146370" cy="1282320"/>
          </a:xfrm>
          <a:custGeom>
            <a:avLst/>
            <a:gdLst>
              <a:gd name="connsiteX0" fmla="*/ 1019037 w 2146370"/>
              <a:gd name="connsiteY0" fmla="*/ 0 h 1282320"/>
              <a:gd name="connsiteX1" fmla="*/ 1489914 w 2146370"/>
              <a:gd name="connsiteY1" fmla="*/ 312118 h 1282320"/>
              <a:gd name="connsiteX2" fmla="*/ 1495269 w 2146370"/>
              <a:gd name="connsiteY2" fmla="*/ 329370 h 1282320"/>
              <a:gd name="connsiteX3" fmla="*/ 1502350 w 2146370"/>
              <a:gd name="connsiteY3" fmla="*/ 323528 h 1282320"/>
              <a:gd name="connsiteX4" fmla="*/ 1733301 w 2146370"/>
              <a:gd name="connsiteY4" fmla="*/ 252982 h 1282320"/>
              <a:gd name="connsiteX5" fmla="*/ 2146370 w 2146370"/>
              <a:gd name="connsiteY5" fmla="*/ 666051 h 1282320"/>
              <a:gd name="connsiteX6" fmla="*/ 1733301 w 2146370"/>
              <a:gd name="connsiteY6" fmla="*/ 1079120 h 1282320"/>
              <a:gd name="connsiteX7" fmla="*/ 1441217 w 2146370"/>
              <a:gd name="connsiteY7" fmla="*/ 958135 h 1282320"/>
              <a:gd name="connsiteX8" fmla="*/ 1440116 w 2146370"/>
              <a:gd name="connsiteY8" fmla="*/ 956801 h 1282320"/>
              <a:gd name="connsiteX9" fmla="*/ 1451147 w 2146370"/>
              <a:gd name="connsiteY9" fmla="*/ 1019307 h 1282320"/>
              <a:gd name="connsiteX10" fmla="*/ 1188134 w 2146370"/>
              <a:gd name="connsiteY10" fmla="*/ 1282320 h 1282320"/>
              <a:gd name="connsiteX11" fmla="*/ 970040 w 2146370"/>
              <a:gd name="connsiteY11" fmla="*/ 1166360 h 1282320"/>
              <a:gd name="connsiteX12" fmla="*/ 963041 w 2146370"/>
              <a:gd name="connsiteY12" fmla="*/ 1153465 h 1282320"/>
              <a:gd name="connsiteX13" fmla="*/ 954787 w 2146370"/>
              <a:gd name="connsiteY13" fmla="*/ 1157945 h 1282320"/>
              <a:gd name="connsiteX14" fmla="*/ 788355 w 2146370"/>
              <a:gd name="connsiteY14" fmla="*/ 1191546 h 1282320"/>
              <a:gd name="connsiteX15" fmla="*/ 621924 w 2146370"/>
              <a:gd name="connsiteY15" fmla="*/ 1157945 h 1282320"/>
              <a:gd name="connsiteX16" fmla="*/ 589651 w 2146370"/>
              <a:gd name="connsiteY16" fmla="*/ 1140428 h 1282320"/>
              <a:gd name="connsiteX17" fmla="*/ 561342 w 2146370"/>
              <a:gd name="connsiteY17" fmla="*/ 1163785 h 1282320"/>
              <a:gd name="connsiteX18" fmla="*/ 360040 w 2146370"/>
              <a:gd name="connsiteY18" fmla="*/ 1225274 h 1282320"/>
              <a:gd name="connsiteX19" fmla="*/ 0 w 2146370"/>
              <a:gd name="connsiteY19" fmla="*/ 865234 h 1282320"/>
              <a:gd name="connsiteX20" fmla="*/ 360040 w 2146370"/>
              <a:gd name="connsiteY20" fmla="*/ 505194 h 1282320"/>
              <a:gd name="connsiteX21" fmla="*/ 432601 w 2146370"/>
              <a:gd name="connsiteY21" fmla="*/ 512509 h 1282320"/>
              <a:gd name="connsiteX22" fmla="*/ 441704 w 2146370"/>
              <a:gd name="connsiteY22" fmla="*/ 515334 h 1282320"/>
              <a:gd name="connsiteX23" fmla="*/ 486014 w 2146370"/>
              <a:gd name="connsiteY23" fmla="*/ 461630 h 1282320"/>
              <a:gd name="connsiteX24" fmla="*/ 515427 w 2146370"/>
              <a:gd name="connsiteY24" fmla="*/ 437362 h 1282320"/>
              <a:gd name="connsiteX25" fmla="*/ 518383 w 2146370"/>
              <a:gd name="connsiteY25" fmla="*/ 408045 h 1282320"/>
              <a:gd name="connsiteX26" fmla="*/ 1019037 w 2146370"/>
              <a:gd name="connsiteY26" fmla="*/ 0 h 12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46370" h="1282320">
                <a:moveTo>
                  <a:pt x="1019037" y="0"/>
                </a:moveTo>
                <a:cubicBezTo>
                  <a:pt x="1230716" y="0"/>
                  <a:pt x="1412335" y="128699"/>
                  <a:pt x="1489914" y="312118"/>
                </a:cubicBezTo>
                <a:lnTo>
                  <a:pt x="1495269" y="329370"/>
                </a:lnTo>
                <a:lnTo>
                  <a:pt x="1502350" y="323528"/>
                </a:lnTo>
                <a:cubicBezTo>
                  <a:pt x="1568276" y="278989"/>
                  <a:pt x="1647752" y="252982"/>
                  <a:pt x="1733301" y="252982"/>
                </a:cubicBezTo>
                <a:cubicBezTo>
                  <a:pt x="1961433" y="252982"/>
                  <a:pt x="2146370" y="437919"/>
                  <a:pt x="2146370" y="666051"/>
                </a:cubicBezTo>
                <a:cubicBezTo>
                  <a:pt x="2146370" y="894183"/>
                  <a:pt x="1961433" y="1079120"/>
                  <a:pt x="1733301" y="1079120"/>
                </a:cubicBezTo>
                <a:cubicBezTo>
                  <a:pt x="1619235" y="1079120"/>
                  <a:pt x="1515968" y="1032886"/>
                  <a:pt x="1441217" y="958135"/>
                </a:cubicBezTo>
                <a:lnTo>
                  <a:pt x="1440116" y="956801"/>
                </a:lnTo>
                <a:lnTo>
                  <a:pt x="1451147" y="1019307"/>
                </a:lnTo>
                <a:cubicBezTo>
                  <a:pt x="1451147" y="1164565"/>
                  <a:pt x="1333392" y="1282320"/>
                  <a:pt x="1188134" y="1282320"/>
                </a:cubicBezTo>
                <a:cubicBezTo>
                  <a:pt x="1097348" y="1282320"/>
                  <a:pt x="1017305" y="1236322"/>
                  <a:pt x="970040" y="1166360"/>
                </a:cubicBezTo>
                <a:lnTo>
                  <a:pt x="963041" y="1153465"/>
                </a:lnTo>
                <a:lnTo>
                  <a:pt x="954787" y="1157945"/>
                </a:lnTo>
                <a:cubicBezTo>
                  <a:pt x="903632" y="1179582"/>
                  <a:pt x="847391" y="1191546"/>
                  <a:pt x="788355" y="1191546"/>
                </a:cubicBezTo>
                <a:cubicBezTo>
                  <a:pt x="729320" y="1191546"/>
                  <a:pt x="673078" y="1179582"/>
                  <a:pt x="621924" y="1157945"/>
                </a:cubicBezTo>
                <a:lnTo>
                  <a:pt x="589651" y="1140428"/>
                </a:lnTo>
                <a:lnTo>
                  <a:pt x="561342" y="1163785"/>
                </a:lnTo>
                <a:cubicBezTo>
                  <a:pt x="503880" y="1202606"/>
                  <a:pt x="434607" y="1225274"/>
                  <a:pt x="360040" y="1225274"/>
                </a:cubicBezTo>
                <a:cubicBezTo>
                  <a:pt x="161195" y="1225274"/>
                  <a:pt x="0" y="1064079"/>
                  <a:pt x="0" y="865234"/>
                </a:cubicBezTo>
                <a:cubicBezTo>
                  <a:pt x="0" y="666389"/>
                  <a:pt x="161195" y="505194"/>
                  <a:pt x="360040" y="505194"/>
                </a:cubicBezTo>
                <a:cubicBezTo>
                  <a:pt x="384896" y="505194"/>
                  <a:pt x="409163" y="507713"/>
                  <a:pt x="432601" y="512509"/>
                </a:cubicBezTo>
                <a:lnTo>
                  <a:pt x="441704" y="515334"/>
                </a:lnTo>
                <a:lnTo>
                  <a:pt x="486014" y="461630"/>
                </a:lnTo>
                <a:lnTo>
                  <a:pt x="515427" y="437362"/>
                </a:lnTo>
                <a:lnTo>
                  <a:pt x="518383" y="408045"/>
                </a:lnTo>
                <a:cubicBezTo>
                  <a:pt x="566035" y="175174"/>
                  <a:pt x="772079" y="0"/>
                  <a:pt x="1019037" y="0"/>
                </a:cubicBez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7B44695-7E71-414A-A307-3129DC30EDF7}"/>
              </a:ext>
            </a:extLst>
          </p:cNvPr>
          <p:cNvSpPr/>
          <p:nvPr/>
        </p:nvSpPr>
        <p:spPr>
          <a:xfrm>
            <a:off x="10650205" y="2032443"/>
            <a:ext cx="988823" cy="820493"/>
          </a:xfrm>
          <a:custGeom>
            <a:avLst/>
            <a:gdLst>
              <a:gd name="connsiteX0" fmla="*/ 1406207 w 2646293"/>
              <a:gd name="connsiteY0" fmla="*/ 0 h 2195808"/>
              <a:gd name="connsiteX1" fmla="*/ 2131333 w 2646293"/>
              <a:gd name="connsiteY1" fmla="*/ 590994 h 2195808"/>
              <a:gd name="connsiteX2" fmla="*/ 2136565 w 2646293"/>
              <a:gd name="connsiteY2" fmla="*/ 625278 h 2195808"/>
              <a:gd name="connsiteX3" fmla="*/ 2147680 w 2646293"/>
              <a:gd name="connsiteY3" fmla="*/ 626399 h 2195808"/>
              <a:gd name="connsiteX4" fmla="*/ 2567281 w 2646293"/>
              <a:gd name="connsiteY4" fmla="*/ 1141231 h 2195808"/>
              <a:gd name="connsiteX5" fmla="*/ 2525984 w 2646293"/>
              <a:gd name="connsiteY5" fmla="*/ 1345783 h 2195808"/>
              <a:gd name="connsiteX6" fmla="*/ 2479536 w 2646293"/>
              <a:gd name="connsiteY6" fmla="*/ 1431357 h 2195808"/>
              <a:gd name="connsiteX7" fmla="*/ 2521004 w 2646293"/>
              <a:gd name="connsiteY7" fmla="*/ 1465571 h 2195808"/>
              <a:gd name="connsiteX8" fmla="*/ 2646293 w 2646293"/>
              <a:gd name="connsiteY8" fmla="*/ 1768045 h 2195808"/>
              <a:gd name="connsiteX9" fmla="*/ 2218530 w 2646293"/>
              <a:gd name="connsiteY9" fmla="*/ 2195808 h 2195808"/>
              <a:gd name="connsiteX10" fmla="*/ 1790767 w 2646293"/>
              <a:gd name="connsiteY10" fmla="*/ 1768045 h 2195808"/>
              <a:gd name="connsiteX11" fmla="*/ 1799458 w 2646293"/>
              <a:gd name="connsiteY11" fmla="*/ 1681836 h 2195808"/>
              <a:gd name="connsiteX12" fmla="*/ 1819884 w 2646293"/>
              <a:gd name="connsiteY12" fmla="*/ 1616033 h 2195808"/>
              <a:gd name="connsiteX13" fmla="*/ 1747955 w 2646293"/>
              <a:gd name="connsiteY13" fmla="*/ 1576992 h 2195808"/>
              <a:gd name="connsiteX14" fmla="*/ 1652781 w 2646293"/>
              <a:gd name="connsiteY14" fmla="*/ 1494572 h 2195808"/>
              <a:gd name="connsiteX15" fmla="*/ 1644552 w 2646293"/>
              <a:gd name="connsiteY15" fmla="*/ 1482994 h 2195808"/>
              <a:gd name="connsiteX16" fmla="*/ 1647592 w 2646293"/>
              <a:gd name="connsiteY16" fmla="*/ 1513145 h 2195808"/>
              <a:gd name="connsiteX17" fmla="*/ 1250243 w 2646293"/>
              <a:gd name="connsiteY17" fmla="*/ 1910494 h 2195808"/>
              <a:gd name="connsiteX18" fmla="*/ 860967 w 2646293"/>
              <a:gd name="connsiteY18" fmla="*/ 1593225 h 2195808"/>
              <a:gd name="connsiteX19" fmla="*/ 860903 w 2646293"/>
              <a:gd name="connsiteY19" fmla="*/ 1592590 h 2195808"/>
              <a:gd name="connsiteX20" fmla="*/ 828667 w 2646293"/>
              <a:gd name="connsiteY20" fmla="*/ 1631660 h 2195808"/>
              <a:gd name="connsiteX21" fmla="*/ 485422 w 2646293"/>
              <a:gd name="connsiteY21" fmla="*/ 1773837 h 2195808"/>
              <a:gd name="connsiteX22" fmla="*/ 0 w 2646293"/>
              <a:gd name="connsiteY22" fmla="*/ 1288415 h 2195808"/>
              <a:gd name="connsiteX23" fmla="*/ 485422 w 2646293"/>
              <a:gd name="connsiteY23" fmla="*/ 802993 h 2195808"/>
              <a:gd name="connsiteX24" fmla="*/ 674370 w 2646293"/>
              <a:gd name="connsiteY24" fmla="*/ 841140 h 2195808"/>
              <a:gd name="connsiteX25" fmla="*/ 676331 w 2646293"/>
              <a:gd name="connsiteY25" fmla="*/ 842204 h 2195808"/>
              <a:gd name="connsiteX26" fmla="*/ 666044 w 2646293"/>
              <a:gd name="connsiteY26" fmla="*/ 740163 h 2195808"/>
              <a:gd name="connsiteX27" fmla="*/ 1406207 w 2646293"/>
              <a:gd name="connsiteY27" fmla="*/ 0 h 219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46293" h="2195808">
                <a:moveTo>
                  <a:pt x="1406207" y="0"/>
                </a:moveTo>
                <a:cubicBezTo>
                  <a:pt x="1763890" y="0"/>
                  <a:pt x="2062315" y="253714"/>
                  <a:pt x="2131333" y="590994"/>
                </a:cubicBezTo>
                <a:lnTo>
                  <a:pt x="2136565" y="625278"/>
                </a:lnTo>
                <a:lnTo>
                  <a:pt x="2147680" y="626399"/>
                </a:lnTo>
                <a:cubicBezTo>
                  <a:pt x="2387146" y="675400"/>
                  <a:pt x="2567281" y="887279"/>
                  <a:pt x="2567281" y="1141231"/>
                </a:cubicBezTo>
                <a:cubicBezTo>
                  <a:pt x="2567281" y="1213789"/>
                  <a:pt x="2552576" y="1282912"/>
                  <a:pt x="2525984" y="1345783"/>
                </a:cubicBezTo>
                <a:lnTo>
                  <a:pt x="2479536" y="1431357"/>
                </a:lnTo>
                <a:lnTo>
                  <a:pt x="2521004" y="1465571"/>
                </a:lnTo>
                <a:cubicBezTo>
                  <a:pt x="2598414" y="1542981"/>
                  <a:pt x="2646293" y="1649922"/>
                  <a:pt x="2646293" y="1768045"/>
                </a:cubicBezTo>
                <a:cubicBezTo>
                  <a:pt x="2646293" y="2004292"/>
                  <a:pt x="2454777" y="2195808"/>
                  <a:pt x="2218530" y="2195808"/>
                </a:cubicBezTo>
                <a:cubicBezTo>
                  <a:pt x="1982283" y="2195808"/>
                  <a:pt x="1790767" y="2004292"/>
                  <a:pt x="1790767" y="1768045"/>
                </a:cubicBezTo>
                <a:cubicBezTo>
                  <a:pt x="1790767" y="1738514"/>
                  <a:pt x="1793759" y="1709682"/>
                  <a:pt x="1799458" y="1681836"/>
                </a:cubicBezTo>
                <a:lnTo>
                  <a:pt x="1819884" y="1616033"/>
                </a:lnTo>
                <a:lnTo>
                  <a:pt x="1747955" y="1576992"/>
                </a:lnTo>
                <a:cubicBezTo>
                  <a:pt x="1713008" y="1553382"/>
                  <a:pt x="1681054" y="1525680"/>
                  <a:pt x="1652781" y="1494572"/>
                </a:cubicBezTo>
                <a:lnTo>
                  <a:pt x="1644552" y="1482994"/>
                </a:lnTo>
                <a:lnTo>
                  <a:pt x="1647592" y="1513145"/>
                </a:lnTo>
                <a:cubicBezTo>
                  <a:pt x="1647592" y="1732595"/>
                  <a:pt x="1469693" y="1910494"/>
                  <a:pt x="1250243" y="1910494"/>
                </a:cubicBezTo>
                <a:cubicBezTo>
                  <a:pt x="1058224" y="1910494"/>
                  <a:pt x="898018" y="1774290"/>
                  <a:pt x="860967" y="1593225"/>
                </a:cubicBezTo>
                <a:lnTo>
                  <a:pt x="860903" y="1592590"/>
                </a:lnTo>
                <a:lnTo>
                  <a:pt x="828667" y="1631660"/>
                </a:lnTo>
                <a:cubicBezTo>
                  <a:pt x="740823" y="1719504"/>
                  <a:pt x="619468" y="1773837"/>
                  <a:pt x="485422" y="1773837"/>
                </a:cubicBezTo>
                <a:cubicBezTo>
                  <a:pt x="217331" y="1773837"/>
                  <a:pt x="0" y="1556506"/>
                  <a:pt x="0" y="1288415"/>
                </a:cubicBezTo>
                <a:cubicBezTo>
                  <a:pt x="0" y="1020324"/>
                  <a:pt x="217331" y="802993"/>
                  <a:pt x="485422" y="802993"/>
                </a:cubicBezTo>
                <a:cubicBezTo>
                  <a:pt x="552445" y="802993"/>
                  <a:pt x="616295" y="816576"/>
                  <a:pt x="674370" y="841140"/>
                </a:cubicBezTo>
                <a:lnTo>
                  <a:pt x="676331" y="842204"/>
                </a:lnTo>
                <a:lnTo>
                  <a:pt x="666044" y="740163"/>
                </a:lnTo>
                <a:cubicBezTo>
                  <a:pt x="666044" y="331382"/>
                  <a:pt x="997426" y="0"/>
                  <a:pt x="1406207" y="0"/>
                </a:cubicBez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Achieving Goals Concept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6C28C34-57F4-419D-ABFD-2B6BB317D4B2}"/>
              </a:ext>
            </a:extLst>
          </p:cNvPr>
          <p:cNvSpPr/>
          <p:nvPr/>
        </p:nvSpPr>
        <p:spPr>
          <a:xfrm rot="5400000" flipH="1">
            <a:off x="985846" y="1347329"/>
            <a:ext cx="4549396" cy="6532673"/>
          </a:xfrm>
          <a:custGeom>
            <a:avLst/>
            <a:gdLst>
              <a:gd name="connsiteX0" fmla="*/ 4549396 w 4549396"/>
              <a:gd name="connsiteY0" fmla="*/ 3726686 h 6532673"/>
              <a:gd name="connsiteX1" fmla="*/ 4107436 w 4549396"/>
              <a:gd name="connsiteY1" fmla="*/ 4168646 h 6532673"/>
              <a:gd name="connsiteX2" fmla="*/ 4018366 w 4549396"/>
              <a:gd name="connsiteY2" fmla="*/ 4159667 h 6532673"/>
              <a:gd name="connsiteX3" fmla="*/ 4000680 w 4549396"/>
              <a:gd name="connsiteY3" fmla="*/ 4154177 h 6532673"/>
              <a:gd name="connsiteX4" fmla="*/ 4022649 w 4549396"/>
              <a:gd name="connsiteY4" fmla="*/ 4185091 h 6532673"/>
              <a:gd name="connsiteX5" fmla="*/ 4107436 w 4549396"/>
              <a:gd name="connsiteY5" fmla="*/ 4519942 h 6532673"/>
              <a:gd name="connsiteX6" fmla="*/ 3546518 w 4549396"/>
              <a:gd name="connsiteY6" fmla="*/ 5208166 h 6532673"/>
              <a:gd name="connsiteX7" fmla="*/ 3441681 w 4549396"/>
              <a:gd name="connsiteY7" fmla="*/ 5218734 h 6532673"/>
              <a:gd name="connsiteX8" fmla="*/ 3450814 w 4549396"/>
              <a:gd name="connsiteY8" fmla="*/ 5309332 h 6532673"/>
              <a:gd name="connsiteX9" fmla="*/ 3409814 w 4549396"/>
              <a:gd name="connsiteY9" fmla="*/ 5512414 h 6532673"/>
              <a:gd name="connsiteX10" fmla="*/ 3382227 w 4549396"/>
              <a:gd name="connsiteY10" fmla="*/ 5563239 h 6532673"/>
              <a:gd name="connsiteX11" fmla="*/ 3383088 w 4549396"/>
              <a:gd name="connsiteY11" fmla="*/ 5563370 h 6532673"/>
              <a:gd name="connsiteX12" fmla="*/ 3990224 w 4549396"/>
              <a:gd name="connsiteY12" fmla="*/ 6308301 h 6532673"/>
              <a:gd name="connsiteX13" fmla="*/ 3974776 w 4549396"/>
              <a:gd name="connsiteY13" fmla="*/ 6461544 h 6532673"/>
              <a:gd name="connsiteX14" fmla="*/ 3952696 w 4549396"/>
              <a:gd name="connsiteY14" fmla="*/ 6532672 h 6532673"/>
              <a:gd name="connsiteX15" fmla="*/ 0 w 4549396"/>
              <a:gd name="connsiteY15" fmla="*/ 6532673 h 6532673"/>
              <a:gd name="connsiteX16" fmla="*/ 0 w 4549396"/>
              <a:gd name="connsiteY16" fmla="*/ 3362891 h 6532673"/>
              <a:gd name="connsiteX17" fmla="*/ 162782 w 4549396"/>
              <a:gd name="connsiteY17" fmla="*/ 3282058 h 6532673"/>
              <a:gd name="connsiteX18" fmla="*/ 340861 w 4549396"/>
              <a:gd name="connsiteY18" fmla="*/ 3229168 h 6532673"/>
              <a:gd name="connsiteX19" fmla="*/ 373822 w 4549396"/>
              <a:gd name="connsiteY19" fmla="*/ 3224138 h 6532673"/>
              <a:gd name="connsiteX20" fmla="*/ 355185 w 4549396"/>
              <a:gd name="connsiteY20" fmla="*/ 3151654 h 6532673"/>
              <a:gd name="connsiteX21" fmla="*/ 333277 w 4549396"/>
              <a:gd name="connsiteY21" fmla="*/ 2934329 h 6532673"/>
              <a:gd name="connsiteX22" fmla="*/ 808710 w 4549396"/>
              <a:gd name="connsiteY22" fmla="*/ 2040146 h 6532673"/>
              <a:gd name="connsiteX23" fmla="*/ 919028 w 4549396"/>
              <a:gd name="connsiteY23" fmla="*/ 1980268 h 6532673"/>
              <a:gd name="connsiteX24" fmla="*/ 904293 w 4549396"/>
              <a:gd name="connsiteY24" fmla="*/ 1925721 h 6532673"/>
              <a:gd name="connsiteX25" fmla="*/ 893435 w 4549396"/>
              <a:gd name="connsiteY25" fmla="*/ 1802656 h 6532673"/>
              <a:gd name="connsiteX26" fmla="*/ 1199949 w 4549396"/>
              <a:gd name="connsiteY26" fmla="*/ 1226172 h 6532673"/>
              <a:gd name="connsiteX27" fmla="*/ 1306094 w 4549396"/>
              <a:gd name="connsiteY27" fmla="*/ 1168558 h 6532673"/>
              <a:gd name="connsiteX28" fmla="*/ 1275708 w 4549396"/>
              <a:gd name="connsiteY28" fmla="*/ 1137438 h 6532673"/>
              <a:gd name="connsiteX29" fmla="*/ 1116955 w 4549396"/>
              <a:gd name="connsiteY29" fmla="*/ 695216 h 6532673"/>
              <a:gd name="connsiteX30" fmla="*/ 1812171 w 4549396"/>
              <a:gd name="connsiteY30" fmla="*/ 0 h 6532673"/>
              <a:gd name="connsiteX31" fmla="*/ 2507387 w 4549396"/>
              <a:gd name="connsiteY31" fmla="*/ 695216 h 6532673"/>
              <a:gd name="connsiteX32" fmla="*/ 2496406 w 4549396"/>
              <a:gd name="connsiteY32" fmla="*/ 804151 h 6532673"/>
              <a:gd name="connsiteX33" fmla="*/ 2523549 w 4549396"/>
              <a:gd name="connsiteY33" fmla="*/ 801415 h 6532673"/>
              <a:gd name="connsiteX34" fmla="*/ 3393426 w 4549396"/>
              <a:gd name="connsiteY34" fmla="*/ 1671292 h 6532673"/>
              <a:gd name="connsiteX35" fmla="*/ 3009906 w 4549396"/>
              <a:gd name="connsiteY35" fmla="*/ 2392608 h 6532673"/>
              <a:gd name="connsiteX36" fmla="*/ 2907579 w 4549396"/>
              <a:gd name="connsiteY36" fmla="*/ 2448149 h 6532673"/>
              <a:gd name="connsiteX37" fmla="*/ 2921980 w 4549396"/>
              <a:gd name="connsiteY37" fmla="*/ 2455966 h 6532673"/>
              <a:gd name="connsiteX38" fmla="*/ 3116836 w 4549396"/>
              <a:gd name="connsiteY38" fmla="*/ 2822446 h 6532673"/>
              <a:gd name="connsiteX39" fmla="*/ 3082105 w 4549396"/>
              <a:gd name="connsiteY39" fmla="*/ 2994477 h 6532673"/>
              <a:gd name="connsiteX40" fmla="*/ 3070601 w 4549396"/>
              <a:gd name="connsiteY40" fmla="*/ 3015671 h 6532673"/>
              <a:gd name="connsiteX41" fmla="*/ 3179964 w 4549396"/>
              <a:gd name="connsiteY41" fmla="*/ 3004646 h 6532673"/>
              <a:gd name="connsiteX42" fmla="*/ 3732297 w 4549396"/>
              <a:gd name="connsiteY42" fmla="*/ 3370757 h 6532673"/>
              <a:gd name="connsiteX43" fmla="*/ 3759210 w 4549396"/>
              <a:gd name="connsiteY43" fmla="*/ 3457457 h 6532673"/>
              <a:gd name="connsiteX44" fmla="*/ 3794923 w 4549396"/>
              <a:gd name="connsiteY44" fmla="*/ 3414173 h 6532673"/>
              <a:gd name="connsiteX45" fmla="*/ 4107436 w 4549396"/>
              <a:gd name="connsiteY45" fmla="*/ 3284726 h 6532673"/>
              <a:gd name="connsiteX46" fmla="*/ 4549396 w 4549396"/>
              <a:gd name="connsiteY46" fmla="*/ 3726686 h 653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49396" h="6532673">
                <a:moveTo>
                  <a:pt x="4549396" y="3726686"/>
                </a:moveTo>
                <a:cubicBezTo>
                  <a:pt x="4549396" y="3970774"/>
                  <a:pt x="4351524" y="4168646"/>
                  <a:pt x="4107436" y="4168646"/>
                </a:cubicBezTo>
                <a:cubicBezTo>
                  <a:pt x="4076925" y="4168646"/>
                  <a:pt x="4047136" y="4165554"/>
                  <a:pt x="4018366" y="4159667"/>
                </a:cubicBezTo>
                <a:lnTo>
                  <a:pt x="4000680" y="4154177"/>
                </a:lnTo>
                <a:lnTo>
                  <a:pt x="4022649" y="4185091"/>
                </a:lnTo>
                <a:cubicBezTo>
                  <a:pt x="4076721" y="4284630"/>
                  <a:pt x="4107436" y="4398699"/>
                  <a:pt x="4107436" y="4519942"/>
                </a:cubicBezTo>
                <a:cubicBezTo>
                  <a:pt x="4107436" y="4859423"/>
                  <a:pt x="3866633" y="5142661"/>
                  <a:pt x="3546518" y="5208166"/>
                </a:cubicBezTo>
                <a:lnTo>
                  <a:pt x="3441681" y="5218734"/>
                </a:lnTo>
                <a:lnTo>
                  <a:pt x="3450814" y="5309332"/>
                </a:lnTo>
                <a:cubicBezTo>
                  <a:pt x="3450814" y="5381368"/>
                  <a:pt x="3436215" y="5449995"/>
                  <a:pt x="3409814" y="5512414"/>
                </a:cubicBezTo>
                <a:lnTo>
                  <a:pt x="3382227" y="5563239"/>
                </a:lnTo>
                <a:lnTo>
                  <a:pt x="3383088" y="5563370"/>
                </a:lnTo>
                <a:cubicBezTo>
                  <a:pt x="3729580" y="5634273"/>
                  <a:pt x="3990224" y="5940848"/>
                  <a:pt x="3990224" y="6308301"/>
                </a:cubicBezTo>
                <a:cubicBezTo>
                  <a:pt x="3990224" y="6360794"/>
                  <a:pt x="3984904" y="6412045"/>
                  <a:pt x="3974776" y="6461544"/>
                </a:cubicBezTo>
                <a:lnTo>
                  <a:pt x="3952696" y="6532672"/>
                </a:lnTo>
                <a:lnTo>
                  <a:pt x="0" y="6532673"/>
                </a:lnTo>
                <a:lnTo>
                  <a:pt x="0" y="3362891"/>
                </a:lnTo>
                <a:lnTo>
                  <a:pt x="162782" y="3282058"/>
                </a:lnTo>
                <a:cubicBezTo>
                  <a:pt x="219917" y="3259528"/>
                  <a:pt x="279438" y="3241737"/>
                  <a:pt x="340861" y="3229168"/>
                </a:cubicBezTo>
                <a:lnTo>
                  <a:pt x="373822" y="3224138"/>
                </a:lnTo>
                <a:lnTo>
                  <a:pt x="355185" y="3151654"/>
                </a:lnTo>
                <a:cubicBezTo>
                  <a:pt x="340820" y="3081456"/>
                  <a:pt x="333277" y="3008774"/>
                  <a:pt x="333277" y="2934329"/>
                </a:cubicBezTo>
                <a:cubicBezTo>
                  <a:pt x="333277" y="2562107"/>
                  <a:pt x="521868" y="2233933"/>
                  <a:pt x="808710" y="2040146"/>
                </a:cubicBezTo>
                <a:lnTo>
                  <a:pt x="919028" y="1980268"/>
                </a:lnTo>
                <a:lnTo>
                  <a:pt x="904293" y="1925721"/>
                </a:lnTo>
                <a:cubicBezTo>
                  <a:pt x="897158" y="1885777"/>
                  <a:pt x="893435" y="1844651"/>
                  <a:pt x="893435" y="1802656"/>
                </a:cubicBezTo>
                <a:cubicBezTo>
                  <a:pt x="893435" y="1562683"/>
                  <a:pt x="1015020" y="1351107"/>
                  <a:pt x="1199949" y="1226172"/>
                </a:cubicBezTo>
                <a:lnTo>
                  <a:pt x="1306094" y="1168558"/>
                </a:lnTo>
                <a:lnTo>
                  <a:pt x="1275708" y="1137438"/>
                </a:lnTo>
                <a:cubicBezTo>
                  <a:pt x="1176532" y="1017263"/>
                  <a:pt x="1116955" y="863197"/>
                  <a:pt x="1116955" y="695216"/>
                </a:cubicBezTo>
                <a:cubicBezTo>
                  <a:pt x="1116955" y="311259"/>
                  <a:pt x="1428214" y="0"/>
                  <a:pt x="1812171" y="0"/>
                </a:cubicBezTo>
                <a:cubicBezTo>
                  <a:pt x="2196128" y="0"/>
                  <a:pt x="2507387" y="311259"/>
                  <a:pt x="2507387" y="695216"/>
                </a:cubicBezTo>
                <a:lnTo>
                  <a:pt x="2496406" y="804151"/>
                </a:lnTo>
                <a:lnTo>
                  <a:pt x="2523549" y="801415"/>
                </a:lnTo>
                <a:cubicBezTo>
                  <a:pt x="3003969" y="801415"/>
                  <a:pt x="3393426" y="1190872"/>
                  <a:pt x="3393426" y="1671292"/>
                </a:cubicBezTo>
                <a:cubicBezTo>
                  <a:pt x="3393426" y="1971554"/>
                  <a:pt x="3241294" y="2236284"/>
                  <a:pt x="3009906" y="2392608"/>
                </a:cubicBezTo>
                <a:lnTo>
                  <a:pt x="2907579" y="2448149"/>
                </a:lnTo>
                <a:lnTo>
                  <a:pt x="2921980" y="2455966"/>
                </a:lnTo>
                <a:cubicBezTo>
                  <a:pt x="3039542" y="2535389"/>
                  <a:pt x="3116836" y="2669891"/>
                  <a:pt x="3116836" y="2822446"/>
                </a:cubicBezTo>
                <a:cubicBezTo>
                  <a:pt x="3116836" y="2883468"/>
                  <a:pt x="3104469" y="2941602"/>
                  <a:pt x="3082105" y="2994477"/>
                </a:cubicBezTo>
                <a:lnTo>
                  <a:pt x="3070601" y="3015671"/>
                </a:lnTo>
                <a:lnTo>
                  <a:pt x="3179964" y="3004646"/>
                </a:lnTo>
                <a:cubicBezTo>
                  <a:pt x="3428261" y="3004646"/>
                  <a:pt x="3641297" y="3155609"/>
                  <a:pt x="3732297" y="3370757"/>
                </a:cubicBezTo>
                <a:lnTo>
                  <a:pt x="3759210" y="3457457"/>
                </a:lnTo>
                <a:lnTo>
                  <a:pt x="3794923" y="3414173"/>
                </a:lnTo>
                <a:cubicBezTo>
                  <a:pt x="3874902" y="3334194"/>
                  <a:pt x="3985392" y="3284726"/>
                  <a:pt x="4107436" y="3284726"/>
                </a:cubicBezTo>
                <a:cubicBezTo>
                  <a:pt x="4351524" y="3284726"/>
                  <a:pt x="4549396" y="3482598"/>
                  <a:pt x="4549396" y="37266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0F00B3-10D0-4FF1-8A42-8F36CC66E06A}"/>
              </a:ext>
            </a:extLst>
          </p:cNvPr>
          <p:cNvGrpSpPr/>
          <p:nvPr/>
        </p:nvGrpSpPr>
        <p:grpSpPr>
          <a:xfrm>
            <a:off x="2656397" y="3097438"/>
            <a:ext cx="9550796" cy="3800843"/>
            <a:chOff x="0" y="3071813"/>
            <a:chExt cx="9342438" cy="3717925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16799A6-D660-48AD-B661-74C5556B7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71813"/>
              <a:ext cx="9342438" cy="3717925"/>
            </a:xfrm>
            <a:custGeom>
              <a:avLst/>
              <a:gdLst>
                <a:gd name="T0" fmla="*/ 5151 w 5885"/>
                <a:gd name="T1" fmla="*/ 646 h 2342"/>
                <a:gd name="T2" fmla="*/ 4435 w 5885"/>
                <a:gd name="T3" fmla="*/ 768 h 2342"/>
                <a:gd name="T4" fmla="*/ 3585 w 5885"/>
                <a:gd name="T5" fmla="*/ 0 h 2342"/>
                <a:gd name="T6" fmla="*/ 2711 w 5885"/>
                <a:gd name="T7" fmla="*/ 963 h 2342"/>
                <a:gd name="T8" fmla="*/ 2311 w 5885"/>
                <a:gd name="T9" fmla="*/ 581 h 2342"/>
                <a:gd name="T10" fmla="*/ 1376 w 5885"/>
                <a:gd name="T11" fmla="*/ 1633 h 2342"/>
                <a:gd name="T12" fmla="*/ 1022 w 5885"/>
                <a:gd name="T13" fmla="*/ 1446 h 2342"/>
                <a:gd name="T14" fmla="*/ 0 w 5885"/>
                <a:gd name="T15" fmla="*/ 2342 h 2342"/>
                <a:gd name="T16" fmla="*/ 5885 w 5885"/>
                <a:gd name="T17" fmla="*/ 2342 h 2342"/>
                <a:gd name="T18" fmla="*/ 5885 w 5885"/>
                <a:gd name="T19" fmla="*/ 996 h 2342"/>
                <a:gd name="T20" fmla="*/ 5687 w 5885"/>
                <a:gd name="T21" fmla="*/ 1048 h 2342"/>
                <a:gd name="T22" fmla="*/ 5151 w 5885"/>
                <a:gd name="T23" fmla="*/ 646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85" h="2342">
                  <a:moveTo>
                    <a:pt x="5151" y="646"/>
                  </a:moveTo>
                  <a:lnTo>
                    <a:pt x="4435" y="768"/>
                  </a:lnTo>
                  <a:lnTo>
                    <a:pt x="3585" y="0"/>
                  </a:lnTo>
                  <a:lnTo>
                    <a:pt x="2711" y="963"/>
                  </a:lnTo>
                  <a:lnTo>
                    <a:pt x="2311" y="581"/>
                  </a:lnTo>
                  <a:lnTo>
                    <a:pt x="1376" y="1633"/>
                  </a:lnTo>
                  <a:lnTo>
                    <a:pt x="1022" y="1446"/>
                  </a:lnTo>
                  <a:lnTo>
                    <a:pt x="0" y="2342"/>
                  </a:lnTo>
                  <a:lnTo>
                    <a:pt x="5885" y="2342"/>
                  </a:lnTo>
                  <a:lnTo>
                    <a:pt x="5885" y="996"/>
                  </a:lnTo>
                  <a:lnTo>
                    <a:pt x="5687" y="1048"/>
                  </a:lnTo>
                  <a:lnTo>
                    <a:pt x="5151" y="646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19B824D-7477-492A-B1B7-FCE1DFB40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188" y="3071813"/>
              <a:ext cx="1701800" cy="2771775"/>
            </a:xfrm>
            <a:custGeom>
              <a:avLst/>
              <a:gdLst>
                <a:gd name="T0" fmla="*/ 850 w 1072"/>
                <a:gd name="T1" fmla="*/ 768 h 1746"/>
                <a:gd name="T2" fmla="*/ 0 w 1072"/>
                <a:gd name="T3" fmla="*/ 0 h 1746"/>
                <a:gd name="T4" fmla="*/ 314 w 1072"/>
                <a:gd name="T5" fmla="*/ 624 h 1746"/>
                <a:gd name="T6" fmla="*/ 48 w 1072"/>
                <a:gd name="T7" fmla="*/ 646 h 1746"/>
                <a:gd name="T8" fmla="*/ 799 w 1072"/>
                <a:gd name="T9" fmla="*/ 1351 h 1746"/>
                <a:gd name="T10" fmla="*/ 1072 w 1072"/>
                <a:gd name="T11" fmla="*/ 1746 h 1746"/>
                <a:gd name="T12" fmla="*/ 828 w 1072"/>
                <a:gd name="T13" fmla="*/ 1131 h 1746"/>
                <a:gd name="T14" fmla="*/ 928 w 1072"/>
                <a:gd name="T15" fmla="*/ 963 h 1746"/>
                <a:gd name="T16" fmla="*/ 850 w 1072"/>
                <a:gd name="T17" fmla="*/ 768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2" h="1746">
                  <a:moveTo>
                    <a:pt x="850" y="768"/>
                  </a:moveTo>
                  <a:lnTo>
                    <a:pt x="0" y="0"/>
                  </a:lnTo>
                  <a:lnTo>
                    <a:pt x="314" y="624"/>
                  </a:lnTo>
                  <a:lnTo>
                    <a:pt x="48" y="646"/>
                  </a:lnTo>
                  <a:lnTo>
                    <a:pt x="799" y="1351"/>
                  </a:lnTo>
                  <a:lnTo>
                    <a:pt x="1072" y="1746"/>
                  </a:lnTo>
                  <a:lnTo>
                    <a:pt x="828" y="1131"/>
                  </a:lnTo>
                  <a:lnTo>
                    <a:pt x="928" y="963"/>
                  </a:lnTo>
                  <a:lnTo>
                    <a:pt x="850" y="7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6531003-99A5-4D97-97BC-A5B9847B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3994151"/>
              <a:ext cx="2247900" cy="2474913"/>
            </a:xfrm>
            <a:custGeom>
              <a:avLst/>
              <a:gdLst>
                <a:gd name="T0" fmla="*/ 400 w 1416"/>
                <a:gd name="T1" fmla="*/ 382 h 1559"/>
                <a:gd name="T2" fmla="*/ 0 w 1416"/>
                <a:gd name="T3" fmla="*/ 0 h 1559"/>
                <a:gd name="T4" fmla="*/ 172 w 1416"/>
                <a:gd name="T5" fmla="*/ 463 h 1559"/>
                <a:gd name="T6" fmla="*/ 75 w 1416"/>
                <a:gd name="T7" fmla="*/ 463 h 1559"/>
                <a:gd name="T8" fmla="*/ 204 w 1416"/>
                <a:gd name="T9" fmla="*/ 748 h 1559"/>
                <a:gd name="T10" fmla="*/ 43 w 1416"/>
                <a:gd name="T11" fmla="*/ 761 h 1559"/>
                <a:gd name="T12" fmla="*/ 349 w 1416"/>
                <a:gd name="T13" fmla="*/ 1020 h 1559"/>
                <a:gd name="T14" fmla="*/ 1416 w 1416"/>
                <a:gd name="T15" fmla="*/ 1559 h 1559"/>
                <a:gd name="T16" fmla="*/ 486 w 1416"/>
                <a:gd name="T17" fmla="*/ 981 h 1559"/>
                <a:gd name="T18" fmla="*/ 665 w 1416"/>
                <a:gd name="T19" fmla="*/ 657 h 1559"/>
                <a:gd name="T20" fmla="*/ 451 w 1416"/>
                <a:gd name="T21" fmla="*/ 583 h 1559"/>
                <a:gd name="T22" fmla="*/ 400 w 1416"/>
                <a:gd name="T23" fmla="*/ 382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6" h="1559">
                  <a:moveTo>
                    <a:pt x="400" y="382"/>
                  </a:moveTo>
                  <a:lnTo>
                    <a:pt x="0" y="0"/>
                  </a:lnTo>
                  <a:lnTo>
                    <a:pt x="172" y="463"/>
                  </a:lnTo>
                  <a:lnTo>
                    <a:pt x="75" y="463"/>
                  </a:lnTo>
                  <a:lnTo>
                    <a:pt x="204" y="748"/>
                  </a:lnTo>
                  <a:lnTo>
                    <a:pt x="43" y="761"/>
                  </a:lnTo>
                  <a:lnTo>
                    <a:pt x="349" y="1020"/>
                  </a:lnTo>
                  <a:lnTo>
                    <a:pt x="1416" y="1559"/>
                  </a:lnTo>
                  <a:lnTo>
                    <a:pt x="486" y="981"/>
                  </a:lnTo>
                  <a:lnTo>
                    <a:pt x="665" y="657"/>
                  </a:lnTo>
                  <a:lnTo>
                    <a:pt x="451" y="583"/>
                  </a:lnTo>
                  <a:lnTo>
                    <a:pt x="400" y="3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A9A5F7F-16A3-45E5-B6F1-6EC5742A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425" y="5367338"/>
              <a:ext cx="561975" cy="915988"/>
            </a:xfrm>
            <a:custGeom>
              <a:avLst/>
              <a:gdLst>
                <a:gd name="T0" fmla="*/ 354 w 354"/>
                <a:gd name="T1" fmla="*/ 187 h 577"/>
                <a:gd name="T2" fmla="*/ 0 w 354"/>
                <a:gd name="T3" fmla="*/ 0 h 577"/>
                <a:gd name="T4" fmla="*/ 195 w 354"/>
                <a:gd name="T5" fmla="*/ 237 h 577"/>
                <a:gd name="T6" fmla="*/ 53 w 354"/>
                <a:gd name="T7" fmla="*/ 290 h 577"/>
                <a:gd name="T8" fmla="*/ 195 w 354"/>
                <a:gd name="T9" fmla="*/ 577 h 577"/>
                <a:gd name="T10" fmla="*/ 225 w 354"/>
                <a:gd name="T11" fmla="*/ 353 h 577"/>
                <a:gd name="T12" fmla="*/ 354 w 354"/>
                <a:gd name="T13" fmla="*/ 316 h 577"/>
                <a:gd name="T14" fmla="*/ 354 w 354"/>
                <a:gd name="T15" fmla="*/ 18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577">
                  <a:moveTo>
                    <a:pt x="354" y="187"/>
                  </a:moveTo>
                  <a:lnTo>
                    <a:pt x="0" y="0"/>
                  </a:lnTo>
                  <a:lnTo>
                    <a:pt x="195" y="237"/>
                  </a:lnTo>
                  <a:lnTo>
                    <a:pt x="53" y="290"/>
                  </a:lnTo>
                  <a:lnTo>
                    <a:pt x="195" y="577"/>
                  </a:lnTo>
                  <a:lnTo>
                    <a:pt x="225" y="353"/>
                  </a:lnTo>
                  <a:lnTo>
                    <a:pt x="354" y="316"/>
                  </a:lnTo>
                  <a:lnTo>
                    <a:pt x="354" y="18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0599314-8F53-45FC-B886-C1098C21D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63" y="4097338"/>
              <a:ext cx="1450975" cy="2692400"/>
            </a:xfrm>
            <a:custGeom>
              <a:avLst/>
              <a:gdLst>
                <a:gd name="T0" fmla="*/ 753 w 914"/>
                <a:gd name="T1" fmla="*/ 394 h 1696"/>
                <a:gd name="T2" fmla="*/ 180 w 914"/>
                <a:gd name="T3" fmla="*/ 0 h 1696"/>
                <a:gd name="T4" fmla="*/ 206 w 914"/>
                <a:gd name="T5" fmla="*/ 402 h 1696"/>
                <a:gd name="T6" fmla="*/ 0 w 914"/>
                <a:gd name="T7" fmla="*/ 431 h 1696"/>
                <a:gd name="T8" fmla="*/ 332 w 914"/>
                <a:gd name="T9" fmla="*/ 1153 h 1696"/>
                <a:gd name="T10" fmla="*/ 794 w 914"/>
                <a:gd name="T11" fmla="*/ 1498 h 1696"/>
                <a:gd name="T12" fmla="*/ 914 w 914"/>
                <a:gd name="T13" fmla="*/ 1696 h 1696"/>
                <a:gd name="T14" fmla="*/ 866 w 914"/>
                <a:gd name="T15" fmla="*/ 1377 h 1696"/>
                <a:gd name="T16" fmla="*/ 678 w 914"/>
                <a:gd name="T17" fmla="*/ 1116 h 1696"/>
                <a:gd name="T18" fmla="*/ 802 w 914"/>
                <a:gd name="T19" fmla="*/ 916 h 1696"/>
                <a:gd name="T20" fmla="*/ 753 w 914"/>
                <a:gd name="T21" fmla="*/ 394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4" h="1696">
                  <a:moveTo>
                    <a:pt x="753" y="394"/>
                  </a:moveTo>
                  <a:lnTo>
                    <a:pt x="180" y="0"/>
                  </a:lnTo>
                  <a:lnTo>
                    <a:pt x="206" y="402"/>
                  </a:lnTo>
                  <a:lnTo>
                    <a:pt x="0" y="431"/>
                  </a:lnTo>
                  <a:lnTo>
                    <a:pt x="332" y="1153"/>
                  </a:lnTo>
                  <a:lnTo>
                    <a:pt x="794" y="1498"/>
                  </a:lnTo>
                  <a:lnTo>
                    <a:pt x="914" y="1696"/>
                  </a:lnTo>
                  <a:lnTo>
                    <a:pt x="866" y="1377"/>
                  </a:lnTo>
                  <a:lnTo>
                    <a:pt x="678" y="1116"/>
                  </a:lnTo>
                  <a:lnTo>
                    <a:pt x="802" y="916"/>
                  </a:lnTo>
                  <a:lnTo>
                    <a:pt x="753" y="39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7CE80D2-D8E9-4EEC-B65F-122D6AC3A647}"/>
              </a:ext>
            </a:extLst>
          </p:cNvPr>
          <p:cNvSpPr/>
          <p:nvPr/>
        </p:nvSpPr>
        <p:spPr>
          <a:xfrm flipH="1">
            <a:off x="2704606" y="2177154"/>
            <a:ext cx="6606988" cy="4697506"/>
          </a:xfrm>
          <a:custGeom>
            <a:avLst/>
            <a:gdLst>
              <a:gd name="connsiteX0" fmla="*/ 6580094 w 6580094"/>
              <a:gd name="connsiteY0" fmla="*/ 4751294 h 4751294"/>
              <a:gd name="connsiteX1" fmla="*/ 4894729 w 6580094"/>
              <a:gd name="connsiteY1" fmla="*/ 3299012 h 4751294"/>
              <a:gd name="connsiteX2" fmla="*/ 4338918 w 6580094"/>
              <a:gd name="connsiteY2" fmla="*/ 3567953 h 4751294"/>
              <a:gd name="connsiteX3" fmla="*/ 2823882 w 6580094"/>
              <a:gd name="connsiteY3" fmla="*/ 1882588 h 4751294"/>
              <a:gd name="connsiteX4" fmla="*/ 2151529 w 6580094"/>
              <a:gd name="connsiteY4" fmla="*/ 2492188 h 4751294"/>
              <a:gd name="connsiteX5" fmla="*/ 0 w 6580094"/>
              <a:gd name="connsiteY5" fmla="*/ 0 h 4751294"/>
              <a:gd name="connsiteX0" fmla="*/ 6580094 w 6580094"/>
              <a:gd name="connsiteY0" fmla="*/ 4751294 h 4751294"/>
              <a:gd name="connsiteX1" fmla="*/ 4894729 w 6580094"/>
              <a:gd name="connsiteY1" fmla="*/ 3299012 h 4751294"/>
              <a:gd name="connsiteX2" fmla="*/ 4338918 w 6580094"/>
              <a:gd name="connsiteY2" fmla="*/ 3567953 h 4751294"/>
              <a:gd name="connsiteX3" fmla="*/ 2823882 w 6580094"/>
              <a:gd name="connsiteY3" fmla="*/ 1882588 h 4751294"/>
              <a:gd name="connsiteX4" fmla="*/ 2151529 w 6580094"/>
              <a:gd name="connsiteY4" fmla="*/ 2492188 h 4751294"/>
              <a:gd name="connsiteX5" fmla="*/ 0 w 6580094"/>
              <a:gd name="connsiteY5" fmla="*/ 0 h 4751294"/>
              <a:gd name="connsiteX0" fmla="*/ 6580094 w 6580094"/>
              <a:gd name="connsiteY0" fmla="*/ 4751294 h 4751294"/>
              <a:gd name="connsiteX1" fmla="*/ 4894729 w 6580094"/>
              <a:gd name="connsiteY1" fmla="*/ 3299012 h 4751294"/>
              <a:gd name="connsiteX2" fmla="*/ 4338918 w 6580094"/>
              <a:gd name="connsiteY2" fmla="*/ 3567953 h 4751294"/>
              <a:gd name="connsiteX3" fmla="*/ 2823882 w 6580094"/>
              <a:gd name="connsiteY3" fmla="*/ 1882588 h 4751294"/>
              <a:gd name="connsiteX4" fmla="*/ 2151529 w 6580094"/>
              <a:gd name="connsiteY4" fmla="*/ 2492188 h 4751294"/>
              <a:gd name="connsiteX5" fmla="*/ 0 w 6580094"/>
              <a:gd name="connsiteY5" fmla="*/ 0 h 4751294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41059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41059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41059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41059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76918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76918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76918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76918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69741 w 6669741"/>
              <a:gd name="connsiteY0" fmla="*/ 4724400 h 4724400"/>
              <a:gd name="connsiteX1" fmla="*/ 4984376 w 6669741"/>
              <a:gd name="connsiteY1" fmla="*/ 3272118 h 4724400"/>
              <a:gd name="connsiteX2" fmla="*/ 4428565 w 6669741"/>
              <a:gd name="connsiteY2" fmla="*/ 3576918 h 4724400"/>
              <a:gd name="connsiteX3" fmla="*/ 2913529 w 6669741"/>
              <a:gd name="connsiteY3" fmla="*/ 1855694 h 4724400"/>
              <a:gd name="connsiteX4" fmla="*/ 2241176 w 6669741"/>
              <a:gd name="connsiteY4" fmla="*/ 2465294 h 4724400"/>
              <a:gd name="connsiteX5" fmla="*/ 0 w 6669741"/>
              <a:gd name="connsiteY5" fmla="*/ 0 h 4724400"/>
              <a:gd name="connsiteX0" fmla="*/ 6606988 w 6606988"/>
              <a:gd name="connsiteY0" fmla="*/ 4697506 h 4697506"/>
              <a:gd name="connsiteX1" fmla="*/ 4984376 w 6606988"/>
              <a:gd name="connsiteY1" fmla="*/ 3272118 h 4697506"/>
              <a:gd name="connsiteX2" fmla="*/ 4428565 w 6606988"/>
              <a:gd name="connsiteY2" fmla="*/ 3576918 h 4697506"/>
              <a:gd name="connsiteX3" fmla="*/ 2913529 w 6606988"/>
              <a:gd name="connsiteY3" fmla="*/ 1855694 h 4697506"/>
              <a:gd name="connsiteX4" fmla="*/ 2241176 w 6606988"/>
              <a:gd name="connsiteY4" fmla="*/ 2465294 h 4697506"/>
              <a:gd name="connsiteX5" fmla="*/ 0 w 6606988"/>
              <a:gd name="connsiteY5" fmla="*/ 0 h 4697506"/>
              <a:gd name="connsiteX0" fmla="*/ 6606988 w 6606988"/>
              <a:gd name="connsiteY0" fmla="*/ 4697506 h 4697506"/>
              <a:gd name="connsiteX1" fmla="*/ 4984376 w 6606988"/>
              <a:gd name="connsiteY1" fmla="*/ 3272118 h 4697506"/>
              <a:gd name="connsiteX2" fmla="*/ 4428565 w 6606988"/>
              <a:gd name="connsiteY2" fmla="*/ 3576918 h 4697506"/>
              <a:gd name="connsiteX3" fmla="*/ 2913529 w 6606988"/>
              <a:gd name="connsiteY3" fmla="*/ 1855694 h 4697506"/>
              <a:gd name="connsiteX4" fmla="*/ 2241176 w 6606988"/>
              <a:gd name="connsiteY4" fmla="*/ 2465294 h 4697506"/>
              <a:gd name="connsiteX5" fmla="*/ 0 w 6606988"/>
              <a:gd name="connsiteY5" fmla="*/ 0 h 4697506"/>
              <a:gd name="connsiteX0" fmla="*/ 6606988 w 6606988"/>
              <a:gd name="connsiteY0" fmla="*/ 4697506 h 4697506"/>
              <a:gd name="connsiteX1" fmla="*/ 4984376 w 6606988"/>
              <a:gd name="connsiteY1" fmla="*/ 3272118 h 4697506"/>
              <a:gd name="connsiteX2" fmla="*/ 4428565 w 6606988"/>
              <a:gd name="connsiteY2" fmla="*/ 3576918 h 4697506"/>
              <a:gd name="connsiteX3" fmla="*/ 2913529 w 6606988"/>
              <a:gd name="connsiteY3" fmla="*/ 1855694 h 4697506"/>
              <a:gd name="connsiteX4" fmla="*/ 2241176 w 6606988"/>
              <a:gd name="connsiteY4" fmla="*/ 2465294 h 4697506"/>
              <a:gd name="connsiteX5" fmla="*/ 0 w 6606988"/>
              <a:gd name="connsiteY5" fmla="*/ 0 h 469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6988" h="4697506">
                <a:moveTo>
                  <a:pt x="6606988" y="4697506"/>
                </a:moveTo>
                <a:lnTo>
                  <a:pt x="4984376" y="3272118"/>
                </a:lnTo>
                <a:lnTo>
                  <a:pt x="4428565" y="3576918"/>
                </a:lnTo>
                <a:lnTo>
                  <a:pt x="2913529" y="1855694"/>
                </a:lnTo>
                <a:lnTo>
                  <a:pt x="2241176" y="2465294"/>
                </a:lnTo>
                <a:lnTo>
                  <a:pt x="0" y="0"/>
                </a:lnTo>
              </a:path>
            </a:pathLst>
          </a:custGeom>
          <a:noFill/>
          <a:ln w="76200" cap="rnd">
            <a:solidFill>
              <a:schemeClr val="accent2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7D1F8E-1E2D-4881-A4A9-64B48765581A}"/>
              </a:ext>
            </a:extLst>
          </p:cNvPr>
          <p:cNvSpPr txBox="1"/>
          <p:nvPr/>
        </p:nvSpPr>
        <p:spPr>
          <a:xfrm>
            <a:off x="7678588" y="5132419"/>
            <a:ext cx="2147533" cy="77833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600" ker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US" sz="1600" kern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21581C-2669-4CC6-9600-83565EECB7E9}"/>
              </a:ext>
            </a:extLst>
          </p:cNvPr>
          <p:cNvSpPr txBox="1"/>
          <p:nvPr/>
        </p:nvSpPr>
        <p:spPr>
          <a:xfrm>
            <a:off x="1251397" y="3933536"/>
            <a:ext cx="235706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0DD1F0-6DA8-4363-ACFF-D270B48CD08E}"/>
              </a:ext>
            </a:extLst>
          </p:cNvPr>
          <p:cNvSpPr txBox="1"/>
          <p:nvPr/>
        </p:nvSpPr>
        <p:spPr>
          <a:xfrm>
            <a:off x="9333410" y="1868577"/>
            <a:ext cx="102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CC564-5B64-4E6E-AB44-2FE0D28113E2}"/>
              </a:ext>
            </a:extLst>
          </p:cNvPr>
          <p:cNvGrpSpPr/>
          <p:nvPr/>
        </p:nvGrpSpPr>
        <p:grpSpPr>
          <a:xfrm>
            <a:off x="4293898" y="2811063"/>
            <a:ext cx="1865859" cy="2683568"/>
            <a:chOff x="-82550" y="1929707"/>
            <a:chExt cx="1865859" cy="2683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FC6048C-3317-46D5-A869-70ED3EB25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8" y="2355850"/>
              <a:ext cx="379413" cy="811212"/>
            </a:xfrm>
            <a:custGeom>
              <a:avLst/>
              <a:gdLst>
                <a:gd name="T0" fmla="*/ 87 w 124"/>
                <a:gd name="T1" fmla="*/ 0 h 266"/>
                <a:gd name="T2" fmla="*/ 109 w 124"/>
                <a:gd name="T3" fmla="*/ 79 h 266"/>
                <a:gd name="T4" fmla="*/ 62 w 124"/>
                <a:gd name="T5" fmla="*/ 266 h 266"/>
                <a:gd name="T6" fmla="*/ 0 w 124"/>
                <a:gd name="T7" fmla="*/ 244 h 266"/>
                <a:gd name="T8" fmla="*/ 87 w 124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266">
                  <a:moveTo>
                    <a:pt x="87" y="0"/>
                  </a:moveTo>
                  <a:cubicBezTo>
                    <a:pt x="87" y="0"/>
                    <a:pt x="124" y="27"/>
                    <a:pt x="109" y="79"/>
                  </a:cubicBezTo>
                  <a:cubicBezTo>
                    <a:pt x="95" y="132"/>
                    <a:pt x="62" y="266"/>
                    <a:pt x="62" y="266"/>
                  </a:cubicBezTo>
                  <a:cubicBezTo>
                    <a:pt x="0" y="244"/>
                    <a:pt x="0" y="244"/>
                    <a:pt x="0" y="244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CC12F9B8-B786-4EE9-8947-8F4D1E0D1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59" y="2722563"/>
              <a:ext cx="323850" cy="142875"/>
            </a:xfrm>
            <a:custGeom>
              <a:avLst/>
              <a:gdLst>
                <a:gd name="T0" fmla="*/ 0 w 106"/>
                <a:gd name="T1" fmla="*/ 8 h 47"/>
                <a:gd name="T2" fmla="*/ 50 w 106"/>
                <a:gd name="T3" fmla="*/ 9 h 47"/>
                <a:gd name="T4" fmla="*/ 72 w 106"/>
                <a:gd name="T5" fmla="*/ 3 h 47"/>
                <a:gd name="T6" fmla="*/ 89 w 106"/>
                <a:gd name="T7" fmla="*/ 0 h 47"/>
                <a:gd name="T8" fmla="*/ 92 w 106"/>
                <a:gd name="T9" fmla="*/ 5 h 47"/>
                <a:gd name="T10" fmla="*/ 79 w 106"/>
                <a:gd name="T11" fmla="*/ 10 h 47"/>
                <a:gd name="T12" fmla="*/ 102 w 106"/>
                <a:gd name="T13" fmla="*/ 23 h 47"/>
                <a:gd name="T14" fmla="*/ 98 w 106"/>
                <a:gd name="T15" fmla="*/ 31 h 47"/>
                <a:gd name="T16" fmla="*/ 94 w 106"/>
                <a:gd name="T17" fmla="*/ 36 h 47"/>
                <a:gd name="T18" fmla="*/ 90 w 106"/>
                <a:gd name="T19" fmla="*/ 42 h 47"/>
                <a:gd name="T20" fmla="*/ 84 w 106"/>
                <a:gd name="T21" fmla="*/ 47 h 47"/>
                <a:gd name="T22" fmla="*/ 55 w 106"/>
                <a:gd name="T23" fmla="*/ 35 h 47"/>
                <a:gd name="T24" fmla="*/ 4 w 106"/>
                <a:gd name="T25" fmla="*/ 31 h 47"/>
                <a:gd name="T26" fmla="*/ 0 w 106"/>
                <a:gd name="T27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47">
                  <a:moveTo>
                    <a:pt x="0" y="8"/>
                  </a:moveTo>
                  <a:cubicBezTo>
                    <a:pt x="0" y="8"/>
                    <a:pt x="43" y="10"/>
                    <a:pt x="50" y="9"/>
                  </a:cubicBezTo>
                  <a:cubicBezTo>
                    <a:pt x="57" y="7"/>
                    <a:pt x="66" y="3"/>
                    <a:pt x="72" y="3"/>
                  </a:cubicBezTo>
                  <a:cubicBezTo>
                    <a:pt x="78" y="2"/>
                    <a:pt x="83" y="0"/>
                    <a:pt x="89" y="0"/>
                  </a:cubicBezTo>
                  <a:cubicBezTo>
                    <a:pt x="95" y="0"/>
                    <a:pt x="94" y="4"/>
                    <a:pt x="92" y="5"/>
                  </a:cubicBezTo>
                  <a:cubicBezTo>
                    <a:pt x="90" y="7"/>
                    <a:pt x="76" y="9"/>
                    <a:pt x="79" y="10"/>
                  </a:cubicBezTo>
                  <a:cubicBezTo>
                    <a:pt x="82" y="12"/>
                    <a:pt x="102" y="23"/>
                    <a:pt x="102" y="23"/>
                  </a:cubicBezTo>
                  <a:cubicBezTo>
                    <a:pt x="102" y="23"/>
                    <a:pt x="106" y="28"/>
                    <a:pt x="98" y="31"/>
                  </a:cubicBezTo>
                  <a:cubicBezTo>
                    <a:pt x="98" y="31"/>
                    <a:pt x="101" y="35"/>
                    <a:pt x="94" y="36"/>
                  </a:cubicBezTo>
                  <a:cubicBezTo>
                    <a:pt x="94" y="36"/>
                    <a:pt x="95" y="42"/>
                    <a:pt x="90" y="42"/>
                  </a:cubicBezTo>
                  <a:cubicBezTo>
                    <a:pt x="90" y="42"/>
                    <a:pt x="88" y="47"/>
                    <a:pt x="84" y="47"/>
                  </a:cubicBezTo>
                  <a:cubicBezTo>
                    <a:pt x="84" y="47"/>
                    <a:pt x="60" y="37"/>
                    <a:pt x="55" y="35"/>
                  </a:cubicBezTo>
                  <a:cubicBezTo>
                    <a:pt x="48" y="30"/>
                    <a:pt x="4" y="31"/>
                    <a:pt x="4" y="31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356C3BA3-31FF-425A-8B4D-879DFEC58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02" y="2371508"/>
              <a:ext cx="738961" cy="479978"/>
            </a:xfrm>
            <a:custGeom>
              <a:avLst/>
              <a:gdLst>
                <a:gd name="T0" fmla="*/ 242 w 242"/>
                <a:gd name="T1" fmla="*/ 128 h 166"/>
                <a:gd name="T2" fmla="*/ 240 w 242"/>
                <a:gd name="T3" fmla="*/ 166 h 166"/>
                <a:gd name="T4" fmla="*/ 105 w 242"/>
                <a:gd name="T5" fmla="*/ 153 h 166"/>
                <a:gd name="T6" fmla="*/ 13 w 242"/>
                <a:gd name="T7" fmla="*/ 68 h 166"/>
                <a:gd name="T8" fmla="*/ 39 w 242"/>
                <a:gd name="T9" fmla="*/ 13 h 166"/>
                <a:gd name="T10" fmla="*/ 78 w 242"/>
                <a:gd name="T11" fmla="*/ 64 h 166"/>
                <a:gd name="T12" fmla="*/ 119 w 242"/>
                <a:gd name="T13" fmla="*/ 115 h 166"/>
                <a:gd name="T14" fmla="*/ 242 w 242"/>
                <a:gd name="T15" fmla="*/ 128 h 166"/>
                <a:gd name="connsiteX0" fmla="*/ 9635 w 9989"/>
                <a:gd name="connsiteY0" fmla="*/ 7057 h 9478"/>
                <a:gd name="connsiteX1" fmla="*/ 9552 w 9989"/>
                <a:gd name="connsiteY1" fmla="*/ 9346 h 9478"/>
                <a:gd name="connsiteX2" fmla="*/ 3768 w 9989"/>
                <a:gd name="connsiteY2" fmla="*/ 9065 h 9478"/>
                <a:gd name="connsiteX3" fmla="*/ 172 w 9989"/>
                <a:gd name="connsiteY3" fmla="*/ 3442 h 9478"/>
                <a:gd name="connsiteX4" fmla="*/ 1247 w 9989"/>
                <a:gd name="connsiteY4" fmla="*/ 129 h 9478"/>
                <a:gd name="connsiteX5" fmla="*/ 2858 w 9989"/>
                <a:gd name="connsiteY5" fmla="*/ 3201 h 9478"/>
                <a:gd name="connsiteX6" fmla="*/ 4552 w 9989"/>
                <a:gd name="connsiteY6" fmla="*/ 6274 h 9478"/>
                <a:gd name="connsiteX7" fmla="*/ 9635 w 9989"/>
                <a:gd name="connsiteY7" fmla="*/ 7057 h 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9" h="9478">
                  <a:moveTo>
                    <a:pt x="9635" y="7057"/>
                  </a:moveTo>
                  <a:cubicBezTo>
                    <a:pt x="9552" y="9346"/>
                    <a:pt x="10530" y="9011"/>
                    <a:pt x="9552" y="9346"/>
                  </a:cubicBezTo>
                  <a:cubicBezTo>
                    <a:pt x="8574" y="9681"/>
                    <a:pt x="4140" y="9306"/>
                    <a:pt x="3768" y="9065"/>
                  </a:cubicBezTo>
                  <a:cubicBezTo>
                    <a:pt x="3396" y="8824"/>
                    <a:pt x="751" y="4466"/>
                    <a:pt x="172" y="3442"/>
                  </a:cubicBezTo>
                  <a:cubicBezTo>
                    <a:pt x="-365" y="2358"/>
                    <a:pt x="461" y="-654"/>
                    <a:pt x="1247" y="129"/>
                  </a:cubicBezTo>
                  <a:cubicBezTo>
                    <a:pt x="2032" y="912"/>
                    <a:pt x="2280" y="1997"/>
                    <a:pt x="2858" y="3201"/>
                  </a:cubicBezTo>
                  <a:cubicBezTo>
                    <a:pt x="3478" y="4406"/>
                    <a:pt x="4552" y="6274"/>
                    <a:pt x="4552" y="6274"/>
                  </a:cubicBezTo>
                  <a:lnTo>
                    <a:pt x="9635" y="70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E3D3106-BA02-4769-B9CA-BDF21CFDF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034" y="1948547"/>
              <a:ext cx="287814" cy="423180"/>
            </a:xfrm>
            <a:custGeom>
              <a:avLst/>
              <a:gdLst>
                <a:gd name="T0" fmla="*/ 54 w 127"/>
                <a:gd name="T1" fmla="*/ 17 h 153"/>
                <a:gd name="T2" fmla="*/ 111 w 127"/>
                <a:gd name="T3" fmla="*/ 51 h 153"/>
                <a:gd name="T4" fmla="*/ 103 w 127"/>
                <a:gd name="T5" fmla="*/ 153 h 153"/>
                <a:gd name="T6" fmla="*/ 2 w 127"/>
                <a:gd name="T7" fmla="*/ 139 h 153"/>
                <a:gd name="T8" fmla="*/ 54 w 127"/>
                <a:gd name="T9" fmla="*/ 17 h 153"/>
                <a:gd name="connsiteX0" fmla="*/ 2479 w 7400"/>
                <a:gd name="connsiteY0" fmla="*/ 178 h 9067"/>
                <a:gd name="connsiteX1" fmla="*/ 6967 w 7400"/>
                <a:gd name="connsiteY1" fmla="*/ 2400 h 9067"/>
                <a:gd name="connsiteX2" fmla="*/ 6337 w 7400"/>
                <a:gd name="connsiteY2" fmla="*/ 9067 h 9067"/>
                <a:gd name="connsiteX3" fmla="*/ 735 w 7400"/>
                <a:gd name="connsiteY3" fmla="*/ 6955 h 9067"/>
                <a:gd name="connsiteX4" fmla="*/ 2479 w 7400"/>
                <a:gd name="connsiteY4" fmla="*/ 178 h 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0" h="9067">
                  <a:moveTo>
                    <a:pt x="2479" y="178"/>
                  </a:moveTo>
                  <a:cubicBezTo>
                    <a:pt x="2479" y="178"/>
                    <a:pt x="5707" y="-933"/>
                    <a:pt x="6967" y="2400"/>
                  </a:cubicBezTo>
                  <a:cubicBezTo>
                    <a:pt x="8227" y="5734"/>
                    <a:pt x="6337" y="9067"/>
                    <a:pt x="6337" y="9067"/>
                  </a:cubicBezTo>
                  <a:cubicBezTo>
                    <a:pt x="6337" y="9067"/>
                    <a:pt x="4830" y="6694"/>
                    <a:pt x="735" y="6955"/>
                  </a:cubicBezTo>
                  <a:cubicBezTo>
                    <a:pt x="735" y="6955"/>
                    <a:pt x="-1773" y="1420"/>
                    <a:pt x="2479" y="1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82118A25-6130-4019-930E-EBAE15B38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496" y="1974850"/>
              <a:ext cx="349250" cy="635000"/>
            </a:xfrm>
            <a:custGeom>
              <a:avLst/>
              <a:gdLst>
                <a:gd name="T0" fmla="*/ 80 w 114"/>
                <a:gd name="T1" fmla="*/ 208 h 208"/>
                <a:gd name="T2" fmla="*/ 80 w 114"/>
                <a:gd name="T3" fmla="*/ 156 h 208"/>
                <a:gd name="T4" fmla="*/ 81 w 114"/>
                <a:gd name="T5" fmla="*/ 111 h 208"/>
                <a:gd name="T6" fmla="*/ 102 w 114"/>
                <a:gd name="T7" fmla="*/ 105 h 208"/>
                <a:gd name="T8" fmla="*/ 103 w 114"/>
                <a:gd name="T9" fmla="*/ 80 h 208"/>
                <a:gd name="T10" fmla="*/ 110 w 114"/>
                <a:gd name="T11" fmla="*/ 69 h 208"/>
                <a:gd name="T12" fmla="*/ 98 w 114"/>
                <a:gd name="T13" fmla="*/ 51 h 208"/>
                <a:gd name="T14" fmla="*/ 97 w 114"/>
                <a:gd name="T15" fmla="*/ 38 h 208"/>
                <a:gd name="T16" fmla="*/ 67 w 114"/>
                <a:gd name="T17" fmla="*/ 5 h 208"/>
                <a:gd name="T18" fmla="*/ 15 w 114"/>
                <a:gd name="T19" fmla="*/ 55 h 208"/>
                <a:gd name="T20" fmla="*/ 41 w 114"/>
                <a:gd name="T21" fmla="*/ 132 h 208"/>
                <a:gd name="T22" fmla="*/ 26 w 114"/>
                <a:gd name="T23" fmla="*/ 175 h 208"/>
                <a:gd name="T24" fmla="*/ 80 w 114"/>
                <a:gd name="T2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208">
                  <a:moveTo>
                    <a:pt x="80" y="208"/>
                  </a:moveTo>
                  <a:cubicBezTo>
                    <a:pt x="80" y="208"/>
                    <a:pt x="85" y="193"/>
                    <a:pt x="80" y="156"/>
                  </a:cubicBezTo>
                  <a:cubicBezTo>
                    <a:pt x="74" y="119"/>
                    <a:pt x="81" y="111"/>
                    <a:pt x="81" y="111"/>
                  </a:cubicBezTo>
                  <a:cubicBezTo>
                    <a:pt x="81" y="111"/>
                    <a:pt x="95" y="109"/>
                    <a:pt x="102" y="105"/>
                  </a:cubicBezTo>
                  <a:cubicBezTo>
                    <a:pt x="104" y="103"/>
                    <a:pt x="100" y="84"/>
                    <a:pt x="103" y="80"/>
                  </a:cubicBezTo>
                  <a:cubicBezTo>
                    <a:pt x="105" y="77"/>
                    <a:pt x="114" y="73"/>
                    <a:pt x="110" y="69"/>
                  </a:cubicBezTo>
                  <a:cubicBezTo>
                    <a:pt x="105" y="65"/>
                    <a:pt x="98" y="55"/>
                    <a:pt x="98" y="51"/>
                  </a:cubicBezTo>
                  <a:cubicBezTo>
                    <a:pt x="97" y="48"/>
                    <a:pt x="98" y="47"/>
                    <a:pt x="97" y="38"/>
                  </a:cubicBezTo>
                  <a:cubicBezTo>
                    <a:pt x="95" y="30"/>
                    <a:pt x="91" y="9"/>
                    <a:pt x="67" y="5"/>
                  </a:cubicBezTo>
                  <a:cubicBezTo>
                    <a:pt x="40" y="0"/>
                    <a:pt x="0" y="22"/>
                    <a:pt x="15" y="55"/>
                  </a:cubicBezTo>
                  <a:cubicBezTo>
                    <a:pt x="29" y="88"/>
                    <a:pt x="46" y="110"/>
                    <a:pt x="41" y="132"/>
                  </a:cubicBezTo>
                  <a:cubicBezTo>
                    <a:pt x="36" y="154"/>
                    <a:pt x="19" y="156"/>
                    <a:pt x="26" y="175"/>
                  </a:cubicBezTo>
                  <a:cubicBezTo>
                    <a:pt x="33" y="194"/>
                    <a:pt x="80" y="208"/>
                    <a:pt x="80" y="2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A0F1D74-780C-43ED-9ECA-F155C95F4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54" y="1929707"/>
              <a:ext cx="347997" cy="448370"/>
            </a:xfrm>
            <a:custGeom>
              <a:avLst/>
              <a:gdLst>
                <a:gd name="T0" fmla="*/ 25 w 149"/>
                <a:gd name="T1" fmla="*/ 157 h 159"/>
                <a:gd name="T2" fmla="*/ 14 w 149"/>
                <a:gd name="T3" fmla="*/ 62 h 159"/>
                <a:gd name="T4" fmla="*/ 113 w 149"/>
                <a:gd name="T5" fmla="*/ 22 h 159"/>
                <a:gd name="T6" fmla="*/ 92 w 149"/>
                <a:gd name="T7" fmla="*/ 69 h 159"/>
                <a:gd name="T8" fmla="*/ 80 w 149"/>
                <a:gd name="T9" fmla="*/ 159 h 159"/>
                <a:gd name="T10" fmla="*/ 25 w 149"/>
                <a:gd name="T11" fmla="*/ 157 h 159"/>
                <a:gd name="connsiteX0" fmla="*/ 2791 w 7638"/>
                <a:gd name="connsiteY0" fmla="*/ 8058 h 9230"/>
                <a:gd name="connsiteX1" fmla="*/ 158 w 7638"/>
                <a:gd name="connsiteY1" fmla="*/ 3129 h 9230"/>
                <a:gd name="connsiteX2" fmla="*/ 6802 w 7638"/>
                <a:gd name="connsiteY2" fmla="*/ 614 h 9230"/>
                <a:gd name="connsiteX3" fmla="*/ 5392 w 7638"/>
                <a:gd name="connsiteY3" fmla="*/ 3570 h 9230"/>
                <a:gd name="connsiteX4" fmla="*/ 4587 w 7638"/>
                <a:gd name="connsiteY4" fmla="*/ 9230 h 9230"/>
                <a:gd name="connsiteX5" fmla="*/ 2791 w 7638"/>
                <a:gd name="connsiteY5" fmla="*/ 8058 h 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8" h="9230">
                  <a:moveTo>
                    <a:pt x="2791" y="8058"/>
                  </a:moveTo>
                  <a:cubicBezTo>
                    <a:pt x="2791" y="8058"/>
                    <a:pt x="-782" y="6211"/>
                    <a:pt x="158" y="3129"/>
                  </a:cubicBezTo>
                  <a:cubicBezTo>
                    <a:pt x="1097" y="236"/>
                    <a:pt x="4453" y="-770"/>
                    <a:pt x="6802" y="614"/>
                  </a:cubicBezTo>
                  <a:cubicBezTo>
                    <a:pt x="9218" y="1997"/>
                    <a:pt x="5661" y="3507"/>
                    <a:pt x="5392" y="3570"/>
                  </a:cubicBezTo>
                  <a:cubicBezTo>
                    <a:pt x="5392" y="3570"/>
                    <a:pt x="5594" y="8224"/>
                    <a:pt x="4587" y="9230"/>
                  </a:cubicBezTo>
                  <a:cubicBezTo>
                    <a:pt x="4587" y="9230"/>
                    <a:pt x="5073" y="7178"/>
                    <a:pt x="2791" y="80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AB4F2583-714C-4BCF-A3D8-621A13FDE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62" y="4244975"/>
              <a:ext cx="236538" cy="347662"/>
            </a:xfrm>
            <a:custGeom>
              <a:avLst/>
              <a:gdLst>
                <a:gd name="T0" fmla="*/ 62 w 77"/>
                <a:gd name="T1" fmla="*/ 14 h 114"/>
                <a:gd name="T2" fmla="*/ 46 w 77"/>
                <a:gd name="T3" fmla="*/ 46 h 114"/>
                <a:gd name="T4" fmla="*/ 54 w 77"/>
                <a:gd name="T5" fmla="*/ 78 h 114"/>
                <a:gd name="T6" fmla="*/ 66 w 77"/>
                <a:gd name="T7" fmla="*/ 112 h 114"/>
                <a:gd name="T8" fmla="*/ 26 w 77"/>
                <a:gd name="T9" fmla="*/ 75 h 114"/>
                <a:gd name="T10" fmla="*/ 15 w 77"/>
                <a:gd name="T11" fmla="*/ 37 h 114"/>
                <a:gd name="T12" fmla="*/ 40 w 77"/>
                <a:gd name="T13" fmla="*/ 0 h 114"/>
                <a:gd name="T14" fmla="*/ 62 w 77"/>
                <a:gd name="T15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14">
                  <a:moveTo>
                    <a:pt x="62" y="14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8" y="70"/>
                    <a:pt x="54" y="78"/>
                  </a:cubicBezTo>
                  <a:cubicBezTo>
                    <a:pt x="60" y="87"/>
                    <a:pt x="77" y="111"/>
                    <a:pt x="66" y="112"/>
                  </a:cubicBezTo>
                  <a:cubicBezTo>
                    <a:pt x="55" y="114"/>
                    <a:pt x="36" y="94"/>
                    <a:pt x="26" y="75"/>
                  </a:cubicBezTo>
                  <a:cubicBezTo>
                    <a:pt x="16" y="56"/>
                    <a:pt x="0" y="55"/>
                    <a:pt x="15" y="37"/>
                  </a:cubicBezTo>
                  <a:cubicBezTo>
                    <a:pt x="26" y="23"/>
                    <a:pt x="40" y="0"/>
                    <a:pt x="40" y="0"/>
                  </a:cubicBezTo>
                  <a:lnTo>
                    <a:pt x="6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0831B8B1-CDCB-4FB3-BB7F-CC971B49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3908425"/>
              <a:ext cx="287338" cy="327025"/>
            </a:xfrm>
            <a:custGeom>
              <a:avLst/>
              <a:gdLst>
                <a:gd name="T0" fmla="*/ 61 w 94"/>
                <a:gd name="T1" fmla="*/ 11 h 107"/>
                <a:gd name="T2" fmla="*/ 42 w 94"/>
                <a:gd name="T3" fmla="*/ 44 h 107"/>
                <a:gd name="T4" fmla="*/ 61 w 94"/>
                <a:gd name="T5" fmla="*/ 73 h 107"/>
                <a:gd name="T6" fmla="*/ 84 w 94"/>
                <a:gd name="T7" fmla="*/ 102 h 107"/>
                <a:gd name="T8" fmla="*/ 32 w 94"/>
                <a:gd name="T9" fmla="*/ 79 h 107"/>
                <a:gd name="T10" fmla="*/ 8 w 94"/>
                <a:gd name="T11" fmla="*/ 46 h 107"/>
                <a:gd name="T12" fmla="*/ 38 w 94"/>
                <a:gd name="T13" fmla="*/ 0 h 107"/>
                <a:gd name="T14" fmla="*/ 61 w 94"/>
                <a:gd name="T1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07">
                  <a:moveTo>
                    <a:pt x="61" y="11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52" y="67"/>
                    <a:pt x="61" y="73"/>
                  </a:cubicBezTo>
                  <a:cubicBezTo>
                    <a:pt x="70" y="79"/>
                    <a:pt x="94" y="97"/>
                    <a:pt x="84" y="102"/>
                  </a:cubicBezTo>
                  <a:cubicBezTo>
                    <a:pt x="74" y="107"/>
                    <a:pt x="49" y="94"/>
                    <a:pt x="32" y="79"/>
                  </a:cubicBezTo>
                  <a:cubicBezTo>
                    <a:pt x="16" y="64"/>
                    <a:pt x="0" y="69"/>
                    <a:pt x="8" y="46"/>
                  </a:cubicBezTo>
                  <a:cubicBezTo>
                    <a:pt x="15" y="29"/>
                    <a:pt x="38" y="0"/>
                    <a:pt x="38" y="0"/>
                  </a:cubicBezTo>
                  <a:lnTo>
                    <a:pt x="61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8CB49E4B-D618-42A7-B8E7-6A41565A4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25" y="2932113"/>
              <a:ext cx="773113" cy="1425575"/>
            </a:xfrm>
            <a:custGeom>
              <a:avLst/>
              <a:gdLst>
                <a:gd name="T0" fmla="*/ 161 w 253"/>
                <a:gd name="T1" fmla="*/ 18 h 467"/>
                <a:gd name="T2" fmla="*/ 125 w 253"/>
                <a:gd name="T3" fmla="*/ 125 h 467"/>
                <a:gd name="T4" fmla="*/ 116 w 253"/>
                <a:gd name="T5" fmla="*/ 256 h 467"/>
                <a:gd name="T6" fmla="*/ 0 w 253"/>
                <a:gd name="T7" fmla="*/ 443 h 467"/>
                <a:gd name="T8" fmla="*/ 39 w 253"/>
                <a:gd name="T9" fmla="*/ 467 h 467"/>
                <a:gd name="T10" fmla="*/ 170 w 253"/>
                <a:gd name="T11" fmla="*/ 289 h 467"/>
                <a:gd name="T12" fmla="*/ 239 w 253"/>
                <a:gd name="T13" fmla="*/ 61 h 467"/>
                <a:gd name="T14" fmla="*/ 253 w 253"/>
                <a:gd name="T15" fmla="*/ 33 h 467"/>
                <a:gd name="T16" fmla="*/ 177 w 253"/>
                <a:gd name="T17" fmla="*/ 0 h 467"/>
                <a:gd name="T18" fmla="*/ 161 w 253"/>
                <a:gd name="T19" fmla="*/ 1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467">
                  <a:moveTo>
                    <a:pt x="161" y="18"/>
                  </a:moveTo>
                  <a:cubicBezTo>
                    <a:pt x="161" y="18"/>
                    <a:pt x="129" y="56"/>
                    <a:pt x="125" y="125"/>
                  </a:cubicBezTo>
                  <a:cubicBezTo>
                    <a:pt x="121" y="194"/>
                    <a:pt x="116" y="256"/>
                    <a:pt x="116" y="256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9" y="467"/>
                    <a:pt x="39" y="467"/>
                    <a:pt x="39" y="467"/>
                  </a:cubicBezTo>
                  <a:cubicBezTo>
                    <a:pt x="39" y="467"/>
                    <a:pt x="159" y="304"/>
                    <a:pt x="170" y="289"/>
                  </a:cubicBezTo>
                  <a:cubicBezTo>
                    <a:pt x="181" y="275"/>
                    <a:pt x="236" y="115"/>
                    <a:pt x="239" y="61"/>
                  </a:cubicBezTo>
                  <a:cubicBezTo>
                    <a:pt x="253" y="33"/>
                    <a:pt x="253" y="33"/>
                    <a:pt x="253" y="33"/>
                  </a:cubicBezTo>
                  <a:cubicBezTo>
                    <a:pt x="177" y="0"/>
                    <a:pt x="177" y="0"/>
                    <a:pt x="177" y="0"/>
                  </a:cubicBezTo>
                  <a:lnTo>
                    <a:pt x="161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8B534AEE-6C7E-4186-A435-68FB827F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2925763"/>
              <a:ext cx="788988" cy="1089025"/>
            </a:xfrm>
            <a:custGeom>
              <a:avLst/>
              <a:gdLst>
                <a:gd name="T0" fmla="*/ 41 w 258"/>
                <a:gd name="T1" fmla="*/ 0 h 357"/>
                <a:gd name="T2" fmla="*/ 1 w 258"/>
                <a:gd name="T3" fmla="*/ 73 h 357"/>
                <a:gd name="T4" fmla="*/ 79 w 258"/>
                <a:gd name="T5" fmla="*/ 130 h 357"/>
                <a:gd name="T6" fmla="*/ 172 w 258"/>
                <a:gd name="T7" fmla="*/ 167 h 357"/>
                <a:gd name="T8" fmla="*/ 117 w 258"/>
                <a:gd name="T9" fmla="*/ 341 h 357"/>
                <a:gd name="T10" fmla="*/ 160 w 258"/>
                <a:gd name="T11" fmla="*/ 357 h 357"/>
                <a:gd name="T12" fmla="*/ 241 w 258"/>
                <a:gd name="T13" fmla="*/ 169 h 357"/>
                <a:gd name="T14" fmla="*/ 237 w 258"/>
                <a:gd name="T15" fmla="*/ 119 h 357"/>
                <a:gd name="T16" fmla="*/ 125 w 258"/>
                <a:gd name="T17" fmla="*/ 57 h 357"/>
                <a:gd name="T18" fmla="*/ 123 w 258"/>
                <a:gd name="T19" fmla="*/ 43 h 357"/>
                <a:gd name="T20" fmla="*/ 41 w 258"/>
                <a:gd name="T2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357">
                  <a:moveTo>
                    <a:pt x="41" y="0"/>
                  </a:moveTo>
                  <a:cubicBezTo>
                    <a:pt x="41" y="0"/>
                    <a:pt x="0" y="42"/>
                    <a:pt x="1" y="73"/>
                  </a:cubicBezTo>
                  <a:cubicBezTo>
                    <a:pt x="3" y="104"/>
                    <a:pt x="26" y="122"/>
                    <a:pt x="79" y="130"/>
                  </a:cubicBezTo>
                  <a:cubicBezTo>
                    <a:pt x="172" y="167"/>
                    <a:pt x="172" y="167"/>
                    <a:pt x="172" y="167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60" y="357"/>
                    <a:pt x="160" y="357"/>
                    <a:pt x="160" y="357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41" y="169"/>
                    <a:pt x="258" y="134"/>
                    <a:pt x="237" y="119"/>
                  </a:cubicBezTo>
                  <a:cubicBezTo>
                    <a:pt x="208" y="99"/>
                    <a:pt x="127" y="59"/>
                    <a:pt x="125" y="57"/>
                  </a:cubicBezTo>
                  <a:cubicBezTo>
                    <a:pt x="123" y="56"/>
                    <a:pt x="123" y="43"/>
                    <a:pt x="123" y="43"/>
                  </a:cubicBezTo>
                  <a:lnTo>
                    <a:pt x="4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A6E0246-5EDE-42B2-9A8A-CD4933A6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8" y="2411413"/>
              <a:ext cx="546100" cy="704850"/>
            </a:xfrm>
            <a:custGeom>
              <a:avLst/>
              <a:gdLst>
                <a:gd name="T0" fmla="*/ 169 w 179"/>
                <a:gd name="T1" fmla="*/ 21 h 231"/>
                <a:gd name="T2" fmla="*/ 140 w 179"/>
                <a:gd name="T3" fmla="*/ 24 h 231"/>
                <a:gd name="T4" fmla="*/ 120 w 179"/>
                <a:gd name="T5" fmla="*/ 3 h 231"/>
                <a:gd name="T6" fmla="*/ 56 w 179"/>
                <a:gd name="T7" fmla="*/ 84 h 231"/>
                <a:gd name="T8" fmla="*/ 32 w 179"/>
                <a:gd name="T9" fmla="*/ 154 h 231"/>
                <a:gd name="T10" fmla="*/ 0 w 179"/>
                <a:gd name="T11" fmla="*/ 198 h 231"/>
                <a:gd name="T12" fmla="*/ 100 w 179"/>
                <a:gd name="T13" fmla="*/ 230 h 231"/>
                <a:gd name="T14" fmla="*/ 121 w 179"/>
                <a:gd name="T15" fmla="*/ 223 h 231"/>
                <a:gd name="T16" fmla="*/ 155 w 179"/>
                <a:gd name="T17" fmla="*/ 121 h 231"/>
                <a:gd name="T18" fmla="*/ 171 w 179"/>
                <a:gd name="T19" fmla="*/ 62 h 231"/>
                <a:gd name="T20" fmla="*/ 169 w 179"/>
                <a:gd name="T21" fmla="*/ 2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231">
                  <a:moveTo>
                    <a:pt x="169" y="21"/>
                  </a:moveTo>
                  <a:cubicBezTo>
                    <a:pt x="169" y="21"/>
                    <a:pt x="166" y="48"/>
                    <a:pt x="140" y="24"/>
                  </a:cubicBezTo>
                  <a:cubicBezTo>
                    <a:pt x="115" y="0"/>
                    <a:pt x="120" y="3"/>
                    <a:pt x="120" y="3"/>
                  </a:cubicBezTo>
                  <a:cubicBezTo>
                    <a:pt x="120" y="3"/>
                    <a:pt x="108" y="85"/>
                    <a:pt x="56" y="84"/>
                  </a:cubicBezTo>
                  <a:cubicBezTo>
                    <a:pt x="56" y="84"/>
                    <a:pt x="52" y="129"/>
                    <a:pt x="32" y="154"/>
                  </a:cubicBezTo>
                  <a:cubicBezTo>
                    <a:pt x="11" y="179"/>
                    <a:pt x="0" y="198"/>
                    <a:pt x="0" y="198"/>
                  </a:cubicBezTo>
                  <a:cubicBezTo>
                    <a:pt x="0" y="198"/>
                    <a:pt x="69" y="231"/>
                    <a:pt x="100" y="230"/>
                  </a:cubicBezTo>
                  <a:cubicBezTo>
                    <a:pt x="118" y="230"/>
                    <a:pt x="121" y="223"/>
                    <a:pt x="121" y="223"/>
                  </a:cubicBezTo>
                  <a:cubicBezTo>
                    <a:pt x="121" y="223"/>
                    <a:pt x="132" y="139"/>
                    <a:pt x="155" y="121"/>
                  </a:cubicBezTo>
                  <a:cubicBezTo>
                    <a:pt x="179" y="102"/>
                    <a:pt x="172" y="87"/>
                    <a:pt x="171" y="62"/>
                  </a:cubicBezTo>
                  <a:cubicBezTo>
                    <a:pt x="171" y="41"/>
                    <a:pt x="169" y="21"/>
                    <a:pt x="169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70F424B6-9A5F-4243-950E-87B133D9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" y="3036888"/>
              <a:ext cx="157163" cy="228600"/>
            </a:xfrm>
            <a:custGeom>
              <a:avLst/>
              <a:gdLst>
                <a:gd name="T0" fmla="*/ 29 w 51"/>
                <a:gd name="T1" fmla="*/ 0 h 75"/>
                <a:gd name="T2" fmla="*/ 21 w 51"/>
                <a:gd name="T3" fmla="*/ 31 h 75"/>
                <a:gd name="T4" fmla="*/ 2 w 51"/>
                <a:gd name="T5" fmla="*/ 54 h 75"/>
                <a:gd name="T6" fmla="*/ 4 w 51"/>
                <a:gd name="T7" fmla="*/ 59 h 75"/>
                <a:gd name="T8" fmla="*/ 7 w 51"/>
                <a:gd name="T9" fmla="*/ 65 h 75"/>
                <a:gd name="T10" fmla="*/ 12 w 51"/>
                <a:gd name="T11" fmla="*/ 70 h 75"/>
                <a:gd name="T12" fmla="*/ 20 w 51"/>
                <a:gd name="T13" fmla="*/ 73 h 75"/>
                <a:gd name="T14" fmla="*/ 31 w 51"/>
                <a:gd name="T15" fmla="*/ 58 h 75"/>
                <a:gd name="T16" fmla="*/ 26 w 51"/>
                <a:gd name="T17" fmla="*/ 65 h 75"/>
                <a:gd name="T18" fmla="*/ 36 w 51"/>
                <a:gd name="T19" fmla="*/ 63 h 75"/>
                <a:gd name="T20" fmla="*/ 43 w 51"/>
                <a:gd name="T21" fmla="*/ 51 h 75"/>
                <a:gd name="T22" fmla="*/ 42 w 51"/>
                <a:gd name="T23" fmla="*/ 41 h 75"/>
                <a:gd name="T24" fmla="*/ 51 w 51"/>
                <a:gd name="T25" fmla="*/ 5 h 75"/>
                <a:gd name="T26" fmla="*/ 29 w 51"/>
                <a:gd name="T2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5">
                  <a:moveTo>
                    <a:pt x="29" y="0"/>
                  </a:moveTo>
                  <a:cubicBezTo>
                    <a:pt x="29" y="0"/>
                    <a:pt x="24" y="25"/>
                    <a:pt x="21" y="31"/>
                  </a:cubicBezTo>
                  <a:cubicBezTo>
                    <a:pt x="18" y="37"/>
                    <a:pt x="3" y="51"/>
                    <a:pt x="2" y="54"/>
                  </a:cubicBezTo>
                  <a:cubicBezTo>
                    <a:pt x="0" y="56"/>
                    <a:pt x="1" y="59"/>
                    <a:pt x="4" y="59"/>
                  </a:cubicBezTo>
                  <a:cubicBezTo>
                    <a:pt x="4" y="59"/>
                    <a:pt x="2" y="63"/>
                    <a:pt x="7" y="65"/>
                  </a:cubicBezTo>
                  <a:cubicBezTo>
                    <a:pt x="7" y="65"/>
                    <a:pt x="7" y="70"/>
                    <a:pt x="12" y="70"/>
                  </a:cubicBezTo>
                  <a:cubicBezTo>
                    <a:pt x="12" y="70"/>
                    <a:pt x="14" y="75"/>
                    <a:pt x="20" y="73"/>
                  </a:cubicBezTo>
                  <a:cubicBezTo>
                    <a:pt x="20" y="73"/>
                    <a:pt x="31" y="58"/>
                    <a:pt x="31" y="58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5"/>
                    <a:pt x="31" y="70"/>
                    <a:pt x="36" y="63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2" y="42"/>
                    <a:pt x="42" y="41"/>
                  </a:cubicBezTo>
                  <a:cubicBezTo>
                    <a:pt x="42" y="40"/>
                    <a:pt x="51" y="5"/>
                    <a:pt x="51" y="5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63A94DCD-BA87-482D-B4F9-2EA4DAD03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63" y="2379663"/>
              <a:ext cx="643942" cy="740539"/>
            </a:xfrm>
            <a:custGeom>
              <a:avLst/>
              <a:gdLst>
                <a:gd name="T0" fmla="*/ 189 w 236"/>
                <a:gd name="T1" fmla="*/ 0 h 240"/>
                <a:gd name="T2" fmla="*/ 112 w 236"/>
                <a:gd name="T3" fmla="*/ 51 h 240"/>
                <a:gd name="T4" fmla="*/ 46 w 236"/>
                <a:gd name="T5" fmla="*/ 99 h 240"/>
                <a:gd name="T6" fmla="*/ 0 w 236"/>
                <a:gd name="T7" fmla="*/ 227 h 240"/>
                <a:gd name="T8" fmla="*/ 35 w 236"/>
                <a:gd name="T9" fmla="*/ 240 h 240"/>
                <a:gd name="T10" fmla="*/ 78 w 236"/>
                <a:gd name="T11" fmla="*/ 124 h 240"/>
                <a:gd name="T12" fmla="*/ 191 w 236"/>
                <a:gd name="T13" fmla="*/ 59 h 240"/>
                <a:gd name="T14" fmla="*/ 189 w 236"/>
                <a:gd name="T15" fmla="*/ 0 h 240"/>
                <a:gd name="connsiteX0" fmla="*/ 8008 w 8915"/>
                <a:gd name="connsiteY0" fmla="*/ 0 h 10097"/>
                <a:gd name="connsiteX1" fmla="*/ 4746 w 8915"/>
                <a:gd name="connsiteY1" fmla="*/ 2125 h 10097"/>
                <a:gd name="connsiteX2" fmla="*/ 1527 w 8915"/>
                <a:gd name="connsiteY2" fmla="*/ 4125 h 10097"/>
                <a:gd name="connsiteX3" fmla="*/ 0 w 8915"/>
                <a:gd name="connsiteY3" fmla="*/ 9458 h 10097"/>
                <a:gd name="connsiteX4" fmla="*/ 1483 w 8915"/>
                <a:gd name="connsiteY4" fmla="*/ 10000 h 10097"/>
                <a:gd name="connsiteX5" fmla="*/ 3305 w 8915"/>
                <a:gd name="connsiteY5" fmla="*/ 5167 h 10097"/>
                <a:gd name="connsiteX6" fmla="*/ 8093 w 8915"/>
                <a:gd name="connsiteY6" fmla="*/ 2458 h 10097"/>
                <a:gd name="connsiteX7" fmla="*/ 8008 w 8915"/>
                <a:gd name="connsiteY7" fmla="*/ 0 h 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15" h="10097">
                  <a:moveTo>
                    <a:pt x="8008" y="0"/>
                  </a:moveTo>
                  <a:lnTo>
                    <a:pt x="4746" y="2125"/>
                  </a:lnTo>
                  <a:cubicBezTo>
                    <a:pt x="3666" y="2813"/>
                    <a:pt x="1739" y="3833"/>
                    <a:pt x="1527" y="4125"/>
                  </a:cubicBezTo>
                  <a:cubicBezTo>
                    <a:pt x="1315" y="4417"/>
                    <a:pt x="7" y="8479"/>
                    <a:pt x="0" y="9458"/>
                  </a:cubicBezTo>
                  <a:cubicBezTo>
                    <a:pt x="-7" y="10437"/>
                    <a:pt x="1483" y="10000"/>
                    <a:pt x="1483" y="10000"/>
                  </a:cubicBezTo>
                  <a:lnTo>
                    <a:pt x="3305" y="5167"/>
                  </a:lnTo>
                  <a:lnTo>
                    <a:pt x="8093" y="2458"/>
                  </a:lnTo>
                  <a:cubicBezTo>
                    <a:pt x="8093" y="2458"/>
                    <a:pt x="10000" y="417"/>
                    <a:pt x="800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9BA832F0-67C6-4E0D-B68D-8D77513C1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50" y="2335213"/>
              <a:ext cx="563563" cy="795337"/>
            </a:xfrm>
            <a:custGeom>
              <a:avLst/>
              <a:gdLst>
                <a:gd name="T0" fmla="*/ 162 w 184"/>
                <a:gd name="T1" fmla="*/ 7 h 261"/>
                <a:gd name="T2" fmla="*/ 174 w 184"/>
                <a:gd name="T3" fmla="*/ 55 h 261"/>
                <a:gd name="T4" fmla="*/ 94 w 184"/>
                <a:gd name="T5" fmla="*/ 261 h 261"/>
                <a:gd name="T6" fmla="*/ 0 w 184"/>
                <a:gd name="T7" fmla="*/ 234 h 261"/>
                <a:gd name="T8" fmla="*/ 44 w 184"/>
                <a:gd name="T9" fmla="*/ 177 h 261"/>
                <a:gd name="T10" fmla="*/ 78 w 184"/>
                <a:gd name="T11" fmla="*/ 91 h 261"/>
                <a:gd name="T12" fmla="*/ 162 w 184"/>
                <a:gd name="T13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61">
                  <a:moveTo>
                    <a:pt x="162" y="7"/>
                  </a:moveTo>
                  <a:cubicBezTo>
                    <a:pt x="162" y="7"/>
                    <a:pt x="184" y="26"/>
                    <a:pt x="174" y="55"/>
                  </a:cubicBezTo>
                  <a:cubicBezTo>
                    <a:pt x="164" y="85"/>
                    <a:pt x="94" y="261"/>
                    <a:pt x="94" y="26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4"/>
                    <a:pt x="28" y="196"/>
                    <a:pt x="44" y="177"/>
                  </a:cubicBezTo>
                  <a:cubicBezTo>
                    <a:pt x="60" y="158"/>
                    <a:pt x="71" y="115"/>
                    <a:pt x="78" y="91"/>
                  </a:cubicBezTo>
                  <a:cubicBezTo>
                    <a:pt x="84" y="68"/>
                    <a:pt x="87" y="0"/>
                    <a:pt x="16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D5F72D99-51F1-41EC-B427-0BE3144F6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-82550" y="4332288"/>
              <a:ext cx="263525" cy="280987"/>
            </a:xfrm>
            <a:custGeom>
              <a:avLst/>
              <a:gdLst>
                <a:gd name="T0" fmla="*/ 29 w 86"/>
                <a:gd name="T1" fmla="*/ 0 h 92"/>
                <a:gd name="T2" fmla="*/ 7 w 86"/>
                <a:gd name="T3" fmla="*/ 14 h 92"/>
                <a:gd name="T4" fmla="*/ 0 w 86"/>
                <a:gd name="T5" fmla="*/ 46 h 92"/>
                <a:gd name="T6" fmla="*/ 8 w 86"/>
                <a:gd name="T7" fmla="*/ 50 h 92"/>
                <a:gd name="T8" fmla="*/ 20 w 86"/>
                <a:gd name="T9" fmla="*/ 36 h 92"/>
                <a:gd name="T10" fmla="*/ 36 w 86"/>
                <a:gd name="T11" fmla="*/ 67 h 92"/>
                <a:gd name="T12" fmla="*/ 86 w 86"/>
                <a:gd name="T13" fmla="*/ 91 h 92"/>
                <a:gd name="T14" fmla="*/ 68 w 86"/>
                <a:gd name="T15" fmla="*/ 51 h 92"/>
                <a:gd name="T16" fmla="*/ 44 w 86"/>
                <a:gd name="T17" fmla="*/ 43 h 92"/>
                <a:gd name="T18" fmla="*/ 29 w 86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92">
                  <a:moveTo>
                    <a:pt x="29" y="0"/>
                  </a:moveTo>
                  <a:cubicBezTo>
                    <a:pt x="29" y="0"/>
                    <a:pt x="10" y="0"/>
                    <a:pt x="7" y="14"/>
                  </a:cubicBezTo>
                  <a:cubicBezTo>
                    <a:pt x="4" y="29"/>
                    <a:pt x="0" y="46"/>
                    <a:pt x="0" y="4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32" y="56"/>
                    <a:pt x="36" y="67"/>
                  </a:cubicBezTo>
                  <a:cubicBezTo>
                    <a:pt x="40" y="78"/>
                    <a:pt x="56" y="92"/>
                    <a:pt x="86" y="91"/>
                  </a:cubicBezTo>
                  <a:cubicBezTo>
                    <a:pt x="86" y="91"/>
                    <a:pt x="74" y="67"/>
                    <a:pt x="68" y="51"/>
                  </a:cubicBezTo>
                  <a:cubicBezTo>
                    <a:pt x="68" y="51"/>
                    <a:pt x="55" y="61"/>
                    <a:pt x="44" y="43"/>
                  </a:cubicBezTo>
                  <a:cubicBezTo>
                    <a:pt x="34" y="25"/>
                    <a:pt x="27" y="13"/>
                    <a:pt x="2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0C723D8-B66B-476F-B57D-55B1CDE6D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3" y="4003675"/>
              <a:ext cx="293688" cy="249237"/>
            </a:xfrm>
            <a:custGeom>
              <a:avLst/>
              <a:gdLst>
                <a:gd name="T0" fmla="*/ 18 w 96"/>
                <a:gd name="T1" fmla="*/ 0 h 82"/>
                <a:gd name="T2" fmla="*/ 1 w 96"/>
                <a:gd name="T3" fmla="*/ 19 h 82"/>
                <a:gd name="T4" fmla="*/ 1 w 96"/>
                <a:gd name="T5" fmla="*/ 52 h 82"/>
                <a:gd name="T6" fmla="*/ 10 w 96"/>
                <a:gd name="T7" fmla="*/ 53 h 82"/>
                <a:gd name="T8" fmla="*/ 18 w 96"/>
                <a:gd name="T9" fmla="*/ 37 h 82"/>
                <a:gd name="T10" fmla="*/ 42 w 96"/>
                <a:gd name="T11" fmla="*/ 63 h 82"/>
                <a:gd name="T12" fmla="*/ 96 w 96"/>
                <a:gd name="T13" fmla="*/ 74 h 82"/>
                <a:gd name="T14" fmla="*/ 68 w 96"/>
                <a:gd name="T15" fmla="*/ 40 h 82"/>
                <a:gd name="T16" fmla="*/ 44 w 96"/>
                <a:gd name="T17" fmla="*/ 37 h 82"/>
                <a:gd name="T18" fmla="*/ 18 w 9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2">
                  <a:moveTo>
                    <a:pt x="18" y="0"/>
                  </a:moveTo>
                  <a:cubicBezTo>
                    <a:pt x="18" y="0"/>
                    <a:pt x="0" y="4"/>
                    <a:pt x="1" y="19"/>
                  </a:cubicBezTo>
                  <a:cubicBezTo>
                    <a:pt x="2" y="34"/>
                    <a:pt x="1" y="52"/>
                    <a:pt x="1" y="5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35" y="54"/>
                    <a:pt x="42" y="63"/>
                  </a:cubicBezTo>
                  <a:cubicBezTo>
                    <a:pt x="49" y="72"/>
                    <a:pt x="68" y="82"/>
                    <a:pt x="96" y="74"/>
                  </a:cubicBezTo>
                  <a:cubicBezTo>
                    <a:pt x="96" y="74"/>
                    <a:pt x="79" y="53"/>
                    <a:pt x="68" y="40"/>
                  </a:cubicBezTo>
                  <a:cubicBezTo>
                    <a:pt x="68" y="40"/>
                    <a:pt x="58" y="52"/>
                    <a:pt x="44" y="37"/>
                  </a:cubicBezTo>
                  <a:cubicBezTo>
                    <a:pt x="29" y="23"/>
                    <a:pt x="20" y="13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2585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107" y="-4639"/>
            <a:ext cx="12163455" cy="68555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459">
              <a:defRPr/>
            </a:pPr>
            <a:endParaRPr lang="es-UY" sz="2391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2809" y="4648197"/>
            <a:ext cx="2833173" cy="60817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459">
              <a:defRPr/>
            </a:pPr>
            <a:r>
              <a:rPr lang="en-US" sz="2391" b="1" dirty="0">
                <a:solidFill>
                  <a:prstClr val="white"/>
                </a:solidFill>
                <a:sym typeface="Arial"/>
              </a:rPr>
              <a:t>SUBSCRIBE NOW</a:t>
            </a:r>
            <a:endParaRPr lang="es-UY" sz="2391" b="1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8406" y="4033585"/>
            <a:ext cx="1840356" cy="74121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defTabSz="912459">
              <a:defRPr/>
            </a:pPr>
            <a:endParaRPr lang="en-US" sz="2391">
              <a:solidFill>
                <a:prstClr val="black"/>
              </a:solidFill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586" y="3362420"/>
            <a:ext cx="414663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459">
              <a:defRPr/>
            </a:pPr>
            <a:r>
              <a:rPr lang="en-US" sz="1600" dirty="0">
                <a:solidFill>
                  <a:prstClr val="white"/>
                </a:solidFill>
                <a:sym typeface="Arial"/>
              </a:rPr>
              <a:t>Apply this coupon code during sign up</a:t>
            </a:r>
            <a:endParaRPr lang="es-UY" sz="1600" dirty="0">
              <a:solidFill>
                <a:prstClr val="white"/>
              </a:solidFill>
              <a:sym typeface="Arial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9999" y="714742"/>
            <a:ext cx="4314421" cy="357045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5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5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5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5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5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5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5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5248" y="5339437"/>
            <a:ext cx="2543229" cy="30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459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7236" y="4848329"/>
            <a:ext cx="4710729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451" indent="-169451" defTabSz="91245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cs typeface="Arial"/>
                <a:sym typeface="Arial"/>
              </a:rPr>
              <a:t>Easy to use</a:t>
            </a:r>
          </a:p>
          <a:p>
            <a:pPr marL="169451" indent="-169451" defTabSz="91245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cs typeface="Arial"/>
                <a:sym typeface="Arial"/>
              </a:rPr>
              <a:t>Fully customizable</a:t>
            </a:r>
          </a:p>
          <a:p>
            <a:pPr marL="169451" indent="-169451" defTabSz="91245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cs typeface="Arial"/>
                <a:sym typeface="Arial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7240" y="4466851"/>
            <a:ext cx="5902957" cy="368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59">
              <a:defRPr/>
            </a:pPr>
            <a:r>
              <a:rPr lang="en-US" sz="1792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Arial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" y="6117703"/>
            <a:ext cx="12163455" cy="674341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876" y="1844807"/>
            <a:ext cx="5578058" cy="1365731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186">
              <a:defRPr/>
            </a:pPr>
            <a:endParaRPr lang="es-UY" sz="2391" kern="0">
              <a:solidFill>
                <a:prstClr val="white"/>
              </a:solidFill>
              <a:cs typeface="Arial"/>
              <a:sym typeface="Arial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96" y="767560"/>
            <a:ext cx="2785309" cy="5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0584" y="2007140"/>
            <a:ext cx="3616647" cy="829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186">
              <a:defRPr/>
            </a:pPr>
            <a:r>
              <a:rPr lang="en-US" sz="1600" kern="0" dirty="0">
                <a:solidFill>
                  <a:prstClr val="white"/>
                </a:solidFill>
                <a:sym typeface="Arial"/>
              </a:rPr>
              <a:t>Coupon Code:</a:t>
            </a:r>
          </a:p>
          <a:p>
            <a:pPr defTabSz="912186">
              <a:defRPr/>
            </a:pPr>
            <a:r>
              <a:rPr lang="en-US" sz="3191" b="1" kern="0" dirty="0">
                <a:solidFill>
                  <a:prstClr val="white"/>
                </a:solidFill>
                <a:sym typeface="Arial"/>
              </a:rPr>
              <a:t>FREEBUNDLE15</a:t>
            </a:r>
            <a:endParaRPr lang="es-UY" sz="2391" b="1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194" y="1375981"/>
            <a:ext cx="5017428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2186">
              <a:defRPr/>
            </a:pPr>
            <a:r>
              <a:rPr lang="en-US" sz="1600" kern="0" dirty="0">
                <a:solidFill>
                  <a:prstClr val="white"/>
                </a:solidFill>
                <a:sym typeface="Arial"/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  <a:sym typeface="Arial"/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  <a:sym typeface="Arial"/>
              </a:rPr>
              <a:t> from regular price</a:t>
            </a:r>
            <a:endParaRPr lang="es-UY" sz="1600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3724" y="880132"/>
            <a:ext cx="3937265" cy="2308162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/>
          <a:p>
            <a:pPr defTabSz="912459">
              <a:defRPr/>
            </a:pPr>
            <a:endParaRPr lang="en-US" sz="1100">
              <a:solidFill>
                <a:prstClr val="black"/>
              </a:solidFill>
              <a:cs typeface="Arial"/>
              <a:sym typeface="Arial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0F00B3-10D0-4FF1-8A42-8F36CC66E06A}"/>
              </a:ext>
            </a:extLst>
          </p:cNvPr>
          <p:cNvGrpSpPr/>
          <p:nvPr/>
        </p:nvGrpSpPr>
        <p:grpSpPr>
          <a:xfrm>
            <a:off x="1357507" y="1438101"/>
            <a:ext cx="3614180" cy="1750891"/>
            <a:chOff x="0" y="3071813"/>
            <a:chExt cx="9342438" cy="3717925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16799A6-D660-48AD-B661-74C5556B7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71813"/>
              <a:ext cx="9342438" cy="3717925"/>
            </a:xfrm>
            <a:custGeom>
              <a:avLst/>
              <a:gdLst>
                <a:gd name="T0" fmla="*/ 5151 w 5885"/>
                <a:gd name="T1" fmla="*/ 646 h 2342"/>
                <a:gd name="T2" fmla="*/ 4435 w 5885"/>
                <a:gd name="T3" fmla="*/ 768 h 2342"/>
                <a:gd name="T4" fmla="*/ 3585 w 5885"/>
                <a:gd name="T5" fmla="*/ 0 h 2342"/>
                <a:gd name="T6" fmla="*/ 2711 w 5885"/>
                <a:gd name="T7" fmla="*/ 963 h 2342"/>
                <a:gd name="T8" fmla="*/ 2311 w 5885"/>
                <a:gd name="T9" fmla="*/ 581 h 2342"/>
                <a:gd name="T10" fmla="*/ 1376 w 5885"/>
                <a:gd name="T11" fmla="*/ 1633 h 2342"/>
                <a:gd name="T12" fmla="*/ 1022 w 5885"/>
                <a:gd name="T13" fmla="*/ 1446 h 2342"/>
                <a:gd name="T14" fmla="*/ 0 w 5885"/>
                <a:gd name="T15" fmla="*/ 2342 h 2342"/>
                <a:gd name="T16" fmla="*/ 5885 w 5885"/>
                <a:gd name="T17" fmla="*/ 2342 h 2342"/>
                <a:gd name="T18" fmla="*/ 5885 w 5885"/>
                <a:gd name="T19" fmla="*/ 996 h 2342"/>
                <a:gd name="T20" fmla="*/ 5687 w 5885"/>
                <a:gd name="T21" fmla="*/ 1048 h 2342"/>
                <a:gd name="T22" fmla="*/ 5151 w 5885"/>
                <a:gd name="T23" fmla="*/ 646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85" h="2342">
                  <a:moveTo>
                    <a:pt x="5151" y="646"/>
                  </a:moveTo>
                  <a:lnTo>
                    <a:pt x="4435" y="768"/>
                  </a:lnTo>
                  <a:lnTo>
                    <a:pt x="3585" y="0"/>
                  </a:lnTo>
                  <a:lnTo>
                    <a:pt x="2711" y="963"/>
                  </a:lnTo>
                  <a:lnTo>
                    <a:pt x="2311" y="581"/>
                  </a:lnTo>
                  <a:lnTo>
                    <a:pt x="1376" y="1633"/>
                  </a:lnTo>
                  <a:lnTo>
                    <a:pt x="1022" y="1446"/>
                  </a:lnTo>
                  <a:lnTo>
                    <a:pt x="0" y="2342"/>
                  </a:lnTo>
                  <a:lnTo>
                    <a:pt x="5885" y="2342"/>
                  </a:lnTo>
                  <a:lnTo>
                    <a:pt x="5885" y="996"/>
                  </a:lnTo>
                  <a:lnTo>
                    <a:pt x="5687" y="1048"/>
                  </a:lnTo>
                  <a:lnTo>
                    <a:pt x="5151" y="646"/>
                  </a:lnTo>
                  <a:close/>
                </a:path>
              </a:pathLst>
            </a:custGeom>
            <a:solidFill>
              <a:srgbClr val="1B44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19B824D-7477-492A-B1B7-FCE1DFB40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188" y="3071813"/>
              <a:ext cx="1701800" cy="2771775"/>
            </a:xfrm>
            <a:custGeom>
              <a:avLst/>
              <a:gdLst>
                <a:gd name="T0" fmla="*/ 850 w 1072"/>
                <a:gd name="T1" fmla="*/ 768 h 1746"/>
                <a:gd name="T2" fmla="*/ 0 w 1072"/>
                <a:gd name="T3" fmla="*/ 0 h 1746"/>
                <a:gd name="T4" fmla="*/ 314 w 1072"/>
                <a:gd name="T5" fmla="*/ 624 h 1746"/>
                <a:gd name="T6" fmla="*/ 48 w 1072"/>
                <a:gd name="T7" fmla="*/ 646 h 1746"/>
                <a:gd name="T8" fmla="*/ 799 w 1072"/>
                <a:gd name="T9" fmla="*/ 1351 h 1746"/>
                <a:gd name="T10" fmla="*/ 1072 w 1072"/>
                <a:gd name="T11" fmla="*/ 1746 h 1746"/>
                <a:gd name="T12" fmla="*/ 828 w 1072"/>
                <a:gd name="T13" fmla="*/ 1131 h 1746"/>
                <a:gd name="T14" fmla="*/ 928 w 1072"/>
                <a:gd name="T15" fmla="*/ 963 h 1746"/>
                <a:gd name="T16" fmla="*/ 850 w 1072"/>
                <a:gd name="T17" fmla="*/ 768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2" h="1746">
                  <a:moveTo>
                    <a:pt x="850" y="768"/>
                  </a:moveTo>
                  <a:lnTo>
                    <a:pt x="0" y="0"/>
                  </a:lnTo>
                  <a:lnTo>
                    <a:pt x="314" y="624"/>
                  </a:lnTo>
                  <a:lnTo>
                    <a:pt x="48" y="646"/>
                  </a:lnTo>
                  <a:lnTo>
                    <a:pt x="799" y="1351"/>
                  </a:lnTo>
                  <a:lnTo>
                    <a:pt x="1072" y="1746"/>
                  </a:lnTo>
                  <a:lnTo>
                    <a:pt x="828" y="1131"/>
                  </a:lnTo>
                  <a:lnTo>
                    <a:pt x="928" y="963"/>
                  </a:lnTo>
                  <a:lnTo>
                    <a:pt x="850" y="768"/>
                  </a:lnTo>
                  <a:close/>
                </a:path>
              </a:pathLst>
            </a:custGeom>
            <a:solidFill>
              <a:srgbClr val="1B449C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16531003-99A5-4D97-97BC-A5B9847B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3994151"/>
              <a:ext cx="2247900" cy="2474913"/>
            </a:xfrm>
            <a:custGeom>
              <a:avLst/>
              <a:gdLst>
                <a:gd name="T0" fmla="*/ 400 w 1416"/>
                <a:gd name="T1" fmla="*/ 382 h 1559"/>
                <a:gd name="T2" fmla="*/ 0 w 1416"/>
                <a:gd name="T3" fmla="*/ 0 h 1559"/>
                <a:gd name="T4" fmla="*/ 172 w 1416"/>
                <a:gd name="T5" fmla="*/ 463 h 1559"/>
                <a:gd name="T6" fmla="*/ 75 w 1416"/>
                <a:gd name="T7" fmla="*/ 463 h 1559"/>
                <a:gd name="T8" fmla="*/ 204 w 1416"/>
                <a:gd name="T9" fmla="*/ 748 h 1559"/>
                <a:gd name="T10" fmla="*/ 43 w 1416"/>
                <a:gd name="T11" fmla="*/ 761 h 1559"/>
                <a:gd name="T12" fmla="*/ 349 w 1416"/>
                <a:gd name="T13" fmla="*/ 1020 h 1559"/>
                <a:gd name="T14" fmla="*/ 1416 w 1416"/>
                <a:gd name="T15" fmla="*/ 1559 h 1559"/>
                <a:gd name="T16" fmla="*/ 486 w 1416"/>
                <a:gd name="T17" fmla="*/ 981 h 1559"/>
                <a:gd name="T18" fmla="*/ 665 w 1416"/>
                <a:gd name="T19" fmla="*/ 657 h 1559"/>
                <a:gd name="T20" fmla="*/ 451 w 1416"/>
                <a:gd name="T21" fmla="*/ 583 h 1559"/>
                <a:gd name="T22" fmla="*/ 400 w 1416"/>
                <a:gd name="T23" fmla="*/ 382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6" h="1559">
                  <a:moveTo>
                    <a:pt x="400" y="382"/>
                  </a:moveTo>
                  <a:lnTo>
                    <a:pt x="0" y="0"/>
                  </a:lnTo>
                  <a:lnTo>
                    <a:pt x="172" y="463"/>
                  </a:lnTo>
                  <a:lnTo>
                    <a:pt x="75" y="463"/>
                  </a:lnTo>
                  <a:lnTo>
                    <a:pt x="204" y="748"/>
                  </a:lnTo>
                  <a:lnTo>
                    <a:pt x="43" y="761"/>
                  </a:lnTo>
                  <a:lnTo>
                    <a:pt x="349" y="1020"/>
                  </a:lnTo>
                  <a:lnTo>
                    <a:pt x="1416" y="1559"/>
                  </a:lnTo>
                  <a:lnTo>
                    <a:pt x="486" y="981"/>
                  </a:lnTo>
                  <a:lnTo>
                    <a:pt x="665" y="657"/>
                  </a:lnTo>
                  <a:lnTo>
                    <a:pt x="451" y="583"/>
                  </a:lnTo>
                  <a:lnTo>
                    <a:pt x="400" y="382"/>
                  </a:lnTo>
                  <a:close/>
                </a:path>
              </a:pathLst>
            </a:custGeom>
            <a:solidFill>
              <a:srgbClr val="1B449C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4A9A5F7F-16A3-45E5-B6F1-6EC5742A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425" y="5367338"/>
              <a:ext cx="561975" cy="915988"/>
            </a:xfrm>
            <a:custGeom>
              <a:avLst/>
              <a:gdLst>
                <a:gd name="T0" fmla="*/ 354 w 354"/>
                <a:gd name="T1" fmla="*/ 187 h 577"/>
                <a:gd name="T2" fmla="*/ 0 w 354"/>
                <a:gd name="T3" fmla="*/ 0 h 577"/>
                <a:gd name="T4" fmla="*/ 195 w 354"/>
                <a:gd name="T5" fmla="*/ 237 h 577"/>
                <a:gd name="T6" fmla="*/ 53 w 354"/>
                <a:gd name="T7" fmla="*/ 290 h 577"/>
                <a:gd name="T8" fmla="*/ 195 w 354"/>
                <a:gd name="T9" fmla="*/ 577 h 577"/>
                <a:gd name="T10" fmla="*/ 225 w 354"/>
                <a:gd name="T11" fmla="*/ 353 h 577"/>
                <a:gd name="T12" fmla="*/ 354 w 354"/>
                <a:gd name="T13" fmla="*/ 316 h 577"/>
                <a:gd name="T14" fmla="*/ 354 w 354"/>
                <a:gd name="T15" fmla="*/ 18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577">
                  <a:moveTo>
                    <a:pt x="354" y="187"/>
                  </a:moveTo>
                  <a:lnTo>
                    <a:pt x="0" y="0"/>
                  </a:lnTo>
                  <a:lnTo>
                    <a:pt x="195" y="237"/>
                  </a:lnTo>
                  <a:lnTo>
                    <a:pt x="53" y="290"/>
                  </a:lnTo>
                  <a:lnTo>
                    <a:pt x="195" y="577"/>
                  </a:lnTo>
                  <a:lnTo>
                    <a:pt x="225" y="353"/>
                  </a:lnTo>
                  <a:lnTo>
                    <a:pt x="354" y="316"/>
                  </a:lnTo>
                  <a:lnTo>
                    <a:pt x="354" y="187"/>
                  </a:lnTo>
                  <a:close/>
                </a:path>
              </a:pathLst>
            </a:custGeom>
            <a:solidFill>
              <a:srgbClr val="1B449C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D0599314-8F53-45FC-B886-C1098C21D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63" y="4097338"/>
              <a:ext cx="1450975" cy="2692400"/>
            </a:xfrm>
            <a:custGeom>
              <a:avLst/>
              <a:gdLst>
                <a:gd name="T0" fmla="*/ 753 w 914"/>
                <a:gd name="T1" fmla="*/ 394 h 1696"/>
                <a:gd name="T2" fmla="*/ 180 w 914"/>
                <a:gd name="T3" fmla="*/ 0 h 1696"/>
                <a:gd name="T4" fmla="*/ 206 w 914"/>
                <a:gd name="T5" fmla="*/ 402 h 1696"/>
                <a:gd name="T6" fmla="*/ 0 w 914"/>
                <a:gd name="T7" fmla="*/ 431 h 1696"/>
                <a:gd name="T8" fmla="*/ 332 w 914"/>
                <a:gd name="T9" fmla="*/ 1153 h 1696"/>
                <a:gd name="T10" fmla="*/ 794 w 914"/>
                <a:gd name="T11" fmla="*/ 1498 h 1696"/>
                <a:gd name="T12" fmla="*/ 914 w 914"/>
                <a:gd name="T13" fmla="*/ 1696 h 1696"/>
                <a:gd name="T14" fmla="*/ 866 w 914"/>
                <a:gd name="T15" fmla="*/ 1377 h 1696"/>
                <a:gd name="T16" fmla="*/ 678 w 914"/>
                <a:gd name="T17" fmla="*/ 1116 h 1696"/>
                <a:gd name="T18" fmla="*/ 802 w 914"/>
                <a:gd name="T19" fmla="*/ 916 h 1696"/>
                <a:gd name="T20" fmla="*/ 753 w 914"/>
                <a:gd name="T21" fmla="*/ 394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4" h="1696">
                  <a:moveTo>
                    <a:pt x="753" y="394"/>
                  </a:moveTo>
                  <a:lnTo>
                    <a:pt x="180" y="0"/>
                  </a:lnTo>
                  <a:lnTo>
                    <a:pt x="206" y="402"/>
                  </a:lnTo>
                  <a:lnTo>
                    <a:pt x="0" y="431"/>
                  </a:lnTo>
                  <a:lnTo>
                    <a:pt x="332" y="1153"/>
                  </a:lnTo>
                  <a:lnTo>
                    <a:pt x="794" y="1498"/>
                  </a:lnTo>
                  <a:lnTo>
                    <a:pt x="914" y="1696"/>
                  </a:lnTo>
                  <a:lnTo>
                    <a:pt x="866" y="1377"/>
                  </a:lnTo>
                  <a:lnTo>
                    <a:pt x="678" y="1116"/>
                  </a:lnTo>
                  <a:lnTo>
                    <a:pt x="802" y="916"/>
                  </a:lnTo>
                  <a:lnTo>
                    <a:pt x="753" y="394"/>
                  </a:lnTo>
                  <a:close/>
                </a:path>
              </a:pathLst>
            </a:custGeom>
            <a:solidFill>
              <a:srgbClr val="1B449C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17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7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298AE"/>
      </a:accent1>
      <a:accent2>
        <a:srgbClr val="FED140"/>
      </a:accent2>
      <a:accent3>
        <a:srgbClr val="1B449C"/>
      </a:accent3>
      <a:accent4>
        <a:srgbClr val="4DA26B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5508</TotalTime>
  <Words>174</Words>
  <Application>Microsoft Macintosh PowerPoint</Application>
  <PresentationFormat>Custom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Achieving Goals Concept PowerPoint Template</vt:lpstr>
      <vt:lpstr>Achieving Goals Concept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Roshin pv</cp:lastModifiedBy>
  <cp:revision>103</cp:revision>
  <dcterms:created xsi:type="dcterms:W3CDTF">2013-09-12T13:05:01Z</dcterms:created>
  <dcterms:modified xsi:type="dcterms:W3CDTF">2023-01-21T17:18:05Z</dcterms:modified>
</cp:coreProperties>
</file>