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7" d="100"/>
          <a:sy n="67" d="100"/>
        </p:scale>
        <p:origin x="46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fld id="{CA2D21D1-52E2-420B-B491-CFF6D7BB79FB}" type="slidenum">
              <a:rPr lang="en-US" sz="1400" kern="0" smtClean="0">
                <a:solidFill>
                  <a:prstClr val="black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endParaRPr lang="en-US" sz="1400" kern="0">
              <a:solidFill>
                <a:prstClr val="black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7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9575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FB235A-D711-4452-8145-D52EE317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47CE11-B5FD-403E-B42E-72E5F8F8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40"/>
            <a:ext cx="9141619" cy="1655763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77" indent="0" algn="ctr">
              <a:buNone/>
              <a:defRPr sz="1997"/>
            </a:lvl2pPr>
            <a:lvl3pPr marL="913556" indent="0" algn="ctr">
              <a:buNone/>
              <a:defRPr sz="1797"/>
            </a:lvl3pPr>
            <a:lvl4pPr marL="1370333" indent="0" algn="ctr">
              <a:buNone/>
              <a:defRPr sz="1600"/>
            </a:lvl4pPr>
            <a:lvl5pPr marL="1827109" indent="0" algn="ctr">
              <a:buNone/>
              <a:defRPr sz="1600"/>
            </a:lvl5pPr>
            <a:lvl6pPr marL="2283887" indent="0" algn="ctr">
              <a:buNone/>
              <a:defRPr sz="1600"/>
            </a:lvl6pPr>
            <a:lvl7pPr marL="2740664" indent="0" algn="ctr">
              <a:buNone/>
              <a:defRPr sz="1600"/>
            </a:lvl7pPr>
            <a:lvl8pPr marL="3197440" indent="0" algn="ctr">
              <a:buNone/>
              <a:defRPr sz="1600"/>
            </a:lvl8pPr>
            <a:lvl9pPr marL="36542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CFB004-AD29-4843-84CC-8B5A8FFF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B03A5-A337-44DC-A620-833C0094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E1C3CA-2568-484C-BBEA-2B6F22B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7371E-D1FF-4F6B-B952-39E095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77103B-986B-4367-8B37-DADFD4D3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D27F12-11EE-406F-B616-8476159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CDFB90-C44D-4C9E-B417-8AA919E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6EFC14-499B-4552-9205-DBAA3E89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90718-DD8C-478E-8F56-2663E6AE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2" y="1709744"/>
            <a:ext cx="10512862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3F9837-95A4-4931-9AFA-8224A0D0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2" y="4589468"/>
            <a:ext cx="10512862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77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56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4E2F0F-E6BE-4E45-9501-FF856776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4569A8-5FAA-46CC-B72F-4A568B4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98B773-B48A-4455-B8EA-0AB8B641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8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A2061-312D-4DF1-834B-B5F03F9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D893C-85BA-4325-8861-5C091FA56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4" y="1825625"/>
            <a:ext cx="518025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BF24C8-FAE6-41A8-82DC-70C059EE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CEDFD5-4E0B-4C2D-BC9E-B4740592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FDC6DB-B254-494D-B562-C40B83E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B8D559-C189-403E-8C7E-23657E30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30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E8F1E-1182-47ED-BE25-C9187D7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404927-EC7D-4F41-B534-2227F3F6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2" y="1681163"/>
            <a:ext cx="515644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7" b="1"/>
            </a:lvl2pPr>
            <a:lvl3pPr marL="913556" indent="0">
              <a:buNone/>
              <a:defRPr sz="1797" b="1"/>
            </a:lvl3pPr>
            <a:lvl4pPr marL="1370333" indent="0">
              <a:buNone/>
              <a:defRPr sz="1600" b="1"/>
            </a:lvl4pPr>
            <a:lvl5pPr marL="1827109" indent="0">
              <a:buNone/>
              <a:defRPr sz="1600" b="1"/>
            </a:lvl5pPr>
            <a:lvl6pPr marL="2283887" indent="0">
              <a:buNone/>
              <a:defRPr sz="1600" b="1"/>
            </a:lvl6pPr>
            <a:lvl7pPr marL="2740664" indent="0">
              <a:buNone/>
              <a:defRPr sz="1600" b="1"/>
            </a:lvl7pPr>
            <a:lvl8pPr marL="3197440" indent="0">
              <a:buNone/>
              <a:defRPr sz="1600" b="1"/>
            </a:lvl8pPr>
            <a:lvl9pPr marL="36542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50C13B-7152-4EEE-8151-1AC60444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2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778B89-1757-4B21-9D7F-F3FDE7BA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4" y="1681163"/>
            <a:ext cx="518183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7" b="1"/>
            </a:lvl2pPr>
            <a:lvl3pPr marL="913556" indent="0">
              <a:buNone/>
              <a:defRPr sz="1797" b="1"/>
            </a:lvl3pPr>
            <a:lvl4pPr marL="1370333" indent="0">
              <a:buNone/>
              <a:defRPr sz="1600" b="1"/>
            </a:lvl4pPr>
            <a:lvl5pPr marL="1827109" indent="0">
              <a:buNone/>
              <a:defRPr sz="1600" b="1"/>
            </a:lvl5pPr>
            <a:lvl6pPr marL="2283887" indent="0">
              <a:buNone/>
              <a:defRPr sz="1600" b="1"/>
            </a:lvl6pPr>
            <a:lvl7pPr marL="2740664" indent="0">
              <a:buNone/>
              <a:defRPr sz="1600" b="1"/>
            </a:lvl7pPr>
            <a:lvl8pPr marL="3197440" indent="0">
              <a:buNone/>
              <a:defRPr sz="1600" b="1"/>
            </a:lvl8pPr>
            <a:lvl9pPr marL="36542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796116-BA7B-4722-AD5B-D4B91AF1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4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C5EFC7A-E7D2-4D2C-A755-D1EA581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0000CB-538E-486A-BA1C-93A82E6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C00A63-3EED-42CA-96E9-9EA987E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3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F56E2-EB58-424F-AD33-AB68F36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9930C8-1BC7-425D-8C27-45F18343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842D83-CEBF-45BF-855B-CB33C0F0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B9AFA8-0BF6-4307-822B-30354560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81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AAF573-0419-4355-95A6-DA9C23D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6DC0F5-F92D-4417-808F-17E0679D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91B65B-444F-44E7-A0A1-8E5ABE6E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3A135-183A-4374-89F9-CDA3EC4E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A7A63A-9C0E-4EE2-A749-1A39421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31"/>
            <a:ext cx="6170593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56A3E9-B7C2-47B6-89E7-CEFEFB05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3" y="2057401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77" indent="0">
              <a:buNone/>
              <a:defRPr sz="1400"/>
            </a:lvl2pPr>
            <a:lvl3pPr marL="913556" indent="0">
              <a:buNone/>
              <a:defRPr sz="1200"/>
            </a:lvl3pPr>
            <a:lvl4pPr marL="1370333" indent="0">
              <a:buNone/>
              <a:defRPr sz="1000"/>
            </a:lvl4pPr>
            <a:lvl5pPr marL="1827109" indent="0">
              <a:buNone/>
              <a:defRPr sz="1000"/>
            </a:lvl5pPr>
            <a:lvl6pPr marL="2283887" indent="0">
              <a:buNone/>
              <a:defRPr sz="1000"/>
            </a:lvl6pPr>
            <a:lvl7pPr marL="2740664" indent="0">
              <a:buNone/>
              <a:defRPr sz="1000"/>
            </a:lvl7pPr>
            <a:lvl8pPr marL="3197440" indent="0">
              <a:buNone/>
              <a:defRPr sz="1000"/>
            </a:lvl8pPr>
            <a:lvl9pPr marL="36542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E9F330-AE59-45F8-8F32-1EC38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991B55-743F-4262-97EF-C6A82A4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E04F39-1826-4660-9419-447B1EBC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71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93F12-7379-4FA6-90AA-F2B4FED5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3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09C1747-415C-4D3E-B08B-5D790B37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31"/>
            <a:ext cx="6170593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77" indent="0">
              <a:buNone/>
              <a:defRPr sz="2797"/>
            </a:lvl2pPr>
            <a:lvl3pPr marL="913556" indent="0">
              <a:buNone/>
              <a:defRPr sz="2397"/>
            </a:lvl3pPr>
            <a:lvl4pPr marL="1370333" indent="0">
              <a:buNone/>
              <a:defRPr sz="1997"/>
            </a:lvl4pPr>
            <a:lvl5pPr marL="1827109" indent="0">
              <a:buNone/>
              <a:defRPr sz="1997"/>
            </a:lvl5pPr>
            <a:lvl6pPr marL="2283887" indent="0">
              <a:buNone/>
              <a:defRPr sz="1997"/>
            </a:lvl6pPr>
            <a:lvl7pPr marL="2740664" indent="0">
              <a:buNone/>
              <a:defRPr sz="1997"/>
            </a:lvl7pPr>
            <a:lvl8pPr marL="3197440" indent="0">
              <a:buNone/>
              <a:defRPr sz="1997"/>
            </a:lvl8pPr>
            <a:lvl9pPr marL="3654217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62720-9178-4C91-A8FB-58CD1407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3" y="2057401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77" indent="0">
              <a:buNone/>
              <a:defRPr sz="1400"/>
            </a:lvl2pPr>
            <a:lvl3pPr marL="913556" indent="0">
              <a:buNone/>
              <a:defRPr sz="1200"/>
            </a:lvl3pPr>
            <a:lvl4pPr marL="1370333" indent="0">
              <a:buNone/>
              <a:defRPr sz="1000"/>
            </a:lvl4pPr>
            <a:lvl5pPr marL="1827109" indent="0">
              <a:buNone/>
              <a:defRPr sz="1000"/>
            </a:lvl5pPr>
            <a:lvl6pPr marL="2283887" indent="0">
              <a:buNone/>
              <a:defRPr sz="1000"/>
            </a:lvl6pPr>
            <a:lvl7pPr marL="2740664" indent="0">
              <a:buNone/>
              <a:defRPr sz="1000"/>
            </a:lvl7pPr>
            <a:lvl8pPr marL="3197440" indent="0">
              <a:buNone/>
              <a:defRPr sz="1000"/>
            </a:lvl8pPr>
            <a:lvl9pPr marL="36542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8C6C4E-FFD8-4629-9AB8-1F9EB67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2906E6-CAA7-4966-B75C-43F2FBE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B4C360-1130-4FDC-9C6E-1587C2F3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7CB83-4518-4A4C-80C0-58AF6C7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1A6048-F117-449E-8109-594A194C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231FB9-19EB-490F-9EE8-3E88BDA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2F5D8B-59CB-4755-A176-2EDA72C8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DE9A0C-4A0B-4E72-BD09-44E03E2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B65643-310D-4578-8909-B8836159A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9" y="365129"/>
            <a:ext cx="262821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442B40-5E62-40CD-BB22-595D6707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3" y="365129"/>
            <a:ext cx="773228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75359A-7BC6-4DFE-AA57-0E8C5FEA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BF3F3F-8224-4BEC-943F-741F35B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E54FBA-6958-498F-AF82-AB9D7E8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2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6" y="2870640"/>
            <a:ext cx="5930678" cy="711081"/>
          </a:xfrm>
        </p:spPr>
        <p:txBody>
          <a:bodyPr>
            <a:normAutofit/>
          </a:bodyPr>
          <a:lstStyle>
            <a:lvl1pPr algn="ctr">
              <a:defRPr sz="26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A68FAD-87D6-4AEC-99CB-326FC1FF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95BE90-D73E-42BB-85A7-2C5C1F05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50725-B187-4876-94D1-B1FE0D7E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556"/>
              <a:t>7/10/2020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D25C4E-72E4-4039-9050-BA105EF9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01E03B-43B8-4946-BB47-2113D0B71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556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4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3556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7" indent="-228387" algn="l" defTabSz="9135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6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2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9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8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56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3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9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4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5765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6155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113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2757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71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CF86-B06C-4279-801B-A37E452EC3F5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FD2956E-6A09-4F45-B9FB-D777E8EDF242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CF16333-818D-4AA7-84A9-1F0A6F236E1D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E47EB06-CCDF-4563-A6E2-BF09AC1A42A0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6728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72117-3C85-4AC4-B912-0A43A827CA2F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7D93B5A-3098-4B45-AAA8-C78BE6A9DBF1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315808-E64F-437A-B952-E7BA032A9059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41EE4B2-AA3F-40E0-BF2A-448D3498EC0E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E38389A-0980-4A54-9466-17A16428FBC2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2667991-4709-48EF-A762-CCC75524DCC1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608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Semi-circle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A7E5768-847A-4BEC-8D03-9A773C14857C}"/>
              </a:ext>
            </a:extLst>
          </p:cNvPr>
          <p:cNvSpPr>
            <a:spLocks/>
          </p:cNvSpPr>
          <p:nvPr/>
        </p:nvSpPr>
        <p:spPr bwMode="auto">
          <a:xfrm>
            <a:off x="6136481" y="3297237"/>
            <a:ext cx="2462213" cy="2130425"/>
          </a:xfrm>
          <a:custGeom>
            <a:avLst/>
            <a:gdLst>
              <a:gd name="T0" fmla="*/ 334 w 610"/>
              <a:gd name="T1" fmla="*/ 527 h 527"/>
              <a:gd name="T2" fmla="*/ 610 w 610"/>
              <a:gd name="T3" fmla="*/ 255 h 527"/>
              <a:gd name="T4" fmla="*/ 0 w 610"/>
              <a:gd name="T5" fmla="*/ 0 h 527"/>
              <a:gd name="T6" fmla="*/ 0 w 610"/>
              <a:gd name="T7" fmla="*/ 387 h 527"/>
              <a:gd name="T8" fmla="*/ 334 w 610"/>
              <a:gd name="T9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527">
                <a:moveTo>
                  <a:pt x="334" y="527"/>
                </a:moveTo>
                <a:cubicBezTo>
                  <a:pt x="610" y="255"/>
                  <a:pt x="610" y="255"/>
                  <a:pt x="610" y="255"/>
                </a:cubicBezTo>
                <a:cubicBezTo>
                  <a:pt x="453" y="100"/>
                  <a:pt x="238" y="3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130" y="390"/>
                  <a:pt x="247" y="443"/>
                  <a:pt x="334" y="5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8CC651D-AC41-43BD-84B9-800F5CFD451C}"/>
              </a:ext>
            </a:extLst>
          </p:cNvPr>
          <p:cNvSpPr>
            <a:spLocks/>
          </p:cNvSpPr>
          <p:nvPr/>
        </p:nvSpPr>
        <p:spPr bwMode="auto">
          <a:xfrm>
            <a:off x="3623469" y="3297237"/>
            <a:ext cx="2432050" cy="2114550"/>
          </a:xfrm>
          <a:custGeom>
            <a:avLst/>
            <a:gdLst>
              <a:gd name="T0" fmla="*/ 603 w 603"/>
              <a:gd name="T1" fmla="*/ 387 h 523"/>
              <a:gd name="T2" fmla="*/ 603 w 603"/>
              <a:gd name="T3" fmla="*/ 0 h 523"/>
              <a:gd name="T4" fmla="*/ 0 w 603"/>
              <a:gd name="T5" fmla="*/ 249 h 523"/>
              <a:gd name="T6" fmla="*/ 272 w 603"/>
              <a:gd name="T7" fmla="*/ 523 h 523"/>
              <a:gd name="T8" fmla="*/ 603 w 603"/>
              <a:gd name="T9" fmla="*/ 38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523">
                <a:moveTo>
                  <a:pt x="603" y="387"/>
                </a:moveTo>
                <a:cubicBezTo>
                  <a:pt x="603" y="0"/>
                  <a:pt x="603" y="0"/>
                  <a:pt x="603" y="0"/>
                </a:cubicBezTo>
                <a:cubicBezTo>
                  <a:pt x="368" y="3"/>
                  <a:pt x="156" y="97"/>
                  <a:pt x="0" y="249"/>
                </a:cubicBezTo>
                <a:cubicBezTo>
                  <a:pt x="272" y="523"/>
                  <a:pt x="272" y="523"/>
                  <a:pt x="272" y="523"/>
                </a:cubicBezTo>
                <a:cubicBezTo>
                  <a:pt x="359" y="441"/>
                  <a:pt x="475" y="390"/>
                  <a:pt x="603" y="3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91CCB3E-B088-419E-8C5E-F2507E51E571}"/>
              </a:ext>
            </a:extLst>
          </p:cNvPr>
          <p:cNvSpPr>
            <a:spLocks/>
          </p:cNvSpPr>
          <p:nvPr/>
        </p:nvSpPr>
        <p:spPr bwMode="auto">
          <a:xfrm>
            <a:off x="7541419" y="4384674"/>
            <a:ext cx="2105025" cy="2473325"/>
          </a:xfrm>
          <a:custGeom>
            <a:avLst/>
            <a:gdLst>
              <a:gd name="T0" fmla="*/ 135 w 522"/>
              <a:gd name="T1" fmla="*/ 612 h 612"/>
              <a:gd name="T2" fmla="*/ 522 w 522"/>
              <a:gd name="T3" fmla="*/ 612 h 612"/>
              <a:gd name="T4" fmla="*/ 276 w 522"/>
              <a:gd name="T5" fmla="*/ 0 h 612"/>
              <a:gd name="T6" fmla="*/ 0 w 522"/>
              <a:gd name="T7" fmla="*/ 272 h 612"/>
              <a:gd name="T8" fmla="*/ 135 w 522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612">
                <a:moveTo>
                  <a:pt x="135" y="612"/>
                </a:moveTo>
                <a:cubicBezTo>
                  <a:pt x="522" y="612"/>
                  <a:pt x="522" y="612"/>
                  <a:pt x="522" y="612"/>
                </a:cubicBezTo>
                <a:cubicBezTo>
                  <a:pt x="522" y="374"/>
                  <a:pt x="428" y="159"/>
                  <a:pt x="276" y="0"/>
                </a:cubicBezTo>
                <a:cubicBezTo>
                  <a:pt x="0" y="272"/>
                  <a:pt x="0" y="272"/>
                  <a:pt x="0" y="272"/>
                </a:cubicBezTo>
                <a:cubicBezTo>
                  <a:pt x="84" y="361"/>
                  <a:pt x="135" y="480"/>
                  <a:pt x="135" y="61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8E2122E-DFBA-4975-A62E-495395009063}"/>
              </a:ext>
            </a:extLst>
          </p:cNvPr>
          <p:cNvSpPr>
            <a:spLocks/>
          </p:cNvSpPr>
          <p:nvPr/>
        </p:nvSpPr>
        <p:spPr bwMode="auto">
          <a:xfrm>
            <a:off x="2542381" y="4360862"/>
            <a:ext cx="2120900" cy="2497138"/>
          </a:xfrm>
          <a:custGeom>
            <a:avLst/>
            <a:gdLst>
              <a:gd name="T0" fmla="*/ 0 w 526"/>
              <a:gd name="T1" fmla="*/ 618 h 618"/>
              <a:gd name="T2" fmla="*/ 387 w 526"/>
              <a:gd name="T3" fmla="*/ 618 h 618"/>
              <a:gd name="T4" fmla="*/ 526 w 526"/>
              <a:gd name="T5" fmla="*/ 275 h 618"/>
              <a:gd name="T6" fmla="*/ 253 w 526"/>
              <a:gd name="T7" fmla="*/ 0 h 618"/>
              <a:gd name="T8" fmla="*/ 0 w 526"/>
              <a:gd name="T9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18">
                <a:moveTo>
                  <a:pt x="0" y="618"/>
                </a:moveTo>
                <a:cubicBezTo>
                  <a:pt x="387" y="618"/>
                  <a:pt x="387" y="618"/>
                  <a:pt x="387" y="618"/>
                </a:cubicBezTo>
                <a:cubicBezTo>
                  <a:pt x="387" y="484"/>
                  <a:pt x="440" y="363"/>
                  <a:pt x="526" y="275"/>
                </a:cubicBezTo>
                <a:cubicBezTo>
                  <a:pt x="253" y="0"/>
                  <a:pt x="253" y="0"/>
                  <a:pt x="253" y="0"/>
                </a:cubicBezTo>
                <a:cubicBezTo>
                  <a:pt x="97" y="159"/>
                  <a:pt x="0" y="377"/>
                  <a:pt x="0" y="6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70A3A9D-8F66-4FED-9671-92A3AE81191D}"/>
              </a:ext>
            </a:extLst>
          </p:cNvPr>
          <p:cNvSpPr>
            <a:spLocks/>
          </p:cNvSpPr>
          <p:nvPr/>
        </p:nvSpPr>
        <p:spPr bwMode="auto">
          <a:xfrm>
            <a:off x="6136481" y="4525962"/>
            <a:ext cx="1585913" cy="901700"/>
          </a:xfrm>
          <a:custGeom>
            <a:avLst/>
            <a:gdLst>
              <a:gd name="T0" fmla="*/ 334 w 393"/>
              <a:gd name="T1" fmla="*/ 223 h 223"/>
              <a:gd name="T2" fmla="*/ 393 w 393"/>
              <a:gd name="T3" fmla="*/ 165 h 223"/>
              <a:gd name="T4" fmla="*/ 0 w 393"/>
              <a:gd name="T5" fmla="*/ 0 h 223"/>
              <a:gd name="T6" fmla="*/ 0 w 393"/>
              <a:gd name="T7" fmla="*/ 83 h 223"/>
              <a:gd name="T8" fmla="*/ 334 w 393"/>
              <a:gd name="T9" fmla="*/ 2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223">
                <a:moveTo>
                  <a:pt x="334" y="223"/>
                </a:moveTo>
                <a:cubicBezTo>
                  <a:pt x="393" y="165"/>
                  <a:pt x="393" y="165"/>
                  <a:pt x="393" y="165"/>
                </a:cubicBezTo>
                <a:cubicBezTo>
                  <a:pt x="291" y="65"/>
                  <a:pt x="153" y="3"/>
                  <a:pt x="0" y="0"/>
                </a:cubicBezTo>
                <a:cubicBezTo>
                  <a:pt x="0" y="83"/>
                  <a:pt x="0" y="83"/>
                  <a:pt x="0" y="83"/>
                </a:cubicBezTo>
                <a:cubicBezTo>
                  <a:pt x="130" y="86"/>
                  <a:pt x="247" y="139"/>
                  <a:pt x="334" y="22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F2B48CFA-DF67-4919-9696-107B20913665}"/>
              </a:ext>
            </a:extLst>
          </p:cNvPr>
          <p:cNvSpPr>
            <a:spLocks/>
          </p:cNvSpPr>
          <p:nvPr/>
        </p:nvSpPr>
        <p:spPr bwMode="auto">
          <a:xfrm>
            <a:off x="4487069" y="4525962"/>
            <a:ext cx="1568450" cy="885825"/>
          </a:xfrm>
          <a:custGeom>
            <a:avLst/>
            <a:gdLst>
              <a:gd name="T0" fmla="*/ 389 w 389"/>
              <a:gd name="T1" fmla="*/ 83 h 219"/>
              <a:gd name="T2" fmla="*/ 389 w 389"/>
              <a:gd name="T3" fmla="*/ 0 h 219"/>
              <a:gd name="T4" fmla="*/ 0 w 389"/>
              <a:gd name="T5" fmla="*/ 161 h 219"/>
              <a:gd name="T6" fmla="*/ 58 w 389"/>
              <a:gd name="T7" fmla="*/ 219 h 219"/>
              <a:gd name="T8" fmla="*/ 389 w 389"/>
              <a:gd name="T9" fmla="*/ 8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219">
                <a:moveTo>
                  <a:pt x="389" y="83"/>
                </a:moveTo>
                <a:cubicBezTo>
                  <a:pt x="389" y="0"/>
                  <a:pt x="389" y="0"/>
                  <a:pt x="389" y="0"/>
                </a:cubicBezTo>
                <a:cubicBezTo>
                  <a:pt x="238" y="3"/>
                  <a:pt x="101" y="63"/>
                  <a:pt x="0" y="161"/>
                </a:cubicBezTo>
                <a:cubicBezTo>
                  <a:pt x="58" y="219"/>
                  <a:pt x="58" y="219"/>
                  <a:pt x="58" y="219"/>
                </a:cubicBezTo>
                <a:cubicBezTo>
                  <a:pt x="145" y="137"/>
                  <a:pt x="261" y="86"/>
                  <a:pt x="389" y="83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BD8E22E4-49A3-426B-B6F8-ED62739E64A9}"/>
              </a:ext>
            </a:extLst>
          </p:cNvPr>
          <p:cNvSpPr>
            <a:spLocks/>
          </p:cNvSpPr>
          <p:nvPr/>
        </p:nvSpPr>
        <p:spPr bwMode="auto">
          <a:xfrm>
            <a:off x="7541419" y="5249862"/>
            <a:ext cx="879475" cy="1608138"/>
          </a:xfrm>
          <a:custGeom>
            <a:avLst/>
            <a:gdLst>
              <a:gd name="T0" fmla="*/ 135 w 218"/>
              <a:gd name="T1" fmla="*/ 398 h 398"/>
              <a:gd name="T2" fmla="*/ 218 w 218"/>
              <a:gd name="T3" fmla="*/ 398 h 398"/>
              <a:gd name="T4" fmla="*/ 59 w 218"/>
              <a:gd name="T5" fmla="*/ 0 h 398"/>
              <a:gd name="T6" fmla="*/ 0 w 218"/>
              <a:gd name="T7" fmla="*/ 58 h 398"/>
              <a:gd name="T8" fmla="*/ 135 w 21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98">
                <a:moveTo>
                  <a:pt x="135" y="398"/>
                </a:moveTo>
                <a:cubicBezTo>
                  <a:pt x="218" y="398"/>
                  <a:pt x="218" y="398"/>
                  <a:pt x="218" y="398"/>
                </a:cubicBezTo>
                <a:cubicBezTo>
                  <a:pt x="218" y="243"/>
                  <a:pt x="158" y="103"/>
                  <a:pt x="59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84" y="147"/>
                  <a:pt x="135" y="266"/>
                  <a:pt x="135" y="398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5791F0-2712-4E67-A2F0-5C86C88E99FF}"/>
              </a:ext>
            </a:extLst>
          </p:cNvPr>
          <p:cNvSpPr>
            <a:spLocks/>
          </p:cNvSpPr>
          <p:nvPr/>
        </p:nvSpPr>
        <p:spPr bwMode="auto">
          <a:xfrm>
            <a:off x="3772694" y="5233987"/>
            <a:ext cx="890588" cy="1624013"/>
          </a:xfrm>
          <a:custGeom>
            <a:avLst/>
            <a:gdLst>
              <a:gd name="T0" fmla="*/ 221 w 221"/>
              <a:gd name="T1" fmla="*/ 59 h 402"/>
              <a:gd name="T2" fmla="*/ 163 w 221"/>
              <a:gd name="T3" fmla="*/ 0 h 402"/>
              <a:gd name="T4" fmla="*/ 0 w 221"/>
              <a:gd name="T5" fmla="*/ 402 h 402"/>
              <a:gd name="T6" fmla="*/ 82 w 221"/>
              <a:gd name="T7" fmla="*/ 402 h 402"/>
              <a:gd name="T8" fmla="*/ 221 w 221"/>
              <a:gd name="T9" fmla="*/ 59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02">
                <a:moveTo>
                  <a:pt x="221" y="59"/>
                </a:moveTo>
                <a:cubicBezTo>
                  <a:pt x="163" y="0"/>
                  <a:pt x="163" y="0"/>
                  <a:pt x="163" y="0"/>
                </a:cubicBezTo>
                <a:cubicBezTo>
                  <a:pt x="62" y="104"/>
                  <a:pt x="0" y="245"/>
                  <a:pt x="0" y="402"/>
                </a:cubicBezTo>
                <a:cubicBezTo>
                  <a:pt x="82" y="402"/>
                  <a:pt x="82" y="402"/>
                  <a:pt x="82" y="402"/>
                </a:cubicBezTo>
                <a:cubicBezTo>
                  <a:pt x="82" y="268"/>
                  <a:pt x="135" y="147"/>
                  <a:pt x="221" y="59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42E1B56-A447-48E6-8C19-98218681B200}"/>
              </a:ext>
            </a:extLst>
          </p:cNvPr>
          <p:cNvSpPr/>
          <p:nvPr/>
        </p:nvSpPr>
        <p:spPr>
          <a:xfrm>
            <a:off x="965056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2A41C0B-32C3-4C1C-8ED8-AE48219953F2}"/>
              </a:ext>
            </a:extLst>
          </p:cNvPr>
          <p:cNvSpPr/>
          <p:nvPr/>
        </p:nvSpPr>
        <p:spPr>
          <a:xfrm>
            <a:off x="965056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729F5EB-7E3B-4A1C-9836-62675A13FDD6}"/>
              </a:ext>
            </a:extLst>
          </p:cNvPr>
          <p:cNvSpPr txBox="1"/>
          <p:nvPr/>
        </p:nvSpPr>
        <p:spPr>
          <a:xfrm>
            <a:off x="4691706" y="5719395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 text</a:t>
            </a:r>
            <a:b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i="0">
                <a:solidFill>
                  <a:schemeClr val="accent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  <a:endParaRPr lang="en-IN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xmlns="" id="{47872752-924B-413A-856F-2AA6C7C91CA0}"/>
              </a:ext>
            </a:extLst>
          </p:cNvPr>
          <p:cNvSpPr>
            <a:spLocks noEditPoints="1"/>
          </p:cNvSpPr>
          <p:nvPr/>
        </p:nvSpPr>
        <p:spPr bwMode="auto">
          <a:xfrm>
            <a:off x="3223579" y="5652028"/>
            <a:ext cx="342582" cy="340258"/>
          </a:xfrm>
          <a:custGeom>
            <a:avLst/>
            <a:gdLst>
              <a:gd name="T0" fmla="*/ 1430 w 1447"/>
              <a:gd name="T1" fmla="*/ 1369 h 1443"/>
              <a:gd name="T2" fmla="*/ 1080 w 1447"/>
              <a:gd name="T3" fmla="*/ 1019 h 1443"/>
              <a:gd name="T4" fmla="*/ 1231 w 1447"/>
              <a:gd name="T5" fmla="*/ 615 h 1443"/>
              <a:gd name="T6" fmla="*/ 615 w 1447"/>
              <a:gd name="T7" fmla="*/ 0 h 1443"/>
              <a:gd name="T8" fmla="*/ 0 w 1447"/>
              <a:gd name="T9" fmla="*/ 615 h 1443"/>
              <a:gd name="T10" fmla="*/ 615 w 1447"/>
              <a:gd name="T11" fmla="*/ 1230 h 1443"/>
              <a:gd name="T12" fmla="*/ 1019 w 1447"/>
              <a:gd name="T13" fmla="*/ 1079 h 1443"/>
              <a:gd name="T14" fmla="*/ 1369 w 1447"/>
              <a:gd name="T15" fmla="*/ 1430 h 1443"/>
              <a:gd name="T16" fmla="*/ 1400 w 1447"/>
              <a:gd name="T17" fmla="*/ 1443 h 1443"/>
              <a:gd name="T18" fmla="*/ 1430 w 1447"/>
              <a:gd name="T19" fmla="*/ 1430 h 1443"/>
              <a:gd name="T20" fmla="*/ 1430 w 1447"/>
              <a:gd name="T21" fmla="*/ 1369 h 1443"/>
              <a:gd name="T22" fmla="*/ 86 w 1447"/>
              <a:gd name="T23" fmla="*/ 615 h 1443"/>
              <a:gd name="T24" fmla="*/ 615 w 1447"/>
              <a:gd name="T25" fmla="*/ 86 h 1443"/>
              <a:gd name="T26" fmla="*/ 1144 w 1447"/>
              <a:gd name="T27" fmla="*/ 615 h 1443"/>
              <a:gd name="T28" fmla="*/ 615 w 1447"/>
              <a:gd name="T29" fmla="*/ 1144 h 1443"/>
              <a:gd name="T30" fmla="*/ 86 w 1447"/>
              <a:gd name="T31" fmla="*/ 615 h 1443"/>
              <a:gd name="T32" fmla="*/ 86 w 1447"/>
              <a:gd name="T33" fmla="*/ 615 h 1443"/>
              <a:gd name="T34" fmla="*/ 86 w 1447"/>
              <a:gd name="T35" fmla="*/ 615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7" h="1443">
                <a:moveTo>
                  <a:pt x="1430" y="1369"/>
                </a:moveTo>
                <a:cubicBezTo>
                  <a:pt x="1080" y="1019"/>
                  <a:pt x="1080" y="1019"/>
                  <a:pt x="1080" y="1019"/>
                </a:cubicBezTo>
                <a:cubicBezTo>
                  <a:pt x="1174" y="910"/>
                  <a:pt x="1231" y="769"/>
                  <a:pt x="1231" y="615"/>
                </a:cubicBezTo>
                <a:cubicBezTo>
                  <a:pt x="1231" y="275"/>
                  <a:pt x="954" y="0"/>
                  <a:pt x="615" y="0"/>
                </a:cubicBezTo>
                <a:cubicBezTo>
                  <a:pt x="276" y="0"/>
                  <a:pt x="0" y="276"/>
                  <a:pt x="0" y="615"/>
                </a:cubicBezTo>
                <a:cubicBezTo>
                  <a:pt x="0" y="954"/>
                  <a:pt x="276" y="1230"/>
                  <a:pt x="615" y="1230"/>
                </a:cubicBezTo>
                <a:cubicBezTo>
                  <a:pt x="769" y="1230"/>
                  <a:pt x="911" y="1173"/>
                  <a:pt x="1019" y="1079"/>
                </a:cubicBezTo>
                <a:cubicBezTo>
                  <a:pt x="1369" y="1430"/>
                  <a:pt x="1369" y="1430"/>
                  <a:pt x="1369" y="1430"/>
                </a:cubicBezTo>
                <a:cubicBezTo>
                  <a:pt x="1378" y="1438"/>
                  <a:pt x="1389" y="1443"/>
                  <a:pt x="1400" y="1443"/>
                </a:cubicBezTo>
                <a:cubicBezTo>
                  <a:pt x="1411" y="1443"/>
                  <a:pt x="1422" y="1439"/>
                  <a:pt x="1430" y="1430"/>
                </a:cubicBezTo>
                <a:cubicBezTo>
                  <a:pt x="1447" y="1413"/>
                  <a:pt x="1447" y="1386"/>
                  <a:pt x="1430" y="1369"/>
                </a:cubicBezTo>
                <a:close/>
                <a:moveTo>
                  <a:pt x="86" y="615"/>
                </a:moveTo>
                <a:cubicBezTo>
                  <a:pt x="86" y="323"/>
                  <a:pt x="323" y="86"/>
                  <a:pt x="615" y="86"/>
                </a:cubicBezTo>
                <a:cubicBezTo>
                  <a:pt x="907" y="86"/>
                  <a:pt x="1144" y="323"/>
                  <a:pt x="1144" y="615"/>
                </a:cubicBezTo>
                <a:cubicBezTo>
                  <a:pt x="1144" y="907"/>
                  <a:pt x="907" y="1144"/>
                  <a:pt x="615" y="1144"/>
                </a:cubicBezTo>
                <a:cubicBezTo>
                  <a:pt x="323" y="1144"/>
                  <a:pt x="86" y="907"/>
                  <a:pt x="86" y="615"/>
                </a:cubicBezTo>
                <a:close/>
                <a:moveTo>
                  <a:pt x="86" y="615"/>
                </a:moveTo>
                <a:cubicBezTo>
                  <a:pt x="86" y="615"/>
                  <a:pt x="86" y="615"/>
                  <a:pt x="86" y="61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xmlns="" id="{29C684D4-A8E3-4FC7-ACA8-A31ED1FA7539}"/>
              </a:ext>
            </a:extLst>
          </p:cNvPr>
          <p:cNvSpPr>
            <a:spLocks noEditPoints="1"/>
          </p:cNvSpPr>
          <p:nvPr/>
        </p:nvSpPr>
        <p:spPr bwMode="auto">
          <a:xfrm>
            <a:off x="4826448" y="4015748"/>
            <a:ext cx="375601" cy="372322"/>
          </a:xfrm>
          <a:custGeom>
            <a:avLst/>
            <a:gdLst>
              <a:gd name="T0" fmla="*/ 1495 w 1495"/>
              <a:gd name="T1" fmla="*/ 748 h 1482"/>
              <a:gd name="T2" fmla="*/ 1276 w 1495"/>
              <a:gd name="T3" fmla="*/ 219 h 1482"/>
              <a:gd name="T4" fmla="*/ 748 w 1495"/>
              <a:gd name="T5" fmla="*/ 0 h 1482"/>
              <a:gd name="T6" fmla="*/ 219 w 1495"/>
              <a:gd name="T7" fmla="*/ 219 h 1482"/>
              <a:gd name="T8" fmla="*/ 0 w 1495"/>
              <a:gd name="T9" fmla="*/ 748 h 1482"/>
              <a:gd name="T10" fmla="*/ 0 w 1495"/>
              <a:gd name="T11" fmla="*/ 1101 h 1482"/>
              <a:gd name="T12" fmla="*/ 363 w 1495"/>
              <a:gd name="T13" fmla="*/ 1464 h 1482"/>
              <a:gd name="T14" fmla="*/ 406 w 1495"/>
              <a:gd name="T15" fmla="*/ 1421 h 1482"/>
              <a:gd name="T16" fmla="*/ 406 w 1495"/>
              <a:gd name="T17" fmla="*/ 782 h 1482"/>
              <a:gd name="T18" fmla="*/ 363 w 1495"/>
              <a:gd name="T19" fmla="*/ 739 h 1482"/>
              <a:gd name="T20" fmla="*/ 86 w 1495"/>
              <a:gd name="T21" fmla="*/ 867 h 1482"/>
              <a:gd name="T22" fmla="*/ 86 w 1495"/>
              <a:gd name="T23" fmla="*/ 748 h 1482"/>
              <a:gd name="T24" fmla="*/ 748 w 1495"/>
              <a:gd name="T25" fmla="*/ 86 h 1482"/>
              <a:gd name="T26" fmla="*/ 1409 w 1495"/>
              <a:gd name="T27" fmla="*/ 748 h 1482"/>
              <a:gd name="T28" fmla="*/ 1410 w 1495"/>
              <a:gd name="T29" fmla="*/ 756 h 1482"/>
              <a:gd name="T30" fmla="*/ 1409 w 1495"/>
              <a:gd name="T31" fmla="*/ 765 h 1482"/>
              <a:gd name="T32" fmla="*/ 1409 w 1495"/>
              <a:gd name="T33" fmla="*/ 884 h 1482"/>
              <a:gd name="T34" fmla="*/ 1132 w 1495"/>
              <a:gd name="T35" fmla="*/ 756 h 1482"/>
              <a:gd name="T36" fmla="*/ 1089 w 1495"/>
              <a:gd name="T37" fmla="*/ 799 h 1482"/>
              <a:gd name="T38" fmla="*/ 1089 w 1495"/>
              <a:gd name="T39" fmla="*/ 1438 h 1482"/>
              <a:gd name="T40" fmla="*/ 1132 w 1495"/>
              <a:gd name="T41" fmla="*/ 1482 h 1482"/>
              <a:gd name="T42" fmla="*/ 1495 w 1495"/>
              <a:gd name="T43" fmla="*/ 1119 h 1482"/>
              <a:gd name="T44" fmla="*/ 1495 w 1495"/>
              <a:gd name="T45" fmla="*/ 765 h 1482"/>
              <a:gd name="T46" fmla="*/ 1494 w 1495"/>
              <a:gd name="T47" fmla="*/ 756 h 1482"/>
              <a:gd name="T48" fmla="*/ 1495 w 1495"/>
              <a:gd name="T49" fmla="*/ 748 h 1482"/>
              <a:gd name="T50" fmla="*/ 319 w 1495"/>
              <a:gd name="T51" fmla="*/ 828 h 1482"/>
              <a:gd name="T52" fmla="*/ 319 w 1495"/>
              <a:gd name="T53" fmla="*/ 1374 h 1482"/>
              <a:gd name="T54" fmla="*/ 86 w 1495"/>
              <a:gd name="T55" fmla="*/ 1101 h 1482"/>
              <a:gd name="T56" fmla="*/ 319 w 1495"/>
              <a:gd name="T57" fmla="*/ 828 h 1482"/>
              <a:gd name="T58" fmla="*/ 1176 w 1495"/>
              <a:gd name="T59" fmla="*/ 1392 h 1482"/>
              <a:gd name="T60" fmla="*/ 1176 w 1495"/>
              <a:gd name="T61" fmla="*/ 846 h 1482"/>
              <a:gd name="T62" fmla="*/ 1409 w 1495"/>
              <a:gd name="T63" fmla="*/ 1119 h 1482"/>
              <a:gd name="T64" fmla="*/ 1176 w 1495"/>
              <a:gd name="T65" fmla="*/ 1392 h 1482"/>
              <a:gd name="T66" fmla="*/ 1176 w 1495"/>
              <a:gd name="T67" fmla="*/ 1392 h 1482"/>
              <a:gd name="T68" fmla="*/ 1176 w 1495"/>
              <a:gd name="T69" fmla="*/ 139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5" h="1482">
                <a:moveTo>
                  <a:pt x="1495" y="748"/>
                </a:moveTo>
                <a:cubicBezTo>
                  <a:pt x="1495" y="548"/>
                  <a:pt x="1417" y="360"/>
                  <a:pt x="1276" y="219"/>
                </a:cubicBezTo>
                <a:cubicBezTo>
                  <a:pt x="1135" y="78"/>
                  <a:pt x="947" y="0"/>
                  <a:pt x="748" y="0"/>
                </a:cubicBezTo>
                <a:cubicBezTo>
                  <a:pt x="548" y="0"/>
                  <a:pt x="360" y="78"/>
                  <a:pt x="219" y="219"/>
                </a:cubicBezTo>
                <a:cubicBezTo>
                  <a:pt x="78" y="360"/>
                  <a:pt x="0" y="548"/>
                  <a:pt x="0" y="748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301"/>
                  <a:pt x="163" y="1464"/>
                  <a:pt x="363" y="1464"/>
                </a:cubicBezTo>
                <a:cubicBezTo>
                  <a:pt x="387" y="1464"/>
                  <a:pt x="406" y="1445"/>
                  <a:pt x="406" y="1421"/>
                </a:cubicBezTo>
                <a:cubicBezTo>
                  <a:pt x="406" y="782"/>
                  <a:pt x="406" y="782"/>
                  <a:pt x="406" y="782"/>
                </a:cubicBezTo>
                <a:cubicBezTo>
                  <a:pt x="406" y="758"/>
                  <a:pt x="387" y="739"/>
                  <a:pt x="363" y="739"/>
                </a:cubicBezTo>
                <a:cubicBezTo>
                  <a:pt x="252" y="739"/>
                  <a:pt x="153" y="788"/>
                  <a:pt x="86" y="867"/>
                </a:cubicBezTo>
                <a:cubicBezTo>
                  <a:pt x="86" y="748"/>
                  <a:pt x="86" y="748"/>
                  <a:pt x="86" y="748"/>
                </a:cubicBezTo>
                <a:cubicBezTo>
                  <a:pt x="86" y="383"/>
                  <a:pt x="383" y="86"/>
                  <a:pt x="748" y="86"/>
                </a:cubicBezTo>
                <a:cubicBezTo>
                  <a:pt x="1112" y="86"/>
                  <a:pt x="1409" y="383"/>
                  <a:pt x="1409" y="748"/>
                </a:cubicBezTo>
                <a:cubicBezTo>
                  <a:pt x="1409" y="750"/>
                  <a:pt x="1409" y="753"/>
                  <a:pt x="1410" y="756"/>
                </a:cubicBezTo>
                <a:cubicBezTo>
                  <a:pt x="1409" y="759"/>
                  <a:pt x="1409" y="762"/>
                  <a:pt x="1409" y="765"/>
                </a:cubicBezTo>
                <a:cubicBezTo>
                  <a:pt x="1409" y="884"/>
                  <a:pt x="1409" y="884"/>
                  <a:pt x="1409" y="884"/>
                </a:cubicBezTo>
                <a:cubicBezTo>
                  <a:pt x="1342" y="806"/>
                  <a:pt x="1243" y="756"/>
                  <a:pt x="1132" y="756"/>
                </a:cubicBezTo>
                <a:cubicBezTo>
                  <a:pt x="1108" y="756"/>
                  <a:pt x="1089" y="775"/>
                  <a:pt x="1089" y="799"/>
                </a:cubicBezTo>
                <a:cubicBezTo>
                  <a:pt x="1089" y="1438"/>
                  <a:pt x="1089" y="1438"/>
                  <a:pt x="1089" y="1438"/>
                </a:cubicBezTo>
                <a:cubicBezTo>
                  <a:pt x="1089" y="1462"/>
                  <a:pt x="1108" y="1482"/>
                  <a:pt x="1132" y="1482"/>
                </a:cubicBezTo>
                <a:cubicBezTo>
                  <a:pt x="1332" y="1482"/>
                  <a:pt x="1495" y="1319"/>
                  <a:pt x="1495" y="1119"/>
                </a:cubicBezTo>
                <a:cubicBezTo>
                  <a:pt x="1495" y="765"/>
                  <a:pt x="1495" y="765"/>
                  <a:pt x="1495" y="765"/>
                </a:cubicBezTo>
                <a:cubicBezTo>
                  <a:pt x="1495" y="762"/>
                  <a:pt x="1495" y="759"/>
                  <a:pt x="1494" y="756"/>
                </a:cubicBezTo>
                <a:cubicBezTo>
                  <a:pt x="1495" y="753"/>
                  <a:pt x="1495" y="750"/>
                  <a:pt x="1495" y="748"/>
                </a:cubicBezTo>
                <a:close/>
                <a:moveTo>
                  <a:pt x="319" y="828"/>
                </a:moveTo>
                <a:cubicBezTo>
                  <a:pt x="319" y="1374"/>
                  <a:pt x="319" y="1374"/>
                  <a:pt x="319" y="1374"/>
                </a:cubicBezTo>
                <a:cubicBezTo>
                  <a:pt x="188" y="1354"/>
                  <a:pt x="86" y="1239"/>
                  <a:pt x="86" y="1101"/>
                </a:cubicBezTo>
                <a:cubicBezTo>
                  <a:pt x="86" y="964"/>
                  <a:pt x="188" y="849"/>
                  <a:pt x="319" y="828"/>
                </a:cubicBezTo>
                <a:close/>
                <a:moveTo>
                  <a:pt x="1176" y="1392"/>
                </a:moveTo>
                <a:cubicBezTo>
                  <a:pt x="1176" y="846"/>
                  <a:pt x="1176" y="846"/>
                  <a:pt x="1176" y="846"/>
                </a:cubicBezTo>
                <a:cubicBezTo>
                  <a:pt x="1308" y="867"/>
                  <a:pt x="1409" y="981"/>
                  <a:pt x="1409" y="1119"/>
                </a:cubicBezTo>
                <a:cubicBezTo>
                  <a:pt x="1409" y="1257"/>
                  <a:pt x="1308" y="1371"/>
                  <a:pt x="1176" y="1392"/>
                </a:cubicBezTo>
                <a:close/>
                <a:moveTo>
                  <a:pt x="1176" y="1392"/>
                </a:moveTo>
                <a:cubicBezTo>
                  <a:pt x="1176" y="1392"/>
                  <a:pt x="1176" y="1392"/>
                  <a:pt x="1176" y="1392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xmlns="" id="{9EDA357D-469F-4D7C-B486-6A4EBE9FB12E}"/>
              </a:ext>
            </a:extLst>
          </p:cNvPr>
          <p:cNvSpPr>
            <a:spLocks noEditPoints="1"/>
          </p:cNvSpPr>
          <p:nvPr/>
        </p:nvSpPr>
        <p:spPr bwMode="auto">
          <a:xfrm>
            <a:off x="8546922" y="5687157"/>
            <a:ext cx="382139" cy="382140"/>
          </a:xfrm>
          <a:custGeom>
            <a:avLst/>
            <a:gdLst>
              <a:gd name="T0" fmla="*/ 1489 w 1505"/>
              <a:gd name="T1" fmla="*/ 16 h 1504"/>
              <a:gd name="T2" fmla="*/ 1441 w 1505"/>
              <a:gd name="T3" fmla="*/ 7 h 1504"/>
              <a:gd name="T4" fmla="*/ 27 w 1505"/>
              <a:gd name="T5" fmla="*/ 627 h 1504"/>
              <a:gd name="T6" fmla="*/ 1 w 1505"/>
              <a:gd name="T7" fmla="*/ 664 h 1504"/>
              <a:gd name="T8" fmla="*/ 23 w 1505"/>
              <a:gd name="T9" fmla="*/ 704 h 1504"/>
              <a:gd name="T10" fmla="*/ 516 w 1505"/>
              <a:gd name="T11" fmla="*/ 984 h 1504"/>
              <a:gd name="T12" fmla="*/ 809 w 1505"/>
              <a:gd name="T13" fmla="*/ 1482 h 1504"/>
              <a:gd name="T14" fmla="*/ 846 w 1505"/>
              <a:gd name="T15" fmla="*/ 1504 h 1504"/>
              <a:gd name="T16" fmla="*/ 848 w 1505"/>
              <a:gd name="T17" fmla="*/ 1504 h 1504"/>
              <a:gd name="T18" fmla="*/ 886 w 1505"/>
              <a:gd name="T19" fmla="*/ 1478 h 1504"/>
              <a:gd name="T20" fmla="*/ 1498 w 1505"/>
              <a:gd name="T21" fmla="*/ 64 h 1504"/>
              <a:gd name="T22" fmla="*/ 1489 w 1505"/>
              <a:gd name="T23" fmla="*/ 16 h 1504"/>
              <a:gd name="T24" fmla="*/ 1264 w 1505"/>
              <a:gd name="T25" fmla="*/ 179 h 1504"/>
              <a:gd name="T26" fmla="*/ 540 w 1505"/>
              <a:gd name="T27" fmla="*/ 898 h 1504"/>
              <a:gd name="T28" fmla="*/ 141 w 1505"/>
              <a:gd name="T29" fmla="*/ 672 h 1504"/>
              <a:gd name="T30" fmla="*/ 1264 w 1505"/>
              <a:gd name="T31" fmla="*/ 179 h 1504"/>
              <a:gd name="T32" fmla="*/ 840 w 1505"/>
              <a:gd name="T33" fmla="*/ 1365 h 1504"/>
              <a:gd name="T34" fmla="*/ 602 w 1505"/>
              <a:gd name="T35" fmla="*/ 959 h 1504"/>
              <a:gd name="T36" fmla="*/ 1330 w 1505"/>
              <a:gd name="T37" fmla="*/ 236 h 1504"/>
              <a:gd name="T38" fmla="*/ 840 w 1505"/>
              <a:gd name="T39" fmla="*/ 1365 h 1504"/>
              <a:gd name="T40" fmla="*/ 840 w 1505"/>
              <a:gd name="T41" fmla="*/ 1365 h 1504"/>
              <a:gd name="T42" fmla="*/ 840 w 1505"/>
              <a:gd name="T43" fmla="*/ 1365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5" h="1504">
                <a:moveTo>
                  <a:pt x="1489" y="16"/>
                </a:moveTo>
                <a:cubicBezTo>
                  <a:pt x="1477" y="4"/>
                  <a:pt x="1457" y="0"/>
                  <a:pt x="1441" y="7"/>
                </a:cubicBezTo>
                <a:cubicBezTo>
                  <a:pt x="27" y="627"/>
                  <a:pt x="27" y="627"/>
                  <a:pt x="27" y="627"/>
                </a:cubicBezTo>
                <a:cubicBezTo>
                  <a:pt x="12" y="634"/>
                  <a:pt x="2" y="648"/>
                  <a:pt x="1" y="664"/>
                </a:cubicBezTo>
                <a:cubicBezTo>
                  <a:pt x="0" y="681"/>
                  <a:pt x="9" y="696"/>
                  <a:pt x="23" y="704"/>
                </a:cubicBezTo>
                <a:cubicBezTo>
                  <a:pt x="516" y="984"/>
                  <a:pt x="516" y="984"/>
                  <a:pt x="516" y="984"/>
                </a:cubicBezTo>
                <a:cubicBezTo>
                  <a:pt x="809" y="1482"/>
                  <a:pt x="809" y="1482"/>
                  <a:pt x="809" y="1482"/>
                </a:cubicBezTo>
                <a:cubicBezTo>
                  <a:pt x="816" y="1495"/>
                  <a:pt x="831" y="1504"/>
                  <a:pt x="846" y="1504"/>
                </a:cubicBezTo>
                <a:cubicBezTo>
                  <a:pt x="848" y="1504"/>
                  <a:pt x="848" y="1504"/>
                  <a:pt x="848" y="1504"/>
                </a:cubicBezTo>
                <a:cubicBezTo>
                  <a:pt x="865" y="1503"/>
                  <a:pt x="879" y="1493"/>
                  <a:pt x="886" y="1478"/>
                </a:cubicBezTo>
                <a:cubicBezTo>
                  <a:pt x="1498" y="64"/>
                  <a:pt x="1498" y="64"/>
                  <a:pt x="1498" y="64"/>
                </a:cubicBezTo>
                <a:cubicBezTo>
                  <a:pt x="1505" y="48"/>
                  <a:pt x="1502" y="29"/>
                  <a:pt x="1489" y="16"/>
                </a:cubicBezTo>
                <a:close/>
                <a:moveTo>
                  <a:pt x="1264" y="179"/>
                </a:moveTo>
                <a:cubicBezTo>
                  <a:pt x="540" y="898"/>
                  <a:pt x="540" y="898"/>
                  <a:pt x="540" y="898"/>
                </a:cubicBezTo>
                <a:cubicBezTo>
                  <a:pt x="141" y="672"/>
                  <a:pt x="141" y="672"/>
                  <a:pt x="141" y="672"/>
                </a:cubicBezTo>
                <a:lnTo>
                  <a:pt x="1264" y="179"/>
                </a:lnTo>
                <a:close/>
                <a:moveTo>
                  <a:pt x="840" y="1365"/>
                </a:moveTo>
                <a:cubicBezTo>
                  <a:pt x="602" y="959"/>
                  <a:pt x="602" y="959"/>
                  <a:pt x="602" y="959"/>
                </a:cubicBezTo>
                <a:cubicBezTo>
                  <a:pt x="1330" y="236"/>
                  <a:pt x="1330" y="236"/>
                  <a:pt x="1330" y="236"/>
                </a:cubicBezTo>
                <a:lnTo>
                  <a:pt x="840" y="1365"/>
                </a:lnTo>
                <a:close/>
                <a:moveTo>
                  <a:pt x="840" y="1365"/>
                </a:moveTo>
                <a:cubicBezTo>
                  <a:pt x="840" y="1365"/>
                  <a:pt x="840" y="1365"/>
                  <a:pt x="840" y="136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BA39778D-FB24-4F0E-8C2C-AA3FD45C61AB}"/>
              </a:ext>
            </a:extLst>
          </p:cNvPr>
          <p:cNvGrpSpPr/>
          <p:nvPr/>
        </p:nvGrpSpPr>
        <p:grpSpPr>
          <a:xfrm>
            <a:off x="6979883" y="4034129"/>
            <a:ext cx="386766" cy="400199"/>
            <a:chOff x="6752495" y="3833283"/>
            <a:chExt cx="971960" cy="1005718"/>
          </a:xfrm>
        </p:grpSpPr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70F588C6-FA55-48E0-B6B7-A2628FF4E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495" y="3833283"/>
              <a:ext cx="826935" cy="625468"/>
            </a:xfrm>
            <a:custGeom>
              <a:avLst/>
              <a:gdLst>
                <a:gd name="T0" fmla="*/ 333 w 1289"/>
                <a:gd name="T1" fmla="*/ 311 h 975"/>
                <a:gd name="T2" fmla="*/ 1145 w 1289"/>
                <a:gd name="T3" fmla="*/ 290 h 975"/>
                <a:gd name="T4" fmla="*/ 959 w 1289"/>
                <a:gd name="T5" fmla="*/ 297 h 975"/>
                <a:gd name="T6" fmla="*/ 917 w 1289"/>
                <a:gd name="T7" fmla="*/ 342 h 975"/>
                <a:gd name="T8" fmla="*/ 961 w 1289"/>
                <a:gd name="T9" fmla="*/ 383 h 975"/>
                <a:gd name="T10" fmla="*/ 962 w 1289"/>
                <a:gd name="T11" fmla="*/ 383 h 975"/>
                <a:gd name="T12" fmla="*/ 1248 w 1289"/>
                <a:gd name="T13" fmla="*/ 373 h 975"/>
                <a:gd name="T14" fmla="*/ 1289 w 1289"/>
                <a:gd name="T15" fmla="*/ 330 h 975"/>
                <a:gd name="T16" fmla="*/ 1289 w 1289"/>
                <a:gd name="T17" fmla="*/ 324 h 975"/>
                <a:gd name="T18" fmla="*/ 1279 w 1289"/>
                <a:gd name="T19" fmla="*/ 42 h 975"/>
                <a:gd name="T20" fmla="*/ 1234 w 1289"/>
                <a:gd name="T21" fmla="*/ 1 h 975"/>
                <a:gd name="T22" fmla="*/ 1192 w 1289"/>
                <a:gd name="T23" fmla="*/ 45 h 975"/>
                <a:gd name="T24" fmla="*/ 1199 w 1289"/>
                <a:gd name="T25" fmla="*/ 222 h 975"/>
                <a:gd name="T26" fmla="*/ 787 w 1289"/>
                <a:gd name="T27" fmla="*/ 65 h 975"/>
                <a:gd name="T28" fmla="*/ 275 w 1289"/>
                <a:gd name="T29" fmla="*/ 247 h 975"/>
                <a:gd name="T30" fmla="*/ 61 w 1289"/>
                <a:gd name="T31" fmla="*/ 942 h 975"/>
                <a:gd name="T32" fmla="*/ 103 w 1289"/>
                <a:gd name="T33" fmla="*/ 975 h 975"/>
                <a:gd name="T34" fmla="*/ 113 w 1289"/>
                <a:gd name="T35" fmla="*/ 974 h 975"/>
                <a:gd name="T36" fmla="*/ 145 w 1289"/>
                <a:gd name="T37" fmla="*/ 922 h 975"/>
                <a:gd name="T38" fmla="*/ 333 w 1289"/>
                <a:gd name="T39" fmla="*/ 311 h 975"/>
                <a:gd name="T40" fmla="*/ 333 w 1289"/>
                <a:gd name="T41" fmla="*/ 311 h 975"/>
                <a:gd name="T42" fmla="*/ 333 w 1289"/>
                <a:gd name="T43" fmla="*/ 311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9" h="975">
                  <a:moveTo>
                    <a:pt x="333" y="311"/>
                  </a:moveTo>
                  <a:cubicBezTo>
                    <a:pt x="564" y="102"/>
                    <a:pt x="910" y="99"/>
                    <a:pt x="1145" y="290"/>
                  </a:cubicBezTo>
                  <a:cubicBezTo>
                    <a:pt x="959" y="297"/>
                    <a:pt x="959" y="297"/>
                    <a:pt x="959" y="297"/>
                  </a:cubicBezTo>
                  <a:cubicBezTo>
                    <a:pt x="935" y="298"/>
                    <a:pt x="916" y="318"/>
                    <a:pt x="917" y="342"/>
                  </a:cubicBezTo>
                  <a:cubicBezTo>
                    <a:pt x="918" y="365"/>
                    <a:pt x="938" y="383"/>
                    <a:pt x="961" y="383"/>
                  </a:cubicBezTo>
                  <a:cubicBezTo>
                    <a:pt x="962" y="383"/>
                    <a:pt x="962" y="383"/>
                    <a:pt x="962" y="383"/>
                  </a:cubicBezTo>
                  <a:cubicBezTo>
                    <a:pt x="1248" y="373"/>
                    <a:pt x="1248" y="373"/>
                    <a:pt x="1248" y="373"/>
                  </a:cubicBezTo>
                  <a:cubicBezTo>
                    <a:pt x="1271" y="372"/>
                    <a:pt x="1289" y="353"/>
                    <a:pt x="1289" y="330"/>
                  </a:cubicBezTo>
                  <a:cubicBezTo>
                    <a:pt x="1289" y="324"/>
                    <a:pt x="1289" y="324"/>
                    <a:pt x="1289" y="324"/>
                  </a:cubicBezTo>
                  <a:cubicBezTo>
                    <a:pt x="1279" y="42"/>
                    <a:pt x="1279" y="42"/>
                    <a:pt x="1279" y="42"/>
                  </a:cubicBezTo>
                  <a:cubicBezTo>
                    <a:pt x="1278" y="18"/>
                    <a:pt x="1258" y="0"/>
                    <a:pt x="1234" y="1"/>
                  </a:cubicBezTo>
                  <a:cubicBezTo>
                    <a:pt x="1210" y="2"/>
                    <a:pt x="1191" y="21"/>
                    <a:pt x="1192" y="45"/>
                  </a:cubicBezTo>
                  <a:cubicBezTo>
                    <a:pt x="1199" y="222"/>
                    <a:pt x="1199" y="222"/>
                    <a:pt x="1199" y="222"/>
                  </a:cubicBezTo>
                  <a:cubicBezTo>
                    <a:pt x="1083" y="127"/>
                    <a:pt x="940" y="72"/>
                    <a:pt x="787" y="65"/>
                  </a:cubicBezTo>
                  <a:cubicBezTo>
                    <a:pt x="597" y="55"/>
                    <a:pt x="415" y="120"/>
                    <a:pt x="275" y="247"/>
                  </a:cubicBezTo>
                  <a:cubicBezTo>
                    <a:pt x="82" y="422"/>
                    <a:pt x="0" y="689"/>
                    <a:pt x="61" y="942"/>
                  </a:cubicBezTo>
                  <a:cubicBezTo>
                    <a:pt x="66" y="962"/>
                    <a:pt x="83" y="975"/>
                    <a:pt x="103" y="975"/>
                  </a:cubicBezTo>
                  <a:cubicBezTo>
                    <a:pt x="107" y="975"/>
                    <a:pt x="110" y="975"/>
                    <a:pt x="113" y="974"/>
                  </a:cubicBezTo>
                  <a:cubicBezTo>
                    <a:pt x="136" y="968"/>
                    <a:pt x="151" y="945"/>
                    <a:pt x="145" y="922"/>
                  </a:cubicBezTo>
                  <a:cubicBezTo>
                    <a:pt x="91" y="699"/>
                    <a:pt x="163" y="465"/>
                    <a:pt x="333" y="311"/>
                  </a:cubicBezTo>
                  <a:close/>
                  <a:moveTo>
                    <a:pt x="333" y="311"/>
                  </a:moveTo>
                  <a:cubicBezTo>
                    <a:pt x="333" y="311"/>
                    <a:pt x="333" y="311"/>
                    <a:pt x="333" y="31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AC01D0DB-7284-4C9A-9CE6-DC8452B00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928" y="4211102"/>
              <a:ext cx="831527" cy="627899"/>
            </a:xfrm>
            <a:custGeom>
              <a:avLst/>
              <a:gdLst>
                <a:gd name="T0" fmla="*/ 1235 w 1296"/>
                <a:gd name="T1" fmla="*/ 37 h 979"/>
                <a:gd name="T2" fmla="*/ 1183 w 1296"/>
                <a:gd name="T3" fmla="*/ 6 h 979"/>
                <a:gd name="T4" fmla="*/ 1151 w 1296"/>
                <a:gd name="T5" fmla="*/ 58 h 979"/>
                <a:gd name="T6" fmla="*/ 963 w 1296"/>
                <a:gd name="T7" fmla="*/ 668 h 979"/>
                <a:gd name="T8" fmla="*/ 545 w 1296"/>
                <a:gd name="T9" fmla="*/ 829 h 979"/>
                <a:gd name="T10" fmla="*/ 146 w 1296"/>
                <a:gd name="T11" fmla="*/ 685 h 979"/>
                <a:gd name="T12" fmla="*/ 334 w 1296"/>
                <a:gd name="T13" fmla="*/ 668 h 979"/>
                <a:gd name="T14" fmla="*/ 373 w 1296"/>
                <a:gd name="T15" fmla="*/ 621 h 979"/>
                <a:gd name="T16" fmla="*/ 326 w 1296"/>
                <a:gd name="T17" fmla="*/ 582 h 979"/>
                <a:gd name="T18" fmla="*/ 41 w 1296"/>
                <a:gd name="T19" fmla="*/ 608 h 979"/>
                <a:gd name="T20" fmla="*/ 2 w 1296"/>
                <a:gd name="T21" fmla="*/ 655 h 979"/>
                <a:gd name="T22" fmla="*/ 28 w 1296"/>
                <a:gd name="T23" fmla="*/ 939 h 979"/>
                <a:gd name="T24" fmla="*/ 71 w 1296"/>
                <a:gd name="T25" fmla="*/ 979 h 979"/>
                <a:gd name="T26" fmla="*/ 75 w 1296"/>
                <a:gd name="T27" fmla="*/ 978 h 979"/>
                <a:gd name="T28" fmla="*/ 114 w 1296"/>
                <a:gd name="T29" fmla="*/ 931 h 979"/>
                <a:gd name="T30" fmla="*/ 98 w 1296"/>
                <a:gd name="T31" fmla="*/ 758 h 979"/>
                <a:gd name="T32" fmla="*/ 509 w 1296"/>
                <a:gd name="T33" fmla="*/ 915 h 979"/>
                <a:gd name="T34" fmla="*/ 545 w 1296"/>
                <a:gd name="T35" fmla="*/ 916 h 979"/>
                <a:gd name="T36" fmla="*/ 1021 w 1296"/>
                <a:gd name="T37" fmla="*/ 732 h 979"/>
                <a:gd name="T38" fmla="*/ 1235 w 1296"/>
                <a:gd name="T39" fmla="*/ 37 h 979"/>
                <a:gd name="T40" fmla="*/ 1235 w 1296"/>
                <a:gd name="T41" fmla="*/ 37 h 979"/>
                <a:gd name="T42" fmla="*/ 1235 w 1296"/>
                <a:gd name="T43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6" h="979">
                  <a:moveTo>
                    <a:pt x="1235" y="37"/>
                  </a:moveTo>
                  <a:cubicBezTo>
                    <a:pt x="1229" y="14"/>
                    <a:pt x="1206" y="0"/>
                    <a:pt x="1183" y="6"/>
                  </a:cubicBezTo>
                  <a:cubicBezTo>
                    <a:pt x="1160" y="11"/>
                    <a:pt x="1145" y="35"/>
                    <a:pt x="1151" y="58"/>
                  </a:cubicBezTo>
                  <a:cubicBezTo>
                    <a:pt x="1205" y="280"/>
                    <a:pt x="1133" y="514"/>
                    <a:pt x="963" y="668"/>
                  </a:cubicBezTo>
                  <a:cubicBezTo>
                    <a:pt x="844" y="776"/>
                    <a:pt x="694" y="829"/>
                    <a:pt x="545" y="829"/>
                  </a:cubicBezTo>
                  <a:cubicBezTo>
                    <a:pt x="402" y="829"/>
                    <a:pt x="260" y="781"/>
                    <a:pt x="146" y="685"/>
                  </a:cubicBezTo>
                  <a:cubicBezTo>
                    <a:pt x="334" y="668"/>
                    <a:pt x="334" y="668"/>
                    <a:pt x="334" y="668"/>
                  </a:cubicBezTo>
                  <a:cubicBezTo>
                    <a:pt x="358" y="666"/>
                    <a:pt x="375" y="645"/>
                    <a:pt x="373" y="621"/>
                  </a:cubicBezTo>
                  <a:cubicBezTo>
                    <a:pt x="371" y="597"/>
                    <a:pt x="350" y="580"/>
                    <a:pt x="326" y="582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18" y="610"/>
                    <a:pt x="0" y="631"/>
                    <a:pt x="2" y="655"/>
                  </a:cubicBezTo>
                  <a:cubicBezTo>
                    <a:pt x="28" y="939"/>
                    <a:pt x="28" y="939"/>
                    <a:pt x="28" y="939"/>
                  </a:cubicBezTo>
                  <a:cubicBezTo>
                    <a:pt x="30" y="962"/>
                    <a:pt x="49" y="979"/>
                    <a:pt x="71" y="979"/>
                  </a:cubicBezTo>
                  <a:cubicBezTo>
                    <a:pt x="72" y="979"/>
                    <a:pt x="73" y="979"/>
                    <a:pt x="75" y="978"/>
                  </a:cubicBezTo>
                  <a:cubicBezTo>
                    <a:pt x="98" y="976"/>
                    <a:pt x="116" y="955"/>
                    <a:pt x="114" y="931"/>
                  </a:cubicBezTo>
                  <a:cubicBezTo>
                    <a:pt x="98" y="758"/>
                    <a:pt x="98" y="758"/>
                    <a:pt x="98" y="758"/>
                  </a:cubicBezTo>
                  <a:cubicBezTo>
                    <a:pt x="215" y="852"/>
                    <a:pt x="357" y="907"/>
                    <a:pt x="509" y="915"/>
                  </a:cubicBezTo>
                  <a:cubicBezTo>
                    <a:pt x="521" y="915"/>
                    <a:pt x="533" y="916"/>
                    <a:pt x="545" y="916"/>
                  </a:cubicBezTo>
                  <a:cubicBezTo>
                    <a:pt x="721" y="916"/>
                    <a:pt x="889" y="851"/>
                    <a:pt x="1021" y="732"/>
                  </a:cubicBezTo>
                  <a:cubicBezTo>
                    <a:pt x="1214" y="557"/>
                    <a:pt x="1296" y="291"/>
                    <a:pt x="1235" y="37"/>
                  </a:cubicBezTo>
                  <a:close/>
                  <a:moveTo>
                    <a:pt x="1235" y="37"/>
                  </a:moveTo>
                  <a:cubicBezTo>
                    <a:pt x="1235" y="37"/>
                    <a:pt x="1235" y="37"/>
                    <a:pt x="1235" y="3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AB92275-C622-4DF1-9E16-D42637F4B61C}"/>
              </a:ext>
            </a:extLst>
          </p:cNvPr>
          <p:cNvSpPr/>
          <p:nvPr/>
        </p:nvSpPr>
        <p:spPr>
          <a:xfrm>
            <a:off x="198769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F9A44DD-40A7-46C9-A181-4A2E372FB32A}"/>
              </a:ext>
            </a:extLst>
          </p:cNvPr>
          <p:cNvSpPr/>
          <p:nvPr/>
        </p:nvSpPr>
        <p:spPr>
          <a:xfrm>
            <a:off x="198769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298FDFF-2C9E-4488-8288-B1E6ABB90860}"/>
              </a:ext>
            </a:extLst>
          </p:cNvPr>
          <p:cNvSpPr/>
          <p:nvPr/>
        </p:nvSpPr>
        <p:spPr>
          <a:xfrm>
            <a:off x="476085" y="4332554"/>
            <a:ext cx="2062175" cy="830997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AD05801-39EE-46C8-9A81-55C6DE55333F}"/>
              </a:ext>
            </a:extLst>
          </p:cNvPr>
          <p:cNvSpPr/>
          <p:nvPr/>
        </p:nvSpPr>
        <p:spPr>
          <a:xfrm>
            <a:off x="476085" y="3932443"/>
            <a:ext cx="2062175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4B47E95-9BE5-4B50-ABF9-3F16E019CA7A}"/>
              </a:ext>
            </a:extLst>
          </p:cNvPr>
          <p:cNvSpPr/>
          <p:nvPr/>
        </p:nvSpPr>
        <p:spPr>
          <a:xfrm>
            <a:off x="7392816" y="2140728"/>
            <a:ext cx="2808312" cy="58477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121AAFB-52F1-41D1-8BC8-7009497CF2D5}"/>
              </a:ext>
            </a:extLst>
          </p:cNvPr>
          <p:cNvSpPr/>
          <p:nvPr/>
        </p:nvSpPr>
        <p:spPr>
          <a:xfrm>
            <a:off x="7392816" y="1740617"/>
            <a:ext cx="2808312" cy="40011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05046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693" y="-3744"/>
            <a:ext cx="12160287" cy="6853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endParaRPr lang="es-UY" sz="239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454" y="4647881"/>
            <a:ext cx="2832435" cy="60801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r>
              <a:rPr lang="en-US" sz="2390" b="1" dirty="0">
                <a:solidFill>
                  <a:prstClr val="white"/>
                </a:solidFill>
                <a:sym typeface="Arial"/>
              </a:rPr>
              <a:t>SUBSCRIBE NOW</a:t>
            </a:r>
            <a:endParaRPr lang="es-UY" sz="2390" b="1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7267" y="4033428"/>
            <a:ext cx="1839877" cy="74102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defTabSz="912185">
              <a:defRPr/>
            </a:pPr>
            <a:endParaRPr lang="en-US" sz="2390">
              <a:solidFill>
                <a:prstClr val="black"/>
              </a:solidFill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382" y="3362437"/>
            <a:ext cx="4145553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185">
              <a:defRPr/>
            </a:pPr>
            <a:r>
              <a:rPr lang="en-US" sz="1600" dirty="0">
                <a:solidFill>
                  <a:prstClr val="white"/>
                </a:solidFill>
                <a:sym typeface="Arial"/>
              </a:rPr>
              <a:t>Apply this coupon code during sign up</a:t>
            </a:r>
            <a:endParaRPr lang="es-UY" sz="1600" dirty="0">
              <a:solidFill>
                <a:prstClr val="white"/>
              </a:solidFill>
              <a:sym typeface="Arial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1369" y="715450"/>
            <a:ext cx="4313297" cy="356952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853" y="5338939"/>
            <a:ext cx="2542567" cy="30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82" y="4847961"/>
            <a:ext cx="4709502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Easy to use</a:t>
            </a:r>
          </a:p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Fully customizable</a:t>
            </a:r>
          </a:p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686" y="4466581"/>
            <a:ext cx="5901420" cy="36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185">
              <a:defRPr/>
            </a:pPr>
            <a:r>
              <a:rPr lang="en-US" sz="179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" y="6117005"/>
            <a:ext cx="12160287" cy="67416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57" y="1845221"/>
            <a:ext cx="5576605" cy="136537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912">
              <a:defRPr/>
            </a:pPr>
            <a:endParaRPr lang="es-UY" sz="2390" kern="0">
              <a:solidFill>
                <a:prstClr val="white"/>
              </a:solidFill>
              <a:cs typeface="Arial"/>
              <a:sym typeface="Arial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20" y="768253"/>
            <a:ext cx="2784584" cy="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311" y="2007512"/>
            <a:ext cx="3615705" cy="8293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912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Coupon Code:</a:t>
            </a:r>
          </a:p>
          <a:p>
            <a:pPr defTabSz="911912">
              <a:defRPr/>
            </a:pPr>
            <a:r>
              <a:rPr lang="en-US" sz="3190" b="1" kern="0" dirty="0">
                <a:solidFill>
                  <a:prstClr val="white"/>
                </a:solidFill>
                <a:sym typeface="Arial"/>
              </a:rPr>
              <a:t>FREEBUNDLE15</a:t>
            </a:r>
            <a:endParaRPr lang="es-UY" sz="2390" b="1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102" y="1376516"/>
            <a:ext cx="5016121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912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  <a:sym typeface="Arial"/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  <a:sym typeface="Arial"/>
              </a:rPr>
              <a:t> from regular price</a:t>
            </a:r>
            <a:endParaRPr lang="es-UY" sz="1600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043" y="880796"/>
            <a:ext cx="3936240" cy="23075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912185">
              <a:defRPr/>
            </a:pPr>
            <a:endParaRPr lang="en-US" sz="1100">
              <a:solidFill>
                <a:prstClr val="black"/>
              </a:solidFill>
              <a:cs typeface="Arial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20976" y="1119281"/>
            <a:ext cx="3564373" cy="1836377"/>
            <a:chOff x="2542381" y="3297237"/>
            <a:chExt cx="7104063" cy="3560763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2A7E5768-847A-4BEC-8D03-9A773C148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481" y="3297237"/>
              <a:ext cx="2462213" cy="2130425"/>
            </a:xfrm>
            <a:custGeom>
              <a:avLst/>
              <a:gdLst>
                <a:gd name="T0" fmla="*/ 334 w 610"/>
                <a:gd name="T1" fmla="*/ 527 h 527"/>
                <a:gd name="T2" fmla="*/ 610 w 610"/>
                <a:gd name="T3" fmla="*/ 255 h 527"/>
                <a:gd name="T4" fmla="*/ 0 w 610"/>
                <a:gd name="T5" fmla="*/ 0 h 527"/>
                <a:gd name="T6" fmla="*/ 0 w 610"/>
                <a:gd name="T7" fmla="*/ 387 h 527"/>
                <a:gd name="T8" fmla="*/ 334 w 610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527">
                  <a:moveTo>
                    <a:pt x="334" y="527"/>
                  </a:moveTo>
                  <a:cubicBezTo>
                    <a:pt x="610" y="255"/>
                    <a:pt x="610" y="255"/>
                    <a:pt x="610" y="255"/>
                  </a:cubicBezTo>
                  <a:cubicBezTo>
                    <a:pt x="453" y="100"/>
                    <a:pt x="238" y="3"/>
                    <a:pt x="0" y="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30" y="390"/>
                    <a:pt x="247" y="443"/>
                    <a:pt x="334" y="52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38CC651D-AC41-43BD-84B9-800F5CFD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469" y="3297237"/>
              <a:ext cx="2432050" cy="2114550"/>
            </a:xfrm>
            <a:custGeom>
              <a:avLst/>
              <a:gdLst>
                <a:gd name="T0" fmla="*/ 603 w 603"/>
                <a:gd name="T1" fmla="*/ 387 h 523"/>
                <a:gd name="T2" fmla="*/ 603 w 603"/>
                <a:gd name="T3" fmla="*/ 0 h 523"/>
                <a:gd name="T4" fmla="*/ 0 w 603"/>
                <a:gd name="T5" fmla="*/ 249 h 523"/>
                <a:gd name="T6" fmla="*/ 272 w 603"/>
                <a:gd name="T7" fmla="*/ 523 h 523"/>
                <a:gd name="T8" fmla="*/ 603 w 603"/>
                <a:gd name="T9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23">
                  <a:moveTo>
                    <a:pt x="603" y="387"/>
                  </a:moveTo>
                  <a:cubicBezTo>
                    <a:pt x="603" y="0"/>
                    <a:pt x="603" y="0"/>
                    <a:pt x="603" y="0"/>
                  </a:cubicBezTo>
                  <a:cubicBezTo>
                    <a:pt x="368" y="3"/>
                    <a:pt x="156" y="97"/>
                    <a:pt x="0" y="249"/>
                  </a:cubicBezTo>
                  <a:cubicBezTo>
                    <a:pt x="272" y="523"/>
                    <a:pt x="272" y="523"/>
                    <a:pt x="272" y="523"/>
                  </a:cubicBezTo>
                  <a:cubicBezTo>
                    <a:pt x="359" y="441"/>
                    <a:pt x="475" y="390"/>
                    <a:pt x="603" y="38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E91CCB3E-B088-419E-8C5E-F2507E51E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1419" y="4384674"/>
              <a:ext cx="2105025" cy="2473325"/>
            </a:xfrm>
            <a:custGeom>
              <a:avLst/>
              <a:gdLst>
                <a:gd name="T0" fmla="*/ 135 w 522"/>
                <a:gd name="T1" fmla="*/ 612 h 612"/>
                <a:gd name="T2" fmla="*/ 522 w 522"/>
                <a:gd name="T3" fmla="*/ 612 h 612"/>
                <a:gd name="T4" fmla="*/ 276 w 522"/>
                <a:gd name="T5" fmla="*/ 0 h 612"/>
                <a:gd name="T6" fmla="*/ 0 w 522"/>
                <a:gd name="T7" fmla="*/ 272 h 612"/>
                <a:gd name="T8" fmla="*/ 135 w 522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612">
                  <a:moveTo>
                    <a:pt x="135" y="612"/>
                  </a:moveTo>
                  <a:cubicBezTo>
                    <a:pt x="522" y="612"/>
                    <a:pt x="522" y="612"/>
                    <a:pt x="522" y="612"/>
                  </a:cubicBezTo>
                  <a:cubicBezTo>
                    <a:pt x="522" y="374"/>
                    <a:pt x="428" y="159"/>
                    <a:pt x="276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84" y="361"/>
                    <a:pt x="135" y="480"/>
                    <a:pt x="135" y="612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D8E2122E-DFBA-4975-A62E-49539500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381" y="4360862"/>
              <a:ext cx="2120900" cy="2497138"/>
            </a:xfrm>
            <a:custGeom>
              <a:avLst/>
              <a:gdLst>
                <a:gd name="T0" fmla="*/ 0 w 526"/>
                <a:gd name="T1" fmla="*/ 618 h 618"/>
                <a:gd name="T2" fmla="*/ 387 w 526"/>
                <a:gd name="T3" fmla="*/ 618 h 618"/>
                <a:gd name="T4" fmla="*/ 526 w 526"/>
                <a:gd name="T5" fmla="*/ 275 h 618"/>
                <a:gd name="T6" fmla="*/ 253 w 526"/>
                <a:gd name="T7" fmla="*/ 0 h 618"/>
                <a:gd name="T8" fmla="*/ 0 w 5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18">
                  <a:moveTo>
                    <a:pt x="0" y="618"/>
                  </a:moveTo>
                  <a:cubicBezTo>
                    <a:pt x="387" y="618"/>
                    <a:pt x="387" y="618"/>
                    <a:pt x="387" y="618"/>
                  </a:cubicBezTo>
                  <a:cubicBezTo>
                    <a:pt x="387" y="484"/>
                    <a:pt x="440" y="363"/>
                    <a:pt x="526" y="27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97" y="159"/>
                    <a:pt x="0" y="377"/>
                    <a:pt x="0" y="618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E70A3A9D-8F66-4FED-9671-92A3AE811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481" y="4525962"/>
              <a:ext cx="1585913" cy="901700"/>
            </a:xfrm>
            <a:custGeom>
              <a:avLst/>
              <a:gdLst>
                <a:gd name="T0" fmla="*/ 334 w 393"/>
                <a:gd name="T1" fmla="*/ 223 h 223"/>
                <a:gd name="T2" fmla="*/ 393 w 393"/>
                <a:gd name="T3" fmla="*/ 165 h 223"/>
                <a:gd name="T4" fmla="*/ 0 w 393"/>
                <a:gd name="T5" fmla="*/ 0 h 223"/>
                <a:gd name="T6" fmla="*/ 0 w 393"/>
                <a:gd name="T7" fmla="*/ 83 h 223"/>
                <a:gd name="T8" fmla="*/ 334 w 39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3">
                  <a:moveTo>
                    <a:pt x="334" y="223"/>
                  </a:moveTo>
                  <a:cubicBezTo>
                    <a:pt x="393" y="165"/>
                    <a:pt x="393" y="165"/>
                    <a:pt x="393" y="165"/>
                  </a:cubicBezTo>
                  <a:cubicBezTo>
                    <a:pt x="291" y="65"/>
                    <a:pt x="153" y="3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0" y="86"/>
                    <a:pt x="247" y="139"/>
                    <a:pt x="334" y="22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F2B48CFA-DF67-4919-9696-107B20913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069" y="4525962"/>
              <a:ext cx="1568450" cy="885825"/>
            </a:xfrm>
            <a:custGeom>
              <a:avLst/>
              <a:gdLst>
                <a:gd name="T0" fmla="*/ 389 w 389"/>
                <a:gd name="T1" fmla="*/ 83 h 219"/>
                <a:gd name="T2" fmla="*/ 389 w 389"/>
                <a:gd name="T3" fmla="*/ 0 h 219"/>
                <a:gd name="T4" fmla="*/ 0 w 389"/>
                <a:gd name="T5" fmla="*/ 161 h 219"/>
                <a:gd name="T6" fmla="*/ 58 w 389"/>
                <a:gd name="T7" fmla="*/ 219 h 219"/>
                <a:gd name="T8" fmla="*/ 389 w 389"/>
                <a:gd name="T9" fmla="*/ 8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19">
                  <a:moveTo>
                    <a:pt x="389" y="83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238" y="3"/>
                    <a:pt x="101" y="63"/>
                    <a:pt x="0" y="161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145" y="137"/>
                    <a:pt x="261" y="86"/>
                    <a:pt x="389" y="8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xmlns="" id="{47872752-924B-413A-856F-2AA6C7C91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3579" y="5652028"/>
              <a:ext cx="342582" cy="340258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69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4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69" y="1230"/>
                    <a:pt x="911" y="1173"/>
                    <a:pt x="1019" y="1079"/>
                  </a:cubicBezTo>
                  <a:cubicBezTo>
                    <a:pt x="1369" y="1430"/>
                    <a:pt x="1369" y="1430"/>
                    <a:pt x="1369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3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3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xmlns="" id="{29C684D4-A8E3-4FC7-ACA8-A31ED1FA7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6448" y="4015748"/>
              <a:ext cx="375601" cy="372322"/>
            </a:xfrm>
            <a:custGeom>
              <a:avLst/>
              <a:gdLst>
                <a:gd name="T0" fmla="*/ 1495 w 1495"/>
                <a:gd name="T1" fmla="*/ 748 h 1482"/>
                <a:gd name="T2" fmla="*/ 1276 w 1495"/>
                <a:gd name="T3" fmla="*/ 219 h 1482"/>
                <a:gd name="T4" fmla="*/ 748 w 1495"/>
                <a:gd name="T5" fmla="*/ 0 h 1482"/>
                <a:gd name="T6" fmla="*/ 219 w 1495"/>
                <a:gd name="T7" fmla="*/ 219 h 1482"/>
                <a:gd name="T8" fmla="*/ 0 w 1495"/>
                <a:gd name="T9" fmla="*/ 748 h 1482"/>
                <a:gd name="T10" fmla="*/ 0 w 1495"/>
                <a:gd name="T11" fmla="*/ 1101 h 1482"/>
                <a:gd name="T12" fmla="*/ 363 w 1495"/>
                <a:gd name="T13" fmla="*/ 1464 h 1482"/>
                <a:gd name="T14" fmla="*/ 406 w 1495"/>
                <a:gd name="T15" fmla="*/ 1421 h 1482"/>
                <a:gd name="T16" fmla="*/ 406 w 1495"/>
                <a:gd name="T17" fmla="*/ 782 h 1482"/>
                <a:gd name="T18" fmla="*/ 363 w 1495"/>
                <a:gd name="T19" fmla="*/ 739 h 1482"/>
                <a:gd name="T20" fmla="*/ 86 w 1495"/>
                <a:gd name="T21" fmla="*/ 867 h 1482"/>
                <a:gd name="T22" fmla="*/ 86 w 1495"/>
                <a:gd name="T23" fmla="*/ 748 h 1482"/>
                <a:gd name="T24" fmla="*/ 748 w 1495"/>
                <a:gd name="T25" fmla="*/ 86 h 1482"/>
                <a:gd name="T26" fmla="*/ 1409 w 1495"/>
                <a:gd name="T27" fmla="*/ 748 h 1482"/>
                <a:gd name="T28" fmla="*/ 1410 w 1495"/>
                <a:gd name="T29" fmla="*/ 756 h 1482"/>
                <a:gd name="T30" fmla="*/ 1409 w 1495"/>
                <a:gd name="T31" fmla="*/ 765 h 1482"/>
                <a:gd name="T32" fmla="*/ 1409 w 1495"/>
                <a:gd name="T33" fmla="*/ 884 h 1482"/>
                <a:gd name="T34" fmla="*/ 1132 w 1495"/>
                <a:gd name="T35" fmla="*/ 756 h 1482"/>
                <a:gd name="T36" fmla="*/ 1089 w 1495"/>
                <a:gd name="T37" fmla="*/ 799 h 1482"/>
                <a:gd name="T38" fmla="*/ 1089 w 1495"/>
                <a:gd name="T39" fmla="*/ 1438 h 1482"/>
                <a:gd name="T40" fmla="*/ 1132 w 1495"/>
                <a:gd name="T41" fmla="*/ 1482 h 1482"/>
                <a:gd name="T42" fmla="*/ 1495 w 1495"/>
                <a:gd name="T43" fmla="*/ 1119 h 1482"/>
                <a:gd name="T44" fmla="*/ 1495 w 1495"/>
                <a:gd name="T45" fmla="*/ 765 h 1482"/>
                <a:gd name="T46" fmla="*/ 1494 w 1495"/>
                <a:gd name="T47" fmla="*/ 756 h 1482"/>
                <a:gd name="T48" fmla="*/ 1495 w 1495"/>
                <a:gd name="T49" fmla="*/ 748 h 1482"/>
                <a:gd name="T50" fmla="*/ 319 w 1495"/>
                <a:gd name="T51" fmla="*/ 828 h 1482"/>
                <a:gd name="T52" fmla="*/ 319 w 1495"/>
                <a:gd name="T53" fmla="*/ 1374 h 1482"/>
                <a:gd name="T54" fmla="*/ 86 w 1495"/>
                <a:gd name="T55" fmla="*/ 1101 h 1482"/>
                <a:gd name="T56" fmla="*/ 319 w 1495"/>
                <a:gd name="T57" fmla="*/ 828 h 1482"/>
                <a:gd name="T58" fmla="*/ 1176 w 1495"/>
                <a:gd name="T59" fmla="*/ 1392 h 1482"/>
                <a:gd name="T60" fmla="*/ 1176 w 1495"/>
                <a:gd name="T61" fmla="*/ 846 h 1482"/>
                <a:gd name="T62" fmla="*/ 1409 w 1495"/>
                <a:gd name="T63" fmla="*/ 1119 h 1482"/>
                <a:gd name="T64" fmla="*/ 1176 w 1495"/>
                <a:gd name="T65" fmla="*/ 1392 h 1482"/>
                <a:gd name="T66" fmla="*/ 1176 w 1495"/>
                <a:gd name="T67" fmla="*/ 1392 h 1482"/>
                <a:gd name="T68" fmla="*/ 1176 w 1495"/>
                <a:gd name="T69" fmla="*/ 139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5" h="1482">
                  <a:moveTo>
                    <a:pt x="1495" y="748"/>
                  </a:moveTo>
                  <a:cubicBezTo>
                    <a:pt x="1495" y="548"/>
                    <a:pt x="1417" y="360"/>
                    <a:pt x="1276" y="219"/>
                  </a:cubicBezTo>
                  <a:cubicBezTo>
                    <a:pt x="1135" y="78"/>
                    <a:pt x="947" y="0"/>
                    <a:pt x="748" y="0"/>
                  </a:cubicBezTo>
                  <a:cubicBezTo>
                    <a:pt x="548" y="0"/>
                    <a:pt x="360" y="78"/>
                    <a:pt x="219" y="219"/>
                  </a:cubicBezTo>
                  <a:cubicBezTo>
                    <a:pt x="78" y="360"/>
                    <a:pt x="0" y="548"/>
                    <a:pt x="0" y="748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301"/>
                    <a:pt x="163" y="1464"/>
                    <a:pt x="363" y="1464"/>
                  </a:cubicBezTo>
                  <a:cubicBezTo>
                    <a:pt x="387" y="1464"/>
                    <a:pt x="406" y="1445"/>
                    <a:pt x="406" y="1421"/>
                  </a:cubicBezTo>
                  <a:cubicBezTo>
                    <a:pt x="406" y="782"/>
                    <a:pt x="406" y="782"/>
                    <a:pt x="406" y="782"/>
                  </a:cubicBezTo>
                  <a:cubicBezTo>
                    <a:pt x="406" y="758"/>
                    <a:pt x="387" y="739"/>
                    <a:pt x="363" y="739"/>
                  </a:cubicBezTo>
                  <a:cubicBezTo>
                    <a:pt x="252" y="739"/>
                    <a:pt x="153" y="788"/>
                    <a:pt x="86" y="867"/>
                  </a:cubicBezTo>
                  <a:cubicBezTo>
                    <a:pt x="86" y="748"/>
                    <a:pt x="86" y="748"/>
                    <a:pt x="86" y="748"/>
                  </a:cubicBezTo>
                  <a:cubicBezTo>
                    <a:pt x="86" y="383"/>
                    <a:pt x="383" y="86"/>
                    <a:pt x="748" y="86"/>
                  </a:cubicBezTo>
                  <a:cubicBezTo>
                    <a:pt x="1112" y="86"/>
                    <a:pt x="1409" y="383"/>
                    <a:pt x="1409" y="748"/>
                  </a:cubicBezTo>
                  <a:cubicBezTo>
                    <a:pt x="1409" y="750"/>
                    <a:pt x="1409" y="753"/>
                    <a:pt x="1410" y="756"/>
                  </a:cubicBezTo>
                  <a:cubicBezTo>
                    <a:pt x="1409" y="759"/>
                    <a:pt x="1409" y="762"/>
                    <a:pt x="1409" y="765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342" y="806"/>
                    <a:pt x="1243" y="756"/>
                    <a:pt x="1132" y="756"/>
                  </a:cubicBezTo>
                  <a:cubicBezTo>
                    <a:pt x="1108" y="756"/>
                    <a:pt x="1089" y="775"/>
                    <a:pt x="1089" y="799"/>
                  </a:cubicBezTo>
                  <a:cubicBezTo>
                    <a:pt x="1089" y="1438"/>
                    <a:pt x="1089" y="1438"/>
                    <a:pt x="1089" y="1438"/>
                  </a:cubicBezTo>
                  <a:cubicBezTo>
                    <a:pt x="1089" y="1462"/>
                    <a:pt x="1108" y="1482"/>
                    <a:pt x="1132" y="1482"/>
                  </a:cubicBezTo>
                  <a:cubicBezTo>
                    <a:pt x="1332" y="1482"/>
                    <a:pt x="1495" y="1319"/>
                    <a:pt x="1495" y="1119"/>
                  </a:cubicBezTo>
                  <a:cubicBezTo>
                    <a:pt x="1495" y="765"/>
                    <a:pt x="1495" y="765"/>
                    <a:pt x="1495" y="765"/>
                  </a:cubicBezTo>
                  <a:cubicBezTo>
                    <a:pt x="1495" y="762"/>
                    <a:pt x="1495" y="759"/>
                    <a:pt x="1494" y="756"/>
                  </a:cubicBezTo>
                  <a:cubicBezTo>
                    <a:pt x="1495" y="753"/>
                    <a:pt x="1495" y="750"/>
                    <a:pt x="1495" y="748"/>
                  </a:cubicBezTo>
                  <a:close/>
                  <a:moveTo>
                    <a:pt x="319" y="828"/>
                  </a:moveTo>
                  <a:cubicBezTo>
                    <a:pt x="319" y="1374"/>
                    <a:pt x="319" y="1374"/>
                    <a:pt x="319" y="1374"/>
                  </a:cubicBezTo>
                  <a:cubicBezTo>
                    <a:pt x="188" y="1354"/>
                    <a:pt x="86" y="1239"/>
                    <a:pt x="86" y="1101"/>
                  </a:cubicBezTo>
                  <a:cubicBezTo>
                    <a:pt x="86" y="964"/>
                    <a:pt x="188" y="849"/>
                    <a:pt x="319" y="828"/>
                  </a:cubicBezTo>
                  <a:close/>
                  <a:moveTo>
                    <a:pt x="1176" y="1392"/>
                  </a:moveTo>
                  <a:cubicBezTo>
                    <a:pt x="1176" y="846"/>
                    <a:pt x="1176" y="846"/>
                    <a:pt x="1176" y="846"/>
                  </a:cubicBezTo>
                  <a:cubicBezTo>
                    <a:pt x="1308" y="867"/>
                    <a:pt x="1409" y="981"/>
                    <a:pt x="1409" y="1119"/>
                  </a:cubicBezTo>
                  <a:cubicBezTo>
                    <a:pt x="1409" y="1257"/>
                    <a:pt x="1308" y="1371"/>
                    <a:pt x="1176" y="1392"/>
                  </a:cubicBezTo>
                  <a:close/>
                  <a:moveTo>
                    <a:pt x="1176" y="1392"/>
                  </a:moveTo>
                  <a:cubicBezTo>
                    <a:pt x="1176" y="1392"/>
                    <a:pt x="1176" y="1392"/>
                    <a:pt x="1176" y="1392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xmlns="" id="{9EDA357D-469F-4D7C-B486-6A4EBE9FB1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6922" y="5687157"/>
              <a:ext cx="382139" cy="382140"/>
            </a:xfrm>
            <a:custGeom>
              <a:avLst/>
              <a:gdLst>
                <a:gd name="T0" fmla="*/ 1489 w 1505"/>
                <a:gd name="T1" fmla="*/ 16 h 1504"/>
                <a:gd name="T2" fmla="*/ 1441 w 1505"/>
                <a:gd name="T3" fmla="*/ 7 h 1504"/>
                <a:gd name="T4" fmla="*/ 27 w 1505"/>
                <a:gd name="T5" fmla="*/ 627 h 1504"/>
                <a:gd name="T6" fmla="*/ 1 w 1505"/>
                <a:gd name="T7" fmla="*/ 664 h 1504"/>
                <a:gd name="T8" fmla="*/ 23 w 1505"/>
                <a:gd name="T9" fmla="*/ 704 h 1504"/>
                <a:gd name="T10" fmla="*/ 516 w 1505"/>
                <a:gd name="T11" fmla="*/ 984 h 1504"/>
                <a:gd name="T12" fmla="*/ 809 w 1505"/>
                <a:gd name="T13" fmla="*/ 1482 h 1504"/>
                <a:gd name="T14" fmla="*/ 846 w 1505"/>
                <a:gd name="T15" fmla="*/ 1504 h 1504"/>
                <a:gd name="T16" fmla="*/ 848 w 1505"/>
                <a:gd name="T17" fmla="*/ 1504 h 1504"/>
                <a:gd name="T18" fmla="*/ 886 w 1505"/>
                <a:gd name="T19" fmla="*/ 1478 h 1504"/>
                <a:gd name="T20" fmla="*/ 1498 w 1505"/>
                <a:gd name="T21" fmla="*/ 64 h 1504"/>
                <a:gd name="T22" fmla="*/ 1489 w 1505"/>
                <a:gd name="T23" fmla="*/ 16 h 1504"/>
                <a:gd name="T24" fmla="*/ 1264 w 1505"/>
                <a:gd name="T25" fmla="*/ 179 h 1504"/>
                <a:gd name="T26" fmla="*/ 540 w 1505"/>
                <a:gd name="T27" fmla="*/ 898 h 1504"/>
                <a:gd name="T28" fmla="*/ 141 w 1505"/>
                <a:gd name="T29" fmla="*/ 672 h 1504"/>
                <a:gd name="T30" fmla="*/ 1264 w 1505"/>
                <a:gd name="T31" fmla="*/ 179 h 1504"/>
                <a:gd name="T32" fmla="*/ 840 w 1505"/>
                <a:gd name="T33" fmla="*/ 1365 h 1504"/>
                <a:gd name="T34" fmla="*/ 602 w 1505"/>
                <a:gd name="T35" fmla="*/ 959 h 1504"/>
                <a:gd name="T36" fmla="*/ 1330 w 1505"/>
                <a:gd name="T37" fmla="*/ 236 h 1504"/>
                <a:gd name="T38" fmla="*/ 840 w 1505"/>
                <a:gd name="T39" fmla="*/ 1365 h 1504"/>
                <a:gd name="T40" fmla="*/ 840 w 1505"/>
                <a:gd name="T41" fmla="*/ 1365 h 1504"/>
                <a:gd name="T42" fmla="*/ 840 w 1505"/>
                <a:gd name="T43" fmla="*/ 1365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5" h="1504">
                  <a:moveTo>
                    <a:pt x="1489" y="16"/>
                  </a:moveTo>
                  <a:cubicBezTo>
                    <a:pt x="1477" y="4"/>
                    <a:pt x="1457" y="0"/>
                    <a:pt x="1441" y="7"/>
                  </a:cubicBezTo>
                  <a:cubicBezTo>
                    <a:pt x="27" y="627"/>
                    <a:pt x="27" y="627"/>
                    <a:pt x="27" y="627"/>
                  </a:cubicBezTo>
                  <a:cubicBezTo>
                    <a:pt x="12" y="634"/>
                    <a:pt x="2" y="648"/>
                    <a:pt x="1" y="664"/>
                  </a:cubicBezTo>
                  <a:cubicBezTo>
                    <a:pt x="0" y="681"/>
                    <a:pt x="9" y="696"/>
                    <a:pt x="23" y="704"/>
                  </a:cubicBezTo>
                  <a:cubicBezTo>
                    <a:pt x="516" y="984"/>
                    <a:pt x="516" y="984"/>
                    <a:pt x="516" y="984"/>
                  </a:cubicBezTo>
                  <a:cubicBezTo>
                    <a:pt x="809" y="1482"/>
                    <a:pt x="809" y="1482"/>
                    <a:pt x="809" y="1482"/>
                  </a:cubicBezTo>
                  <a:cubicBezTo>
                    <a:pt x="816" y="1495"/>
                    <a:pt x="831" y="1504"/>
                    <a:pt x="846" y="1504"/>
                  </a:cubicBezTo>
                  <a:cubicBezTo>
                    <a:pt x="848" y="1504"/>
                    <a:pt x="848" y="1504"/>
                    <a:pt x="848" y="1504"/>
                  </a:cubicBezTo>
                  <a:cubicBezTo>
                    <a:pt x="865" y="1503"/>
                    <a:pt x="879" y="1493"/>
                    <a:pt x="886" y="1478"/>
                  </a:cubicBezTo>
                  <a:cubicBezTo>
                    <a:pt x="1498" y="64"/>
                    <a:pt x="1498" y="64"/>
                    <a:pt x="1498" y="64"/>
                  </a:cubicBezTo>
                  <a:cubicBezTo>
                    <a:pt x="1505" y="48"/>
                    <a:pt x="1502" y="29"/>
                    <a:pt x="1489" y="16"/>
                  </a:cubicBezTo>
                  <a:close/>
                  <a:moveTo>
                    <a:pt x="1264" y="179"/>
                  </a:moveTo>
                  <a:cubicBezTo>
                    <a:pt x="540" y="898"/>
                    <a:pt x="540" y="898"/>
                    <a:pt x="540" y="898"/>
                  </a:cubicBezTo>
                  <a:cubicBezTo>
                    <a:pt x="141" y="672"/>
                    <a:pt x="141" y="672"/>
                    <a:pt x="141" y="672"/>
                  </a:cubicBezTo>
                  <a:lnTo>
                    <a:pt x="1264" y="179"/>
                  </a:lnTo>
                  <a:close/>
                  <a:moveTo>
                    <a:pt x="840" y="1365"/>
                  </a:moveTo>
                  <a:cubicBezTo>
                    <a:pt x="602" y="959"/>
                    <a:pt x="602" y="959"/>
                    <a:pt x="602" y="959"/>
                  </a:cubicBezTo>
                  <a:cubicBezTo>
                    <a:pt x="1330" y="236"/>
                    <a:pt x="1330" y="236"/>
                    <a:pt x="1330" y="236"/>
                  </a:cubicBezTo>
                  <a:lnTo>
                    <a:pt x="840" y="1365"/>
                  </a:lnTo>
                  <a:close/>
                  <a:moveTo>
                    <a:pt x="840" y="1365"/>
                  </a:moveTo>
                  <a:cubicBezTo>
                    <a:pt x="840" y="1365"/>
                    <a:pt x="840" y="1365"/>
                    <a:pt x="840" y="1365"/>
                  </a:cubicBezTo>
                </a:path>
              </a:pathLst>
            </a:custGeom>
            <a:solidFill>
              <a:sysClr val="window" lastClr="FFFFFF"/>
            </a:solidFill>
            <a:ln w="127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BA39778D-FB24-4F0E-8C2C-AA3FD45C61AB}"/>
                </a:ext>
              </a:extLst>
            </p:cNvPr>
            <p:cNvGrpSpPr/>
            <p:nvPr/>
          </p:nvGrpSpPr>
          <p:grpSpPr>
            <a:xfrm>
              <a:off x="6979883" y="4034129"/>
              <a:ext cx="386766" cy="400199"/>
              <a:chOff x="6752495" y="3833283"/>
              <a:chExt cx="971960" cy="1005718"/>
            </a:xfrm>
          </p:grpSpPr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xmlns="" id="{70F588C6-FA55-48E0-B6B7-A2628FF4E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495" y="3833283"/>
                <a:ext cx="826935" cy="625468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xmlns="" id="{AC01D0DB-7284-4C9A-9CE6-DC8452B00B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2928" y="4211102"/>
                <a:ext cx="831527" cy="627899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8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558</Words>
  <Application>Microsoft Office PowerPoint</Application>
  <PresentationFormat>Custom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Simple Semi-circle Diagram</vt:lpstr>
      <vt:lpstr>Simple Semi-circle Diagram</vt:lpstr>
      <vt:lpstr>Simple Semi-circle Diagram</vt:lpstr>
      <vt:lpstr>Simple Semi-circle Diagram</vt:lpstr>
      <vt:lpstr>Simple Semi-circle Diagram</vt:lpstr>
      <vt:lpstr>Simple Semi-circle Diagram</vt:lpstr>
      <vt:lpstr>Simple Semi-circle Diagram</vt:lpstr>
      <vt:lpstr>Simple Semi-circle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102</cp:revision>
  <dcterms:created xsi:type="dcterms:W3CDTF">2013-09-12T13:05:01Z</dcterms:created>
  <dcterms:modified xsi:type="dcterms:W3CDTF">2020-07-10T18:29:28Z</dcterms:modified>
</cp:coreProperties>
</file>